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313" r:id="rId2"/>
    <p:sldId id="314" r:id="rId3"/>
    <p:sldId id="315" r:id="rId4"/>
    <p:sldId id="268" r:id="rId5"/>
    <p:sldId id="259" r:id="rId6"/>
    <p:sldId id="319" r:id="rId7"/>
    <p:sldId id="292" r:id="rId8"/>
    <p:sldId id="320" r:id="rId9"/>
    <p:sldId id="307" r:id="rId10"/>
    <p:sldId id="322" r:id="rId11"/>
    <p:sldId id="282" r:id="rId12"/>
    <p:sldId id="294" r:id="rId13"/>
    <p:sldId id="321" r:id="rId14"/>
    <p:sldId id="296" r:id="rId15"/>
    <p:sldId id="291" r:id="rId16"/>
    <p:sldId id="305" r:id="rId17"/>
    <p:sldId id="323" r:id="rId18"/>
    <p:sldId id="298" r:id="rId19"/>
    <p:sldId id="281" r:id="rId20"/>
    <p:sldId id="310" r:id="rId21"/>
    <p:sldId id="273" r:id="rId22"/>
    <p:sldId id="288" r:id="rId23"/>
    <p:sldId id="262" r:id="rId24"/>
    <p:sldId id="324" r:id="rId25"/>
    <p:sldId id="260" r:id="rId26"/>
    <p:sldId id="287" r:id="rId27"/>
    <p:sldId id="289" r:id="rId28"/>
    <p:sldId id="308" r:id="rId29"/>
    <p:sldId id="300" r:id="rId30"/>
    <p:sldId id="325"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2D2A"/>
    <a:srgbClr val="AC4004"/>
    <a:srgbClr val="636260"/>
    <a:srgbClr val="D24C05"/>
    <a:srgbClr val="EB5606"/>
    <a:srgbClr val="312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0B96C-CC7F-4B31-92BD-42B5335FCD57}" type="datetimeFigureOut">
              <a:rPr lang="zh-CN" altLang="en-US" smtClean="0"/>
              <a:t>2017/12/18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5C062-F41F-4DA7-8C9F-20A04AEE8AA5}" type="slidenum">
              <a:rPr lang="zh-CN" altLang="en-US" smtClean="0"/>
              <a:t>‹#›</a:t>
            </a:fld>
            <a:endParaRPr lang="zh-CN" altLang="en-US"/>
          </a:p>
        </p:txBody>
      </p:sp>
    </p:spTree>
    <p:extLst>
      <p:ext uri="{BB962C8B-B14F-4D97-AF65-F5344CB8AC3E}">
        <p14:creationId xmlns:p14="http://schemas.microsoft.com/office/powerpoint/2010/main" val="254557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9F2A32-1D1D-4789-A1CC-88A875F2046C}" type="slidenum">
              <a:rPr lang="zh-CN" altLang="en-US" smtClean="0">
                <a:solidFill>
                  <a:prstClr val="black"/>
                </a:solidFill>
                <a:latin typeface="等线" panose="020F0502020204030204"/>
              </a:rPr>
              <a:pPr/>
              <a:t>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44610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89609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11</a:t>
            </a:fld>
            <a:endParaRPr lang="zh-CN" altLang="en-US"/>
          </a:p>
        </p:txBody>
      </p:sp>
    </p:spTree>
    <p:extLst>
      <p:ext uri="{BB962C8B-B14F-4D97-AF65-F5344CB8AC3E}">
        <p14:creationId xmlns:p14="http://schemas.microsoft.com/office/powerpoint/2010/main" val="139610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12</a:t>
            </a:fld>
            <a:endParaRPr lang="zh-CN" altLang="en-US"/>
          </a:p>
        </p:txBody>
      </p:sp>
    </p:spTree>
    <p:extLst>
      <p:ext uri="{BB962C8B-B14F-4D97-AF65-F5344CB8AC3E}">
        <p14:creationId xmlns:p14="http://schemas.microsoft.com/office/powerpoint/2010/main" val="270322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13</a:t>
            </a:fld>
            <a:endParaRPr lang="zh-CN" altLang="en-US"/>
          </a:p>
        </p:txBody>
      </p:sp>
    </p:spTree>
    <p:extLst>
      <p:ext uri="{BB962C8B-B14F-4D97-AF65-F5344CB8AC3E}">
        <p14:creationId xmlns:p14="http://schemas.microsoft.com/office/powerpoint/2010/main" val="110901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14</a:t>
            </a:fld>
            <a:endParaRPr lang="zh-CN" altLang="en-US"/>
          </a:p>
        </p:txBody>
      </p:sp>
    </p:spTree>
    <p:extLst>
      <p:ext uri="{BB962C8B-B14F-4D97-AF65-F5344CB8AC3E}">
        <p14:creationId xmlns:p14="http://schemas.microsoft.com/office/powerpoint/2010/main" val="168756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15</a:t>
            </a:fld>
            <a:endParaRPr lang="zh-CN" altLang="en-US"/>
          </a:p>
        </p:txBody>
      </p:sp>
    </p:spTree>
    <p:extLst>
      <p:ext uri="{BB962C8B-B14F-4D97-AF65-F5344CB8AC3E}">
        <p14:creationId xmlns:p14="http://schemas.microsoft.com/office/powerpoint/2010/main" val="120583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16</a:t>
            </a:fld>
            <a:endParaRPr lang="zh-CN" altLang="en-US"/>
          </a:p>
        </p:txBody>
      </p:sp>
    </p:spTree>
    <p:extLst>
      <p:ext uri="{BB962C8B-B14F-4D97-AF65-F5344CB8AC3E}">
        <p14:creationId xmlns:p14="http://schemas.microsoft.com/office/powerpoint/2010/main" val="2596284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599204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18</a:t>
            </a:fld>
            <a:endParaRPr lang="zh-CN" altLang="en-US"/>
          </a:p>
        </p:txBody>
      </p:sp>
    </p:spTree>
    <p:extLst>
      <p:ext uri="{BB962C8B-B14F-4D97-AF65-F5344CB8AC3E}">
        <p14:creationId xmlns:p14="http://schemas.microsoft.com/office/powerpoint/2010/main" val="2468462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19</a:t>
            </a:fld>
            <a:endParaRPr lang="zh-CN" altLang="en-US"/>
          </a:p>
        </p:txBody>
      </p:sp>
    </p:spTree>
    <p:extLst>
      <p:ext uri="{BB962C8B-B14F-4D97-AF65-F5344CB8AC3E}">
        <p14:creationId xmlns:p14="http://schemas.microsoft.com/office/powerpoint/2010/main" val="33053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0272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20</a:t>
            </a:fld>
            <a:endParaRPr lang="zh-CN" altLang="en-US"/>
          </a:p>
        </p:txBody>
      </p:sp>
    </p:spTree>
    <p:extLst>
      <p:ext uri="{BB962C8B-B14F-4D97-AF65-F5344CB8AC3E}">
        <p14:creationId xmlns:p14="http://schemas.microsoft.com/office/powerpoint/2010/main" val="336422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t>21</a:t>
            </a:fld>
            <a:endParaRPr lang="zh-CN" altLang="en-US"/>
          </a:p>
        </p:txBody>
      </p:sp>
    </p:spTree>
    <p:extLst>
      <p:ext uri="{BB962C8B-B14F-4D97-AF65-F5344CB8AC3E}">
        <p14:creationId xmlns:p14="http://schemas.microsoft.com/office/powerpoint/2010/main" val="150900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22</a:t>
            </a:fld>
            <a:endParaRPr lang="zh-CN" altLang="en-US"/>
          </a:p>
        </p:txBody>
      </p:sp>
    </p:spTree>
    <p:extLst>
      <p:ext uri="{BB962C8B-B14F-4D97-AF65-F5344CB8AC3E}">
        <p14:creationId xmlns:p14="http://schemas.microsoft.com/office/powerpoint/2010/main" val="3009491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466966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337023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611114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26</a:t>
            </a:fld>
            <a:endParaRPr lang="zh-CN" altLang="en-US"/>
          </a:p>
        </p:txBody>
      </p:sp>
    </p:spTree>
    <p:extLst>
      <p:ext uri="{BB962C8B-B14F-4D97-AF65-F5344CB8AC3E}">
        <p14:creationId xmlns:p14="http://schemas.microsoft.com/office/powerpoint/2010/main" val="765358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27</a:t>
            </a:fld>
            <a:endParaRPr lang="zh-CN" altLang="en-US"/>
          </a:p>
        </p:txBody>
      </p:sp>
    </p:spTree>
    <p:extLst>
      <p:ext uri="{BB962C8B-B14F-4D97-AF65-F5344CB8AC3E}">
        <p14:creationId xmlns:p14="http://schemas.microsoft.com/office/powerpoint/2010/main" val="807626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28</a:t>
            </a:fld>
            <a:endParaRPr lang="zh-CN" altLang="en-US"/>
          </a:p>
        </p:txBody>
      </p:sp>
    </p:spTree>
    <p:extLst>
      <p:ext uri="{BB962C8B-B14F-4D97-AF65-F5344CB8AC3E}">
        <p14:creationId xmlns:p14="http://schemas.microsoft.com/office/powerpoint/2010/main" val="276222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29</a:t>
            </a:fld>
            <a:endParaRPr lang="zh-CN" altLang="en-US"/>
          </a:p>
        </p:txBody>
      </p:sp>
    </p:spTree>
    <p:extLst>
      <p:ext uri="{BB962C8B-B14F-4D97-AF65-F5344CB8AC3E}">
        <p14:creationId xmlns:p14="http://schemas.microsoft.com/office/powerpoint/2010/main" val="249213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421511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9F2A32-1D1D-4789-A1CC-88A875F2046C}" type="slidenum">
              <a:rPr lang="zh-CN" altLang="en-US" smtClean="0">
                <a:solidFill>
                  <a:prstClr val="black"/>
                </a:solidFill>
                <a:latin typeface="等线" panose="020F0502020204030204"/>
              </a:rPr>
              <a:pPr/>
              <a:t>30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56311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t>4</a:t>
            </a:fld>
            <a:endParaRPr lang="zh-CN" altLang="en-US"/>
          </a:p>
        </p:txBody>
      </p:sp>
    </p:spTree>
    <p:extLst>
      <p:ext uri="{BB962C8B-B14F-4D97-AF65-F5344CB8AC3E}">
        <p14:creationId xmlns:p14="http://schemas.microsoft.com/office/powerpoint/2010/main" val="62218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43997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53104EBB-0E67-4A8F-8892-A39B7B2E550D}" type="slidenum">
              <a:rPr lang="zh-CN" altLang="en-US" smtClean="0"/>
              <a:t>6</a:t>
            </a:fld>
            <a:endParaRPr lang="zh-CN" altLang="en-US"/>
          </a:p>
        </p:txBody>
      </p:sp>
    </p:spTree>
    <p:extLst>
      <p:ext uri="{BB962C8B-B14F-4D97-AF65-F5344CB8AC3E}">
        <p14:creationId xmlns:p14="http://schemas.microsoft.com/office/powerpoint/2010/main" val="403251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7</a:t>
            </a:fld>
            <a:endParaRPr lang="zh-CN" altLang="en-US"/>
          </a:p>
        </p:txBody>
      </p:sp>
    </p:spTree>
    <p:extLst>
      <p:ext uri="{BB962C8B-B14F-4D97-AF65-F5344CB8AC3E}">
        <p14:creationId xmlns:p14="http://schemas.microsoft.com/office/powerpoint/2010/main" val="250292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ea typeface="微软雅黑" pitchFamily="34" charset="-122"/>
            </a:endParaRPr>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extLst>
      <p:ext uri="{BB962C8B-B14F-4D97-AF65-F5344CB8AC3E}">
        <p14:creationId xmlns:p14="http://schemas.microsoft.com/office/powerpoint/2010/main" val="390168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C2C06-3A21-4027-96BC-36B2FB022296}" type="slidenum">
              <a:rPr lang="zh-CN" altLang="en-US" smtClean="0"/>
              <a:t>9</a:t>
            </a:fld>
            <a:endParaRPr lang="zh-CN" altLang="en-US"/>
          </a:p>
        </p:txBody>
      </p:sp>
    </p:spTree>
    <p:extLst>
      <p:ext uri="{BB962C8B-B14F-4D97-AF65-F5344CB8AC3E}">
        <p14:creationId xmlns:p14="http://schemas.microsoft.com/office/powerpoint/2010/main" val="150832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 y="0"/>
            <a:ext cx="12189258" cy="6866215"/>
          </a:xfrm>
          <a:prstGeom prst="rect">
            <a:avLst/>
          </a:prstGeom>
        </p:spPr>
      </p:pic>
    </p:spTree>
    <p:extLst>
      <p:ext uri="{BB962C8B-B14F-4D97-AF65-F5344CB8AC3E}">
        <p14:creationId xmlns:p14="http://schemas.microsoft.com/office/powerpoint/2010/main" val="7559819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矩形 5"/>
          <p:cNvSpPr/>
          <p:nvPr userDrawn="1"/>
        </p:nvSpPr>
        <p:spPr>
          <a:xfrm rot="5400000">
            <a:off x="5617026" y="-5617028"/>
            <a:ext cx="957946"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方正兰亭粗黑_GBK" panose="02000000000000000000" pitchFamily="2" charset="-122"/>
              <a:ea typeface="方正兰亭粗黑_GBK" panose="02000000000000000000" pitchFamily="2" charset="-122"/>
            </a:endParaRPr>
          </a:p>
        </p:txBody>
      </p:sp>
      <p:grpSp>
        <p:nvGrpSpPr>
          <p:cNvPr id="12" name="组合 11"/>
          <p:cNvGrpSpPr/>
          <p:nvPr userDrawn="1"/>
        </p:nvGrpSpPr>
        <p:grpSpPr>
          <a:xfrm>
            <a:off x="270933" y="141885"/>
            <a:ext cx="378387" cy="386913"/>
            <a:chOff x="282222" y="141885"/>
            <a:chExt cx="378387" cy="386913"/>
          </a:xfrm>
        </p:grpSpPr>
        <p:sp>
          <p:nvSpPr>
            <p:cNvPr id="11" name="矩形 10"/>
            <p:cNvSpPr/>
            <p:nvPr userDrawn="1"/>
          </p:nvSpPr>
          <p:spPr>
            <a:xfrm>
              <a:off x="367098" y="230417"/>
              <a:ext cx="293511" cy="298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282222" y="141885"/>
              <a:ext cx="293511" cy="29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73691177"/>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BC9E9-B1A5-4D5F-BC01-438319DE9347}" type="datetimeFigureOut">
              <a:rPr lang="zh-CN" altLang="en-US" smtClean="0"/>
              <a:t>2017/12/18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D692-158F-4B97-9CE2-478E59785963}" type="slidenum">
              <a:rPr lang="zh-CN" altLang="en-US" smtClean="0"/>
              <a:t>‹#›</a:t>
            </a:fld>
            <a:endParaRPr lang="zh-CN" altLang="en-US"/>
          </a:p>
        </p:txBody>
      </p:sp>
    </p:spTree>
    <p:extLst>
      <p:ext uri="{BB962C8B-B14F-4D97-AF65-F5344CB8AC3E}">
        <p14:creationId xmlns:p14="http://schemas.microsoft.com/office/powerpoint/2010/main" val="1294614442"/>
      </p:ext>
    </p:extLst>
  </p:cSld>
  <p:clrMap bg1="lt1" tx1="dk1" bg2="lt2" tx2="dk2" accent1="accent1" accent2="accent2" accent3="accent3" accent4="accent4" accent5="accent5" accent6="accent6" hlink="hlink" folHlink="folHlink"/>
  <p:sldLayoutIdLst>
    <p:sldLayoutId id="2147483665" r:id="rId1"/>
    <p:sldLayoutId id="2147483664" r:id="rId2"/>
  </p:sldLayoutIdLst>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62200" y="1501519"/>
            <a:ext cx="8073107" cy="1007768"/>
            <a:chOff x="2079171" y="1632148"/>
            <a:chExt cx="8073107" cy="1007768"/>
          </a:xfrm>
        </p:grpSpPr>
        <p:sp>
          <p:nvSpPr>
            <p:cNvPr id="3" name="椭圆 2"/>
            <p:cNvSpPr/>
            <p:nvPr/>
          </p:nvSpPr>
          <p:spPr>
            <a:xfrm>
              <a:off x="2079171" y="1632148"/>
              <a:ext cx="1007768" cy="100776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86939" y="1632148"/>
              <a:ext cx="1007768" cy="1007768"/>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90931" y="1632148"/>
              <a:ext cx="1007768" cy="1007768"/>
            </a:xfrm>
            <a:prstGeom prst="ellipse">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120990" y="1632148"/>
              <a:ext cx="1007768" cy="100776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128758" y="1632148"/>
              <a:ext cx="1007768" cy="1007768"/>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132750" y="1632148"/>
              <a:ext cx="1007768" cy="1007768"/>
            </a:xfrm>
            <a:prstGeom prst="ellipse">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36742" y="1632148"/>
              <a:ext cx="1007768" cy="100776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144510" y="1632148"/>
              <a:ext cx="1007768" cy="1007768"/>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366"/>
          <p:cNvSpPr>
            <a:spLocks noChangeArrowheads="1"/>
          </p:cNvSpPr>
          <p:nvPr/>
        </p:nvSpPr>
        <p:spPr bwMode="auto">
          <a:xfrm>
            <a:off x="3725188" y="2767794"/>
            <a:ext cx="5214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dirty="0">
                <a:solidFill>
                  <a:schemeClr val="accent3"/>
                </a:solidFill>
                <a:latin typeface="微软雅黑" panose="020B0503020204020204" pitchFamily="34" charset="-122"/>
                <a:ea typeface="微软雅黑" panose="020B0503020204020204" pitchFamily="34" charset="-122"/>
                <a:sym typeface="幼圆" panose="02010509060101010101" pitchFamily="49" charset="-122"/>
              </a:rPr>
              <a:t>安全课件  教育培训  多彩课件 培训教育 动态模版</a:t>
            </a:r>
            <a:endParaRPr lang="en-US" dirty="0">
              <a:solidFill>
                <a:schemeClr val="accent3"/>
              </a:solidFill>
              <a:latin typeface="微软雅黑" panose="020B0503020204020204" pitchFamily="34" charset="-122"/>
              <a:ea typeface="微软雅黑" panose="020B0503020204020204" pitchFamily="34" charset="-122"/>
              <a:sym typeface="幼圆" panose="02010509060101010101" pitchFamily="49" charset="-122"/>
            </a:endParaRPr>
          </a:p>
        </p:txBody>
      </p:sp>
      <p:grpSp>
        <p:nvGrpSpPr>
          <p:cNvPr id="5" name="组合 4"/>
          <p:cNvGrpSpPr/>
          <p:nvPr/>
        </p:nvGrpSpPr>
        <p:grpSpPr>
          <a:xfrm>
            <a:off x="2465975" y="1579608"/>
            <a:ext cx="7865557" cy="866016"/>
            <a:chOff x="2182946" y="1710237"/>
            <a:chExt cx="7865557" cy="866016"/>
          </a:xfrm>
        </p:grpSpPr>
        <p:sp>
          <p:nvSpPr>
            <p:cNvPr id="7" name="文本框 366"/>
            <p:cNvSpPr>
              <a:spLocks noChangeArrowheads="1"/>
            </p:cNvSpPr>
            <p:nvPr/>
          </p:nvSpPr>
          <p:spPr bwMode="auto">
            <a:xfrm>
              <a:off x="2182946" y="172053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校</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6" name="文本框 366"/>
            <p:cNvSpPr>
              <a:spLocks noChangeArrowheads="1"/>
            </p:cNvSpPr>
            <p:nvPr/>
          </p:nvSpPr>
          <p:spPr bwMode="auto">
            <a:xfrm>
              <a:off x="3183162" y="172053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园</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7" name="文本框 366"/>
            <p:cNvSpPr>
              <a:spLocks noChangeArrowheads="1"/>
            </p:cNvSpPr>
            <p:nvPr/>
          </p:nvSpPr>
          <p:spPr bwMode="auto">
            <a:xfrm>
              <a:off x="4194705" y="1710237"/>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校</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8" name="文本框 366"/>
            <p:cNvSpPr>
              <a:spLocks noChangeArrowheads="1"/>
            </p:cNvSpPr>
            <p:nvPr/>
          </p:nvSpPr>
          <p:spPr bwMode="auto">
            <a:xfrm>
              <a:off x="5249385" y="172112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车</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9" name="文本框 366"/>
            <p:cNvSpPr>
              <a:spLocks noChangeArrowheads="1"/>
            </p:cNvSpPr>
            <p:nvPr/>
          </p:nvSpPr>
          <p:spPr bwMode="auto">
            <a:xfrm>
              <a:off x="6232532" y="171141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安</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0" name="文本框 366"/>
            <p:cNvSpPr>
              <a:spLocks noChangeArrowheads="1"/>
            </p:cNvSpPr>
            <p:nvPr/>
          </p:nvSpPr>
          <p:spPr bwMode="auto">
            <a:xfrm>
              <a:off x="7278106" y="171141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全</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1" name="文本框 366"/>
            <p:cNvSpPr>
              <a:spLocks noChangeArrowheads="1"/>
            </p:cNvSpPr>
            <p:nvPr/>
          </p:nvSpPr>
          <p:spPr bwMode="auto">
            <a:xfrm>
              <a:off x="8285874" y="171141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治</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2" name="文本框 366"/>
            <p:cNvSpPr>
              <a:spLocks noChangeArrowheads="1"/>
            </p:cNvSpPr>
            <p:nvPr/>
          </p:nvSpPr>
          <p:spPr bwMode="auto">
            <a:xfrm>
              <a:off x="9248284" y="1745256"/>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理</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gr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00" y="2851348"/>
            <a:ext cx="1425700" cy="152346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09487" y="2145280"/>
            <a:ext cx="1882513" cy="2296886"/>
          </a:xfrm>
          <a:prstGeom prst="rect">
            <a:avLst/>
          </a:prstGeom>
        </p:spPr>
      </p:pic>
    </p:spTree>
    <p:extLst>
      <p:ext uri="{BB962C8B-B14F-4D97-AF65-F5344CB8AC3E}">
        <p14:creationId xmlns:p14="http://schemas.microsoft.com/office/powerpoint/2010/main" val="146885967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3923398" y="2402275"/>
            <a:ext cx="4752875" cy="51732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单击此处添加文字标题</a:t>
            </a:r>
            <a:endParaRPr lang="en-US" altLang="zh-CN"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占位符 6"/>
          <p:cNvSpPr txBox="1">
            <a:spLocks/>
          </p:cNvSpPr>
          <p:nvPr>
            <p:custDataLst>
              <p:tags r:id="rId2"/>
            </p:custDataLst>
          </p:nvPr>
        </p:nvSpPr>
        <p:spPr>
          <a:xfrm>
            <a:off x="4076192" y="2927877"/>
            <a:ext cx="4077171" cy="29540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133"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
        <p:nvSpPr>
          <p:cNvPr id="58" name="椭圆 57">
            <a:extLst>
              <a:ext uri="{FF2B5EF4-FFF2-40B4-BE49-F238E27FC236}">
                <a16:creationId xmlns:a16="http://schemas.microsoft.com/office/drawing/2014/main" id="{6DA949B9-1864-4241-8946-7DEF4D9912BC}"/>
              </a:ext>
            </a:extLst>
          </p:cNvPr>
          <p:cNvSpPr/>
          <p:nvPr/>
        </p:nvSpPr>
        <p:spPr>
          <a:xfrm rot="21592224">
            <a:off x="5606283" y="1286671"/>
            <a:ext cx="1016988" cy="1016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02</a:t>
            </a:r>
            <a:endParaRPr lang="zh-CN" altLang="en-US" sz="3600" b="1" dirty="0"/>
          </a:p>
        </p:txBody>
      </p:sp>
    </p:spTree>
    <p:extLst>
      <p:ext uri="{BB962C8B-B14F-4D97-AF65-F5344CB8AC3E}">
        <p14:creationId xmlns:p14="http://schemas.microsoft.com/office/powerpoint/2010/main" val="62765862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1+#ppt_w/2"/>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25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组合 2"/>
          <p:cNvGrpSpPr/>
          <p:nvPr/>
        </p:nvGrpSpPr>
        <p:grpSpPr>
          <a:xfrm>
            <a:off x="1037445" y="1769319"/>
            <a:ext cx="2466915" cy="3867927"/>
            <a:chOff x="778084" y="1038958"/>
            <a:chExt cx="1850186" cy="2900945"/>
          </a:xfrm>
        </p:grpSpPr>
        <p:sp>
          <p:nvSpPr>
            <p:cNvPr id="4" name="圆角矩形 3"/>
            <p:cNvSpPr/>
            <p:nvPr/>
          </p:nvSpPr>
          <p:spPr>
            <a:xfrm>
              <a:off x="887052"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5" name="任意多边形 4"/>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6" name="椭圆 5"/>
            <p:cNvSpPr/>
            <p:nvPr/>
          </p:nvSpPr>
          <p:spPr>
            <a:xfrm>
              <a:off x="1403141"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7" name="文本框 11"/>
            <p:cNvSpPr txBox="1"/>
            <p:nvPr/>
          </p:nvSpPr>
          <p:spPr>
            <a:xfrm>
              <a:off x="1304926" y="1222951"/>
              <a:ext cx="839367" cy="623248"/>
            </a:xfrm>
            <a:prstGeom prst="rect">
              <a:avLst/>
            </a:prstGeom>
            <a:noFill/>
          </p:spPr>
          <p:txBody>
            <a:bodyPr wrap="square" lIns="91440" tIns="45720" rIns="91440" bIns="4572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8" name="文本框 64"/>
            <p:cNvSpPr txBox="1"/>
            <p:nvPr/>
          </p:nvSpPr>
          <p:spPr>
            <a:xfrm>
              <a:off x="1148007" y="2434566"/>
              <a:ext cx="1110343" cy="346249"/>
            </a:xfrm>
            <a:prstGeom prst="rect">
              <a:avLst/>
            </a:prstGeom>
            <a:noFill/>
          </p:spPr>
          <p:txBody>
            <a:bodyPr wrap="square" lIns="91440" tIns="45720" rIns="91440" bIns="4572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添加内容</a:t>
              </a:r>
              <a:endParaRPr lang="zh-HK"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65"/>
            <p:cNvSpPr txBox="1"/>
            <p:nvPr/>
          </p:nvSpPr>
          <p:spPr>
            <a:xfrm>
              <a:off x="1139623" y="2788385"/>
              <a:ext cx="1127111" cy="746551"/>
            </a:xfrm>
            <a:prstGeom prst="rect">
              <a:avLst/>
            </a:prstGeom>
            <a:noFill/>
          </p:spPr>
          <p:txBody>
            <a:bodyPr wrap="square" lIns="91440" tIns="45720" rIns="91440" bIns="45720" rtlCol="0">
              <a:spAutoFit/>
            </a:bodyPr>
            <a:lstStyle/>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完成模高和</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图高的作业</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争取尽快做</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好不能再拖</a:t>
              </a:r>
              <a:endParaRPr lang="zh-HK" altLang="en-US" sz="1467"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587511" y="1769319"/>
            <a:ext cx="2466915" cy="3867927"/>
            <a:chOff x="2690633" y="1038958"/>
            <a:chExt cx="1850186" cy="2900945"/>
          </a:xfrm>
        </p:grpSpPr>
        <p:sp>
          <p:nvSpPr>
            <p:cNvPr id="11" name="圆角矩形 10"/>
            <p:cNvSpPr/>
            <p:nvPr/>
          </p:nvSpPr>
          <p:spPr>
            <a:xfrm>
              <a:off x="2799601"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2" name="任意多边形 11"/>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3" name="椭圆 12"/>
            <p:cNvSpPr/>
            <p:nvPr/>
          </p:nvSpPr>
          <p:spPr>
            <a:xfrm>
              <a:off x="3315689"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14" name="文本框 48"/>
            <p:cNvSpPr txBox="1"/>
            <p:nvPr/>
          </p:nvSpPr>
          <p:spPr>
            <a:xfrm>
              <a:off x="3185326" y="1222951"/>
              <a:ext cx="894944" cy="623248"/>
            </a:xfrm>
            <a:prstGeom prst="rect">
              <a:avLst/>
            </a:prstGeom>
            <a:noFill/>
          </p:spPr>
          <p:txBody>
            <a:bodyPr wrap="square" lIns="91440" tIns="45720" rIns="91440" bIns="4572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15" name="文本框 66"/>
            <p:cNvSpPr txBox="1"/>
            <p:nvPr/>
          </p:nvSpPr>
          <p:spPr>
            <a:xfrm>
              <a:off x="3060555" y="2434566"/>
              <a:ext cx="1110343" cy="346249"/>
            </a:xfrm>
            <a:prstGeom prst="rect">
              <a:avLst/>
            </a:prstGeom>
            <a:noFill/>
          </p:spPr>
          <p:txBody>
            <a:bodyPr wrap="square" lIns="91440" tIns="45720" rIns="91440" bIns="4572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添加内容</a:t>
              </a:r>
              <a:endParaRPr lang="zh-HK"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67"/>
            <p:cNvSpPr txBox="1"/>
            <p:nvPr/>
          </p:nvSpPr>
          <p:spPr>
            <a:xfrm>
              <a:off x="2955048" y="2788385"/>
              <a:ext cx="1321356" cy="746551"/>
            </a:xfrm>
            <a:prstGeom prst="rect">
              <a:avLst/>
            </a:prstGeom>
            <a:noFill/>
          </p:spPr>
          <p:txBody>
            <a:bodyPr wrap="square" lIns="91440" tIns="45720" rIns="91440" bIns="45720" rtlCol="0">
              <a:spAutoFit/>
            </a:bodyPr>
            <a:lstStyle/>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辅助软件可以</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为幻灯片提供</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很好的辅助等</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有必要去学习</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137576" y="1769319"/>
            <a:ext cx="2466915" cy="3867927"/>
            <a:chOff x="4603182" y="1038958"/>
            <a:chExt cx="1850186" cy="2900945"/>
          </a:xfrm>
        </p:grpSpPr>
        <p:sp>
          <p:nvSpPr>
            <p:cNvPr id="18" name="圆角矩形 17"/>
            <p:cNvSpPr/>
            <p:nvPr/>
          </p:nvSpPr>
          <p:spPr>
            <a:xfrm>
              <a:off x="4712149" y="1038958"/>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9" name="任意多边形 18"/>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0" name="椭圆 19"/>
            <p:cNvSpPr/>
            <p:nvPr/>
          </p:nvSpPr>
          <p:spPr>
            <a:xfrm>
              <a:off x="5228238"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1" name="文本框 54"/>
            <p:cNvSpPr txBox="1"/>
            <p:nvPr/>
          </p:nvSpPr>
          <p:spPr>
            <a:xfrm>
              <a:off x="5044295" y="1222951"/>
              <a:ext cx="978584" cy="623248"/>
            </a:xfrm>
            <a:prstGeom prst="rect">
              <a:avLst/>
            </a:prstGeom>
            <a:noFill/>
          </p:spPr>
          <p:txBody>
            <a:bodyPr wrap="square" lIns="91440" tIns="45720" rIns="91440" bIns="4572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22" name="文本框 68"/>
            <p:cNvSpPr txBox="1"/>
            <p:nvPr/>
          </p:nvSpPr>
          <p:spPr>
            <a:xfrm>
              <a:off x="4973104" y="2434566"/>
              <a:ext cx="1110343" cy="346249"/>
            </a:xfrm>
            <a:prstGeom prst="rect">
              <a:avLst/>
            </a:prstGeom>
            <a:noFill/>
          </p:spPr>
          <p:txBody>
            <a:bodyPr wrap="square" lIns="91440" tIns="45720" rIns="91440" bIns="4572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添加内容</a:t>
              </a:r>
              <a:endParaRPr lang="zh-HK"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69"/>
            <p:cNvSpPr txBox="1"/>
            <p:nvPr/>
          </p:nvSpPr>
          <p:spPr>
            <a:xfrm>
              <a:off x="4833160" y="2788385"/>
              <a:ext cx="1390229" cy="577225"/>
            </a:xfrm>
            <a:prstGeom prst="rect">
              <a:avLst/>
            </a:prstGeom>
            <a:noFill/>
          </p:spPr>
          <p:txBody>
            <a:bodyPr wrap="square" lIns="91440" tIns="45720" rIns="91440" bIns="45720" rtlCol="0">
              <a:spAutoFit/>
            </a:bodyPr>
            <a:lstStyle/>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形成思路风格</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仔细考量细节 </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把每一步做好</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687641" y="1769319"/>
            <a:ext cx="2466915" cy="3867927"/>
            <a:chOff x="6515731" y="1038958"/>
            <a:chExt cx="1850186" cy="2900945"/>
          </a:xfrm>
        </p:grpSpPr>
        <p:sp>
          <p:nvSpPr>
            <p:cNvPr id="25" name="圆角矩形 24"/>
            <p:cNvSpPr/>
            <p:nvPr/>
          </p:nvSpPr>
          <p:spPr>
            <a:xfrm>
              <a:off x="6624698" y="1038958"/>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26" name="任意多边形 25"/>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7" name="椭圆 26"/>
            <p:cNvSpPr/>
            <p:nvPr/>
          </p:nvSpPr>
          <p:spPr>
            <a:xfrm>
              <a:off x="7140787"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8" name="文本框 60"/>
            <p:cNvSpPr txBox="1"/>
            <p:nvPr/>
          </p:nvSpPr>
          <p:spPr>
            <a:xfrm>
              <a:off x="6988992" y="1222951"/>
              <a:ext cx="876275" cy="623248"/>
            </a:xfrm>
            <a:prstGeom prst="rect">
              <a:avLst/>
            </a:prstGeom>
            <a:noFill/>
          </p:spPr>
          <p:txBody>
            <a:bodyPr wrap="square" lIns="91440" tIns="45720" rIns="91440" bIns="45720" rtlCol="0">
              <a:spAutoFit/>
            </a:bodyPr>
            <a:lstStyle/>
            <a:p>
              <a:pPr algn="ctr"/>
              <a:r>
                <a:rPr lang="en-US" altLang="zh-HK" sz="48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800" dirty="0">
                <a:solidFill>
                  <a:schemeClr val="bg1"/>
                </a:solidFill>
                <a:latin typeface="Impact" panose="020B0806030902050204" pitchFamily="34" charset="0"/>
                <a:ea typeface="张海山锐谐体2.0-授权联系：Samtype@QQ.com" panose="02000000000000000000" pitchFamily="2" charset="-122"/>
              </a:endParaRPr>
            </a:p>
          </p:txBody>
        </p:sp>
        <p:sp>
          <p:nvSpPr>
            <p:cNvPr id="29" name="文本框 70"/>
            <p:cNvSpPr txBox="1"/>
            <p:nvPr/>
          </p:nvSpPr>
          <p:spPr>
            <a:xfrm>
              <a:off x="6885653" y="2434566"/>
              <a:ext cx="1110343" cy="346249"/>
            </a:xfrm>
            <a:prstGeom prst="rect">
              <a:avLst/>
            </a:prstGeom>
            <a:noFill/>
          </p:spPr>
          <p:txBody>
            <a:bodyPr wrap="square" lIns="91440" tIns="45720" rIns="91440" bIns="45720" rtlCol="0">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添加内容</a:t>
              </a:r>
              <a:endParaRPr lang="zh-HK"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71"/>
            <p:cNvSpPr txBox="1"/>
            <p:nvPr/>
          </p:nvSpPr>
          <p:spPr>
            <a:xfrm>
              <a:off x="6770751" y="2788385"/>
              <a:ext cx="1340145" cy="746551"/>
            </a:xfrm>
            <a:prstGeom prst="rect">
              <a:avLst/>
            </a:prstGeom>
            <a:noFill/>
          </p:spPr>
          <p:txBody>
            <a:bodyPr wrap="square" lIns="91440" tIns="45720" rIns="91440" bIns="45720" rtlCol="0">
              <a:spAutoFit/>
            </a:bodyPr>
            <a:lstStyle/>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这是并列关系</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的表达方式之</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你可以输入其</a:t>
              </a:r>
              <a:endParaRPr lang="en-US" altLang="zh-CN" sz="1467"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7" dirty="0">
                  <a:solidFill>
                    <a:schemeClr val="tx1">
                      <a:lumMod val="65000"/>
                      <a:lumOff val="35000"/>
                    </a:schemeClr>
                  </a:solidFill>
                  <a:latin typeface="微软雅黑" panose="020B0503020204020204" pitchFamily="34" charset="-122"/>
                  <a:ea typeface="微软雅黑" panose="020B0503020204020204" pitchFamily="34" charset="-122"/>
                </a:rPr>
                <a:t>他的内容代替</a:t>
              </a:r>
              <a:endParaRPr lang="zh-HK" altLang="en-US" sz="1467"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1" name="文本框 30"/>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95608511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sp>
        <p:nvSpPr>
          <p:cNvPr id="3" name="AutoShape 25"/>
          <p:cNvSpPr>
            <a:spLocks noChangeArrowheads="1"/>
          </p:cNvSpPr>
          <p:nvPr/>
        </p:nvSpPr>
        <p:spPr bwMode="auto">
          <a:xfrm rot="-5400000">
            <a:off x="3295862" y="2612451"/>
            <a:ext cx="3300839" cy="1594676"/>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2"/>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2257">
              <a:ea typeface="宋体" panose="02010600030101010101" pitchFamily="2" charset="-122"/>
            </a:endParaRPr>
          </a:p>
        </p:txBody>
      </p:sp>
      <p:sp>
        <p:nvSpPr>
          <p:cNvPr id="4" name="AutoShape 26"/>
          <p:cNvSpPr>
            <a:spLocks noChangeArrowheads="1"/>
          </p:cNvSpPr>
          <p:nvPr/>
        </p:nvSpPr>
        <p:spPr bwMode="auto">
          <a:xfrm rot="-5400000">
            <a:off x="5658012" y="2623401"/>
            <a:ext cx="3298847" cy="1594676"/>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1"/>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2257">
              <a:ea typeface="宋体" panose="02010600030101010101" pitchFamily="2" charset="-122"/>
            </a:endParaRPr>
          </a:p>
        </p:txBody>
      </p:sp>
      <p:sp>
        <p:nvSpPr>
          <p:cNvPr id="5" name="AutoShape 27"/>
          <p:cNvSpPr>
            <a:spLocks noChangeArrowheads="1"/>
          </p:cNvSpPr>
          <p:nvPr/>
        </p:nvSpPr>
        <p:spPr bwMode="auto">
          <a:xfrm rot="-5400000">
            <a:off x="8033102" y="2651272"/>
            <a:ext cx="3300839" cy="1592685"/>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2"/>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2257">
              <a:ea typeface="宋体" panose="02010600030101010101" pitchFamily="2" charset="-122"/>
            </a:endParaRPr>
          </a:p>
        </p:txBody>
      </p:sp>
      <p:sp>
        <p:nvSpPr>
          <p:cNvPr id="6" name="AutoShape 21"/>
          <p:cNvSpPr>
            <a:spLocks noChangeArrowheads="1"/>
          </p:cNvSpPr>
          <p:nvPr/>
        </p:nvSpPr>
        <p:spPr bwMode="auto">
          <a:xfrm rot="-5400000">
            <a:off x="919776" y="2633355"/>
            <a:ext cx="3300839" cy="1592685"/>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accent1"/>
          </a:solidFill>
          <a:ln w="9525">
            <a:noFill/>
            <a:miter lim="800000"/>
          </a:ln>
          <a:effectLst>
            <a:outerShdw dist="40161" dir="9693903" algn="ctr" rotWithShape="0">
              <a:schemeClr val="tx1">
                <a:alpha val="50000"/>
              </a:schemeClr>
            </a:outerShdw>
          </a:effectLst>
        </p:spPr>
        <p:txBody>
          <a:bodyPr wrap="none" anchor="ctr"/>
          <a:lstStyle/>
          <a:p>
            <a:pPr>
              <a:defRPr/>
            </a:pPr>
            <a:endParaRPr lang="zh-CN" altLang="en-US" sz="2257">
              <a:ea typeface="宋体" panose="02010600030101010101" pitchFamily="2" charset="-122"/>
            </a:endParaRPr>
          </a:p>
        </p:txBody>
      </p:sp>
      <p:sp>
        <p:nvSpPr>
          <p:cNvPr id="7" name="KSO_Shape"/>
          <p:cNvSpPr/>
          <p:nvPr/>
        </p:nvSpPr>
        <p:spPr bwMode="auto">
          <a:xfrm>
            <a:off x="2215823" y="2545757"/>
            <a:ext cx="585312" cy="567394"/>
          </a:xfrm>
          <a:custGeom>
            <a:avLst/>
            <a:gdLst>
              <a:gd name="T0" fmla="*/ 2147483647 w 6140"/>
              <a:gd name="T1" fmla="*/ 2147483647 h 6040"/>
              <a:gd name="T2" fmla="*/ 2147483647 w 6140"/>
              <a:gd name="T3" fmla="*/ 2147483647 h 6040"/>
              <a:gd name="T4" fmla="*/ 2147483647 w 6140"/>
              <a:gd name="T5" fmla="*/ 2147483647 h 6040"/>
              <a:gd name="T6" fmla="*/ 2147483647 w 6140"/>
              <a:gd name="T7" fmla="*/ 2147483647 h 6040"/>
              <a:gd name="T8" fmla="*/ 2147483647 w 6140"/>
              <a:gd name="T9" fmla="*/ 2147483647 h 6040"/>
              <a:gd name="T10" fmla="*/ 2147483647 w 6140"/>
              <a:gd name="T11" fmla="*/ 2147483647 h 6040"/>
              <a:gd name="T12" fmla="*/ 2147483647 w 6140"/>
              <a:gd name="T13" fmla="*/ 2147483647 h 6040"/>
              <a:gd name="T14" fmla="*/ 2147483647 w 6140"/>
              <a:gd name="T15" fmla="*/ 2147483647 h 6040"/>
              <a:gd name="T16" fmla="*/ 2147483647 w 6140"/>
              <a:gd name="T17" fmla="*/ 2147483647 h 6040"/>
              <a:gd name="T18" fmla="*/ 2147483647 w 6140"/>
              <a:gd name="T19" fmla="*/ 2147483647 h 6040"/>
              <a:gd name="T20" fmla="*/ 2147483647 w 6140"/>
              <a:gd name="T21" fmla="*/ 2147483647 h 6040"/>
              <a:gd name="T22" fmla="*/ 2147483647 w 6140"/>
              <a:gd name="T23" fmla="*/ 2147483647 h 6040"/>
              <a:gd name="T24" fmla="*/ 2147483647 w 6140"/>
              <a:gd name="T25" fmla="*/ 2147483647 h 6040"/>
              <a:gd name="T26" fmla="*/ 2147483647 w 6140"/>
              <a:gd name="T27" fmla="*/ 2147483647 h 6040"/>
              <a:gd name="T28" fmla="*/ 2147483647 w 6140"/>
              <a:gd name="T29" fmla="*/ 2147483647 h 6040"/>
              <a:gd name="T30" fmla="*/ 2147483647 w 6140"/>
              <a:gd name="T31" fmla="*/ 2147483647 h 6040"/>
              <a:gd name="T32" fmla="*/ 2147483647 w 6140"/>
              <a:gd name="T33" fmla="*/ 2147483647 h 6040"/>
              <a:gd name="T34" fmla="*/ 2147483647 w 6140"/>
              <a:gd name="T35" fmla="*/ 2147483647 h 6040"/>
              <a:gd name="T36" fmla="*/ 2147483647 w 6140"/>
              <a:gd name="T37" fmla="*/ 2147483647 h 6040"/>
              <a:gd name="T38" fmla="*/ 2147483647 w 6140"/>
              <a:gd name="T39" fmla="*/ 2147483647 h 6040"/>
              <a:gd name="T40" fmla="*/ 2147483647 w 6140"/>
              <a:gd name="T41" fmla="*/ 2147483647 h 6040"/>
              <a:gd name="T42" fmla="*/ 2147483647 w 6140"/>
              <a:gd name="T43" fmla="*/ 2147483647 h 6040"/>
              <a:gd name="T44" fmla="*/ 2147483647 w 6140"/>
              <a:gd name="T45" fmla="*/ 2147483647 h 6040"/>
              <a:gd name="T46" fmla="*/ 2147483647 w 6140"/>
              <a:gd name="T47" fmla="*/ 2147483647 h 6040"/>
              <a:gd name="T48" fmla="*/ 2147483647 w 6140"/>
              <a:gd name="T49" fmla="*/ 2147483647 h 6040"/>
              <a:gd name="T50" fmla="*/ 2147483647 w 6140"/>
              <a:gd name="T51" fmla="*/ 2147483647 h 6040"/>
              <a:gd name="T52" fmla="*/ 2147483647 w 6140"/>
              <a:gd name="T53" fmla="*/ 2147483647 h 6040"/>
              <a:gd name="T54" fmla="*/ 2147483647 w 6140"/>
              <a:gd name="T55" fmla="*/ 2147483647 h 6040"/>
              <a:gd name="T56" fmla="*/ 2147483647 w 6140"/>
              <a:gd name="T57" fmla="*/ 2147483647 h 6040"/>
              <a:gd name="T58" fmla="*/ 2147483647 w 6140"/>
              <a:gd name="T59" fmla="*/ 2147483647 h 6040"/>
              <a:gd name="T60" fmla="*/ 2147483647 w 6140"/>
              <a:gd name="T61" fmla="*/ 2147483647 h 6040"/>
              <a:gd name="T62" fmla="*/ 2147483647 w 6140"/>
              <a:gd name="T63" fmla="*/ 2147483647 h 6040"/>
              <a:gd name="T64" fmla="*/ 2147483647 w 6140"/>
              <a:gd name="T65" fmla="*/ 2147483647 h 6040"/>
              <a:gd name="T66" fmla="*/ 2147483647 w 6140"/>
              <a:gd name="T67" fmla="*/ 2147483647 h 6040"/>
              <a:gd name="T68" fmla="*/ 2147483647 w 6140"/>
              <a:gd name="T69" fmla="*/ 2147483647 h 6040"/>
              <a:gd name="T70" fmla="*/ 2147483647 w 6140"/>
              <a:gd name="T71" fmla="*/ 2147483647 h 6040"/>
              <a:gd name="T72" fmla="*/ 2147483647 w 6140"/>
              <a:gd name="T73" fmla="*/ 2147483647 h 6040"/>
              <a:gd name="T74" fmla="*/ 2147483647 w 6140"/>
              <a:gd name="T75" fmla="*/ 2147483647 h 6040"/>
              <a:gd name="T76" fmla="*/ 2147483647 w 6140"/>
              <a:gd name="T77" fmla="*/ 2147483647 h 6040"/>
              <a:gd name="T78" fmla="*/ 2147483647 w 6140"/>
              <a:gd name="T79" fmla="*/ 2147483647 h 6040"/>
              <a:gd name="T80" fmla="*/ 2147483647 w 6140"/>
              <a:gd name="T81" fmla="*/ 2147483647 h 6040"/>
              <a:gd name="T82" fmla="*/ 2147483647 w 6140"/>
              <a:gd name="T83" fmla="*/ 2147483647 h 6040"/>
              <a:gd name="T84" fmla="*/ 2147483647 w 6140"/>
              <a:gd name="T85" fmla="*/ 2147483647 h 6040"/>
              <a:gd name="T86" fmla="*/ 2147483647 w 6140"/>
              <a:gd name="T87" fmla="*/ 2147483647 h 6040"/>
              <a:gd name="T88" fmla="*/ 2147483647 w 6140"/>
              <a:gd name="T89" fmla="*/ 2147483647 h 6040"/>
              <a:gd name="T90" fmla="*/ 2147483647 w 6140"/>
              <a:gd name="T91" fmla="*/ 2147483647 h 6040"/>
              <a:gd name="T92" fmla="*/ 2147483647 w 6140"/>
              <a:gd name="T93" fmla="*/ 2147483647 h 6040"/>
              <a:gd name="T94" fmla="*/ 2147483647 w 6140"/>
              <a:gd name="T95" fmla="*/ 2147483647 h 6040"/>
              <a:gd name="T96" fmla="*/ 2147483647 w 6140"/>
              <a:gd name="T97" fmla="*/ 2147483647 h 6040"/>
              <a:gd name="T98" fmla="*/ 2147483647 w 6140"/>
              <a:gd name="T99" fmla="*/ 2147483647 h 6040"/>
              <a:gd name="T100" fmla="*/ 2147483647 w 6140"/>
              <a:gd name="T101" fmla="*/ 2147483647 h 6040"/>
              <a:gd name="T102" fmla="*/ 2147483647 w 6140"/>
              <a:gd name="T103" fmla="*/ 2147483647 h 6040"/>
              <a:gd name="T104" fmla="*/ 2147483647 w 6140"/>
              <a:gd name="T105" fmla="*/ 2147483647 h 6040"/>
              <a:gd name="T106" fmla="*/ 2147483647 w 6140"/>
              <a:gd name="T107" fmla="*/ 2147483647 h 6040"/>
              <a:gd name="T108" fmla="*/ 2147483647 w 6140"/>
              <a:gd name="T109" fmla="*/ 2147483647 h 6040"/>
              <a:gd name="T110" fmla="*/ 2147483647 w 6140"/>
              <a:gd name="T111" fmla="*/ 2147483647 h 6040"/>
              <a:gd name="T112" fmla="*/ 2147483647 w 6140"/>
              <a:gd name="T113" fmla="*/ 2147483647 h 6040"/>
              <a:gd name="T114" fmla="*/ 2147483647 w 6140"/>
              <a:gd name="T115" fmla="*/ 2147483647 h 6040"/>
              <a:gd name="T116" fmla="*/ 2147483647 w 6140"/>
              <a:gd name="T117" fmla="*/ 2147483647 h 6040"/>
              <a:gd name="T118" fmla="*/ 2147483647 w 6140"/>
              <a:gd name="T119" fmla="*/ 2147483647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bg1"/>
          </a:solidFill>
          <a:ln w="9525">
            <a:noFill/>
            <a:round/>
          </a:ln>
        </p:spPr>
        <p:txBody>
          <a:bodyPr/>
          <a:lstStyle/>
          <a:p>
            <a:endParaRPr lang="zh-CN" altLang="en-US" sz="2257"/>
          </a:p>
        </p:txBody>
      </p:sp>
      <p:sp>
        <p:nvSpPr>
          <p:cNvPr id="8" name="KSO_Shape"/>
          <p:cNvSpPr/>
          <p:nvPr/>
        </p:nvSpPr>
        <p:spPr bwMode="auto">
          <a:xfrm>
            <a:off x="4672539" y="2468115"/>
            <a:ext cx="517622" cy="808287"/>
          </a:xfrm>
          <a:custGeom>
            <a:avLst/>
            <a:gdLst>
              <a:gd name="T0" fmla="*/ 2147483647 w 3864"/>
              <a:gd name="T1" fmla="*/ 2147483647 h 6111"/>
              <a:gd name="T2" fmla="*/ 2147483647 w 3864"/>
              <a:gd name="T3" fmla="*/ 2147483647 h 6111"/>
              <a:gd name="T4" fmla="*/ 2147483647 w 3864"/>
              <a:gd name="T5" fmla="*/ 2147483647 h 6111"/>
              <a:gd name="T6" fmla="*/ 2147483647 w 3864"/>
              <a:gd name="T7" fmla="*/ 2147483647 h 6111"/>
              <a:gd name="T8" fmla="*/ 2147483647 w 3864"/>
              <a:gd name="T9" fmla="*/ 2147483647 h 6111"/>
              <a:gd name="T10" fmla="*/ 2147483647 w 3864"/>
              <a:gd name="T11" fmla="*/ 2147483647 h 6111"/>
              <a:gd name="T12" fmla="*/ 2147483647 w 3864"/>
              <a:gd name="T13" fmla="*/ 2147483647 h 6111"/>
              <a:gd name="T14" fmla="*/ 2147483647 w 3864"/>
              <a:gd name="T15" fmla="*/ 2147483647 h 6111"/>
              <a:gd name="T16" fmla="*/ 2147483647 w 3864"/>
              <a:gd name="T17" fmla="*/ 2147483647 h 6111"/>
              <a:gd name="T18" fmla="*/ 2147483647 w 3864"/>
              <a:gd name="T19" fmla="*/ 2147483647 h 6111"/>
              <a:gd name="T20" fmla="*/ 2147483647 w 3864"/>
              <a:gd name="T21" fmla="*/ 2147483647 h 6111"/>
              <a:gd name="T22" fmla="*/ 2147483647 w 3864"/>
              <a:gd name="T23" fmla="*/ 2147483647 h 6111"/>
              <a:gd name="T24" fmla="*/ 2147483647 w 3864"/>
              <a:gd name="T25" fmla="*/ 2147483647 h 6111"/>
              <a:gd name="T26" fmla="*/ 2147483647 w 3864"/>
              <a:gd name="T27" fmla="*/ 2147483647 h 6111"/>
              <a:gd name="T28" fmla="*/ 2147483647 w 3864"/>
              <a:gd name="T29" fmla="*/ 2147483647 h 6111"/>
              <a:gd name="T30" fmla="*/ 2147483647 w 3864"/>
              <a:gd name="T31" fmla="*/ 2147483647 h 6111"/>
              <a:gd name="T32" fmla="*/ 2147483647 w 3864"/>
              <a:gd name="T33" fmla="*/ 2147483647 h 6111"/>
              <a:gd name="T34" fmla="*/ 2147483647 w 3864"/>
              <a:gd name="T35" fmla="*/ 2147483647 h 6111"/>
              <a:gd name="T36" fmla="*/ 2147483647 w 3864"/>
              <a:gd name="T37" fmla="*/ 2147483647 h 6111"/>
              <a:gd name="T38" fmla="*/ 2147483647 w 3864"/>
              <a:gd name="T39" fmla="*/ 2147483647 h 6111"/>
              <a:gd name="T40" fmla="*/ 2147483647 w 3864"/>
              <a:gd name="T41" fmla="*/ 2147483647 h 6111"/>
              <a:gd name="T42" fmla="*/ 2147483647 w 3864"/>
              <a:gd name="T43" fmla="*/ 2147483647 h 6111"/>
              <a:gd name="T44" fmla="*/ 2147483647 w 3864"/>
              <a:gd name="T45" fmla="*/ 2147483647 h 6111"/>
              <a:gd name="T46" fmla="*/ 2147483647 w 3864"/>
              <a:gd name="T47" fmla="*/ 2147483647 h 6111"/>
              <a:gd name="T48" fmla="*/ 2147483647 w 3864"/>
              <a:gd name="T49" fmla="*/ 2147483647 h 6111"/>
              <a:gd name="T50" fmla="*/ 2147483647 w 3864"/>
              <a:gd name="T51" fmla="*/ 2147483647 h 6111"/>
              <a:gd name="T52" fmla="*/ 2147483647 w 3864"/>
              <a:gd name="T53" fmla="*/ 2147483647 h 6111"/>
              <a:gd name="T54" fmla="*/ 2147483647 w 3864"/>
              <a:gd name="T55" fmla="*/ 2147483647 h 6111"/>
              <a:gd name="T56" fmla="*/ 2147483647 w 3864"/>
              <a:gd name="T57" fmla="*/ 2147483647 h 6111"/>
              <a:gd name="T58" fmla="*/ 2147483647 w 3864"/>
              <a:gd name="T59" fmla="*/ 2147483647 h 6111"/>
              <a:gd name="T60" fmla="*/ 2147483647 w 3864"/>
              <a:gd name="T61" fmla="*/ 2147483647 h 6111"/>
              <a:gd name="T62" fmla="*/ 2147483647 w 3864"/>
              <a:gd name="T63" fmla="*/ 2147483647 h 6111"/>
              <a:gd name="T64" fmla="*/ 2147483647 w 3864"/>
              <a:gd name="T65" fmla="*/ 2147483647 h 6111"/>
              <a:gd name="T66" fmla="*/ 2147483647 w 3864"/>
              <a:gd name="T67" fmla="*/ 2147483647 h 6111"/>
              <a:gd name="T68" fmla="*/ 2147483647 w 3864"/>
              <a:gd name="T69" fmla="*/ 2147483647 h 6111"/>
              <a:gd name="T70" fmla="*/ 2147483647 w 3864"/>
              <a:gd name="T71" fmla="*/ 2147483647 h 6111"/>
              <a:gd name="T72" fmla="*/ 2147483647 w 3864"/>
              <a:gd name="T73" fmla="*/ 2147483647 h 6111"/>
              <a:gd name="T74" fmla="*/ 2147483647 w 3864"/>
              <a:gd name="T75" fmla="*/ 2147483647 h 6111"/>
              <a:gd name="T76" fmla="*/ 2147483647 w 3864"/>
              <a:gd name="T77" fmla="*/ 2147483647 h 6111"/>
              <a:gd name="T78" fmla="*/ 2147483647 w 3864"/>
              <a:gd name="T79" fmla="*/ 2147483647 h 6111"/>
              <a:gd name="T80" fmla="*/ 2147483647 w 3864"/>
              <a:gd name="T81" fmla="*/ 2147483647 h 6111"/>
              <a:gd name="T82" fmla="*/ 2147483647 w 3864"/>
              <a:gd name="T83" fmla="*/ 2147483647 h 6111"/>
              <a:gd name="T84" fmla="*/ 2147483647 w 3864"/>
              <a:gd name="T85" fmla="*/ 2147483647 h 6111"/>
              <a:gd name="T86" fmla="*/ 2147483647 w 3864"/>
              <a:gd name="T87" fmla="*/ 2147483647 h 6111"/>
              <a:gd name="T88" fmla="*/ 2147483647 w 3864"/>
              <a:gd name="T89" fmla="*/ 2147483647 h 6111"/>
              <a:gd name="T90" fmla="*/ 2147483647 w 3864"/>
              <a:gd name="T91" fmla="*/ 2147483647 h 6111"/>
              <a:gd name="T92" fmla="*/ 2147483647 w 3864"/>
              <a:gd name="T93" fmla="*/ 2147483647 h 6111"/>
              <a:gd name="T94" fmla="*/ 2147483647 w 3864"/>
              <a:gd name="T95" fmla="*/ 2147483647 h 6111"/>
              <a:gd name="T96" fmla="*/ 2147483647 w 3864"/>
              <a:gd name="T97" fmla="*/ 2147483647 h 6111"/>
              <a:gd name="T98" fmla="*/ 2147483647 w 3864"/>
              <a:gd name="T99" fmla="*/ 2147483647 h 6111"/>
              <a:gd name="T100" fmla="*/ 2147483647 w 3864"/>
              <a:gd name="T101" fmla="*/ 2147483647 h 6111"/>
              <a:gd name="T102" fmla="*/ 2147483647 w 3864"/>
              <a:gd name="T103" fmla="*/ 2147483647 h 6111"/>
              <a:gd name="T104" fmla="*/ 2147483647 w 3864"/>
              <a:gd name="T105" fmla="*/ 2147483647 h 6111"/>
              <a:gd name="T106" fmla="*/ 2147483647 w 3864"/>
              <a:gd name="T107" fmla="*/ 2147483647 h 6111"/>
              <a:gd name="T108" fmla="*/ 2147483647 w 3864"/>
              <a:gd name="T109" fmla="*/ 2147483647 h 6111"/>
              <a:gd name="T110" fmla="*/ 2147483647 w 3864"/>
              <a:gd name="T111" fmla="*/ 2147483647 h 6111"/>
              <a:gd name="T112" fmla="*/ 2147483647 w 3864"/>
              <a:gd name="T113" fmla="*/ 2147483647 h 6111"/>
              <a:gd name="T114" fmla="*/ 2147483647 w 3864"/>
              <a:gd name="T115" fmla="*/ 2147483647 h 6111"/>
              <a:gd name="T116" fmla="*/ 2147483647 w 3864"/>
              <a:gd name="T117" fmla="*/ 2147483647 h 6111"/>
              <a:gd name="T118" fmla="*/ 2147483647 w 3864"/>
              <a:gd name="T119" fmla="*/ 2147483647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4"/>
              <a:gd name="T181" fmla="*/ 0 h 6111"/>
              <a:gd name="T182" fmla="*/ 3864 w 3864"/>
              <a:gd name="T183" fmla="*/ 6111 h 6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w="9525">
            <a:noFill/>
            <a:round/>
          </a:ln>
        </p:spPr>
        <p:txBody>
          <a:bodyPr/>
          <a:lstStyle/>
          <a:p>
            <a:endParaRPr lang="zh-CN" altLang="en-US" sz="2257"/>
          </a:p>
        </p:txBody>
      </p:sp>
      <p:sp>
        <p:nvSpPr>
          <p:cNvPr id="9" name="KSO_Shape"/>
          <p:cNvSpPr/>
          <p:nvPr/>
        </p:nvSpPr>
        <p:spPr bwMode="auto">
          <a:xfrm>
            <a:off x="7113328" y="2507932"/>
            <a:ext cx="374281" cy="728653"/>
          </a:xfrm>
          <a:custGeom>
            <a:avLst/>
            <a:gdLst>
              <a:gd name="T0" fmla="*/ 2147483647 w 3408"/>
              <a:gd name="T1" fmla="*/ 2147483647 h 6695"/>
              <a:gd name="T2" fmla="*/ 2147483647 w 3408"/>
              <a:gd name="T3" fmla="*/ 2147483647 h 6695"/>
              <a:gd name="T4" fmla="*/ 0 w 3408"/>
              <a:gd name="T5" fmla="*/ 2147483647 h 6695"/>
              <a:gd name="T6" fmla="*/ 0 w 3408"/>
              <a:gd name="T7" fmla="*/ 2147483647 h 6695"/>
              <a:gd name="T8" fmla="*/ 2147483647 w 3408"/>
              <a:gd name="T9" fmla="*/ 2147483647 h 6695"/>
              <a:gd name="T10" fmla="*/ 2147483647 w 3408"/>
              <a:gd name="T11" fmla="*/ 2147483647 h 6695"/>
              <a:gd name="T12" fmla="*/ 2147483647 w 3408"/>
              <a:gd name="T13" fmla="*/ 2147483647 h 6695"/>
              <a:gd name="T14" fmla="*/ 2147483647 w 3408"/>
              <a:gd name="T15" fmla="*/ 2147483647 h 6695"/>
              <a:gd name="T16" fmla="*/ 2147483647 w 3408"/>
              <a:gd name="T17" fmla="*/ 2147483647 h 6695"/>
              <a:gd name="T18" fmla="*/ 2147483647 w 3408"/>
              <a:gd name="T19" fmla="*/ 2147483647 h 6695"/>
              <a:gd name="T20" fmla="*/ 2147483647 w 3408"/>
              <a:gd name="T21" fmla="*/ 2147483647 h 6695"/>
              <a:gd name="T22" fmla="*/ 2147483647 w 3408"/>
              <a:gd name="T23" fmla="*/ 2147483647 h 6695"/>
              <a:gd name="T24" fmla="*/ 2147483647 w 3408"/>
              <a:gd name="T25" fmla="*/ 2147483647 h 6695"/>
              <a:gd name="T26" fmla="*/ 2147483647 w 3408"/>
              <a:gd name="T27" fmla="*/ 2147483647 h 6695"/>
              <a:gd name="T28" fmla="*/ 2147483647 w 3408"/>
              <a:gd name="T29" fmla="*/ 2147483647 h 6695"/>
              <a:gd name="T30" fmla="*/ 2147483647 w 3408"/>
              <a:gd name="T31" fmla="*/ 2147483647 h 6695"/>
              <a:gd name="T32" fmla="*/ 2147483647 w 3408"/>
              <a:gd name="T33" fmla="*/ 2147483647 h 6695"/>
              <a:gd name="T34" fmla="*/ 2147483647 w 3408"/>
              <a:gd name="T35" fmla="*/ 2147483647 h 6695"/>
              <a:gd name="T36" fmla="*/ 2147483647 w 3408"/>
              <a:gd name="T37" fmla="*/ 2147483647 h 6695"/>
              <a:gd name="T38" fmla="*/ 2147483647 w 3408"/>
              <a:gd name="T39" fmla="*/ 2147483647 h 6695"/>
              <a:gd name="T40" fmla="*/ 2147483647 w 3408"/>
              <a:gd name="T41" fmla="*/ 2147483647 h 6695"/>
              <a:gd name="T42" fmla="*/ 2147483647 w 3408"/>
              <a:gd name="T43" fmla="*/ 2147483647 h 6695"/>
              <a:gd name="T44" fmla="*/ 2147483647 w 3408"/>
              <a:gd name="T45" fmla="*/ 2147483647 h 6695"/>
              <a:gd name="T46" fmla="*/ 2147483647 w 3408"/>
              <a:gd name="T47" fmla="*/ 2147483647 h 6695"/>
              <a:gd name="T48" fmla="*/ 2147483647 w 3408"/>
              <a:gd name="T49" fmla="*/ 2147483647 h 6695"/>
              <a:gd name="T50" fmla="*/ 2147483647 w 3408"/>
              <a:gd name="T51" fmla="*/ 2147483647 h 6695"/>
              <a:gd name="T52" fmla="*/ 2147483647 w 3408"/>
              <a:gd name="T53" fmla="*/ 2147483647 h 6695"/>
              <a:gd name="T54" fmla="*/ 2147483647 w 3408"/>
              <a:gd name="T55" fmla="*/ 2147483647 h 6695"/>
              <a:gd name="T56" fmla="*/ 2147483647 w 3408"/>
              <a:gd name="T57" fmla="*/ 2147483647 h 6695"/>
              <a:gd name="T58" fmla="*/ 2147483647 w 3408"/>
              <a:gd name="T59" fmla="*/ 2147483647 h 6695"/>
              <a:gd name="T60" fmla="*/ 2147483647 w 3408"/>
              <a:gd name="T61" fmla="*/ 2147483647 h 6695"/>
              <a:gd name="T62" fmla="*/ 2147483647 w 3408"/>
              <a:gd name="T63" fmla="*/ 2147483647 h 6695"/>
              <a:gd name="T64" fmla="*/ 2147483647 w 3408"/>
              <a:gd name="T65" fmla="*/ 2147483647 h 6695"/>
              <a:gd name="T66" fmla="*/ 2147483647 w 3408"/>
              <a:gd name="T67" fmla="*/ 2147483647 h 6695"/>
              <a:gd name="T68" fmla="*/ 2147483647 w 3408"/>
              <a:gd name="T69" fmla="*/ 2147483647 h 6695"/>
              <a:gd name="T70" fmla="*/ 2147483647 w 3408"/>
              <a:gd name="T71" fmla="*/ 2147483647 h 6695"/>
              <a:gd name="T72" fmla="*/ 2147483647 w 3408"/>
              <a:gd name="T73" fmla="*/ 2147483647 h 6695"/>
              <a:gd name="T74" fmla="*/ 2147483647 w 3408"/>
              <a:gd name="T75" fmla="*/ 2147483647 h 6695"/>
              <a:gd name="T76" fmla="*/ 2147483647 w 3408"/>
              <a:gd name="T77" fmla="*/ 2147483647 h 6695"/>
              <a:gd name="T78" fmla="*/ 2147483647 w 3408"/>
              <a:gd name="T79" fmla="*/ 2147483647 h 6695"/>
              <a:gd name="T80" fmla="*/ 2147483647 w 3408"/>
              <a:gd name="T81" fmla="*/ 2147483647 h 6695"/>
              <a:gd name="T82" fmla="*/ 2147483647 w 3408"/>
              <a:gd name="T83" fmla="*/ 2147483647 h 6695"/>
              <a:gd name="T84" fmla="*/ 2147483647 w 3408"/>
              <a:gd name="T85" fmla="*/ 2147483647 h 6695"/>
              <a:gd name="T86" fmla="*/ 2147483647 w 3408"/>
              <a:gd name="T87" fmla="*/ 2147483647 h 6695"/>
              <a:gd name="T88" fmla="*/ 2147483647 w 3408"/>
              <a:gd name="T89" fmla="*/ 2147483647 h 6695"/>
              <a:gd name="T90" fmla="*/ 2147483647 w 3408"/>
              <a:gd name="T91" fmla="*/ 2147483647 h 6695"/>
              <a:gd name="T92" fmla="*/ 2147483647 w 3408"/>
              <a:gd name="T93" fmla="*/ 2147483647 h 6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695"/>
              <a:gd name="T143" fmla="*/ 3408 w 3408"/>
              <a:gd name="T144" fmla="*/ 6695 h 6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695">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bg1"/>
          </a:solidFill>
          <a:ln w="9525">
            <a:noFill/>
            <a:round/>
          </a:ln>
        </p:spPr>
        <p:txBody>
          <a:bodyPr/>
          <a:lstStyle/>
          <a:p>
            <a:endParaRPr lang="zh-CN" altLang="en-US" sz="2257"/>
          </a:p>
        </p:txBody>
      </p:sp>
      <p:sp>
        <p:nvSpPr>
          <p:cNvPr id="10" name="KSO_Shape"/>
          <p:cNvSpPr/>
          <p:nvPr/>
        </p:nvSpPr>
        <p:spPr bwMode="auto">
          <a:xfrm>
            <a:off x="9430684" y="2561684"/>
            <a:ext cx="682863" cy="680873"/>
          </a:xfrm>
          <a:custGeom>
            <a:avLst/>
            <a:gdLst>
              <a:gd name="T0" fmla="*/ 2147483647 w 4218"/>
              <a:gd name="T1" fmla="*/ 2147483647 h 4267"/>
              <a:gd name="T2" fmla="*/ 2147483647 w 4218"/>
              <a:gd name="T3" fmla="*/ 2147483647 h 4267"/>
              <a:gd name="T4" fmla="*/ 2147483647 w 4218"/>
              <a:gd name="T5" fmla="*/ 2147483647 h 4267"/>
              <a:gd name="T6" fmla="*/ 2147483647 w 4218"/>
              <a:gd name="T7" fmla="*/ 2147483647 h 4267"/>
              <a:gd name="T8" fmla="*/ 2147483647 w 4218"/>
              <a:gd name="T9" fmla="*/ 2147483647 h 4267"/>
              <a:gd name="T10" fmla="*/ 2147483647 w 4218"/>
              <a:gd name="T11" fmla="*/ 2147483647 h 4267"/>
              <a:gd name="T12" fmla="*/ 2147483647 w 4218"/>
              <a:gd name="T13" fmla="*/ 2147483647 h 4267"/>
              <a:gd name="T14" fmla="*/ 2147483647 w 4218"/>
              <a:gd name="T15" fmla="*/ 2147483647 h 4267"/>
              <a:gd name="T16" fmla="*/ 2147483647 w 4218"/>
              <a:gd name="T17" fmla="*/ 2147483647 h 4267"/>
              <a:gd name="T18" fmla="*/ 2147483647 w 4218"/>
              <a:gd name="T19" fmla="*/ 2147483647 h 4267"/>
              <a:gd name="T20" fmla="*/ 2147483647 w 4218"/>
              <a:gd name="T21" fmla="*/ 2147483647 h 4267"/>
              <a:gd name="T22" fmla="*/ 2147483647 w 4218"/>
              <a:gd name="T23" fmla="*/ 2147483647 h 4267"/>
              <a:gd name="T24" fmla="*/ 2147483647 w 4218"/>
              <a:gd name="T25" fmla="*/ 2147483647 h 4267"/>
              <a:gd name="T26" fmla="*/ 2147483647 w 4218"/>
              <a:gd name="T27" fmla="*/ 2147483647 h 4267"/>
              <a:gd name="T28" fmla="*/ 2147483647 w 4218"/>
              <a:gd name="T29" fmla="*/ 2147483647 h 4267"/>
              <a:gd name="T30" fmla="*/ 2147483647 w 4218"/>
              <a:gd name="T31" fmla="*/ 2147483647 h 4267"/>
              <a:gd name="T32" fmla="*/ 2147483647 w 4218"/>
              <a:gd name="T33" fmla="*/ 2147483647 h 4267"/>
              <a:gd name="T34" fmla="*/ 2147483647 w 4218"/>
              <a:gd name="T35" fmla="*/ 2147483647 h 4267"/>
              <a:gd name="T36" fmla="*/ 2147483647 w 4218"/>
              <a:gd name="T37" fmla="*/ 2147483647 h 4267"/>
              <a:gd name="T38" fmla="*/ 2147483647 w 4218"/>
              <a:gd name="T39" fmla="*/ 2147483647 h 4267"/>
              <a:gd name="T40" fmla="*/ 2147483647 w 4218"/>
              <a:gd name="T41" fmla="*/ 2147483647 h 4267"/>
              <a:gd name="T42" fmla="*/ 2147483647 w 4218"/>
              <a:gd name="T43" fmla="*/ 2147483647 h 4267"/>
              <a:gd name="T44" fmla="*/ 2147483647 w 4218"/>
              <a:gd name="T45" fmla="*/ 2147483647 h 4267"/>
              <a:gd name="T46" fmla="*/ 2147483647 w 4218"/>
              <a:gd name="T47" fmla="*/ 2147483647 h 4267"/>
              <a:gd name="T48" fmla="*/ 2147483647 w 4218"/>
              <a:gd name="T49" fmla="*/ 2147483647 h 4267"/>
              <a:gd name="T50" fmla="*/ 2147483647 w 4218"/>
              <a:gd name="T51" fmla="*/ 2147483647 h 4267"/>
              <a:gd name="T52" fmla="*/ 2147483647 w 4218"/>
              <a:gd name="T53" fmla="*/ 2147483647 h 4267"/>
              <a:gd name="T54" fmla="*/ 2147483647 w 4218"/>
              <a:gd name="T55" fmla="*/ 2147483647 h 4267"/>
              <a:gd name="T56" fmla="*/ 2147483647 w 4218"/>
              <a:gd name="T57" fmla="*/ 2147483647 h 4267"/>
              <a:gd name="T58" fmla="*/ 2147483647 w 4218"/>
              <a:gd name="T59" fmla="*/ 2147483647 h 4267"/>
              <a:gd name="T60" fmla="*/ 2147483647 w 4218"/>
              <a:gd name="T61" fmla="*/ 2147483647 h 4267"/>
              <a:gd name="T62" fmla="*/ 2147483647 w 4218"/>
              <a:gd name="T63" fmla="*/ 2147483647 h 4267"/>
              <a:gd name="T64" fmla="*/ 2147483647 w 4218"/>
              <a:gd name="T65" fmla="*/ 2147483647 h 4267"/>
              <a:gd name="T66" fmla="*/ 2147483647 w 4218"/>
              <a:gd name="T67" fmla="*/ 2147483647 h 4267"/>
              <a:gd name="T68" fmla="*/ 2147483647 w 4218"/>
              <a:gd name="T69" fmla="*/ 2147483647 h 4267"/>
              <a:gd name="T70" fmla="*/ 2147483647 w 4218"/>
              <a:gd name="T71" fmla="*/ 2147483647 h 4267"/>
              <a:gd name="T72" fmla="*/ 2147483647 w 4218"/>
              <a:gd name="T73" fmla="*/ 2147483647 h 4267"/>
              <a:gd name="T74" fmla="*/ 2147483647 w 4218"/>
              <a:gd name="T75" fmla="*/ 2147483647 h 4267"/>
              <a:gd name="T76" fmla="*/ 2147483647 w 4218"/>
              <a:gd name="T77" fmla="*/ 2147483647 h 4267"/>
              <a:gd name="T78" fmla="*/ 2147483647 w 4218"/>
              <a:gd name="T79" fmla="*/ 2147483647 h 4267"/>
              <a:gd name="T80" fmla="*/ 2147483647 w 4218"/>
              <a:gd name="T81" fmla="*/ 2147483647 h 4267"/>
              <a:gd name="T82" fmla="*/ 2147483647 w 4218"/>
              <a:gd name="T83" fmla="*/ 2147483647 h 4267"/>
              <a:gd name="T84" fmla="*/ 2147483647 w 4218"/>
              <a:gd name="T85" fmla="*/ 2147483647 h 4267"/>
              <a:gd name="T86" fmla="*/ 2147483647 w 4218"/>
              <a:gd name="T87" fmla="*/ 2147483647 h 4267"/>
              <a:gd name="T88" fmla="*/ 2147483647 w 4218"/>
              <a:gd name="T89" fmla="*/ 2147483647 h 4267"/>
              <a:gd name="T90" fmla="*/ 2147483647 w 4218"/>
              <a:gd name="T91" fmla="*/ 2147483647 h 4267"/>
              <a:gd name="T92" fmla="*/ 2147483647 w 4218"/>
              <a:gd name="T93" fmla="*/ 2147483647 h 4267"/>
              <a:gd name="T94" fmla="*/ 2147483647 w 4218"/>
              <a:gd name="T95" fmla="*/ 2147483647 h 4267"/>
              <a:gd name="T96" fmla="*/ 2147483647 w 4218"/>
              <a:gd name="T97" fmla="*/ 2147483647 h 4267"/>
              <a:gd name="T98" fmla="*/ 2147483647 w 4218"/>
              <a:gd name="T99" fmla="*/ 2147483647 h 4267"/>
              <a:gd name="T100" fmla="*/ 2147483647 w 4218"/>
              <a:gd name="T101" fmla="*/ 2147483647 h 4267"/>
              <a:gd name="T102" fmla="*/ 2147483647 w 4218"/>
              <a:gd name="T103" fmla="*/ 2147483647 h 4267"/>
              <a:gd name="T104" fmla="*/ 2147483647 w 4218"/>
              <a:gd name="T105" fmla="*/ 2147483647 h 4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8"/>
              <a:gd name="T160" fmla="*/ 0 h 4267"/>
              <a:gd name="T161" fmla="*/ 4218 w 4218"/>
              <a:gd name="T162" fmla="*/ 4267 h 4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8" h="4267">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bg1"/>
          </a:solidFill>
          <a:ln w="9525">
            <a:noFill/>
            <a:round/>
          </a:ln>
        </p:spPr>
        <p:txBody>
          <a:bodyPr/>
          <a:lstStyle/>
          <a:p>
            <a:endParaRPr lang="zh-CN" altLang="en-US" sz="2257"/>
          </a:p>
        </p:txBody>
      </p:sp>
      <p:sp>
        <p:nvSpPr>
          <p:cNvPr id="11" name="文本框 21"/>
          <p:cNvSpPr txBox="1">
            <a:spLocks noChangeArrowheads="1"/>
          </p:cNvSpPr>
          <p:nvPr/>
        </p:nvSpPr>
        <p:spPr bwMode="auto">
          <a:xfrm>
            <a:off x="1851496" y="3491414"/>
            <a:ext cx="1387627" cy="863603"/>
          </a:xfrm>
          <a:prstGeom prst="rect">
            <a:avLst/>
          </a:prstGeom>
          <a:noFill/>
          <a:ln w="9525">
            <a:noFill/>
            <a:miter lim="800000"/>
          </a:ln>
        </p:spPr>
        <p:txBody>
          <a:bodyPr lIns="91028" tIns="45514" rIns="91028" bIns="45514">
            <a:spAutoFit/>
          </a:bodyPr>
          <a:lstStyle/>
          <a:p>
            <a:pPr defTabSz="909436"/>
            <a:r>
              <a:rPr lang="zh-CN" altLang="en-US" sz="1003">
                <a:solidFill>
                  <a:schemeClr val="bg1"/>
                </a:solidFill>
              </a:rPr>
              <a:t>点击输入本栏的具体文字，简明扼要的说明分项内容，此为概念图解，请根据您的具体内容酌情修改</a:t>
            </a:r>
          </a:p>
        </p:txBody>
      </p:sp>
      <p:sp>
        <p:nvSpPr>
          <p:cNvPr id="12" name="文本框 21"/>
          <p:cNvSpPr txBox="1">
            <a:spLocks noChangeArrowheads="1"/>
          </p:cNvSpPr>
          <p:nvPr/>
        </p:nvSpPr>
        <p:spPr bwMode="auto">
          <a:xfrm>
            <a:off x="4256449" y="3491414"/>
            <a:ext cx="1387627" cy="863603"/>
          </a:xfrm>
          <a:prstGeom prst="rect">
            <a:avLst/>
          </a:prstGeom>
          <a:noFill/>
          <a:ln w="9525">
            <a:noFill/>
            <a:miter lim="800000"/>
          </a:ln>
        </p:spPr>
        <p:txBody>
          <a:bodyPr lIns="91028" tIns="45514" rIns="91028" bIns="45514">
            <a:spAutoFit/>
          </a:bodyPr>
          <a:lstStyle/>
          <a:p>
            <a:pPr defTabSz="909436"/>
            <a:r>
              <a:rPr lang="zh-CN" altLang="en-US" sz="1003">
                <a:solidFill>
                  <a:schemeClr val="bg1"/>
                </a:solidFill>
              </a:rPr>
              <a:t>点击输入本栏的具体文字，简明扼要的说明分项内容，此为概念图解，请根据您的具体内容酌情修改</a:t>
            </a:r>
          </a:p>
        </p:txBody>
      </p:sp>
      <p:sp>
        <p:nvSpPr>
          <p:cNvPr id="13" name="文本框 21"/>
          <p:cNvSpPr txBox="1">
            <a:spLocks noChangeArrowheads="1"/>
          </p:cNvSpPr>
          <p:nvPr/>
        </p:nvSpPr>
        <p:spPr bwMode="auto">
          <a:xfrm>
            <a:off x="6605659" y="3491414"/>
            <a:ext cx="1387627" cy="863603"/>
          </a:xfrm>
          <a:prstGeom prst="rect">
            <a:avLst/>
          </a:prstGeom>
          <a:noFill/>
          <a:ln w="9525">
            <a:noFill/>
            <a:miter lim="800000"/>
          </a:ln>
        </p:spPr>
        <p:txBody>
          <a:bodyPr lIns="91028" tIns="45514" rIns="91028" bIns="45514">
            <a:spAutoFit/>
          </a:bodyPr>
          <a:lstStyle/>
          <a:p>
            <a:pPr defTabSz="909436"/>
            <a:r>
              <a:rPr lang="zh-CN" altLang="en-US" sz="1003">
                <a:solidFill>
                  <a:schemeClr val="bg1"/>
                </a:solidFill>
              </a:rPr>
              <a:t>点击输入本栏的具体文字，简明扼要的说明分项内容，此为概念图解，请根据您的具体内容酌情修改</a:t>
            </a:r>
          </a:p>
        </p:txBody>
      </p:sp>
      <p:sp>
        <p:nvSpPr>
          <p:cNvPr id="14" name="文本框 21"/>
          <p:cNvSpPr txBox="1">
            <a:spLocks noChangeArrowheads="1"/>
          </p:cNvSpPr>
          <p:nvPr/>
        </p:nvSpPr>
        <p:spPr bwMode="auto">
          <a:xfrm>
            <a:off x="9042466" y="3491414"/>
            <a:ext cx="1387627" cy="863603"/>
          </a:xfrm>
          <a:prstGeom prst="rect">
            <a:avLst/>
          </a:prstGeom>
          <a:noFill/>
          <a:ln w="9525">
            <a:noFill/>
            <a:miter lim="800000"/>
          </a:ln>
        </p:spPr>
        <p:txBody>
          <a:bodyPr lIns="91028" tIns="45514" rIns="91028" bIns="45514">
            <a:spAutoFit/>
          </a:bodyPr>
          <a:lstStyle/>
          <a:p>
            <a:pPr defTabSz="909436"/>
            <a:r>
              <a:rPr lang="zh-CN" altLang="en-US" sz="1003">
                <a:solidFill>
                  <a:schemeClr val="bg1"/>
                </a:solidFill>
              </a:rPr>
              <a:t>点击输入本栏的具体文字，简明扼要的说明分项内容，此为概念图解，请根据您的具体内容酌情修改</a:t>
            </a:r>
          </a:p>
        </p:txBody>
      </p:sp>
      <p:sp>
        <p:nvSpPr>
          <p:cNvPr id="15" name="文本框 14"/>
          <p:cNvSpPr txBox="1">
            <a:spLocks noChangeArrowheads="1"/>
          </p:cNvSpPr>
          <p:nvPr/>
        </p:nvSpPr>
        <p:spPr bwMode="auto">
          <a:xfrm>
            <a:off x="1511061" y="5446434"/>
            <a:ext cx="9169881" cy="670922"/>
          </a:xfrm>
          <a:prstGeom prst="rect">
            <a:avLst/>
          </a:prstGeom>
          <a:noFill/>
          <a:ln w="9525">
            <a:noFill/>
            <a:miter lim="800000"/>
          </a:ln>
        </p:spPr>
        <p:txBody>
          <a:bodyPr lIns="0" tIns="45514" rIns="0" bIns="45514">
            <a:spAutoFit/>
          </a:bodyPr>
          <a:lstStyle/>
          <a:p>
            <a:pPr algn="ctr" defTabSz="909436">
              <a:lnSpc>
                <a:spcPct val="150000"/>
              </a:lnSpc>
            </a:pPr>
            <a:r>
              <a:rPr lang="zh-CN" altLang="en-US" sz="1254">
                <a:solidFill>
                  <a:srgbClr val="5F5F5F"/>
                </a:solidFill>
                <a:sym typeface="造字工房悦黑体验版常规体" pitchFamily="50" charset="-122"/>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sp>
        <p:nvSpPr>
          <p:cNvPr id="16" name="文本框 15"/>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46412675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2"/>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9" dur="500"/>
                                        <p:tgtEl>
                                          <p:spTgt spid="3"/>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500"/>
                                        <p:tgtEl>
                                          <p:spTgt spid="4"/>
                                        </p:tgtEl>
                                      </p:cBhvr>
                                    </p:animEffect>
                                  </p:childTnLst>
                                </p:cTn>
                              </p:par>
                            </p:childTnLst>
                          </p:cTn>
                        </p:par>
                        <p:par>
                          <p:cTn id="26" fill="hold">
                            <p:stCondLst>
                              <p:cond delay="2500"/>
                            </p:stCondLst>
                            <p:childTnLst>
                              <p:par>
                                <p:cTn id="27" presetID="29"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ppt_x</p:attrName>
                                        </p:attrNameLst>
                                      </p:cBhvr>
                                      <p:tavLst>
                                        <p:tav tm="0">
                                          <p:val>
                                            <p:strVal val="#ppt_x-.2"/>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1" dur="500"/>
                                        <p:tgtEl>
                                          <p:spTgt spid="5"/>
                                        </p:tgtEl>
                                      </p:cBhvr>
                                    </p:animEffect>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par>
                          <p:cTn id="45" fill="hold">
                            <p:stCondLst>
                              <p:cond delay="3500"/>
                            </p:stCondLst>
                            <p:childTnLst>
                              <p:par>
                                <p:cTn id="46" presetID="55"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strVal val="#ppt_w*0.70"/>
                                          </p:val>
                                        </p:tav>
                                        <p:tav tm="100000">
                                          <p:val>
                                            <p:strVal val="#ppt_w"/>
                                          </p:val>
                                        </p:tav>
                                      </p:tavLst>
                                    </p:anim>
                                    <p:anim calcmode="lin" valueType="num">
                                      <p:cBhvr>
                                        <p:cTn id="49" dur="500" fill="hold"/>
                                        <p:tgtEl>
                                          <p:spTgt spid="11"/>
                                        </p:tgtEl>
                                        <p:attrNameLst>
                                          <p:attrName>ppt_h</p:attrName>
                                        </p:attrNameLst>
                                      </p:cBhvr>
                                      <p:tavLst>
                                        <p:tav tm="0">
                                          <p:val>
                                            <p:strVal val="#ppt_h"/>
                                          </p:val>
                                        </p:tav>
                                        <p:tav tm="100000">
                                          <p:val>
                                            <p:strVal val="#ppt_h"/>
                                          </p:val>
                                        </p:tav>
                                      </p:tavLst>
                                    </p:anim>
                                    <p:animEffect transition="in" filter="fade">
                                      <p:cBhvr>
                                        <p:cTn id="50" dur="500"/>
                                        <p:tgtEl>
                                          <p:spTgt spid="11"/>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ppt_w*0.70"/>
                                          </p:val>
                                        </p:tav>
                                        <p:tav tm="100000">
                                          <p:val>
                                            <p:strVal val="#ppt_w"/>
                                          </p:val>
                                        </p:tav>
                                      </p:tavLst>
                                    </p:anim>
                                    <p:anim calcmode="lin" valueType="num">
                                      <p:cBhvr>
                                        <p:cTn id="54" dur="500" fill="hold"/>
                                        <p:tgtEl>
                                          <p:spTgt spid="12"/>
                                        </p:tgtEl>
                                        <p:attrNameLst>
                                          <p:attrName>ppt_h</p:attrName>
                                        </p:attrNameLst>
                                      </p:cBhvr>
                                      <p:tavLst>
                                        <p:tav tm="0">
                                          <p:val>
                                            <p:strVal val="#ppt_h"/>
                                          </p:val>
                                        </p:tav>
                                        <p:tav tm="100000">
                                          <p:val>
                                            <p:strVal val="#ppt_h"/>
                                          </p:val>
                                        </p:tav>
                                      </p:tavLst>
                                    </p:anim>
                                    <p:animEffect transition="in" filter="fade">
                                      <p:cBhvr>
                                        <p:cTn id="55" dur="500"/>
                                        <p:tgtEl>
                                          <p:spTgt spid="12"/>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strVal val="#ppt_w*0.70"/>
                                          </p:val>
                                        </p:tav>
                                        <p:tav tm="100000">
                                          <p:val>
                                            <p:strVal val="#ppt_w"/>
                                          </p:val>
                                        </p:tav>
                                      </p:tavLst>
                                    </p:anim>
                                    <p:anim calcmode="lin" valueType="num">
                                      <p:cBhvr>
                                        <p:cTn id="59" dur="500" fill="hold"/>
                                        <p:tgtEl>
                                          <p:spTgt spid="13"/>
                                        </p:tgtEl>
                                        <p:attrNameLst>
                                          <p:attrName>ppt_h</p:attrName>
                                        </p:attrNameLst>
                                      </p:cBhvr>
                                      <p:tavLst>
                                        <p:tav tm="0">
                                          <p:val>
                                            <p:strVal val="#ppt_h"/>
                                          </p:val>
                                        </p:tav>
                                        <p:tav tm="100000">
                                          <p:val>
                                            <p:strVal val="#ppt_h"/>
                                          </p:val>
                                        </p:tav>
                                      </p:tavLst>
                                    </p:anim>
                                    <p:animEffect transition="in" filter="fade">
                                      <p:cBhvr>
                                        <p:cTn id="60" dur="500"/>
                                        <p:tgtEl>
                                          <p:spTgt spid="13"/>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strVal val="#ppt_w*0.70"/>
                                          </p:val>
                                        </p:tav>
                                        <p:tav tm="100000">
                                          <p:val>
                                            <p:strVal val="#ppt_w"/>
                                          </p:val>
                                        </p:tav>
                                      </p:tavLst>
                                    </p:anim>
                                    <p:anim calcmode="lin" valueType="num">
                                      <p:cBhvr>
                                        <p:cTn id="64" dur="500" fill="hold"/>
                                        <p:tgtEl>
                                          <p:spTgt spid="14"/>
                                        </p:tgtEl>
                                        <p:attrNameLst>
                                          <p:attrName>ppt_h</p:attrName>
                                        </p:attrNameLst>
                                      </p:cBhvr>
                                      <p:tavLst>
                                        <p:tav tm="0">
                                          <p:val>
                                            <p:strVal val="#ppt_h"/>
                                          </p:val>
                                        </p:tav>
                                        <p:tav tm="100000">
                                          <p:val>
                                            <p:strVal val="#ppt_h"/>
                                          </p:val>
                                        </p:tav>
                                      </p:tavLst>
                                    </p:anim>
                                    <p:animEffect transition="in" filter="fade">
                                      <p:cBhvr>
                                        <p:cTn id="65" dur="500"/>
                                        <p:tgtEl>
                                          <p:spTgt spid="14"/>
                                        </p:tgtEl>
                                      </p:cBhvr>
                                    </p:animEffect>
                                  </p:childTnLst>
                                </p:cTn>
                              </p:par>
                            </p:childTnLst>
                          </p:cTn>
                        </p:par>
                        <p:par>
                          <p:cTn id="66" fill="hold">
                            <p:stCondLst>
                              <p:cond delay="4000"/>
                            </p:stCondLst>
                            <p:childTnLst>
                              <p:par>
                                <p:cTn id="67" presetID="9" presetClass="entr" presetSubtype="0"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dissolv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6"/>
          <p:cNvGrpSpPr/>
          <p:nvPr/>
        </p:nvGrpSpPr>
        <p:grpSpPr>
          <a:xfrm>
            <a:off x="1295667" y="1604118"/>
            <a:ext cx="7287440" cy="1406929"/>
            <a:chOff x="1000100" y="1285866"/>
            <a:chExt cx="5465580" cy="1055197"/>
          </a:xfrm>
        </p:grpSpPr>
        <p:sp>
          <p:nvSpPr>
            <p:cNvPr id="47" name="Rectangle 2476"/>
            <p:cNvSpPr/>
            <p:nvPr/>
          </p:nvSpPr>
          <p:spPr>
            <a:xfrm>
              <a:off x="1000100" y="1288147"/>
              <a:ext cx="2643206" cy="623248"/>
            </a:xfrm>
            <a:prstGeom prst="rect">
              <a:avLst/>
            </a:prstGeom>
          </p:spPr>
          <p:txBody>
            <a:bodyPr wrap="square">
              <a:spAutoFit/>
            </a:bodyPr>
            <a:lstStyle/>
            <a:p>
              <a:r>
                <a:rPr lang="zh-CN" altLang="en-US" sz="16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48" name="Group 42"/>
            <p:cNvGrpSpPr/>
            <p:nvPr/>
          </p:nvGrpSpPr>
          <p:grpSpPr>
            <a:xfrm>
              <a:off x="4071934" y="1285866"/>
              <a:ext cx="2393746" cy="1055197"/>
              <a:chOff x="4071934" y="1285866"/>
              <a:chExt cx="2393746" cy="1055197"/>
            </a:xfrm>
          </p:grpSpPr>
          <p:sp>
            <p:nvSpPr>
              <p:cNvPr id="49" name="Rectangle 582"/>
              <p:cNvSpPr>
                <a:spLocks noChangeArrowheads="1"/>
              </p:cNvSpPr>
              <p:nvPr/>
            </p:nvSpPr>
            <p:spPr bwMode="auto">
              <a:xfrm>
                <a:off x="4071934" y="1285866"/>
                <a:ext cx="1654371" cy="565231"/>
              </a:xfrm>
              <a:prstGeom prst="rect">
                <a:avLst/>
              </a:prstGeom>
              <a:solidFill>
                <a:schemeClr val="accent2"/>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50" name="Freeform 583"/>
              <p:cNvSpPr>
                <a:spLocks/>
              </p:cNvSpPr>
              <p:nvPr/>
            </p:nvSpPr>
            <p:spPr bwMode="auto">
              <a:xfrm>
                <a:off x="5726305" y="1285866"/>
                <a:ext cx="551949" cy="1053720"/>
              </a:xfrm>
              <a:custGeom>
                <a:avLst/>
                <a:gdLst/>
                <a:ahLst/>
                <a:cxnLst>
                  <a:cxn ang="0">
                    <a:pos x="0" y="0"/>
                  </a:cxn>
                  <a:cxn ang="0">
                    <a:pos x="0" y="765"/>
                  </a:cxn>
                  <a:cxn ang="0">
                    <a:pos x="741" y="1428"/>
                  </a:cxn>
                  <a:cxn ang="0">
                    <a:pos x="747" y="1183"/>
                  </a:cxn>
                  <a:cxn ang="0">
                    <a:pos x="0" y="0"/>
                  </a:cxn>
                </a:cxnLst>
                <a:rect l="0" t="0" r="r" b="b"/>
                <a:pathLst>
                  <a:path w="747" h="1428">
                    <a:moveTo>
                      <a:pt x="0" y="0"/>
                    </a:moveTo>
                    <a:lnTo>
                      <a:pt x="0" y="765"/>
                    </a:lnTo>
                    <a:lnTo>
                      <a:pt x="741" y="1428"/>
                    </a:lnTo>
                    <a:lnTo>
                      <a:pt x="747" y="1183"/>
                    </a:lnTo>
                    <a:lnTo>
                      <a:pt x="0" y="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51" name="Rectangle 584"/>
              <p:cNvSpPr>
                <a:spLocks noChangeArrowheads="1"/>
              </p:cNvSpPr>
              <p:nvPr/>
            </p:nvSpPr>
            <p:spPr bwMode="auto">
              <a:xfrm>
                <a:off x="6269398" y="2163967"/>
                <a:ext cx="196282" cy="177096"/>
              </a:xfrm>
              <a:prstGeom prst="rect">
                <a:avLst/>
              </a:prstGeom>
              <a:solidFill>
                <a:schemeClr val="accent1">
                  <a:lumMod val="60000"/>
                  <a:lumOff val="4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52" name="Rectangle 2477"/>
              <p:cNvSpPr/>
              <p:nvPr/>
            </p:nvSpPr>
            <p:spPr>
              <a:xfrm>
                <a:off x="4143372" y="1428742"/>
                <a:ext cx="1369606" cy="253916"/>
              </a:xfrm>
              <a:prstGeom prst="rect">
                <a:avLst/>
              </a:prstGeom>
            </p:spPr>
            <p:txBody>
              <a:bodyPr wrap="none">
                <a:spAutoFit/>
              </a:bodyPr>
              <a:lstStyle/>
              <a:p>
                <a:r>
                  <a:rPr lang="zh-CN" altLang="en-US" sz="1600" b="1" dirty="0">
                    <a:solidFill>
                      <a:schemeClr val="accent1"/>
                    </a:solidFill>
                    <a:latin typeface="微软雅黑" pitchFamily="34" charset="-122"/>
                    <a:ea typeface="微软雅黑" pitchFamily="34" charset="-122"/>
                    <a:cs typeface="Open Sans" pitchFamily="34" charset="0"/>
                  </a:rPr>
                  <a:t>点击添加主要内容</a:t>
                </a:r>
                <a:endParaRPr lang="en-US" sz="1600" b="1" dirty="0">
                  <a:solidFill>
                    <a:schemeClr val="accent1"/>
                  </a:solidFill>
                  <a:latin typeface="微软雅黑" pitchFamily="34" charset="-122"/>
                  <a:ea typeface="微软雅黑" pitchFamily="34" charset="-122"/>
                  <a:cs typeface="Open Sans" pitchFamily="34" charset="0"/>
                </a:endParaRPr>
              </a:p>
            </p:txBody>
          </p:sp>
        </p:grpSp>
      </p:grpSp>
      <p:grpSp>
        <p:nvGrpSpPr>
          <p:cNvPr id="53" name="Group 47"/>
          <p:cNvGrpSpPr/>
          <p:nvPr/>
        </p:nvGrpSpPr>
        <p:grpSpPr>
          <a:xfrm>
            <a:off x="1295667" y="2567226"/>
            <a:ext cx="7287440" cy="853110"/>
            <a:chOff x="1000100" y="2008197"/>
            <a:chExt cx="5465580" cy="639832"/>
          </a:xfrm>
        </p:grpSpPr>
        <p:sp>
          <p:nvSpPr>
            <p:cNvPr id="54" name="Rectangle 2478"/>
            <p:cNvSpPr/>
            <p:nvPr/>
          </p:nvSpPr>
          <p:spPr>
            <a:xfrm>
              <a:off x="1000100" y="2008197"/>
              <a:ext cx="2643206" cy="623248"/>
            </a:xfrm>
            <a:prstGeom prst="rect">
              <a:avLst/>
            </a:prstGeom>
          </p:spPr>
          <p:txBody>
            <a:bodyPr wrap="square">
              <a:spAutoFit/>
            </a:bodyPr>
            <a:lstStyle/>
            <a:p>
              <a:r>
                <a:rPr lang="zh-CN" altLang="en-US" sz="16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55" name="Group 43"/>
            <p:cNvGrpSpPr/>
            <p:nvPr/>
          </p:nvGrpSpPr>
          <p:grpSpPr>
            <a:xfrm>
              <a:off x="4071934" y="2032620"/>
              <a:ext cx="2393746" cy="615409"/>
              <a:chOff x="4071934" y="2032620"/>
              <a:chExt cx="2393746" cy="615409"/>
            </a:xfrm>
          </p:grpSpPr>
          <p:sp>
            <p:nvSpPr>
              <p:cNvPr id="56" name="Rectangle 585"/>
              <p:cNvSpPr>
                <a:spLocks noChangeArrowheads="1"/>
              </p:cNvSpPr>
              <p:nvPr/>
            </p:nvSpPr>
            <p:spPr bwMode="auto">
              <a:xfrm>
                <a:off x="4071934" y="2032620"/>
                <a:ext cx="1654371" cy="565231"/>
              </a:xfrm>
              <a:prstGeom prst="rect">
                <a:avLst/>
              </a:prstGeom>
              <a:solidFill>
                <a:schemeClr val="accent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57" name="Freeform 586"/>
              <p:cNvSpPr>
                <a:spLocks/>
              </p:cNvSpPr>
              <p:nvPr/>
            </p:nvSpPr>
            <p:spPr bwMode="auto">
              <a:xfrm>
                <a:off x="5726305" y="2032620"/>
                <a:ext cx="547522" cy="615408"/>
              </a:xfrm>
              <a:custGeom>
                <a:avLst/>
                <a:gdLst/>
                <a:ahLst/>
                <a:cxnLst>
                  <a:cxn ang="0">
                    <a:pos x="0" y="765"/>
                  </a:cxn>
                  <a:cxn ang="0">
                    <a:pos x="0" y="0"/>
                  </a:cxn>
                  <a:cxn ang="0">
                    <a:pos x="741" y="595"/>
                  </a:cxn>
                  <a:cxn ang="0">
                    <a:pos x="741" y="834"/>
                  </a:cxn>
                  <a:cxn ang="0">
                    <a:pos x="0" y="765"/>
                  </a:cxn>
                </a:cxnLst>
                <a:rect l="0" t="0" r="r" b="b"/>
                <a:pathLst>
                  <a:path w="741" h="834">
                    <a:moveTo>
                      <a:pt x="0" y="765"/>
                    </a:moveTo>
                    <a:lnTo>
                      <a:pt x="0" y="0"/>
                    </a:lnTo>
                    <a:lnTo>
                      <a:pt x="741" y="595"/>
                    </a:lnTo>
                    <a:lnTo>
                      <a:pt x="741" y="834"/>
                    </a:lnTo>
                    <a:lnTo>
                      <a:pt x="0" y="765"/>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58" name="Rectangle 587"/>
              <p:cNvSpPr>
                <a:spLocks noChangeArrowheads="1"/>
              </p:cNvSpPr>
              <p:nvPr/>
            </p:nvSpPr>
            <p:spPr bwMode="auto">
              <a:xfrm>
                <a:off x="6269398" y="2470933"/>
                <a:ext cx="196282" cy="177096"/>
              </a:xfrm>
              <a:prstGeom prst="rect">
                <a:avLst/>
              </a:prstGeom>
              <a:solidFill>
                <a:schemeClr val="accent1">
                  <a:lumMod val="60000"/>
                  <a:lumOff val="4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59" name="Rectangle 34"/>
              <p:cNvSpPr/>
              <p:nvPr/>
            </p:nvSpPr>
            <p:spPr>
              <a:xfrm>
                <a:off x="4143372" y="2161309"/>
                <a:ext cx="1369606" cy="253915"/>
              </a:xfrm>
              <a:prstGeom prst="rect">
                <a:avLst/>
              </a:prstGeom>
            </p:spPr>
            <p:txBody>
              <a:bodyPr wrap="none">
                <a:spAutoFit/>
              </a:bodyPr>
              <a:lstStyle/>
              <a:p>
                <a:r>
                  <a:rPr lang="zh-CN" altLang="en-US" sz="1600" b="1" dirty="0">
                    <a:solidFill>
                      <a:schemeClr val="bg1"/>
                    </a:solidFill>
                    <a:latin typeface="微软雅黑" pitchFamily="34" charset="-122"/>
                    <a:ea typeface="微软雅黑" pitchFamily="34" charset="-122"/>
                    <a:cs typeface="Open Sans" pitchFamily="34" charset="0"/>
                  </a:rPr>
                  <a:t>点击添加主要内容</a:t>
                </a:r>
                <a:endParaRPr lang="en-US" altLang="zh-CN" sz="1600" b="1" dirty="0">
                  <a:solidFill>
                    <a:schemeClr val="bg1"/>
                  </a:solidFill>
                  <a:latin typeface="微软雅黑" pitchFamily="34" charset="-122"/>
                  <a:ea typeface="微软雅黑" pitchFamily="34" charset="-122"/>
                  <a:cs typeface="Open Sans" pitchFamily="34" charset="0"/>
                </a:endParaRPr>
              </a:p>
            </p:txBody>
          </p:sp>
        </p:grpSp>
      </p:grpSp>
      <p:grpSp>
        <p:nvGrpSpPr>
          <p:cNvPr id="60" name="Group 48"/>
          <p:cNvGrpSpPr/>
          <p:nvPr/>
        </p:nvGrpSpPr>
        <p:grpSpPr>
          <a:xfrm>
            <a:off x="1295667" y="3542336"/>
            <a:ext cx="7287440" cy="845338"/>
            <a:chOff x="1000100" y="2739528"/>
            <a:chExt cx="5465580" cy="634003"/>
          </a:xfrm>
        </p:grpSpPr>
        <p:sp>
          <p:nvSpPr>
            <p:cNvPr id="61" name="Rectangle 2479"/>
            <p:cNvSpPr/>
            <p:nvPr/>
          </p:nvSpPr>
          <p:spPr>
            <a:xfrm>
              <a:off x="1000100" y="2750283"/>
              <a:ext cx="2643206" cy="623248"/>
            </a:xfrm>
            <a:prstGeom prst="rect">
              <a:avLst/>
            </a:prstGeom>
          </p:spPr>
          <p:txBody>
            <a:bodyPr wrap="square">
              <a:spAutoFit/>
            </a:bodyPr>
            <a:lstStyle/>
            <a:p>
              <a:r>
                <a:rPr lang="zh-CN" altLang="en-US" sz="16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62" name="Group 44"/>
            <p:cNvGrpSpPr/>
            <p:nvPr/>
          </p:nvGrpSpPr>
          <p:grpSpPr>
            <a:xfrm>
              <a:off x="4071934" y="2739528"/>
              <a:ext cx="2393746" cy="621312"/>
              <a:chOff x="4071934" y="2739528"/>
              <a:chExt cx="2393746" cy="621312"/>
            </a:xfrm>
          </p:grpSpPr>
          <p:sp>
            <p:nvSpPr>
              <p:cNvPr id="63" name="Rectangle 588"/>
              <p:cNvSpPr>
                <a:spLocks noChangeArrowheads="1"/>
              </p:cNvSpPr>
              <p:nvPr/>
            </p:nvSpPr>
            <p:spPr bwMode="auto">
              <a:xfrm>
                <a:off x="4071934" y="2797084"/>
                <a:ext cx="1654371" cy="563755"/>
              </a:xfrm>
              <a:prstGeom prst="rect">
                <a:avLst/>
              </a:prstGeom>
              <a:solidFill>
                <a:schemeClr val="accent2"/>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64" name="Freeform 589"/>
              <p:cNvSpPr>
                <a:spLocks/>
              </p:cNvSpPr>
              <p:nvPr/>
            </p:nvSpPr>
            <p:spPr bwMode="auto">
              <a:xfrm>
                <a:off x="5726305" y="2739528"/>
                <a:ext cx="560803" cy="621312"/>
              </a:xfrm>
              <a:custGeom>
                <a:avLst/>
                <a:gdLst/>
                <a:ahLst/>
                <a:cxnLst>
                  <a:cxn ang="0">
                    <a:pos x="759" y="263"/>
                  </a:cxn>
                  <a:cxn ang="0">
                    <a:pos x="759" y="0"/>
                  </a:cxn>
                  <a:cxn ang="0">
                    <a:pos x="0" y="79"/>
                  </a:cxn>
                  <a:cxn ang="0">
                    <a:pos x="0" y="844"/>
                  </a:cxn>
                  <a:cxn ang="0">
                    <a:pos x="759" y="263"/>
                  </a:cxn>
                </a:cxnLst>
                <a:rect l="0" t="0" r="r" b="b"/>
                <a:pathLst>
                  <a:path w="759" h="844">
                    <a:moveTo>
                      <a:pt x="759" y="263"/>
                    </a:moveTo>
                    <a:lnTo>
                      <a:pt x="759" y="0"/>
                    </a:lnTo>
                    <a:lnTo>
                      <a:pt x="0" y="79"/>
                    </a:lnTo>
                    <a:lnTo>
                      <a:pt x="0" y="844"/>
                    </a:lnTo>
                    <a:lnTo>
                      <a:pt x="759" y="2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65" name="Rectangle 590"/>
              <p:cNvSpPr>
                <a:spLocks noChangeArrowheads="1"/>
              </p:cNvSpPr>
              <p:nvPr/>
            </p:nvSpPr>
            <p:spPr bwMode="auto">
              <a:xfrm>
                <a:off x="6269398" y="2741003"/>
                <a:ext cx="196282" cy="196282"/>
              </a:xfrm>
              <a:prstGeom prst="rect">
                <a:avLst/>
              </a:prstGeom>
              <a:solidFill>
                <a:schemeClr val="accent1">
                  <a:lumMod val="60000"/>
                  <a:lumOff val="4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66" name="Rectangle 35"/>
              <p:cNvSpPr/>
              <p:nvPr/>
            </p:nvSpPr>
            <p:spPr>
              <a:xfrm>
                <a:off x="4143372" y="2951018"/>
                <a:ext cx="1369606" cy="253915"/>
              </a:xfrm>
              <a:prstGeom prst="rect">
                <a:avLst/>
              </a:prstGeom>
            </p:spPr>
            <p:txBody>
              <a:bodyPr wrap="none">
                <a:spAutoFit/>
              </a:bodyPr>
              <a:lstStyle/>
              <a:p>
                <a:r>
                  <a:rPr lang="zh-CN" altLang="en-US" sz="1600" b="1" dirty="0">
                    <a:solidFill>
                      <a:schemeClr val="accent1"/>
                    </a:solidFill>
                    <a:latin typeface="微软雅黑" pitchFamily="34" charset="-122"/>
                    <a:ea typeface="微软雅黑" pitchFamily="34" charset="-122"/>
                    <a:cs typeface="Open Sans" pitchFamily="34" charset="0"/>
                  </a:rPr>
                  <a:t>点击添加主要内容</a:t>
                </a:r>
                <a:endParaRPr lang="en-US" altLang="zh-CN" sz="1600" b="1" dirty="0">
                  <a:solidFill>
                    <a:schemeClr val="accent1"/>
                  </a:solidFill>
                  <a:latin typeface="微软雅黑" pitchFamily="34" charset="-122"/>
                  <a:ea typeface="微软雅黑" pitchFamily="34" charset="-122"/>
                  <a:cs typeface="Open Sans" pitchFamily="34" charset="0"/>
                </a:endParaRPr>
              </a:p>
            </p:txBody>
          </p:sp>
        </p:grpSp>
      </p:grpSp>
      <p:grpSp>
        <p:nvGrpSpPr>
          <p:cNvPr id="67" name="Group 49"/>
          <p:cNvGrpSpPr/>
          <p:nvPr/>
        </p:nvGrpSpPr>
        <p:grpSpPr>
          <a:xfrm>
            <a:off x="1295667" y="3953590"/>
            <a:ext cx="7287440" cy="1458490"/>
            <a:chOff x="1000100" y="3047969"/>
            <a:chExt cx="5465580" cy="1093867"/>
          </a:xfrm>
        </p:grpSpPr>
        <p:sp>
          <p:nvSpPr>
            <p:cNvPr id="68" name="Rectangle 2480"/>
            <p:cNvSpPr/>
            <p:nvPr/>
          </p:nvSpPr>
          <p:spPr>
            <a:xfrm>
              <a:off x="1000100" y="3518588"/>
              <a:ext cx="2643206" cy="623248"/>
            </a:xfrm>
            <a:prstGeom prst="rect">
              <a:avLst/>
            </a:prstGeom>
          </p:spPr>
          <p:txBody>
            <a:bodyPr wrap="square">
              <a:spAutoFit/>
            </a:bodyPr>
            <a:lstStyle/>
            <a:p>
              <a:r>
                <a:rPr lang="zh-CN" altLang="en-US" sz="1600" dirty="0">
                  <a:solidFill>
                    <a:schemeClr val="accent1"/>
                  </a:solidFill>
                  <a:latin typeface="微软雅黑" pitchFamily="34" charset="-122"/>
                  <a:ea typeface="微软雅黑" pitchFamily="34" charset="-122"/>
                  <a:cs typeface="Open Sans Light" pitchFamily="34" charset="0"/>
                </a:rPr>
                <a:t>此处添加详细文本描述，建议与标题相关并符合整体语言风格，语言描述尽量简洁生动。</a:t>
              </a:r>
            </a:p>
          </p:txBody>
        </p:sp>
        <p:grpSp>
          <p:nvGrpSpPr>
            <p:cNvPr id="69" name="Group 45"/>
            <p:cNvGrpSpPr/>
            <p:nvPr/>
          </p:nvGrpSpPr>
          <p:grpSpPr>
            <a:xfrm>
              <a:off x="4071934" y="3047969"/>
              <a:ext cx="2393746" cy="1061100"/>
              <a:chOff x="4071934" y="3047969"/>
              <a:chExt cx="2393746" cy="1061100"/>
            </a:xfrm>
          </p:grpSpPr>
          <p:sp>
            <p:nvSpPr>
              <p:cNvPr id="70" name="Rectangle 591"/>
              <p:cNvSpPr>
                <a:spLocks noChangeArrowheads="1"/>
              </p:cNvSpPr>
              <p:nvPr/>
            </p:nvSpPr>
            <p:spPr bwMode="auto">
              <a:xfrm>
                <a:off x="4071934" y="3543838"/>
                <a:ext cx="1654371" cy="565231"/>
              </a:xfrm>
              <a:prstGeom prst="rect">
                <a:avLst/>
              </a:prstGeom>
              <a:solidFill>
                <a:schemeClr val="accent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71" name="Freeform 592"/>
              <p:cNvSpPr>
                <a:spLocks/>
              </p:cNvSpPr>
              <p:nvPr/>
            </p:nvSpPr>
            <p:spPr bwMode="auto">
              <a:xfrm>
                <a:off x="5726305" y="3047969"/>
                <a:ext cx="551949" cy="1061100"/>
              </a:xfrm>
              <a:custGeom>
                <a:avLst/>
                <a:gdLst/>
                <a:ahLst/>
                <a:cxnLst>
                  <a:cxn ang="0">
                    <a:pos x="0" y="673"/>
                  </a:cxn>
                  <a:cxn ang="0">
                    <a:pos x="0" y="1438"/>
                  </a:cxn>
                  <a:cxn ang="0">
                    <a:pos x="747" y="275"/>
                  </a:cxn>
                  <a:cxn ang="0">
                    <a:pos x="747" y="0"/>
                  </a:cxn>
                  <a:cxn ang="0">
                    <a:pos x="0" y="673"/>
                  </a:cxn>
                </a:cxnLst>
                <a:rect l="0" t="0" r="r" b="b"/>
                <a:pathLst>
                  <a:path w="747" h="1438">
                    <a:moveTo>
                      <a:pt x="0" y="673"/>
                    </a:moveTo>
                    <a:lnTo>
                      <a:pt x="0" y="1438"/>
                    </a:lnTo>
                    <a:lnTo>
                      <a:pt x="747" y="275"/>
                    </a:lnTo>
                    <a:lnTo>
                      <a:pt x="747" y="0"/>
                    </a:lnTo>
                    <a:lnTo>
                      <a:pt x="0" y="67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72" name="Rectangle 593"/>
              <p:cNvSpPr>
                <a:spLocks noChangeArrowheads="1"/>
              </p:cNvSpPr>
              <p:nvPr/>
            </p:nvSpPr>
            <p:spPr bwMode="auto">
              <a:xfrm>
                <a:off x="6269398" y="3050921"/>
                <a:ext cx="196282" cy="196282"/>
              </a:xfrm>
              <a:prstGeom prst="rect">
                <a:avLst/>
              </a:prstGeom>
              <a:solidFill>
                <a:schemeClr val="accent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1"/>
                  </a:solidFill>
                  <a:latin typeface="微软雅黑" pitchFamily="34" charset="-122"/>
                  <a:ea typeface="微软雅黑" pitchFamily="34" charset="-122"/>
                </a:endParaRPr>
              </a:p>
            </p:txBody>
          </p:sp>
          <p:sp>
            <p:nvSpPr>
              <p:cNvPr id="73" name="Rectangle 54"/>
              <p:cNvSpPr/>
              <p:nvPr/>
            </p:nvSpPr>
            <p:spPr>
              <a:xfrm>
                <a:off x="4143372" y="3714758"/>
                <a:ext cx="1369606" cy="253915"/>
              </a:xfrm>
              <a:prstGeom prst="rect">
                <a:avLst/>
              </a:prstGeom>
            </p:spPr>
            <p:txBody>
              <a:bodyPr wrap="none">
                <a:spAutoFit/>
              </a:bodyPr>
              <a:lstStyle/>
              <a:p>
                <a:r>
                  <a:rPr lang="zh-CN" altLang="en-US" sz="1600" b="1" dirty="0">
                    <a:solidFill>
                      <a:schemeClr val="bg1"/>
                    </a:solidFill>
                    <a:latin typeface="微软雅黑" pitchFamily="34" charset="-122"/>
                    <a:ea typeface="微软雅黑" pitchFamily="34" charset="-122"/>
                    <a:cs typeface="Open Sans" pitchFamily="34" charset="0"/>
                  </a:rPr>
                  <a:t>点击添加主要内容</a:t>
                </a:r>
                <a:endParaRPr lang="en-US" altLang="zh-CN" sz="1600" b="1" dirty="0">
                  <a:solidFill>
                    <a:schemeClr val="bg1"/>
                  </a:solidFill>
                  <a:latin typeface="微软雅黑" pitchFamily="34" charset="-122"/>
                  <a:ea typeface="微软雅黑" pitchFamily="34" charset="-122"/>
                  <a:cs typeface="Open Sans" pitchFamily="34" charset="0"/>
                </a:endParaRPr>
              </a:p>
            </p:txBody>
          </p:sp>
        </p:grpSp>
      </p:grpSp>
      <p:grpSp>
        <p:nvGrpSpPr>
          <p:cNvPr id="74" name="Group 40"/>
          <p:cNvGrpSpPr/>
          <p:nvPr/>
        </p:nvGrpSpPr>
        <p:grpSpPr>
          <a:xfrm>
            <a:off x="7920127" y="2019747"/>
            <a:ext cx="2986717" cy="4161780"/>
            <a:chOff x="6130688" y="1617915"/>
            <a:chExt cx="2240038" cy="3121335"/>
          </a:xfrm>
        </p:grpSpPr>
        <p:sp>
          <p:nvSpPr>
            <p:cNvPr id="75" name="Arc 2466"/>
            <p:cNvSpPr/>
            <p:nvPr/>
          </p:nvSpPr>
          <p:spPr>
            <a:xfrm>
              <a:off x="6130688" y="1617915"/>
              <a:ext cx="2240038" cy="2240038"/>
            </a:xfrm>
            <a:prstGeom prst="arc">
              <a:avLst>
                <a:gd name="adj1" fmla="val 18350541"/>
                <a:gd name="adj2" fmla="val 7842256"/>
              </a:avLst>
            </a:prstGeom>
            <a:ln w="1016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微软雅黑" pitchFamily="34" charset="-122"/>
                <a:ea typeface="微软雅黑" pitchFamily="34" charset="-122"/>
              </a:endParaRPr>
            </a:p>
          </p:txBody>
        </p:sp>
        <p:sp>
          <p:nvSpPr>
            <p:cNvPr id="76" name="Oval 2467"/>
            <p:cNvSpPr/>
            <p:nvPr/>
          </p:nvSpPr>
          <p:spPr>
            <a:xfrm>
              <a:off x="6257998" y="1745225"/>
              <a:ext cx="2003368" cy="20033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微软雅黑" pitchFamily="34" charset="-122"/>
                <a:ea typeface="微软雅黑" pitchFamily="34" charset="-122"/>
              </a:endParaRPr>
            </a:p>
          </p:txBody>
        </p:sp>
        <p:cxnSp>
          <p:nvCxnSpPr>
            <p:cNvPr id="77" name="Straight Connector 2471"/>
            <p:cNvCxnSpPr/>
            <p:nvPr/>
          </p:nvCxnSpPr>
          <p:spPr>
            <a:xfrm rot="5400000">
              <a:off x="6893681" y="4241165"/>
              <a:ext cx="731263" cy="738"/>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78" name="Rounded Rectangle 2473"/>
            <p:cNvSpPr/>
            <p:nvPr/>
          </p:nvSpPr>
          <p:spPr>
            <a:xfrm>
              <a:off x="6941941" y="4407193"/>
              <a:ext cx="701894" cy="3320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微软雅黑" pitchFamily="34" charset="-122"/>
                <a:ea typeface="微软雅黑" pitchFamily="34" charset="-122"/>
              </a:endParaRPr>
            </a:p>
          </p:txBody>
        </p:sp>
        <p:sp>
          <p:nvSpPr>
            <p:cNvPr id="80" name="Rectangle 30"/>
            <p:cNvSpPr/>
            <p:nvPr/>
          </p:nvSpPr>
          <p:spPr>
            <a:xfrm>
              <a:off x="6806531" y="2246248"/>
              <a:ext cx="960840" cy="1053942"/>
            </a:xfrm>
            <a:prstGeom prst="rect">
              <a:avLst/>
            </a:prstGeom>
          </p:spPr>
          <p:txBody>
            <a:bodyPr wrap="none">
              <a:spAutoFit/>
            </a:bodyPr>
            <a:lstStyle/>
            <a:p>
              <a:pPr algn="ctr"/>
              <a:r>
                <a:rPr lang="zh-CN" altLang="en-US" sz="2133" b="1" dirty="0">
                  <a:solidFill>
                    <a:schemeClr val="bg1"/>
                  </a:solidFill>
                  <a:latin typeface="微软雅黑" pitchFamily="34" charset="-122"/>
                  <a:ea typeface="微软雅黑" pitchFamily="34" charset="-122"/>
                  <a:cs typeface="Open Sans" pitchFamily="34" charset="0"/>
                </a:rPr>
                <a:t>添加内容</a:t>
              </a:r>
              <a:endParaRPr lang="en-US" altLang="zh-CN" sz="2133" b="1" dirty="0">
                <a:solidFill>
                  <a:schemeClr val="bg1"/>
                </a:solidFill>
                <a:latin typeface="微软雅黑" pitchFamily="34" charset="-122"/>
                <a:ea typeface="微软雅黑" pitchFamily="34" charset="-122"/>
                <a:cs typeface="Open Sans" pitchFamily="34" charset="0"/>
              </a:endParaRPr>
            </a:p>
            <a:p>
              <a:pPr algn="ctr"/>
              <a:r>
                <a:rPr lang="zh-CN" altLang="en-US" sz="2133" b="1" dirty="0">
                  <a:solidFill>
                    <a:schemeClr val="bg1"/>
                  </a:solidFill>
                  <a:latin typeface="微软雅黑" pitchFamily="34" charset="-122"/>
                  <a:ea typeface="微软雅黑" pitchFamily="34" charset="-122"/>
                  <a:cs typeface="Open Sans" pitchFamily="34" charset="0"/>
                </a:rPr>
                <a:t>添加内容</a:t>
              </a:r>
              <a:endParaRPr lang="en-US" altLang="zh-CN" sz="2133" b="1" dirty="0">
                <a:solidFill>
                  <a:schemeClr val="bg1"/>
                </a:solidFill>
                <a:latin typeface="微软雅黑" pitchFamily="34" charset="-122"/>
                <a:ea typeface="微软雅黑" pitchFamily="34" charset="-122"/>
                <a:cs typeface="Open Sans" pitchFamily="34" charset="0"/>
              </a:endParaRPr>
            </a:p>
            <a:p>
              <a:pPr algn="ctr"/>
              <a:r>
                <a:rPr lang="zh-CN" altLang="en-US" sz="2133" b="1" dirty="0">
                  <a:solidFill>
                    <a:schemeClr val="bg1"/>
                  </a:solidFill>
                  <a:latin typeface="微软雅黑" pitchFamily="34" charset="-122"/>
                  <a:ea typeface="微软雅黑" pitchFamily="34" charset="-122"/>
                  <a:cs typeface="Open Sans" pitchFamily="34" charset="0"/>
                </a:rPr>
                <a:t>添加内容</a:t>
              </a:r>
              <a:endParaRPr lang="en-US" altLang="zh-CN" sz="2133" b="1" dirty="0">
                <a:solidFill>
                  <a:schemeClr val="bg1"/>
                </a:solidFill>
                <a:latin typeface="微软雅黑" pitchFamily="34" charset="-122"/>
                <a:ea typeface="微软雅黑" pitchFamily="34" charset="-122"/>
                <a:cs typeface="Open Sans" pitchFamily="34" charset="0"/>
              </a:endParaRPr>
            </a:p>
            <a:p>
              <a:pPr algn="ctr"/>
              <a:r>
                <a:rPr lang="zh-CN" altLang="en-US" sz="2133" b="1" dirty="0">
                  <a:solidFill>
                    <a:schemeClr val="bg1"/>
                  </a:solidFill>
                  <a:latin typeface="微软雅黑" pitchFamily="34" charset="-122"/>
                  <a:ea typeface="微软雅黑" pitchFamily="34" charset="-122"/>
                  <a:cs typeface="Open Sans" pitchFamily="34" charset="0"/>
                </a:rPr>
                <a:t>添加内容</a:t>
              </a:r>
              <a:endParaRPr lang="en-US" sz="2133" b="1" dirty="0">
                <a:solidFill>
                  <a:schemeClr val="bg1"/>
                </a:solidFill>
                <a:latin typeface="微软雅黑" pitchFamily="34" charset="-122"/>
                <a:ea typeface="微软雅黑" pitchFamily="34" charset="-122"/>
                <a:cs typeface="Open Sans" pitchFamily="34" charset="0"/>
              </a:endParaRPr>
            </a:p>
          </p:txBody>
        </p:sp>
      </p:grpSp>
      <p:sp>
        <p:nvSpPr>
          <p:cNvPr id="37" name="文本框 36"/>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154819999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lide(fromBottom)">
                                      <p:cBhvr>
                                        <p:cTn id="7" dur="500"/>
                                        <p:tgtEl>
                                          <p:spTgt spid="7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right)">
                                      <p:cBhvr>
                                        <p:cTn id="19" dur="500"/>
                                        <p:tgtEl>
                                          <p:spTgt spid="6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right)">
                                      <p:cBhvr>
                                        <p:cTn id="2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sp>
        <p:nvSpPr>
          <p:cNvPr id="3" name="矩形 2"/>
          <p:cNvSpPr/>
          <p:nvPr/>
        </p:nvSpPr>
        <p:spPr>
          <a:xfrm>
            <a:off x="1871775" y="1650517"/>
            <a:ext cx="4133016" cy="2227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grpSp>
        <p:nvGrpSpPr>
          <p:cNvPr id="4" name="组合 3"/>
          <p:cNvGrpSpPr/>
          <p:nvPr/>
        </p:nvGrpSpPr>
        <p:grpSpPr bwMode="auto">
          <a:xfrm>
            <a:off x="2552647" y="2331387"/>
            <a:ext cx="2771271" cy="850566"/>
            <a:chOff x="1550458" y="4171275"/>
            <a:chExt cx="1799448" cy="467875"/>
          </a:xfrm>
        </p:grpSpPr>
        <p:sp>
          <p:nvSpPr>
            <p:cNvPr id="5" name="TextBox 5"/>
            <p:cNvSpPr txBox="1">
              <a:spLocks noChangeArrowheads="1"/>
            </p:cNvSpPr>
            <p:nvPr/>
          </p:nvSpPr>
          <p:spPr bwMode="auto">
            <a:xfrm>
              <a:off x="1714632" y="4171275"/>
              <a:ext cx="1471100" cy="95584"/>
            </a:xfrm>
            <a:prstGeom prst="rect">
              <a:avLst/>
            </a:prstGeom>
            <a:noFill/>
            <a:ln w="9525">
              <a:noFill/>
              <a:miter lim="800000"/>
            </a:ln>
          </p:spPr>
          <p:txBody>
            <a:bodyPr lIns="0" tIns="0" rIns="0" bIns="0">
              <a:spAutoFit/>
            </a:bodyPr>
            <a:lstStyle/>
            <a:p>
              <a:pPr algn="ctr"/>
              <a:r>
                <a:rPr lang="zh-CN" altLang="en-US" sz="1129">
                  <a:solidFill>
                    <a:schemeClr val="bg1"/>
                  </a:solidFill>
                  <a:latin typeface="微软雅黑" panose="020B0503020204020204" pitchFamily="34" charset="-122"/>
                </a:rPr>
                <a:t>插入相关案例图片</a:t>
              </a:r>
              <a:endParaRPr lang="en-US" altLang="zh-CN" sz="1129">
                <a:solidFill>
                  <a:schemeClr val="bg1"/>
                </a:solidFill>
                <a:latin typeface="微软雅黑" panose="020B0503020204020204" pitchFamily="34" charset="-122"/>
              </a:endParaRPr>
            </a:p>
          </p:txBody>
        </p:sp>
        <p:sp>
          <p:nvSpPr>
            <p:cNvPr id="6" name="TextBox 6"/>
            <p:cNvSpPr txBox="1">
              <a:spLocks noChangeArrowheads="1"/>
            </p:cNvSpPr>
            <p:nvPr/>
          </p:nvSpPr>
          <p:spPr bwMode="auto">
            <a:xfrm>
              <a:off x="1550458" y="4400155"/>
              <a:ext cx="1799448" cy="238995"/>
            </a:xfrm>
            <a:prstGeom prst="rect">
              <a:avLst/>
            </a:prstGeom>
            <a:noFill/>
            <a:ln w="9525">
              <a:noFill/>
              <a:miter lim="800000"/>
            </a:ln>
          </p:spPr>
          <p:txBody>
            <a:bodyPr lIns="0" tIns="0" rIns="0" bIns="0">
              <a:spAutoFit/>
            </a:bodyPr>
            <a:lstStyle/>
            <a:p>
              <a:pPr algn="ctr">
                <a:lnSpc>
                  <a:spcPct val="125000"/>
                </a:lnSpc>
              </a:pPr>
              <a:r>
                <a:rPr lang="zh-CN" altLang="en-US" sz="1129">
                  <a:solidFill>
                    <a:schemeClr val="bg1"/>
                  </a:solidFill>
                  <a:sym typeface="造字工房悦黑体验版常规体" pitchFamily="50" charset="-122"/>
                </a:rPr>
                <a:t>请输入您想要的文字内容请输入您想要的文字内容请输入您想要的文字内容</a:t>
              </a:r>
              <a:endParaRPr lang="en-US" altLang="zh-CN" sz="1129">
                <a:solidFill>
                  <a:schemeClr val="bg1"/>
                </a:solidFill>
                <a:sym typeface="造字工房悦黑体验版常规体" pitchFamily="50" charset="-122"/>
              </a:endParaRPr>
            </a:p>
          </p:txBody>
        </p:sp>
      </p:grpSp>
      <p:sp>
        <p:nvSpPr>
          <p:cNvPr id="7" name="矩形 6"/>
          <p:cNvSpPr/>
          <p:nvPr/>
        </p:nvSpPr>
        <p:spPr>
          <a:xfrm>
            <a:off x="6142160" y="1650517"/>
            <a:ext cx="4131025" cy="2227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sp>
        <p:nvSpPr>
          <p:cNvPr id="8" name="矩形 7"/>
          <p:cNvSpPr/>
          <p:nvPr/>
        </p:nvSpPr>
        <p:spPr>
          <a:xfrm>
            <a:off x="1871775" y="3985790"/>
            <a:ext cx="4133016" cy="2229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sp>
        <p:nvSpPr>
          <p:cNvPr id="9" name="矩形 8"/>
          <p:cNvSpPr/>
          <p:nvPr/>
        </p:nvSpPr>
        <p:spPr>
          <a:xfrm>
            <a:off x="6142160" y="3985790"/>
            <a:ext cx="4131025" cy="2229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grpSp>
        <p:nvGrpSpPr>
          <p:cNvPr id="10" name="组合 9"/>
          <p:cNvGrpSpPr/>
          <p:nvPr/>
        </p:nvGrpSpPr>
        <p:grpSpPr bwMode="auto">
          <a:xfrm>
            <a:off x="6823033" y="4668653"/>
            <a:ext cx="2769280" cy="763620"/>
            <a:chOff x="1550458" y="4171275"/>
            <a:chExt cx="1799448" cy="420048"/>
          </a:xfrm>
        </p:grpSpPr>
        <p:sp>
          <p:nvSpPr>
            <p:cNvPr id="11" name="TextBox 12"/>
            <p:cNvSpPr txBox="1">
              <a:spLocks noChangeArrowheads="1"/>
            </p:cNvSpPr>
            <p:nvPr/>
          </p:nvSpPr>
          <p:spPr bwMode="auto">
            <a:xfrm>
              <a:off x="1714749" y="4171275"/>
              <a:ext cx="1470865" cy="95584"/>
            </a:xfrm>
            <a:prstGeom prst="rect">
              <a:avLst/>
            </a:prstGeom>
            <a:noFill/>
            <a:ln w="9525">
              <a:noFill/>
              <a:miter lim="800000"/>
            </a:ln>
          </p:spPr>
          <p:txBody>
            <a:bodyPr lIns="0" tIns="0" rIns="0" bIns="0">
              <a:spAutoFit/>
            </a:bodyPr>
            <a:lstStyle/>
            <a:p>
              <a:pPr algn="ctr"/>
              <a:r>
                <a:rPr lang="zh-CN" altLang="en-US" sz="1129">
                  <a:solidFill>
                    <a:schemeClr val="bg1"/>
                  </a:solidFill>
                  <a:latin typeface="微软雅黑" panose="020B0503020204020204" pitchFamily="34" charset="-122"/>
                </a:rPr>
                <a:t>插入相关案例图片</a:t>
              </a:r>
              <a:endParaRPr lang="en-US" altLang="zh-CN" sz="1129">
                <a:solidFill>
                  <a:schemeClr val="bg1"/>
                </a:solidFill>
                <a:latin typeface="微软雅黑" panose="020B0503020204020204" pitchFamily="34" charset="-122"/>
              </a:endParaRPr>
            </a:p>
          </p:txBody>
        </p:sp>
        <p:sp>
          <p:nvSpPr>
            <p:cNvPr id="12" name="TextBox 13"/>
            <p:cNvSpPr txBox="1">
              <a:spLocks noChangeArrowheads="1"/>
            </p:cNvSpPr>
            <p:nvPr/>
          </p:nvSpPr>
          <p:spPr bwMode="auto">
            <a:xfrm>
              <a:off x="1550458" y="4400155"/>
              <a:ext cx="1799448" cy="191168"/>
            </a:xfrm>
            <a:prstGeom prst="rect">
              <a:avLst/>
            </a:prstGeom>
            <a:noFill/>
            <a:ln w="9525">
              <a:noFill/>
              <a:miter lim="800000"/>
            </a:ln>
          </p:spPr>
          <p:txBody>
            <a:bodyPr lIns="0" tIns="0" rIns="0" bIns="0">
              <a:spAutoFit/>
            </a:bodyPr>
            <a:lstStyle/>
            <a:p>
              <a:pPr algn="ctr"/>
              <a:r>
                <a:rPr lang="zh-CN" altLang="en-US" sz="1129">
                  <a:solidFill>
                    <a:schemeClr val="bg1"/>
                  </a:solidFill>
                  <a:sym typeface="造字工房悦黑体验版常规体" pitchFamily="50" charset="-122"/>
                </a:rPr>
                <a:t>请输入您想要的文字内容请输入您想要的文字内容请输入您想要的文字内容</a:t>
              </a:r>
              <a:endParaRPr lang="en-US" altLang="zh-CN" sz="1129">
                <a:solidFill>
                  <a:schemeClr val="bg1"/>
                </a:solidFill>
                <a:sym typeface="造字工房悦黑体验版常规体" pitchFamily="50" charset="-122"/>
              </a:endParaRPr>
            </a:p>
          </p:txBody>
        </p:sp>
      </p:grpSp>
      <p:sp>
        <p:nvSpPr>
          <p:cNvPr id="13" name="TextBox 14"/>
          <p:cNvSpPr txBox="1">
            <a:spLocks noChangeArrowheads="1"/>
          </p:cNvSpPr>
          <p:nvPr/>
        </p:nvSpPr>
        <p:spPr bwMode="auto">
          <a:xfrm>
            <a:off x="6470651" y="2152211"/>
            <a:ext cx="2994247" cy="270202"/>
          </a:xfrm>
          <a:prstGeom prst="rect">
            <a:avLst/>
          </a:prstGeom>
          <a:noFill/>
          <a:ln w="9525">
            <a:noFill/>
            <a:miter lim="800000"/>
          </a:ln>
        </p:spPr>
        <p:txBody>
          <a:bodyPr lIns="0" tIns="0" rIns="0" bIns="0">
            <a:spAutoFit/>
          </a:bodyPr>
          <a:lstStyle/>
          <a:p>
            <a:pPr algn="ctr"/>
            <a:r>
              <a:rPr lang="zh-CN" altLang="en-US" sz="1756">
                <a:solidFill>
                  <a:schemeClr val="bg1"/>
                </a:solidFill>
                <a:latin typeface="微软雅黑" panose="020B0503020204020204" pitchFamily="34" charset="-122"/>
              </a:rPr>
              <a:t>点击输入标题</a:t>
            </a:r>
          </a:p>
        </p:txBody>
      </p:sp>
      <p:sp>
        <p:nvSpPr>
          <p:cNvPr id="14" name="TextBox 15"/>
          <p:cNvSpPr txBox="1">
            <a:spLocks noChangeArrowheads="1"/>
          </p:cNvSpPr>
          <p:nvPr/>
        </p:nvSpPr>
        <p:spPr bwMode="auto">
          <a:xfrm>
            <a:off x="6470651" y="2602145"/>
            <a:ext cx="3474044" cy="723853"/>
          </a:xfrm>
          <a:prstGeom prst="rect">
            <a:avLst/>
          </a:prstGeom>
          <a:noFill/>
          <a:ln w="9525">
            <a:noFill/>
            <a:miter lim="800000"/>
          </a:ln>
        </p:spPr>
        <p:txBody>
          <a:bodyPr lIns="0" tIns="0" rIns="0" bIns="0">
            <a:spAutoFit/>
          </a:bodyPr>
          <a:lstStyle/>
          <a:p>
            <a:pPr>
              <a:lnSpc>
                <a:spcPct val="125000"/>
              </a:lnSpc>
            </a:pPr>
            <a:r>
              <a:rPr lang="zh-CN" altLang="en-US" sz="1254">
                <a:solidFill>
                  <a:schemeClr val="bg1"/>
                </a:solidFill>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1254">
              <a:solidFill>
                <a:schemeClr val="bg1"/>
              </a:solidFill>
              <a:sym typeface="造字工房悦黑体验版常规体" pitchFamily="50" charset="-122"/>
            </a:endParaRPr>
          </a:p>
        </p:txBody>
      </p:sp>
      <p:sp>
        <p:nvSpPr>
          <p:cNvPr id="15" name="TextBox 30"/>
          <p:cNvSpPr txBox="1">
            <a:spLocks noChangeArrowheads="1"/>
          </p:cNvSpPr>
          <p:nvPr/>
        </p:nvSpPr>
        <p:spPr bwMode="auto">
          <a:xfrm>
            <a:off x="2680062" y="4437714"/>
            <a:ext cx="2996238" cy="270202"/>
          </a:xfrm>
          <a:prstGeom prst="rect">
            <a:avLst/>
          </a:prstGeom>
          <a:noFill/>
          <a:ln w="9525">
            <a:noFill/>
            <a:miter lim="800000"/>
          </a:ln>
        </p:spPr>
        <p:txBody>
          <a:bodyPr lIns="0" tIns="0" rIns="0" bIns="0">
            <a:spAutoFit/>
          </a:bodyPr>
          <a:lstStyle/>
          <a:p>
            <a:pPr algn="ctr"/>
            <a:r>
              <a:rPr lang="zh-CN" altLang="en-US" sz="1756">
                <a:solidFill>
                  <a:schemeClr val="bg1"/>
                </a:solidFill>
                <a:latin typeface="微软雅黑" panose="020B0503020204020204" pitchFamily="34" charset="-122"/>
              </a:rPr>
              <a:t>点击输入标题</a:t>
            </a:r>
          </a:p>
        </p:txBody>
      </p:sp>
      <p:sp>
        <p:nvSpPr>
          <p:cNvPr id="16" name="TextBox 31"/>
          <p:cNvSpPr txBox="1">
            <a:spLocks noChangeArrowheads="1"/>
          </p:cNvSpPr>
          <p:nvPr/>
        </p:nvSpPr>
        <p:spPr bwMode="auto">
          <a:xfrm>
            <a:off x="2200267" y="4887647"/>
            <a:ext cx="3476034" cy="723853"/>
          </a:xfrm>
          <a:prstGeom prst="rect">
            <a:avLst/>
          </a:prstGeom>
          <a:noFill/>
          <a:ln w="9525">
            <a:noFill/>
            <a:miter lim="800000"/>
          </a:ln>
        </p:spPr>
        <p:txBody>
          <a:bodyPr lIns="0" tIns="0" rIns="0" bIns="0">
            <a:spAutoFit/>
          </a:bodyPr>
          <a:lstStyle/>
          <a:p>
            <a:pPr>
              <a:lnSpc>
                <a:spcPct val="125000"/>
              </a:lnSpc>
            </a:pPr>
            <a:r>
              <a:rPr lang="zh-CN" altLang="en-US" sz="1254">
                <a:solidFill>
                  <a:schemeClr val="bg1"/>
                </a:solidFill>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1254">
              <a:solidFill>
                <a:schemeClr val="bg1"/>
              </a:solidFill>
              <a:sym typeface="造字工房悦黑体验版常规体" pitchFamily="50" charset="-122"/>
            </a:endParaRPr>
          </a:p>
        </p:txBody>
      </p:sp>
      <p:sp>
        <p:nvSpPr>
          <p:cNvPr id="17" name="AutoShape 40"/>
          <p:cNvSpPr>
            <a:spLocks noChangeArrowheads="1"/>
          </p:cNvSpPr>
          <p:nvPr/>
        </p:nvSpPr>
        <p:spPr bwMode="auto">
          <a:xfrm>
            <a:off x="5642456" y="5761634"/>
            <a:ext cx="260803" cy="362336"/>
          </a:xfrm>
          <a:prstGeom prst="chevron">
            <a:avLst>
              <a:gd name="adj" fmla="val 56829"/>
            </a:avLst>
          </a:prstGeom>
          <a:solidFill>
            <a:schemeClr val="bg1"/>
          </a:solidFill>
          <a:ln w="9525">
            <a:noFill/>
            <a:prstDash val="lgDashDotDot"/>
            <a:miter lim="800000"/>
          </a:ln>
        </p:spPr>
        <p:txBody>
          <a:bodyPr wrap="none" anchor="ctr"/>
          <a:lstStyle/>
          <a:p>
            <a:endParaRPr lang="zh-CN" altLang="en-US" sz="2257"/>
          </a:p>
        </p:txBody>
      </p:sp>
      <p:sp>
        <p:nvSpPr>
          <p:cNvPr id="18" name="AutoShape 41"/>
          <p:cNvSpPr>
            <a:spLocks noChangeArrowheads="1"/>
          </p:cNvSpPr>
          <p:nvPr/>
        </p:nvSpPr>
        <p:spPr bwMode="auto">
          <a:xfrm flipH="1">
            <a:off x="6245686" y="3414415"/>
            <a:ext cx="290665" cy="362336"/>
          </a:xfrm>
          <a:prstGeom prst="chevron">
            <a:avLst>
              <a:gd name="adj" fmla="val 56829"/>
            </a:avLst>
          </a:prstGeom>
          <a:solidFill>
            <a:schemeClr val="bg1"/>
          </a:solidFill>
          <a:ln w="9525">
            <a:noFill/>
            <a:prstDash val="lgDashDotDot"/>
            <a:miter lim="800000"/>
          </a:ln>
        </p:spPr>
        <p:txBody>
          <a:bodyPr wrap="none" anchor="ctr"/>
          <a:lstStyle/>
          <a:p>
            <a:endParaRPr lang="zh-CN" altLang="en-US" sz="2257"/>
          </a:p>
        </p:txBody>
      </p:sp>
      <p:sp>
        <p:nvSpPr>
          <p:cNvPr id="19" name="文本框 18"/>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82235403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par>
                                <p:cTn id="24" presetID="2" presetClass="entr" presetSubtype="3"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ID="12"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slide(fromLeft)">
                                      <p:cBhvr>
                                        <p:cTn id="51" dur="500"/>
                                        <p:tgtEl>
                                          <p:spTgt spid="17"/>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slide(fromRight)">
                                      <p:cBhvr>
                                        <p:cTn id="54" dur="500"/>
                                        <p:tgtEl>
                                          <p:spTgt spid="18"/>
                                        </p:tgtEl>
                                      </p:cBhvr>
                                    </p:animEffect>
                                  </p:childTnLst>
                                </p:cTn>
                              </p:par>
                            </p:childTnLst>
                          </p:cTn>
                        </p:par>
                        <p:par>
                          <p:cTn id="55" fill="hold">
                            <p:stCondLst>
                              <p:cond delay="1000"/>
                            </p:stCondLst>
                            <p:childTnLst>
                              <p:par>
                                <p:cTn id="56" presetID="26" presetClass="emph" presetSubtype="0" repeatCount="2000" fill="hold" grpId="1" nodeType="afterEffect">
                                  <p:stCondLst>
                                    <p:cond delay="0"/>
                                  </p:stCondLst>
                                  <p:childTnLst>
                                    <p:animEffect transition="out" filter="fade">
                                      <p:cBhvr>
                                        <p:cTn id="57" dur="1000" tmFilter="0, 0; .2, .5; .8, .5; 1, 0"/>
                                        <p:tgtEl>
                                          <p:spTgt spid="18"/>
                                        </p:tgtEl>
                                      </p:cBhvr>
                                    </p:animEffect>
                                    <p:animScale>
                                      <p:cBhvr>
                                        <p:cTn id="58" dur="500" autoRev="1" fill="hold"/>
                                        <p:tgtEl>
                                          <p:spTgt spid="18"/>
                                        </p:tgtEl>
                                      </p:cBhvr>
                                      <p:by x="105000" y="105000"/>
                                    </p:animScale>
                                  </p:childTnLst>
                                </p:cTn>
                              </p:par>
                              <p:par>
                                <p:cTn id="59" presetID="26" presetClass="emph" presetSubtype="0" repeatCount="2000" fill="hold" grpId="1" nodeType="withEffect">
                                  <p:stCondLst>
                                    <p:cond delay="0"/>
                                  </p:stCondLst>
                                  <p:childTnLst>
                                    <p:animEffect transition="out" filter="fade">
                                      <p:cBhvr>
                                        <p:cTn id="60" dur="1000" tmFilter="0, 0; .2, .5; .8, .5; 1, 0"/>
                                        <p:tgtEl>
                                          <p:spTgt spid="17"/>
                                        </p:tgtEl>
                                      </p:cBhvr>
                                    </p:animEffect>
                                    <p:animScale>
                                      <p:cBhvr>
                                        <p:cTn id="61"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9" grpId="0" animBg="1"/>
      <p:bldP spid="13" grpId="0"/>
      <p:bldP spid="14" grpId="0"/>
      <p:bldP spid="15" grpId="0"/>
      <p:bldP spid="16" grpId="0"/>
      <p:bldP spid="17" grpId="0" animBg="1"/>
      <p:bldP spid="17" grpId="1" animBg="1"/>
      <p:bldP spid="18" grpId="0" animBg="1"/>
      <p:bldP spid="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Group 44"/>
          <p:cNvGrpSpPr/>
          <p:nvPr/>
        </p:nvGrpSpPr>
        <p:grpSpPr bwMode="auto">
          <a:xfrm>
            <a:off x="3778644" y="2724283"/>
            <a:ext cx="3241113" cy="3239123"/>
            <a:chOff x="1898" y="1504"/>
            <a:chExt cx="1628" cy="1627"/>
          </a:xfrm>
        </p:grpSpPr>
        <p:sp>
          <p:nvSpPr>
            <p:cNvPr id="4" name="Freeform 4"/>
            <p:cNvSpPr/>
            <p:nvPr/>
          </p:nvSpPr>
          <p:spPr bwMode="auto">
            <a:xfrm>
              <a:off x="1898" y="1504"/>
              <a:ext cx="1628" cy="1627"/>
            </a:xfrm>
            <a:custGeom>
              <a:avLst/>
              <a:gdLst>
                <a:gd name="T0" fmla="*/ 4814578 w 1050"/>
                <a:gd name="T1" fmla="*/ 5442098 h 1049"/>
                <a:gd name="T2" fmla="*/ 4609959 w 1050"/>
                <a:gd name="T3" fmla="*/ 6002580 h 1049"/>
                <a:gd name="T4" fmla="*/ 4038230 w 1050"/>
                <a:gd name="T5" fmla="*/ 5839862 h 1049"/>
                <a:gd name="T6" fmla="*/ 3761390 w 1050"/>
                <a:gd name="T7" fmla="*/ 6291864 h 1049"/>
                <a:gd name="T8" fmla="*/ 3165586 w 1050"/>
                <a:gd name="T9" fmla="*/ 5972447 h 1049"/>
                <a:gd name="T10" fmla="*/ 2666074 w 1050"/>
                <a:gd name="T11" fmla="*/ 6309945 h 1049"/>
                <a:gd name="T12" fmla="*/ 2292943 w 1050"/>
                <a:gd name="T13" fmla="*/ 5839862 h 1049"/>
                <a:gd name="T14" fmla="*/ 1811485 w 1050"/>
                <a:gd name="T15" fmla="*/ 6044771 h 1049"/>
                <a:gd name="T16" fmla="*/ 1636957 w 1050"/>
                <a:gd name="T17" fmla="*/ 5526473 h 1049"/>
                <a:gd name="T18" fmla="*/ 1396230 w 1050"/>
                <a:gd name="T19" fmla="*/ 5351703 h 1049"/>
                <a:gd name="T20" fmla="*/ 842552 w 1050"/>
                <a:gd name="T21" fmla="*/ 5339646 h 1049"/>
                <a:gd name="T22" fmla="*/ 806443 w 1050"/>
                <a:gd name="T23" fmla="*/ 4688765 h 1049"/>
                <a:gd name="T24" fmla="*/ 282856 w 1050"/>
                <a:gd name="T25" fmla="*/ 4520016 h 1049"/>
                <a:gd name="T26" fmla="*/ 469422 w 1050"/>
                <a:gd name="T27" fmla="*/ 3959535 h 1049"/>
                <a:gd name="T28" fmla="*/ 0 w 1050"/>
                <a:gd name="T29" fmla="*/ 3555747 h 1049"/>
                <a:gd name="T30" fmla="*/ 361093 w 1050"/>
                <a:gd name="T31" fmla="*/ 3013346 h 1049"/>
                <a:gd name="T32" fmla="*/ 36111 w 1050"/>
                <a:gd name="T33" fmla="*/ 2567371 h 1049"/>
                <a:gd name="T34" fmla="*/ 517566 w 1050"/>
                <a:gd name="T35" fmla="*/ 2217823 h 1049"/>
                <a:gd name="T36" fmla="*/ 331003 w 1050"/>
                <a:gd name="T37" fmla="*/ 1711579 h 1049"/>
                <a:gd name="T38" fmla="*/ 890697 w 1050"/>
                <a:gd name="T39" fmla="*/ 1506673 h 1049"/>
                <a:gd name="T40" fmla="*/ 842552 w 1050"/>
                <a:gd name="T41" fmla="*/ 982350 h 1049"/>
                <a:gd name="T42" fmla="*/ 1396230 w 1050"/>
                <a:gd name="T43" fmla="*/ 976324 h 1049"/>
                <a:gd name="T44" fmla="*/ 1630940 w 1050"/>
                <a:gd name="T45" fmla="*/ 367629 h 1049"/>
                <a:gd name="T46" fmla="*/ 2154524 w 1050"/>
                <a:gd name="T47" fmla="*/ 530349 h 1049"/>
                <a:gd name="T48" fmla="*/ 2437381 w 1050"/>
                <a:gd name="T49" fmla="*/ 439949 h 1049"/>
                <a:gd name="T50" fmla="*/ 3015131 w 1050"/>
                <a:gd name="T51" fmla="*/ 349549 h 1049"/>
                <a:gd name="T52" fmla="*/ 3562786 w 1050"/>
                <a:gd name="T53" fmla="*/ 0 h 1049"/>
                <a:gd name="T54" fmla="*/ 3887772 w 1050"/>
                <a:gd name="T55" fmla="*/ 439949 h 1049"/>
                <a:gd name="T56" fmla="*/ 4176648 w 1050"/>
                <a:gd name="T57" fmla="*/ 530349 h 1049"/>
                <a:gd name="T58" fmla="*/ 4700234 w 1050"/>
                <a:gd name="T59" fmla="*/ 367629 h 1049"/>
                <a:gd name="T60" fmla="*/ 4874758 w 1050"/>
                <a:gd name="T61" fmla="*/ 934137 h 1049"/>
                <a:gd name="T62" fmla="*/ 5416402 w 1050"/>
                <a:gd name="T63" fmla="*/ 910030 h 1049"/>
                <a:gd name="T64" fmla="*/ 5440471 w 1050"/>
                <a:gd name="T65" fmla="*/ 1506673 h 1049"/>
                <a:gd name="T66" fmla="*/ 6000168 w 1050"/>
                <a:gd name="T67" fmla="*/ 1711579 h 1049"/>
                <a:gd name="T68" fmla="*/ 5837675 w 1050"/>
                <a:gd name="T69" fmla="*/ 2290141 h 1049"/>
                <a:gd name="T70" fmla="*/ 6289046 w 1050"/>
                <a:gd name="T71" fmla="*/ 2567371 h 1049"/>
                <a:gd name="T72" fmla="*/ 5976095 w 1050"/>
                <a:gd name="T73" fmla="*/ 3157986 h 1049"/>
                <a:gd name="T74" fmla="*/ 6307100 w 1050"/>
                <a:gd name="T75" fmla="*/ 3658200 h 1049"/>
                <a:gd name="T76" fmla="*/ 5837675 w 1050"/>
                <a:gd name="T77" fmla="*/ 4031855 h 1049"/>
                <a:gd name="T78" fmla="*/ 6048310 w 1050"/>
                <a:gd name="T79" fmla="*/ 4520016 h 1049"/>
                <a:gd name="T80" fmla="*/ 5524730 w 1050"/>
                <a:gd name="T81" fmla="*/ 4688765 h 1049"/>
                <a:gd name="T82" fmla="*/ 5350202 w 1050"/>
                <a:gd name="T83" fmla="*/ 4929834 h 1049"/>
                <a:gd name="T84" fmla="*/ 5344183 w 1050"/>
                <a:gd name="T85" fmla="*/ 549031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noFill/>
              <a:prstDash val="solid"/>
              <a:round/>
            </a:ln>
          </p:spPr>
          <p:txBody>
            <a:bodyPr lIns="0" rIns="0" anchor="ctr"/>
            <a:lstStyle/>
            <a:p>
              <a:endParaRPr lang="zh-CN" altLang="en-US" sz="2257">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Oval 5"/>
            <p:cNvSpPr>
              <a:spLocks noChangeArrowheads="1"/>
            </p:cNvSpPr>
            <p:nvPr/>
          </p:nvSpPr>
          <p:spPr bwMode="auto">
            <a:xfrm>
              <a:off x="2149" y="1752"/>
              <a:ext cx="1129" cy="1131"/>
            </a:xfrm>
            <a:prstGeom prst="ellipse">
              <a:avLst/>
            </a:prstGeom>
            <a:solidFill>
              <a:srgbClr val="F2F2F2"/>
            </a:solidFill>
            <a:ln w="22225">
              <a:noFill/>
              <a:round/>
            </a:ln>
          </p:spPr>
          <p:txBody>
            <a:bodyPr anchor="ctr" anchorCtr="1"/>
            <a:lstStyle/>
            <a:p>
              <a:pPr algn="ctr" defTabSz="1262220"/>
              <a:endParaRPr lang="zh-CN" altLang="en-US" sz="2257">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endParaRPr>
            </a:p>
            <a:p>
              <a:pPr algn="ctr" defTabSz="1262220"/>
              <a:r>
                <a:rPr lang="zh-CN" altLang="en-US" sz="2257">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rPr>
                <a:t>输入您想要的文字内容</a:t>
              </a:r>
            </a:p>
            <a:p>
              <a:pPr algn="ctr" defTabSz="1262220"/>
              <a:endParaRPr lang="en-US" altLang="zh-CN" sz="2257">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6" name="Group 45"/>
          <p:cNvGrpSpPr/>
          <p:nvPr/>
        </p:nvGrpSpPr>
        <p:grpSpPr bwMode="auto">
          <a:xfrm>
            <a:off x="6631542" y="2129017"/>
            <a:ext cx="2207858" cy="2205868"/>
            <a:chOff x="3331" y="1205"/>
            <a:chExt cx="1109" cy="1108"/>
          </a:xfrm>
        </p:grpSpPr>
        <p:sp>
          <p:nvSpPr>
            <p:cNvPr id="7" name="Freeform 6"/>
            <p:cNvSpPr/>
            <p:nvPr/>
          </p:nvSpPr>
          <p:spPr bwMode="auto">
            <a:xfrm>
              <a:off x="3331" y="1205"/>
              <a:ext cx="1109" cy="1108"/>
            </a:xfrm>
            <a:custGeom>
              <a:avLst/>
              <a:gdLst>
                <a:gd name="T0" fmla="*/ 3122275 w 637"/>
                <a:gd name="T1" fmla="*/ 3867862 h 638"/>
                <a:gd name="T2" fmla="*/ 2973596 w 637"/>
                <a:gd name="T3" fmla="*/ 3938187 h 638"/>
                <a:gd name="T4" fmla="*/ 2810756 w 637"/>
                <a:gd name="T5" fmla="*/ 3994444 h 638"/>
                <a:gd name="T6" fmla="*/ 2562955 w 637"/>
                <a:gd name="T7" fmla="*/ 4472652 h 638"/>
                <a:gd name="T8" fmla="*/ 2208957 w 637"/>
                <a:gd name="T9" fmla="*/ 4071803 h 638"/>
                <a:gd name="T10" fmla="*/ 2039037 w 637"/>
                <a:gd name="T11" fmla="*/ 4057736 h 638"/>
                <a:gd name="T12" fmla="*/ 1869116 w 637"/>
                <a:gd name="T13" fmla="*/ 4029609 h 638"/>
                <a:gd name="T14" fmla="*/ 1479716 w 637"/>
                <a:gd name="T15" fmla="*/ 4353099 h 638"/>
                <a:gd name="T16" fmla="*/ 1281478 w 637"/>
                <a:gd name="T17" fmla="*/ 4275741 h 638"/>
                <a:gd name="T18" fmla="*/ 1231918 w 637"/>
                <a:gd name="T19" fmla="*/ 3748309 h 638"/>
                <a:gd name="T20" fmla="*/ 1097400 w 637"/>
                <a:gd name="T21" fmla="*/ 3649853 h 638"/>
                <a:gd name="T22" fmla="*/ 559321 w 637"/>
                <a:gd name="T23" fmla="*/ 3734242 h 638"/>
                <a:gd name="T24" fmla="*/ 396481 w 637"/>
                <a:gd name="T25" fmla="*/ 3530301 h 638"/>
                <a:gd name="T26" fmla="*/ 630117 w 637"/>
                <a:gd name="T27" fmla="*/ 3038028 h 638"/>
                <a:gd name="T28" fmla="*/ 552240 w 637"/>
                <a:gd name="T29" fmla="*/ 2883313 h 638"/>
                <a:gd name="T30" fmla="*/ 42480 w 637"/>
                <a:gd name="T31" fmla="*/ 2693435 h 638"/>
                <a:gd name="T32" fmla="*/ 0 w 637"/>
                <a:gd name="T33" fmla="*/ 2433236 h 638"/>
                <a:gd name="T34" fmla="*/ 453121 w 637"/>
                <a:gd name="T35" fmla="*/ 2116773 h 638"/>
                <a:gd name="T36" fmla="*/ 474360 w 637"/>
                <a:gd name="T37" fmla="*/ 1940963 h 638"/>
                <a:gd name="T38" fmla="*/ 120360 w 637"/>
                <a:gd name="T39" fmla="*/ 1511980 h 638"/>
                <a:gd name="T40" fmla="*/ 212399 w 637"/>
                <a:gd name="T41" fmla="*/ 1279910 h 638"/>
                <a:gd name="T42" fmla="*/ 771719 w 637"/>
                <a:gd name="T43" fmla="*/ 1230682 h 638"/>
                <a:gd name="T44" fmla="*/ 877919 w 637"/>
                <a:gd name="T45" fmla="*/ 1090032 h 638"/>
                <a:gd name="T46" fmla="*/ 785877 w 637"/>
                <a:gd name="T47" fmla="*/ 534468 h 638"/>
                <a:gd name="T48" fmla="*/ 977040 w 637"/>
                <a:gd name="T49" fmla="*/ 386787 h 638"/>
                <a:gd name="T50" fmla="*/ 1493877 w 637"/>
                <a:gd name="T51" fmla="*/ 618856 h 638"/>
                <a:gd name="T52" fmla="*/ 1656717 w 637"/>
                <a:gd name="T53" fmla="*/ 555565 h 638"/>
                <a:gd name="T54" fmla="*/ 1847878 w 637"/>
                <a:gd name="T55" fmla="*/ 28131 h 638"/>
                <a:gd name="T56" fmla="*/ 1975315 w 637"/>
                <a:gd name="T57" fmla="*/ 7034 h 638"/>
                <a:gd name="T58" fmla="*/ 2336395 w 637"/>
                <a:gd name="T59" fmla="*/ 450079 h 638"/>
                <a:gd name="T60" fmla="*/ 2513394 w 637"/>
                <a:gd name="T61" fmla="*/ 464143 h 638"/>
                <a:gd name="T62" fmla="*/ 2683315 w 637"/>
                <a:gd name="T63" fmla="*/ 492273 h 638"/>
                <a:gd name="T64" fmla="*/ 3086872 w 637"/>
                <a:gd name="T65" fmla="*/ 147680 h 638"/>
                <a:gd name="T66" fmla="*/ 3263874 w 637"/>
                <a:gd name="T67" fmla="*/ 225039 h 638"/>
                <a:gd name="T68" fmla="*/ 3313434 w 637"/>
                <a:gd name="T69" fmla="*/ 773571 h 638"/>
                <a:gd name="T70" fmla="*/ 3455032 w 637"/>
                <a:gd name="T71" fmla="*/ 879061 h 638"/>
                <a:gd name="T72" fmla="*/ 3978953 w 637"/>
                <a:gd name="T73" fmla="*/ 787637 h 638"/>
                <a:gd name="T74" fmla="*/ 4099313 w 637"/>
                <a:gd name="T75" fmla="*/ 956416 h 638"/>
                <a:gd name="T76" fmla="*/ 3879832 w 637"/>
                <a:gd name="T77" fmla="*/ 1413528 h 638"/>
                <a:gd name="T78" fmla="*/ 3922312 w 637"/>
                <a:gd name="T79" fmla="*/ 1497917 h 638"/>
                <a:gd name="T80" fmla="*/ 3986035 w 637"/>
                <a:gd name="T81" fmla="*/ 1652630 h 638"/>
                <a:gd name="T82" fmla="*/ 4474552 w 637"/>
                <a:gd name="T83" fmla="*/ 1835477 h 638"/>
                <a:gd name="T84" fmla="*/ 4509953 w 637"/>
                <a:gd name="T85" fmla="*/ 2116773 h 638"/>
                <a:gd name="T86" fmla="*/ 4085152 w 637"/>
                <a:gd name="T87" fmla="*/ 2419172 h 638"/>
                <a:gd name="T88" fmla="*/ 4063912 w 637"/>
                <a:gd name="T89" fmla="*/ 2580916 h 638"/>
                <a:gd name="T90" fmla="*/ 4389593 w 637"/>
                <a:gd name="T91" fmla="*/ 2981767 h 638"/>
                <a:gd name="T92" fmla="*/ 4276311 w 637"/>
                <a:gd name="T93" fmla="*/ 3249001 h 638"/>
                <a:gd name="T94" fmla="*/ 3766554 w 637"/>
                <a:gd name="T95" fmla="*/ 3298229 h 638"/>
                <a:gd name="T96" fmla="*/ 3667434 w 637"/>
                <a:gd name="T97" fmla="*/ 3431845 h 638"/>
                <a:gd name="T98" fmla="*/ 3745314 w 637"/>
                <a:gd name="T99" fmla="*/ 3931153 h 638"/>
                <a:gd name="T100" fmla="*/ 3575393 w 637"/>
                <a:gd name="T101" fmla="*/ 4071803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1"/>
            </a:solidFill>
            <a:ln w="3175" cap="flat" cmpd="sng" algn="ctr">
              <a:noFill/>
              <a:prstDash val="solid"/>
              <a:round/>
            </a:ln>
          </p:spPr>
          <p:txBody>
            <a:bodyPr lIns="0" rIns="0" anchor="ctr"/>
            <a:lstStyle/>
            <a:p>
              <a:endParaRPr lang="zh-CN" altLang="en-US" sz="2257">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Oval 7"/>
            <p:cNvSpPr>
              <a:spLocks noChangeArrowheads="1"/>
            </p:cNvSpPr>
            <p:nvPr/>
          </p:nvSpPr>
          <p:spPr bwMode="auto">
            <a:xfrm>
              <a:off x="3551" y="1427"/>
              <a:ext cx="669" cy="664"/>
            </a:xfrm>
            <a:prstGeom prst="ellipse">
              <a:avLst/>
            </a:prstGeom>
            <a:solidFill>
              <a:srgbClr val="F2F2F2"/>
            </a:solidFill>
            <a:ln w="22225">
              <a:noFill/>
              <a:round/>
            </a:ln>
          </p:spPr>
          <p:txBody>
            <a:bodyPr anchor="ctr" anchorCtr="1"/>
            <a:lstStyle/>
            <a:p>
              <a:pPr algn="ctr" defTabSz="1146749"/>
              <a:endPar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endParaRPr>
            </a:p>
            <a:p>
              <a:pPr algn="ctr" defTabSz="1146749"/>
              <a:r>
                <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rPr>
                <a:t>输入您想要的文字内容</a:t>
              </a:r>
            </a:p>
            <a:p>
              <a:pPr algn="ctr" defTabSz="1146749"/>
              <a:endParaRPr lang="en-US" altLang="zh-CN" sz="1505">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9" name="Group 43"/>
          <p:cNvGrpSpPr/>
          <p:nvPr/>
        </p:nvGrpSpPr>
        <p:grpSpPr bwMode="auto">
          <a:xfrm>
            <a:off x="1399573" y="2459499"/>
            <a:ext cx="2558249" cy="2564222"/>
            <a:chOff x="703" y="1371"/>
            <a:chExt cx="1285" cy="1288"/>
          </a:xfrm>
        </p:grpSpPr>
        <p:sp>
          <p:nvSpPr>
            <p:cNvPr id="10" name="Freeform 8"/>
            <p:cNvSpPr/>
            <p:nvPr/>
          </p:nvSpPr>
          <p:spPr bwMode="auto">
            <a:xfrm>
              <a:off x="703" y="1371"/>
              <a:ext cx="1285" cy="1288"/>
            </a:xfrm>
            <a:custGeom>
              <a:avLst/>
              <a:gdLst>
                <a:gd name="T0" fmla="*/ 3813852 w 808"/>
                <a:gd name="T1" fmla="*/ 4487739 h 810"/>
                <a:gd name="T2" fmla="*/ 3592946 w 808"/>
                <a:gd name="T3" fmla="*/ 4611136 h 810"/>
                <a:gd name="T4" fmla="*/ 3475999 w 808"/>
                <a:gd name="T5" fmla="*/ 5124205 h 810"/>
                <a:gd name="T6" fmla="*/ 3307071 w 808"/>
                <a:gd name="T7" fmla="*/ 5176164 h 810"/>
                <a:gd name="T8" fmla="*/ 2923736 w 808"/>
                <a:gd name="T9" fmla="*/ 4812467 h 810"/>
                <a:gd name="T10" fmla="*/ 2761308 w 808"/>
                <a:gd name="T11" fmla="*/ 4831950 h 810"/>
                <a:gd name="T12" fmla="*/ 2455939 w 808"/>
                <a:gd name="T13" fmla="*/ 5260590 h 810"/>
                <a:gd name="T14" fmla="*/ 2280513 w 808"/>
                <a:gd name="T15" fmla="*/ 5241107 h 810"/>
                <a:gd name="T16" fmla="*/ 2059610 w 808"/>
                <a:gd name="T17" fmla="*/ 4760512 h 810"/>
                <a:gd name="T18" fmla="*/ 1897180 w 808"/>
                <a:gd name="T19" fmla="*/ 4715050 h 810"/>
                <a:gd name="T20" fmla="*/ 1461869 w 808"/>
                <a:gd name="T21" fmla="*/ 4994317 h 810"/>
                <a:gd name="T22" fmla="*/ 1292941 w 808"/>
                <a:gd name="T23" fmla="*/ 4903391 h 810"/>
                <a:gd name="T24" fmla="*/ 1279946 w 808"/>
                <a:gd name="T25" fmla="*/ 4383828 h 810"/>
                <a:gd name="T26" fmla="*/ 1150003 w 808"/>
                <a:gd name="T27" fmla="*/ 4273419 h 810"/>
                <a:gd name="T28" fmla="*/ 643222 w 808"/>
                <a:gd name="T29" fmla="*/ 4364342 h 810"/>
                <a:gd name="T30" fmla="*/ 526271 w 808"/>
                <a:gd name="T31" fmla="*/ 4214969 h 810"/>
                <a:gd name="T32" fmla="*/ 669211 w 808"/>
                <a:gd name="T33" fmla="*/ 3656435 h 810"/>
                <a:gd name="T34" fmla="*/ 597741 w 808"/>
                <a:gd name="T35" fmla="*/ 3507062 h 810"/>
                <a:gd name="T36" fmla="*/ 103955 w 808"/>
                <a:gd name="T37" fmla="*/ 3383666 h 810"/>
                <a:gd name="T38" fmla="*/ 435311 w 808"/>
                <a:gd name="T39" fmla="*/ 2993991 h 810"/>
                <a:gd name="T40" fmla="*/ 415822 w 808"/>
                <a:gd name="T41" fmla="*/ 2831628 h 810"/>
                <a:gd name="T42" fmla="*/ 402827 w 808"/>
                <a:gd name="T43" fmla="*/ 2662768 h 810"/>
                <a:gd name="T44" fmla="*/ 6498 w 808"/>
                <a:gd name="T45" fmla="*/ 2351031 h 810"/>
                <a:gd name="T46" fmla="*/ 454804 w 808"/>
                <a:gd name="T47" fmla="*/ 2130215 h 810"/>
                <a:gd name="T48" fmla="*/ 506781 w 808"/>
                <a:gd name="T49" fmla="*/ 1967853 h 810"/>
                <a:gd name="T50" fmla="*/ 558759 w 808"/>
                <a:gd name="T51" fmla="*/ 1805488 h 810"/>
                <a:gd name="T52" fmla="*/ 311865 w 808"/>
                <a:gd name="T53" fmla="*/ 1376845 h 810"/>
                <a:gd name="T54" fmla="*/ 812150 w 808"/>
                <a:gd name="T55" fmla="*/ 1337879 h 810"/>
                <a:gd name="T56" fmla="*/ 909607 w 808"/>
                <a:gd name="T57" fmla="*/ 1207987 h 810"/>
                <a:gd name="T58" fmla="*/ 1020059 w 808"/>
                <a:gd name="T59" fmla="*/ 1078096 h 810"/>
                <a:gd name="T60" fmla="*/ 961586 w 808"/>
                <a:gd name="T61" fmla="*/ 591004 h 810"/>
                <a:gd name="T62" fmla="*/ 1435879 w 808"/>
                <a:gd name="T63" fmla="*/ 740381 h 810"/>
                <a:gd name="T64" fmla="*/ 1656785 w 808"/>
                <a:gd name="T65" fmla="*/ 616982 h 810"/>
                <a:gd name="T66" fmla="*/ 1767238 w 808"/>
                <a:gd name="T67" fmla="*/ 136386 h 810"/>
                <a:gd name="T68" fmla="*/ 1962152 w 808"/>
                <a:gd name="T69" fmla="*/ 77935 h 810"/>
                <a:gd name="T70" fmla="*/ 2325996 w 808"/>
                <a:gd name="T71" fmla="*/ 409158 h 810"/>
                <a:gd name="T72" fmla="*/ 2488423 w 808"/>
                <a:gd name="T73" fmla="*/ 396170 h 810"/>
                <a:gd name="T74" fmla="*/ 2774301 w 808"/>
                <a:gd name="T75" fmla="*/ 0 h 810"/>
                <a:gd name="T76" fmla="*/ 2982210 w 808"/>
                <a:gd name="T77" fmla="*/ 19484 h 810"/>
                <a:gd name="T78" fmla="*/ 3190120 w 808"/>
                <a:gd name="T79" fmla="*/ 461114 h 810"/>
                <a:gd name="T80" fmla="*/ 3346055 w 808"/>
                <a:gd name="T81" fmla="*/ 506575 h 810"/>
                <a:gd name="T82" fmla="*/ 3761873 w 808"/>
                <a:gd name="T83" fmla="*/ 253286 h 810"/>
                <a:gd name="T84" fmla="*/ 3943796 w 808"/>
                <a:gd name="T85" fmla="*/ 350706 h 810"/>
                <a:gd name="T86" fmla="*/ 3969785 w 808"/>
                <a:gd name="T87" fmla="*/ 844292 h 810"/>
                <a:gd name="T88" fmla="*/ 4093231 w 808"/>
                <a:gd name="T89" fmla="*/ 948205 h 810"/>
                <a:gd name="T90" fmla="*/ 4580519 w 808"/>
                <a:gd name="T91" fmla="*/ 870272 h 810"/>
                <a:gd name="T92" fmla="*/ 4710463 w 808"/>
                <a:gd name="T93" fmla="*/ 1026140 h 810"/>
                <a:gd name="T94" fmla="*/ 4580519 w 808"/>
                <a:gd name="T95" fmla="*/ 1565187 h 810"/>
                <a:gd name="T96" fmla="*/ 4651990 w 808"/>
                <a:gd name="T97" fmla="*/ 1714564 h 810"/>
                <a:gd name="T98" fmla="*/ 5139278 w 808"/>
                <a:gd name="T99" fmla="*/ 1850950 h 810"/>
                <a:gd name="T100" fmla="*/ 4807920 w 808"/>
                <a:gd name="T101" fmla="*/ 2227633 h 810"/>
                <a:gd name="T102" fmla="*/ 4833909 w 808"/>
                <a:gd name="T103" fmla="*/ 2389997 h 810"/>
                <a:gd name="T104" fmla="*/ 4840407 w 808"/>
                <a:gd name="T105" fmla="*/ 2565351 h 810"/>
                <a:gd name="T106" fmla="*/ 5243233 w 808"/>
                <a:gd name="T107" fmla="*/ 2870596 h 810"/>
                <a:gd name="T108" fmla="*/ 4788429 w 808"/>
                <a:gd name="T109" fmla="*/ 3097904 h 810"/>
                <a:gd name="T110" fmla="*/ 4742948 w 808"/>
                <a:gd name="T111" fmla="*/ 3260268 h 810"/>
                <a:gd name="T112" fmla="*/ 4690972 w 808"/>
                <a:gd name="T113" fmla="*/ 3416139 h 810"/>
                <a:gd name="T114" fmla="*/ 4950860 w 808"/>
                <a:gd name="T115" fmla="*/ 3864261 h 810"/>
                <a:gd name="T116" fmla="*/ 4437579 w 808"/>
                <a:gd name="T117" fmla="*/ 3890241 h 810"/>
                <a:gd name="T118" fmla="*/ 4340123 w 808"/>
                <a:gd name="T119" fmla="*/ 4026625 h 810"/>
                <a:gd name="T120" fmla="*/ 4229673 w 808"/>
                <a:gd name="T121" fmla="*/ 4150022 h 810"/>
                <a:gd name="T122" fmla="*/ 4301140 w 808"/>
                <a:gd name="T123" fmla="*/ 4663094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noFill/>
              <a:prstDash val="solid"/>
              <a:round/>
            </a:ln>
          </p:spPr>
          <p:txBody>
            <a:bodyPr lIns="0" rIns="0" anchor="ctr"/>
            <a:lstStyle/>
            <a:p>
              <a:endParaRPr lang="zh-CN" altLang="en-US" sz="2257">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Oval 9"/>
            <p:cNvSpPr>
              <a:spLocks noChangeArrowheads="1"/>
            </p:cNvSpPr>
            <p:nvPr/>
          </p:nvSpPr>
          <p:spPr bwMode="auto">
            <a:xfrm>
              <a:off x="918" y="1588"/>
              <a:ext cx="853" cy="853"/>
            </a:xfrm>
            <a:prstGeom prst="ellipse">
              <a:avLst/>
            </a:prstGeom>
            <a:solidFill>
              <a:srgbClr val="F2F2F2"/>
            </a:solidFill>
            <a:ln w="22225">
              <a:noFill/>
              <a:round/>
            </a:ln>
          </p:spPr>
          <p:txBody>
            <a:bodyPr anchor="ctr"/>
            <a:lstStyle/>
            <a:p>
              <a:pPr algn="ctr" defTabSz="1262220"/>
              <a:endParaRPr lang="zh-CN" altLang="en-US" sz="1756">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endParaRPr>
            </a:p>
            <a:p>
              <a:pPr algn="ctr" defTabSz="1262220"/>
              <a:r>
                <a:rPr lang="zh-CN" altLang="en-US" sz="1756">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rPr>
                <a:t>输入您想要的文字内容</a:t>
              </a:r>
            </a:p>
            <a:p>
              <a:pPr algn="ctr" defTabSz="1262220"/>
              <a:endParaRPr lang="en-US" altLang="zh-CN" sz="1756">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2" name="TextBox 53"/>
          <p:cNvSpPr txBox="1">
            <a:spLocks noChangeArrowheads="1"/>
          </p:cNvSpPr>
          <p:nvPr/>
        </p:nvSpPr>
        <p:spPr bwMode="auto">
          <a:xfrm>
            <a:off x="1646439" y="1912013"/>
            <a:ext cx="2128224" cy="436518"/>
          </a:xfrm>
          <a:prstGeom prst="rect">
            <a:avLst/>
          </a:prstGeom>
          <a:noFill/>
          <a:ln w="9525">
            <a:noFill/>
            <a:miter lim="800000"/>
          </a:ln>
        </p:spPr>
        <p:txBody>
          <a:bodyPr lIns="126415" tIns="63208" rIns="126415" bIns="63208">
            <a:spAutoFit/>
          </a:bodyPr>
          <a:lstStyle/>
          <a:p>
            <a:pPr algn="ctr" defTabSz="1262220"/>
            <a:r>
              <a:rPr lang="zh-CN" altLang="en-US" sz="2007">
                <a:solidFill>
                  <a:schemeClr val="tx1">
                    <a:lumMod val="85000"/>
                    <a:lumOff val="15000"/>
                  </a:schemeClr>
                </a:solidFill>
                <a:latin typeface="微软雅黑" panose="020B0503020204020204" pitchFamily="34" charset="-122"/>
                <a:ea typeface="微软雅黑" panose="020B0503020204020204" pitchFamily="34" charset="-122"/>
              </a:rPr>
              <a:t>添加标题内容</a:t>
            </a:r>
          </a:p>
        </p:txBody>
      </p:sp>
      <p:sp>
        <p:nvSpPr>
          <p:cNvPr id="13" name="TextBox 53"/>
          <p:cNvSpPr txBox="1">
            <a:spLocks noChangeArrowheads="1"/>
          </p:cNvSpPr>
          <p:nvPr/>
        </p:nvSpPr>
        <p:spPr bwMode="auto">
          <a:xfrm>
            <a:off x="4379883" y="2125036"/>
            <a:ext cx="2132207" cy="745384"/>
          </a:xfrm>
          <a:prstGeom prst="rect">
            <a:avLst/>
          </a:prstGeom>
          <a:noFill/>
          <a:ln w="9525">
            <a:noFill/>
            <a:miter lim="800000"/>
          </a:ln>
        </p:spPr>
        <p:txBody>
          <a:bodyPr lIns="126415" tIns="63208" rIns="126415" bIns="63208">
            <a:spAutoFit/>
          </a:bodyPr>
          <a:lstStyle/>
          <a:p>
            <a:pPr algn="ctr" defTabSz="1262220"/>
            <a:r>
              <a:rPr lang="zh-CN" altLang="en-US" sz="2007">
                <a:solidFill>
                  <a:schemeClr val="tx1">
                    <a:lumMod val="85000"/>
                    <a:lumOff val="15000"/>
                  </a:schemeClr>
                </a:solidFill>
                <a:latin typeface="微软雅黑" panose="020B0503020204020204" pitchFamily="34" charset="-122"/>
                <a:ea typeface="微软雅黑" panose="020B0503020204020204" pitchFamily="34" charset="-122"/>
              </a:rPr>
              <a:t>添加标题内容</a:t>
            </a:r>
          </a:p>
          <a:p>
            <a:pPr algn="ctr" defTabSz="1262220"/>
            <a:endParaRPr lang="zh-CN" altLang="en-US" sz="2007">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TextBox 53"/>
          <p:cNvSpPr txBox="1">
            <a:spLocks noChangeArrowheads="1"/>
          </p:cNvSpPr>
          <p:nvPr/>
        </p:nvSpPr>
        <p:spPr bwMode="auto">
          <a:xfrm>
            <a:off x="8713976" y="2543115"/>
            <a:ext cx="1863441" cy="436518"/>
          </a:xfrm>
          <a:prstGeom prst="rect">
            <a:avLst/>
          </a:prstGeom>
          <a:noFill/>
          <a:ln w="9525">
            <a:noFill/>
            <a:miter lim="800000"/>
          </a:ln>
        </p:spPr>
        <p:txBody>
          <a:bodyPr lIns="126415" tIns="63208" rIns="126415" bIns="63208">
            <a:spAutoFit/>
          </a:bodyPr>
          <a:lstStyle/>
          <a:p>
            <a:pPr algn="ctr" defTabSz="1262220"/>
            <a:r>
              <a:rPr lang="zh-CN" altLang="en-US" sz="2007">
                <a:solidFill>
                  <a:schemeClr val="tx1">
                    <a:lumMod val="85000"/>
                    <a:lumOff val="15000"/>
                  </a:schemeClr>
                </a:solidFill>
                <a:latin typeface="微软雅黑" panose="020B0503020204020204" pitchFamily="34" charset="-122"/>
                <a:ea typeface="微软雅黑" panose="020B0503020204020204" pitchFamily="34" charset="-122"/>
              </a:rPr>
              <a:t>添加标题内容</a:t>
            </a:r>
          </a:p>
        </p:txBody>
      </p:sp>
      <p:grpSp>
        <p:nvGrpSpPr>
          <p:cNvPr id="15" name="Group 46"/>
          <p:cNvGrpSpPr/>
          <p:nvPr/>
        </p:nvGrpSpPr>
        <p:grpSpPr bwMode="auto">
          <a:xfrm>
            <a:off x="8485027" y="3265795"/>
            <a:ext cx="2040628" cy="2046600"/>
            <a:chOff x="4262" y="1776"/>
            <a:chExt cx="1025" cy="1028"/>
          </a:xfrm>
        </p:grpSpPr>
        <p:sp>
          <p:nvSpPr>
            <p:cNvPr id="16" name="Freeform 8"/>
            <p:cNvSpPr/>
            <p:nvPr/>
          </p:nvSpPr>
          <p:spPr bwMode="auto">
            <a:xfrm>
              <a:off x="4262" y="1776"/>
              <a:ext cx="1025" cy="1028"/>
            </a:xfrm>
            <a:custGeom>
              <a:avLst/>
              <a:gdLst>
                <a:gd name="T0" fmla="*/ 2426640 w 808"/>
                <a:gd name="T1" fmla="*/ 2858790 h 810"/>
                <a:gd name="T2" fmla="*/ 2286085 w 808"/>
                <a:gd name="T3" fmla="*/ 2937395 h 810"/>
                <a:gd name="T4" fmla="*/ 2211673 w 808"/>
                <a:gd name="T5" fmla="*/ 3264230 h 810"/>
                <a:gd name="T6" fmla="*/ 2104191 w 808"/>
                <a:gd name="T7" fmla="*/ 3297329 h 810"/>
                <a:gd name="T8" fmla="*/ 1860285 w 808"/>
                <a:gd name="T9" fmla="*/ 3065649 h 810"/>
                <a:gd name="T10" fmla="*/ 1756938 w 808"/>
                <a:gd name="T11" fmla="*/ 3078061 h 810"/>
                <a:gd name="T12" fmla="*/ 1562641 w 808"/>
                <a:gd name="T13" fmla="*/ 3351113 h 810"/>
                <a:gd name="T14" fmla="*/ 1451022 w 808"/>
                <a:gd name="T15" fmla="*/ 3338701 h 810"/>
                <a:gd name="T16" fmla="*/ 1310469 w 808"/>
                <a:gd name="T17" fmla="*/ 3032552 h 810"/>
                <a:gd name="T18" fmla="*/ 1207119 w 808"/>
                <a:gd name="T19" fmla="*/ 3003590 h 810"/>
                <a:gd name="T20" fmla="*/ 930143 w 808"/>
                <a:gd name="T21" fmla="*/ 3181490 h 810"/>
                <a:gd name="T22" fmla="*/ 822659 w 808"/>
                <a:gd name="T23" fmla="*/ 3123569 h 810"/>
                <a:gd name="T24" fmla="*/ 814392 w 808"/>
                <a:gd name="T25" fmla="*/ 2792594 h 810"/>
                <a:gd name="T26" fmla="*/ 731713 w 808"/>
                <a:gd name="T27" fmla="*/ 2722264 h 810"/>
                <a:gd name="T28" fmla="*/ 409263 w 808"/>
                <a:gd name="T29" fmla="*/ 2780182 h 810"/>
                <a:gd name="T30" fmla="*/ 334850 w 808"/>
                <a:gd name="T31" fmla="*/ 2685027 h 810"/>
                <a:gd name="T32" fmla="*/ 425800 w 808"/>
                <a:gd name="T33" fmla="*/ 2329230 h 810"/>
                <a:gd name="T34" fmla="*/ 380325 w 808"/>
                <a:gd name="T35" fmla="*/ 2234076 h 810"/>
                <a:gd name="T36" fmla="*/ 66144 w 808"/>
                <a:gd name="T37" fmla="*/ 2155469 h 810"/>
                <a:gd name="T38" fmla="*/ 276976 w 808"/>
                <a:gd name="T39" fmla="*/ 1907238 h 810"/>
                <a:gd name="T40" fmla="*/ 264574 w 808"/>
                <a:gd name="T41" fmla="*/ 1803810 h 810"/>
                <a:gd name="T42" fmla="*/ 256306 w 808"/>
                <a:gd name="T43" fmla="*/ 1696242 h 810"/>
                <a:gd name="T44" fmla="*/ 4134 w 808"/>
                <a:gd name="T45" fmla="*/ 1497658 h 810"/>
                <a:gd name="T46" fmla="*/ 289379 w 808"/>
                <a:gd name="T47" fmla="*/ 1356994 h 810"/>
                <a:gd name="T48" fmla="*/ 322450 w 808"/>
                <a:gd name="T49" fmla="*/ 1253566 h 810"/>
                <a:gd name="T50" fmla="*/ 355522 w 808"/>
                <a:gd name="T51" fmla="*/ 1150135 h 810"/>
                <a:gd name="T52" fmla="*/ 198431 w 808"/>
                <a:gd name="T53" fmla="*/ 877081 h 810"/>
                <a:gd name="T54" fmla="*/ 516746 w 808"/>
                <a:gd name="T55" fmla="*/ 852259 h 810"/>
                <a:gd name="T56" fmla="*/ 578756 w 808"/>
                <a:gd name="T57" fmla="*/ 769515 h 810"/>
                <a:gd name="T58" fmla="*/ 649034 w 808"/>
                <a:gd name="T59" fmla="*/ 686771 h 810"/>
                <a:gd name="T60" fmla="*/ 611827 w 808"/>
                <a:gd name="T61" fmla="*/ 376483 h 810"/>
                <a:gd name="T62" fmla="*/ 913606 w 808"/>
                <a:gd name="T63" fmla="*/ 471639 h 810"/>
                <a:gd name="T64" fmla="*/ 1054162 w 808"/>
                <a:gd name="T65" fmla="*/ 393031 h 810"/>
                <a:gd name="T66" fmla="*/ 1124440 w 808"/>
                <a:gd name="T67" fmla="*/ 86881 h 810"/>
                <a:gd name="T68" fmla="*/ 1248459 w 808"/>
                <a:gd name="T69" fmla="*/ 49647 h 810"/>
                <a:gd name="T70" fmla="*/ 1479962 w 808"/>
                <a:gd name="T71" fmla="*/ 260642 h 810"/>
                <a:gd name="T72" fmla="*/ 1583309 w 808"/>
                <a:gd name="T73" fmla="*/ 252369 h 810"/>
                <a:gd name="T74" fmla="*/ 1765204 w 808"/>
                <a:gd name="T75" fmla="*/ 0 h 810"/>
                <a:gd name="T76" fmla="*/ 1897491 w 808"/>
                <a:gd name="T77" fmla="*/ 12412 h 810"/>
                <a:gd name="T78" fmla="*/ 2029778 w 808"/>
                <a:gd name="T79" fmla="*/ 293739 h 810"/>
                <a:gd name="T80" fmla="*/ 2128993 w 808"/>
                <a:gd name="T81" fmla="*/ 322701 h 810"/>
                <a:gd name="T82" fmla="*/ 2393568 w 808"/>
                <a:gd name="T83" fmla="*/ 161349 h 810"/>
                <a:gd name="T84" fmla="*/ 2509319 w 808"/>
                <a:gd name="T85" fmla="*/ 223409 h 810"/>
                <a:gd name="T86" fmla="*/ 2525855 w 808"/>
                <a:gd name="T87" fmla="*/ 537832 h 810"/>
                <a:gd name="T88" fmla="*/ 2604399 w 808"/>
                <a:gd name="T89" fmla="*/ 604027 h 810"/>
                <a:gd name="T90" fmla="*/ 2914446 w 808"/>
                <a:gd name="T91" fmla="*/ 554383 h 810"/>
                <a:gd name="T92" fmla="*/ 2997128 w 808"/>
                <a:gd name="T93" fmla="*/ 653675 h 810"/>
                <a:gd name="T94" fmla="*/ 2914446 w 808"/>
                <a:gd name="T95" fmla="*/ 997060 h 810"/>
                <a:gd name="T96" fmla="*/ 2959921 w 808"/>
                <a:gd name="T97" fmla="*/ 1092214 h 810"/>
                <a:gd name="T98" fmla="*/ 3269968 w 808"/>
                <a:gd name="T99" fmla="*/ 1179096 h 810"/>
                <a:gd name="T100" fmla="*/ 3059136 w 808"/>
                <a:gd name="T101" fmla="*/ 1419051 h 810"/>
                <a:gd name="T102" fmla="*/ 3075673 w 808"/>
                <a:gd name="T103" fmla="*/ 1522481 h 810"/>
                <a:gd name="T104" fmla="*/ 3079806 w 808"/>
                <a:gd name="T105" fmla="*/ 1634185 h 810"/>
                <a:gd name="T106" fmla="*/ 3336111 w 808"/>
                <a:gd name="T107" fmla="*/ 1828633 h 810"/>
                <a:gd name="T108" fmla="*/ 3046734 w 808"/>
                <a:gd name="T109" fmla="*/ 1973434 h 810"/>
                <a:gd name="T110" fmla="*/ 3017796 w 808"/>
                <a:gd name="T111" fmla="*/ 2076863 h 810"/>
                <a:gd name="T112" fmla="*/ 2984724 w 808"/>
                <a:gd name="T113" fmla="*/ 2176155 h 810"/>
                <a:gd name="T114" fmla="*/ 3150084 w 808"/>
                <a:gd name="T115" fmla="*/ 2461621 h 810"/>
                <a:gd name="T116" fmla="*/ 2823500 w 808"/>
                <a:gd name="T117" fmla="*/ 2478169 h 810"/>
                <a:gd name="T118" fmla="*/ 2761490 w 808"/>
                <a:gd name="T119" fmla="*/ 2565050 h 810"/>
                <a:gd name="T120" fmla="*/ 2691214 w 808"/>
                <a:gd name="T121" fmla="*/ 2643655 h 810"/>
                <a:gd name="T122" fmla="*/ 2736687 w 808"/>
                <a:gd name="T123" fmla="*/ 2970494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2"/>
            </a:solidFill>
            <a:ln w="3175" cap="flat" cmpd="sng" algn="ctr">
              <a:noFill/>
              <a:prstDash val="solid"/>
              <a:round/>
            </a:ln>
          </p:spPr>
          <p:txBody>
            <a:bodyPr lIns="0" rIns="0" anchor="ctr"/>
            <a:lstStyle/>
            <a:p>
              <a:endParaRPr lang="zh-CN" altLang="en-US" sz="2257">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Oval 9"/>
            <p:cNvSpPr>
              <a:spLocks noChangeArrowheads="1"/>
            </p:cNvSpPr>
            <p:nvPr/>
          </p:nvSpPr>
          <p:spPr bwMode="auto">
            <a:xfrm>
              <a:off x="4433" y="1949"/>
              <a:ext cx="681" cy="681"/>
            </a:xfrm>
            <a:prstGeom prst="ellipse">
              <a:avLst/>
            </a:prstGeom>
            <a:solidFill>
              <a:srgbClr val="F2F2F2"/>
            </a:solidFill>
            <a:ln w="22225">
              <a:noFill/>
              <a:round/>
            </a:ln>
          </p:spPr>
          <p:txBody>
            <a:bodyPr anchor="ctr"/>
            <a:lstStyle/>
            <a:p>
              <a:pPr algn="ctr" defTabSz="1262220"/>
              <a:r>
                <a:rPr lang="zh-CN" altLang="en-US" sz="1505">
                  <a:solidFill>
                    <a:schemeClr val="tx1">
                      <a:lumMod val="85000"/>
                      <a:lumOff val="15000"/>
                    </a:schemeClr>
                  </a:solidFill>
                  <a:latin typeface="微软雅黑" panose="020B0503020204020204" pitchFamily="34" charset="-122"/>
                  <a:ea typeface="微软雅黑" panose="020B0503020204020204" pitchFamily="34" charset="-122"/>
                  <a:sym typeface="造字工房悦黑体验版常规体" pitchFamily="50" charset="-122"/>
                </a:rPr>
                <a:t>输入您想要的文字内容</a:t>
              </a:r>
            </a:p>
          </p:txBody>
        </p:sp>
      </p:grpSp>
      <p:sp>
        <p:nvSpPr>
          <p:cNvPr id="18" name="TextBox 53"/>
          <p:cNvSpPr txBox="1">
            <a:spLocks noChangeArrowheads="1"/>
          </p:cNvSpPr>
          <p:nvPr/>
        </p:nvSpPr>
        <p:spPr bwMode="auto">
          <a:xfrm>
            <a:off x="6727102" y="1581531"/>
            <a:ext cx="2132206" cy="436518"/>
          </a:xfrm>
          <a:prstGeom prst="rect">
            <a:avLst/>
          </a:prstGeom>
          <a:noFill/>
          <a:ln w="9525">
            <a:noFill/>
            <a:miter lim="800000"/>
          </a:ln>
        </p:spPr>
        <p:txBody>
          <a:bodyPr lIns="126415" tIns="63208" rIns="126415" bIns="63208">
            <a:spAutoFit/>
          </a:bodyPr>
          <a:lstStyle/>
          <a:p>
            <a:pPr algn="ctr" defTabSz="1262220"/>
            <a:r>
              <a:rPr lang="zh-CN" altLang="en-US" sz="2007">
                <a:solidFill>
                  <a:schemeClr val="tx1">
                    <a:lumMod val="85000"/>
                    <a:lumOff val="15000"/>
                  </a:schemeClr>
                </a:solidFill>
                <a:latin typeface="微软雅黑" panose="020B0503020204020204" pitchFamily="34" charset="-122"/>
                <a:ea typeface="微软雅黑" panose="020B0503020204020204" pitchFamily="34" charset="-122"/>
              </a:rPr>
              <a:t>添加标题内容</a:t>
            </a:r>
          </a:p>
        </p:txBody>
      </p:sp>
      <p:sp>
        <p:nvSpPr>
          <p:cNvPr id="19" name="文本框 18"/>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1485782646"/>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360"/>
                                          </p:val>
                                        </p:tav>
                                        <p:tav tm="100000">
                                          <p:val>
                                            <p:fltVal val="0"/>
                                          </p:val>
                                        </p:tav>
                                      </p:tavLst>
                                    </p:anim>
                                    <p:animEffect transition="in" filter="fade">
                                      <p:cBhvr>
                                        <p:cTn id="35" dur="1000"/>
                                        <p:tgtEl>
                                          <p:spTgt spid="9"/>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fltVal val="0"/>
                                          </p:val>
                                        </p:tav>
                                        <p:tav tm="100000">
                                          <p:val>
                                            <p:strVal val="#ppt_w"/>
                                          </p:val>
                                        </p:tav>
                                      </p:tavLst>
                                    </p:anim>
                                    <p:anim calcmode="lin" valueType="num">
                                      <p:cBhvr>
                                        <p:cTn id="39" dur="1000" fill="hold"/>
                                        <p:tgtEl>
                                          <p:spTgt spid="3"/>
                                        </p:tgtEl>
                                        <p:attrNameLst>
                                          <p:attrName>ppt_h</p:attrName>
                                        </p:attrNameLst>
                                      </p:cBhvr>
                                      <p:tavLst>
                                        <p:tav tm="0">
                                          <p:val>
                                            <p:fltVal val="0"/>
                                          </p:val>
                                        </p:tav>
                                        <p:tav tm="100000">
                                          <p:val>
                                            <p:strVal val="#ppt_h"/>
                                          </p:val>
                                        </p:tav>
                                      </p:tavLst>
                                    </p:anim>
                                    <p:anim calcmode="lin" valueType="num">
                                      <p:cBhvr>
                                        <p:cTn id="40" dur="1000" fill="hold"/>
                                        <p:tgtEl>
                                          <p:spTgt spid="3"/>
                                        </p:tgtEl>
                                        <p:attrNameLst>
                                          <p:attrName>style.rotation</p:attrName>
                                        </p:attrNameLst>
                                      </p:cBhvr>
                                      <p:tavLst>
                                        <p:tav tm="0">
                                          <p:val>
                                            <p:fltVal val="360"/>
                                          </p:val>
                                        </p:tav>
                                        <p:tav tm="100000">
                                          <p:val>
                                            <p:fltVal val="0"/>
                                          </p:val>
                                        </p:tav>
                                      </p:tavLst>
                                    </p:anim>
                                    <p:animEffect transition="in" filter="fade">
                                      <p:cBhvr>
                                        <p:cTn id="41" dur="1000"/>
                                        <p:tgtEl>
                                          <p:spTgt spid="3"/>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360"/>
                                          </p:val>
                                        </p:tav>
                                        <p:tav tm="100000">
                                          <p:val>
                                            <p:fltVal val="0"/>
                                          </p:val>
                                        </p:tav>
                                      </p:tavLst>
                                    </p:anim>
                                    <p:animEffect transition="in" filter="fade">
                                      <p:cBhvr>
                                        <p:cTn id="47" dur="1000"/>
                                        <p:tgtEl>
                                          <p:spTgt spid="6"/>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1000" fill="hold"/>
                                        <p:tgtEl>
                                          <p:spTgt spid="15"/>
                                        </p:tgtEl>
                                        <p:attrNameLst>
                                          <p:attrName>ppt_w</p:attrName>
                                        </p:attrNameLst>
                                      </p:cBhvr>
                                      <p:tavLst>
                                        <p:tav tm="0">
                                          <p:val>
                                            <p:fltVal val="0"/>
                                          </p:val>
                                        </p:tav>
                                        <p:tav tm="100000">
                                          <p:val>
                                            <p:strVal val="#ppt_w"/>
                                          </p:val>
                                        </p:tav>
                                      </p:tavLst>
                                    </p:anim>
                                    <p:anim calcmode="lin" valueType="num">
                                      <p:cBhvr>
                                        <p:cTn id="51" dur="1000" fill="hold"/>
                                        <p:tgtEl>
                                          <p:spTgt spid="15"/>
                                        </p:tgtEl>
                                        <p:attrNameLst>
                                          <p:attrName>ppt_h</p:attrName>
                                        </p:attrNameLst>
                                      </p:cBhvr>
                                      <p:tavLst>
                                        <p:tav tm="0">
                                          <p:val>
                                            <p:fltVal val="0"/>
                                          </p:val>
                                        </p:tav>
                                        <p:tav tm="100000">
                                          <p:val>
                                            <p:strVal val="#ppt_h"/>
                                          </p:val>
                                        </p:tav>
                                      </p:tavLst>
                                    </p:anim>
                                    <p:anim calcmode="lin" valueType="num">
                                      <p:cBhvr>
                                        <p:cTn id="52" dur="1000" fill="hold"/>
                                        <p:tgtEl>
                                          <p:spTgt spid="15"/>
                                        </p:tgtEl>
                                        <p:attrNameLst>
                                          <p:attrName>style.rotation</p:attrName>
                                        </p:attrNameLst>
                                      </p:cBhvr>
                                      <p:tavLst>
                                        <p:tav tm="0">
                                          <p:val>
                                            <p:fltVal val="360"/>
                                          </p:val>
                                        </p:tav>
                                        <p:tav tm="100000">
                                          <p:val>
                                            <p:fltVal val="0"/>
                                          </p:val>
                                        </p:tav>
                                      </p:tavLst>
                                    </p:anim>
                                    <p:animEffect transition="in" filter="fade">
                                      <p:cBhvr>
                                        <p:cTn id="5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组合 2"/>
          <p:cNvGrpSpPr/>
          <p:nvPr/>
        </p:nvGrpSpPr>
        <p:grpSpPr>
          <a:xfrm>
            <a:off x="7951903" y="1790048"/>
            <a:ext cx="3158773" cy="4142248"/>
            <a:chOff x="5963927" y="1351217"/>
            <a:chExt cx="2369080" cy="3106686"/>
          </a:xfrm>
        </p:grpSpPr>
        <p:grpSp>
          <p:nvGrpSpPr>
            <p:cNvPr id="4" name="组合 3"/>
            <p:cNvGrpSpPr/>
            <p:nvPr/>
          </p:nvGrpSpPr>
          <p:grpSpPr>
            <a:xfrm>
              <a:off x="5963927" y="1367912"/>
              <a:ext cx="2369080" cy="3089991"/>
              <a:chOff x="1313863" y="1205784"/>
              <a:chExt cx="3158773" cy="4119987"/>
            </a:xfrm>
          </p:grpSpPr>
          <p:sp>
            <p:nvSpPr>
              <p:cNvPr id="15" name="任意多边形 14"/>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圆角矩形 15"/>
              <p:cNvSpPr/>
              <p:nvPr/>
            </p:nvSpPr>
            <p:spPr>
              <a:xfrm rot="18900000">
                <a:off x="1485500" y="1841816"/>
                <a:ext cx="2742312"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任意多边形 16"/>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 name="文本框 39"/>
            <p:cNvSpPr txBox="1"/>
            <p:nvPr/>
          </p:nvSpPr>
          <p:spPr>
            <a:xfrm rot="18900000">
              <a:off x="7210530" y="1351217"/>
              <a:ext cx="421029" cy="577081"/>
            </a:xfrm>
            <a:prstGeom prst="rect">
              <a:avLst/>
            </a:prstGeom>
            <a:noFill/>
          </p:spPr>
          <p:txBody>
            <a:bodyPr wrap="none" lIns="91440" tIns="45720" rIns="91440" bIns="45720" rtlCol="0">
              <a:spAutoFit/>
            </a:bodyPr>
            <a:lstStyle/>
            <a:p>
              <a:r>
                <a:rPr lang="en-US" altLang="zh-CN" sz="4400" b="1" dirty="0">
                  <a:solidFill>
                    <a:schemeClr val="tx1">
                      <a:lumMod val="75000"/>
                      <a:lumOff val="25000"/>
                    </a:schemeClr>
                  </a:solidFill>
                </a:rPr>
                <a:t>E</a:t>
              </a:r>
              <a:endParaRPr lang="zh-CN" altLang="en-US" sz="4400" b="1" dirty="0">
                <a:solidFill>
                  <a:schemeClr val="tx1">
                    <a:lumMod val="75000"/>
                    <a:lumOff val="25000"/>
                  </a:schemeClr>
                </a:solidFill>
              </a:endParaRPr>
            </a:p>
          </p:txBody>
        </p:sp>
        <p:grpSp>
          <p:nvGrpSpPr>
            <p:cNvPr id="6" name="组合 5"/>
            <p:cNvGrpSpPr/>
            <p:nvPr/>
          </p:nvGrpSpPr>
          <p:grpSpPr>
            <a:xfrm rot="18900000">
              <a:off x="6557250" y="2892087"/>
              <a:ext cx="282199" cy="272633"/>
              <a:chOff x="549275" y="533400"/>
              <a:chExt cx="561975" cy="542926"/>
            </a:xfrm>
            <a:solidFill>
              <a:schemeClr val="bg1"/>
            </a:solidFill>
          </p:grpSpPr>
          <p:sp>
            <p:nvSpPr>
              <p:cNvPr id="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9"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121920" tIns="60960" rIns="121920" bIns="60960" numCol="1" anchor="t" anchorCtr="0" compatLnSpc="1"/>
              <a:lstStyle/>
              <a:p>
                <a:endParaRPr lang="zh-CN" altLang="en-US" sz="2400"/>
              </a:p>
            </p:txBody>
          </p:sp>
          <p:sp>
            <p:nvSpPr>
              <p:cNvPr id="10"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1"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2"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121920" tIns="60960" rIns="121920" bIns="60960" numCol="1" anchor="t" anchorCtr="0" compatLnSpc="1"/>
              <a:lstStyle/>
              <a:p>
                <a:endParaRPr lang="zh-CN" altLang="en-US" sz="2400"/>
              </a:p>
            </p:txBody>
          </p:sp>
          <p:sp>
            <p:nvSpPr>
              <p:cNvPr id="13"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4"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7" name="文本框 67"/>
            <p:cNvSpPr txBox="1"/>
            <p:nvPr/>
          </p:nvSpPr>
          <p:spPr>
            <a:xfrm rot="18900000">
              <a:off x="6618617" y="2243193"/>
              <a:ext cx="1074743" cy="623536"/>
            </a:xfrm>
            <a:prstGeom prst="rect">
              <a:avLst/>
            </a:prstGeom>
            <a:noFill/>
          </p:spPr>
          <p:txBody>
            <a:bodyPr wrap="square" lIns="91440" tIns="45720" rIns="91440" bIns="45720" rtlCol="0">
              <a:spAutoFit/>
            </a:bodyPr>
            <a:lstStyle/>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067"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8" name="组合 17"/>
          <p:cNvGrpSpPr/>
          <p:nvPr/>
        </p:nvGrpSpPr>
        <p:grpSpPr>
          <a:xfrm>
            <a:off x="6339003" y="1739249"/>
            <a:ext cx="3158773" cy="4132526"/>
            <a:chOff x="4754252" y="1313117"/>
            <a:chExt cx="2369080" cy="3099395"/>
          </a:xfrm>
        </p:grpSpPr>
        <p:grpSp>
          <p:nvGrpSpPr>
            <p:cNvPr id="19" name="组合 18"/>
            <p:cNvGrpSpPr/>
            <p:nvPr/>
          </p:nvGrpSpPr>
          <p:grpSpPr>
            <a:xfrm>
              <a:off x="4754252" y="1313117"/>
              <a:ext cx="2369080" cy="3099395"/>
              <a:chOff x="4754252" y="1313117"/>
              <a:chExt cx="2369080" cy="3099395"/>
            </a:xfrm>
          </p:grpSpPr>
          <p:grpSp>
            <p:nvGrpSpPr>
              <p:cNvPr id="23" name="组合 22"/>
              <p:cNvGrpSpPr/>
              <p:nvPr/>
            </p:nvGrpSpPr>
            <p:grpSpPr>
              <a:xfrm>
                <a:off x="4754252" y="1322521"/>
                <a:ext cx="2369080" cy="3089991"/>
                <a:chOff x="1313863" y="1205784"/>
                <a:chExt cx="3158773" cy="4119987"/>
              </a:xfrm>
            </p:grpSpPr>
            <p:sp>
              <p:nvSpPr>
                <p:cNvPr id="26" name="任意多边形 25"/>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圆角矩形 26"/>
                <p:cNvSpPr/>
                <p:nvPr/>
              </p:nvSpPr>
              <p:spPr>
                <a:xfrm rot="18900000">
                  <a:off x="1412062" y="1872236"/>
                  <a:ext cx="2828349"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任意多边形 27"/>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4" name="文本框 38"/>
              <p:cNvSpPr txBox="1"/>
              <p:nvPr/>
            </p:nvSpPr>
            <p:spPr>
              <a:xfrm rot="18900000">
                <a:off x="5970320" y="1313117"/>
                <a:ext cx="443872" cy="577081"/>
              </a:xfrm>
              <a:prstGeom prst="rect">
                <a:avLst/>
              </a:prstGeom>
              <a:noFill/>
            </p:spPr>
            <p:txBody>
              <a:bodyPr wrap="none" lIns="91440" tIns="45720" rIns="91440" bIns="45720" rtlCol="0">
                <a:spAutoFit/>
              </a:bodyPr>
              <a:lstStyle/>
              <a:p>
                <a:r>
                  <a:rPr lang="en-US" altLang="zh-CN" sz="4400" b="1" dirty="0">
                    <a:solidFill>
                      <a:schemeClr val="tx1">
                        <a:lumMod val="75000"/>
                        <a:lumOff val="25000"/>
                      </a:schemeClr>
                    </a:solidFill>
                  </a:rPr>
                  <a:t>D</a:t>
                </a:r>
                <a:endParaRPr lang="zh-CN" altLang="en-US" sz="4400" b="1" dirty="0">
                  <a:solidFill>
                    <a:schemeClr val="tx1">
                      <a:lumMod val="75000"/>
                      <a:lumOff val="25000"/>
                    </a:schemeClr>
                  </a:solidFill>
                </a:endParaRPr>
              </a:p>
            </p:txBody>
          </p:sp>
          <p:sp>
            <p:nvSpPr>
              <p:cNvPr id="25" name="文本框 66"/>
              <p:cNvSpPr txBox="1"/>
              <p:nvPr/>
            </p:nvSpPr>
            <p:spPr>
              <a:xfrm rot="18900000">
                <a:off x="5370624" y="2254127"/>
                <a:ext cx="1074743" cy="623536"/>
              </a:xfrm>
              <a:prstGeom prst="rect">
                <a:avLst/>
              </a:prstGeom>
              <a:noFill/>
            </p:spPr>
            <p:txBody>
              <a:bodyPr wrap="square" lIns="91440" tIns="45720" rIns="91440" bIns="45720" rtlCol="0">
                <a:spAutoFit/>
              </a:bodyPr>
              <a:lstStyle/>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067"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20" name="组合 19"/>
            <p:cNvGrpSpPr/>
            <p:nvPr/>
          </p:nvGrpSpPr>
          <p:grpSpPr>
            <a:xfrm rot="18900000">
              <a:off x="5383836" y="2880384"/>
              <a:ext cx="190662" cy="242402"/>
              <a:chOff x="3290888" y="533400"/>
              <a:chExt cx="427038" cy="542925"/>
            </a:xfrm>
            <a:solidFill>
              <a:schemeClr val="bg1"/>
            </a:solidFill>
          </p:grpSpPr>
          <p:sp>
            <p:nvSpPr>
              <p:cNvPr id="21"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22"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121920" tIns="60960" rIns="121920" bIns="60960" numCol="1" anchor="t" anchorCtr="0" compatLnSpc="1"/>
              <a:lstStyle/>
              <a:p>
                <a:endParaRPr lang="zh-CN" altLang="en-US" sz="2400"/>
              </a:p>
            </p:txBody>
          </p:sp>
        </p:grpSp>
      </p:grpSp>
      <p:grpSp>
        <p:nvGrpSpPr>
          <p:cNvPr id="29" name="组合 28"/>
          <p:cNvGrpSpPr/>
          <p:nvPr/>
        </p:nvGrpSpPr>
        <p:grpSpPr>
          <a:xfrm>
            <a:off x="4722855" y="1739249"/>
            <a:ext cx="3158773" cy="4132525"/>
            <a:chOff x="3542141" y="1313118"/>
            <a:chExt cx="2369080" cy="3099394"/>
          </a:xfrm>
        </p:grpSpPr>
        <p:grpSp>
          <p:nvGrpSpPr>
            <p:cNvPr id="30" name="组合 29"/>
            <p:cNvGrpSpPr/>
            <p:nvPr/>
          </p:nvGrpSpPr>
          <p:grpSpPr>
            <a:xfrm>
              <a:off x="3542141" y="1322521"/>
              <a:ext cx="2369080" cy="3089991"/>
              <a:chOff x="1313863" y="1205784"/>
              <a:chExt cx="3158773" cy="4119987"/>
            </a:xfrm>
          </p:grpSpPr>
          <p:sp>
            <p:nvSpPr>
              <p:cNvPr id="37" name="任意多边形 3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rot="18900000">
                <a:off x="1447011" y="1857759"/>
                <a:ext cx="2787404"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任意多边形 3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1" name="文本框 37"/>
            <p:cNvSpPr txBox="1"/>
            <p:nvPr/>
          </p:nvSpPr>
          <p:spPr>
            <a:xfrm rot="18900000">
              <a:off x="4760579" y="1313118"/>
              <a:ext cx="443872" cy="577081"/>
            </a:xfrm>
            <a:prstGeom prst="rect">
              <a:avLst/>
            </a:prstGeom>
            <a:noFill/>
          </p:spPr>
          <p:txBody>
            <a:bodyPr wrap="none" lIns="91440" tIns="45720" rIns="91440" bIns="45720" rtlCol="0">
              <a:spAutoFit/>
            </a:bodyPr>
            <a:lstStyle/>
            <a:p>
              <a:r>
                <a:rPr lang="en-US" altLang="zh-CN" sz="4400" b="1" dirty="0">
                  <a:solidFill>
                    <a:schemeClr val="tx1">
                      <a:lumMod val="75000"/>
                      <a:lumOff val="25000"/>
                    </a:schemeClr>
                  </a:solidFill>
                </a:rPr>
                <a:t>C</a:t>
              </a:r>
              <a:endParaRPr lang="zh-CN" altLang="en-US" sz="4400" b="1" dirty="0">
                <a:solidFill>
                  <a:schemeClr val="tx1">
                    <a:lumMod val="75000"/>
                    <a:lumOff val="25000"/>
                  </a:schemeClr>
                </a:solidFill>
              </a:endParaRPr>
            </a:p>
          </p:txBody>
        </p:sp>
        <p:grpSp>
          <p:nvGrpSpPr>
            <p:cNvPr id="32" name="组合 31"/>
            <p:cNvGrpSpPr/>
            <p:nvPr/>
          </p:nvGrpSpPr>
          <p:grpSpPr>
            <a:xfrm rot="18900000">
              <a:off x="4099391" y="2853127"/>
              <a:ext cx="265444" cy="265443"/>
              <a:chOff x="5821363" y="5846763"/>
              <a:chExt cx="541338" cy="541337"/>
            </a:xfrm>
            <a:solidFill>
              <a:schemeClr val="bg1"/>
            </a:solidFill>
          </p:grpSpPr>
          <p:sp>
            <p:nvSpPr>
              <p:cNvPr id="34"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35" name="Rectangle 62"/>
              <p:cNvSpPr>
                <a:spLocks noChangeArrowheads="1"/>
              </p:cNvSpPr>
              <p:nvPr/>
            </p:nvSpPr>
            <p:spPr bwMode="auto">
              <a:xfrm>
                <a:off x="5978526" y="5915025"/>
                <a:ext cx="46038" cy="44450"/>
              </a:xfrm>
              <a:prstGeom prst="rect">
                <a:avLst/>
              </a:prstGeom>
              <a:grpFill/>
              <a:ln>
                <a:noFill/>
              </a:ln>
            </p:spPr>
            <p:txBody>
              <a:bodyPr vert="horz" wrap="square" lIns="121920" tIns="60960" rIns="121920" bIns="60960" numCol="1" anchor="t" anchorCtr="0" compatLnSpc="1"/>
              <a:lstStyle/>
              <a:p>
                <a:endParaRPr lang="zh-CN" altLang="en-US" sz="2400"/>
              </a:p>
            </p:txBody>
          </p:sp>
          <p:sp>
            <p:nvSpPr>
              <p:cNvPr id="36"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33" name="文本框 65"/>
            <p:cNvSpPr txBox="1"/>
            <p:nvPr/>
          </p:nvSpPr>
          <p:spPr>
            <a:xfrm rot="18900000">
              <a:off x="4170282" y="2232535"/>
              <a:ext cx="1074743" cy="623536"/>
            </a:xfrm>
            <a:prstGeom prst="rect">
              <a:avLst/>
            </a:prstGeom>
            <a:noFill/>
          </p:spPr>
          <p:txBody>
            <a:bodyPr wrap="square" lIns="91440" tIns="45720" rIns="91440" bIns="45720" rtlCol="0">
              <a:spAutoFit/>
            </a:bodyPr>
            <a:lstStyle/>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067"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40" name="组合 39"/>
          <p:cNvGrpSpPr/>
          <p:nvPr/>
        </p:nvGrpSpPr>
        <p:grpSpPr>
          <a:xfrm>
            <a:off x="3106707" y="1739251"/>
            <a:ext cx="3158773" cy="4132524"/>
            <a:chOff x="2330030" y="1313119"/>
            <a:chExt cx="2369080" cy="3099393"/>
          </a:xfrm>
        </p:grpSpPr>
        <p:grpSp>
          <p:nvGrpSpPr>
            <p:cNvPr id="41" name="组合 40"/>
            <p:cNvGrpSpPr/>
            <p:nvPr/>
          </p:nvGrpSpPr>
          <p:grpSpPr>
            <a:xfrm>
              <a:off x="2330030" y="1322521"/>
              <a:ext cx="2369080" cy="3089991"/>
              <a:chOff x="1313863" y="1205784"/>
              <a:chExt cx="3158773" cy="4119987"/>
            </a:xfrm>
          </p:grpSpPr>
          <p:sp>
            <p:nvSpPr>
              <p:cNvPr id="48" name="任意多边形 4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圆角矩形 48"/>
              <p:cNvSpPr/>
              <p:nvPr/>
            </p:nvSpPr>
            <p:spPr>
              <a:xfrm rot="18900000">
                <a:off x="1403031" y="1875976"/>
                <a:ext cx="2838930"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任意多边形 4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2" name="文本框 36"/>
            <p:cNvSpPr txBox="1"/>
            <p:nvPr/>
          </p:nvSpPr>
          <p:spPr>
            <a:xfrm rot="18900000">
              <a:off x="3550840" y="1313119"/>
              <a:ext cx="443872" cy="577081"/>
            </a:xfrm>
            <a:prstGeom prst="rect">
              <a:avLst/>
            </a:prstGeom>
            <a:noFill/>
          </p:spPr>
          <p:txBody>
            <a:bodyPr wrap="none" lIns="91440" tIns="45720" rIns="91440" bIns="45720" rtlCol="0">
              <a:spAutoFit/>
            </a:bodyPr>
            <a:lstStyle/>
            <a:p>
              <a:r>
                <a:rPr lang="en-US" altLang="zh-CN" sz="4400" b="1" dirty="0">
                  <a:solidFill>
                    <a:schemeClr val="tx1">
                      <a:lumMod val="75000"/>
                      <a:lumOff val="25000"/>
                    </a:schemeClr>
                  </a:solidFill>
                </a:rPr>
                <a:t>B</a:t>
              </a:r>
              <a:endParaRPr lang="zh-CN" altLang="en-US" sz="4400" b="1" dirty="0">
                <a:solidFill>
                  <a:schemeClr val="tx1">
                    <a:lumMod val="75000"/>
                    <a:lumOff val="25000"/>
                  </a:schemeClr>
                </a:solidFill>
              </a:endParaRPr>
            </a:p>
          </p:txBody>
        </p:sp>
        <p:grpSp>
          <p:nvGrpSpPr>
            <p:cNvPr id="43" name="组合 42"/>
            <p:cNvGrpSpPr/>
            <p:nvPr/>
          </p:nvGrpSpPr>
          <p:grpSpPr>
            <a:xfrm rot="18900000">
              <a:off x="2872599" y="2814967"/>
              <a:ext cx="316809" cy="290719"/>
              <a:chOff x="3222625" y="3211513"/>
              <a:chExt cx="539750" cy="495300"/>
            </a:xfrm>
            <a:solidFill>
              <a:schemeClr val="bg1"/>
            </a:solidFill>
          </p:grpSpPr>
          <p:sp>
            <p:nvSpPr>
              <p:cNvPr id="45"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121920" tIns="60960" rIns="121920" bIns="60960" numCol="1" anchor="t" anchorCtr="0" compatLnSpc="1"/>
              <a:lstStyle/>
              <a:p>
                <a:endParaRPr lang="zh-CN" altLang="en-US" sz="2400"/>
              </a:p>
            </p:txBody>
          </p:sp>
          <p:sp>
            <p:nvSpPr>
              <p:cNvPr id="46" name="Oval 43"/>
              <p:cNvSpPr>
                <a:spLocks noChangeArrowheads="1"/>
              </p:cNvSpPr>
              <p:nvPr/>
            </p:nvSpPr>
            <p:spPr bwMode="auto">
              <a:xfrm>
                <a:off x="3379788" y="3302000"/>
                <a:ext cx="90488" cy="90488"/>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47"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44" name="文本框 64"/>
            <p:cNvSpPr txBox="1"/>
            <p:nvPr/>
          </p:nvSpPr>
          <p:spPr>
            <a:xfrm rot="18900000">
              <a:off x="3008672" y="2156389"/>
              <a:ext cx="1074743" cy="623536"/>
            </a:xfrm>
            <a:prstGeom prst="rect">
              <a:avLst/>
            </a:prstGeom>
            <a:noFill/>
          </p:spPr>
          <p:txBody>
            <a:bodyPr wrap="square" lIns="91440" tIns="45720" rIns="91440" bIns="45720" rtlCol="0">
              <a:spAutoFit/>
            </a:bodyPr>
            <a:lstStyle/>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067"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67"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51" name="组合 50"/>
          <p:cNvGrpSpPr/>
          <p:nvPr/>
        </p:nvGrpSpPr>
        <p:grpSpPr>
          <a:xfrm>
            <a:off x="1490559" y="1739252"/>
            <a:ext cx="3158773" cy="4132522"/>
            <a:chOff x="1117919" y="1313120"/>
            <a:chExt cx="2369080" cy="3099392"/>
          </a:xfrm>
        </p:grpSpPr>
        <p:grpSp>
          <p:nvGrpSpPr>
            <p:cNvPr id="52" name="组合 51"/>
            <p:cNvGrpSpPr/>
            <p:nvPr/>
          </p:nvGrpSpPr>
          <p:grpSpPr>
            <a:xfrm>
              <a:off x="1117919" y="1322521"/>
              <a:ext cx="2369080" cy="3089991"/>
              <a:chOff x="1313863" y="1205784"/>
              <a:chExt cx="3158773" cy="4119987"/>
            </a:xfrm>
          </p:grpSpPr>
          <p:sp>
            <p:nvSpPr>
              <p:cNvPr id="59" name="任意多边形 5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圆角矩形 59"/>
              <p:cNvSpPr/>
              <p:nvPr/>
            </p:nvSpPr>
            <p:spPr>
              <a:xfrm rot="18900000">
                <a:off x="1404860" y="1875219"/>
                <a:ext cx="2836786"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任意多边形 6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3" name="文本框 35"/>
            <p:cNvSpPr txBox="1"/>
            <p:nvPr/>
          </p:nvSpPr>
          <p:spPr>
            <a:xfrm rot="18900000">
              <a:off x="2341100" y="1313120"/>
              <a:ext cx="443872" cy="577081"/>
            </a:xfrm>
            <a:prstGeom prst="rect">
              <a:avLst/>
            </a:prstGeom>
            <a:noFill/>
          </p:spPr>
          <p:txBody>
            <a:bodyPr wrap="none" lIns="91440" tIns="45720" rIns="91440" bIns="45720" rtlCol="0">
              <a:spAutoFit/>
            </a:bodyPr>
            <a:lstStyle/>
            <a:p>
              <a:r>
                <a:rPr lang="en-US" altLang="zh-CN" sz="4400" b="1" dirty="0">
                  <a:solidFill>
                    <a:schemeClr val="tx1">
                      <a:lumMod val="75000"/>
                      <a:lumOff val="25000"/>
                    </a:schemeClr>
                  </a:solidFill>
                </a:rPr>
                <a:t>A</a:t>
              </a:r>
              <a:endParaRPr lang="zh-CN" altLang="en-US" sz="4400" b="1" dirty="0">
                <a:solidFill>
                  <a:schemeClr val="tx1">
                    <a:lumMod val="75000"/>
                    <a:lumOff val="25000"/>
                  </a:schemeClr>
                </a:solidFill>
              </a:endParaRPr>
            </a:p>
          </p:txBody>
        </p:sp>
        <p:grpSp>
          <p:nvGrpSpPr>
            <p:cNvPr id="54" name="组合 53"/>
            <p:cNvGrpSpPr/>
            <p:nvPr/>
          </p:nvGrpSpPr>
          <p:grpSpPr>
            <a:xfrm>
              <a:off x="1552228" y="2722191"/>
              <a:ext cx="311277" cy="311276"/>
              <a:chOff x="4549775" y="536575"/>
              <a:chExt cx="539751" cy="539750"/>
            </a:xfrm>
          </p:grpSpPr>
          <p:sp>
            <p:nvSpPr>
              <p:cNvPr id="56"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55" name="文本框 63"/>
            <p:cNvSpPr txBox="1"/>
            <p:nvPr/>
          </p:nvSpPr>
          <p:spPr>
            <a:xfrm rot="18900000">
              <a:off x="1655579" y="2142234"/>
              <a:ext cx="1074743" cy="553854"/>
            </a:xfrm>
            <a:prstGeom prst="rect">
              <a:avLst/>
            </a:prstGeom>
            <a:noFill/>
          </p:spPr>
          <p:txBody>
            <a:bodyPr wrap="square" lIns="91440" tIns="45720" rIns="91440" bIns="45720" rtlCol="0">
              <a:spAutoFit/>
            </a:bodyPr>
            <a:lstStyle/>
            <a:p>
              <a:pPr>
                <a:lnSpc>
                  <a:spcPct val="150000"/>
                </a:lnSpc>
              </a:pPr>
              <a:r>
                <a:rPr lang="zh-CN" altLang="en-US" sz="933"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933"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33"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62" name="组合 61"/>
          <p:cNvGrpSpPr/>
          <p:nvPr/>
        </p:nvGrpSpPr>
        <p:grpSpPr>
          <a:xfrm>
            <a:off x="1345674" y="4851261"/>
            <a:ext cx="4674159" cy="495483"/>
            <a:chOff x="5182386" y="2772098"/>
            <a:chExt cx="3505619" cy="371612"/>
          </a:xfrm>
          <a:solidFill>
            <a:srgbClr val="01458E"/>
          </a:solidFill>
        </p:grpSpPr>
        <p:sp>
          <p:nvSpPr>
            <p:cNvPr id="63"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2"/>
            </a:solidFill>
            <a:ln>
              <a:noFill/>
            </a:ln>
          </p:spPr>
          <p:txBody>
            <a:bodyPr vert="horz" wrap="square" lIns="91440" tIns="45720" rIns="91440" bIns="45720" numCol="1" anchor="t" anchorCtr="0" compatLnSpc="1"/>
            <a:lstStyle/>
            <a:p>
              <a:endParaRPr lang="zh-CN" altLang="en-US" sz="2400"/>
            </a:p>
          </p:txBody>
        </p:sp>
        <p:sp>
          <p:nvSpPr>
            <p:cNvPr id="64" name="圆角矩形 63"/>
            <p:cNvSpPr/>
            <p:nvPr/>
          </p:nvSpPr>
          <p:spPr>
            <a:xfrm>
              <a:off x="5598626" y="2871397"/>
              <a:ext cx="3089379" cy="272313"/>
            </a:xfrm>
            <a:prstGeom prst="roundRect">
              <a:avLst>
                <a:gd name="adj" fmla="val 9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867"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65" name="矩形 64"/>
          <p:cNvSpPr/>
          <p:nvPr/>
        </p:nvSpPr>
        <p:spPr>
          <a:xfrm>
            <a:off x="1360187" y="5481739"/>
            <a:ext cx="9920389" cy="457196"/>
          </a:xfrm>
          <a:prstGeom prst="rect">
            <a:avLst/>
          </a:prstGeom>
        </p:spPr>
        <p:txBody>
          <a:bodyPr wrap="square" lIns="87015" tIns="43507" rIns="87015" bIns="43507">
            <a:spAutoFit/>
          </a:bodyPr>
          <a:lstStyle/>
          <a:p>
            <a:pPr algn="just">
              <a:spcBef>
                <a:spcPts val="800"/>
              </a:spcBef>
              <a:spcAft>
                <a:spcPts val="800"/>
              </a:spcAft>
              <a:buClr>
                <a:srgbClr val="074AA1"/>
              </a:buClr>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1767181086"/>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2"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Scale>
                                      <p:cBhvr>
                                        <p:cTn id="10"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51"/>
                                        </p:tgtEl>
                                        <p:attrNameLst>
                                          <p:attrName>ppt_x</p:attrName>
                                          <p:attrName>ppt_y</p:attrName>
                                        </p:attrNameLst>
                                      </p:cBhvr>
                                    </p:animMotion>
                                    <p:animEffect transition="in" filter="fade">
                                      <p:cBhvr>
                                        <p:cTn id="12" dur="1000"/>
                                        <p:tgtEl>
                                          <p:spTgt spid="51"/>
                                        </p:tgtEl>
                                      </p:cBhvr>
                                    </p:animEffect>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Scale>
                                      <p:cBhvr>
                                        <p:cTn id="16"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0"/>
                                        </p:tgtEl>
                                        <p:attrNameLst>
                                          <p:attrName>ppt_x</p:attrName>
                                          <p:attrName>ppt_y</p:attrName>
                                        </p:attrNameLst>
                                      </p:cBhvr>
                                    </p:animMotion>
                                    <p:animEffect transition="in" filter="fade">
                                      <p:cBhvr>
                                        <p:cTn id="18" dur="1000"/>
                                        <p:tgtEl>
                                          <p:spTgt spid="40"/>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Scale>
                                      <p:cBhvr>
                                        <p:cTn id="2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9"/>
                                        </p:tgtEl>
                                        <p:attrNameLst>
                                          <p:attrName>ppt_x</p:attrName>
                                          <p:attrName>ppt_y</p:attrName>
                                        </p:attrNameLst>
                                      </p:cBhvr>
                                    </p:animMotion>
                                    <p:animEffect transition="in" filter="fade">
                                      <p:cBhvr>
                                        <p:cTn id="24" dur="1000"/>
                                        <p:tgtEl>
                                          <p:spTgt spid="29"/>
                                        </p:tgtEl>
                                      </p:cBhvr>
                                    </p:animEffect>
                                  </p:childTnLst>
                                </p:cTn>
                              </p:par>
                            </p:childTnLst>
                          </p:cTn>
                        </p:par>
                        <p:par>
                          <p:cTn id="25" fill="hold">
                            <p:stCondLst>
                              <p:cond delay="3000"/>
                            </p:stCondLst>
                            <p:childTnLst>
                              <p:par>
                                <p:cTn id="26" presetID="5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Scale>
                                      <p:cBhvr>
                                        <p:cTn id="28"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8"/>
                                        </p:tgtEl>
                                        <p:attrNameLst>
                                          <p:attrName>ppt_x</p:attrName>
                                          <p:attrName>ppt_y</p:attrName>
                                        </p:attrNameLst>
                                      </p:cBhvr>
                                    </p:animMotion>
                                    <p:animEffect transition="in" filter="fade">
                                      <p:cBhvr>
                                        <p:cTn id="30" dur="1000"/>
                                        <p:tgtEl>
                                          <p:spTgt spid="18"/>
                                        </p:tgtEl>
                                      </p:cBhvr>
                                    </p:animEffect>
                                  </p:childTnLst>
                                </p:cTn>
                              </p:par>
                            </p:childTnLst>
                          </p:cTn>
                        </p:par>
                        <p:par>
                          <p:cTn id="31" fill="hold">
                            <p:stCondLst>
                              <p:cond delay="4000"/>
                            </p:stCondLst>
                            <p:childTnLst>
                              <p:par>
                                <p:cTn id="32" presetID="5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Scale>
                                      <p:cBhvr>
                                        <p:cTn id="3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gtEl>
                                        <p:attrNameLst>
                                          <p:attrName>ppt_x</p:attrName>
                                          <p:attrName>ppt_y</p:attrName>
                                        </p:attrNameLst>
                                      </p:cBhvr>
                                    </p:animMotion>
                                    <p:animEffect transition="in" filter="fade">
                                      <p:cBhvr>
                                        <p:cTn id="36" dur="1000"/>
                                        <p:tgtEl>
                                          <p:spTgt spid="3"/>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left)">
                                      <p:cBhvr>
                                        <p:cTn id="44" dur="1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3923398" y="2402275"/>
            <a:ext cx="4752875" cy="51732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单击此处添加文字标题</a:t>
            </a:r>
            <a:endParaRPr lang="en-US" altLang="zh-CN"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占位符 6"/>
          <p:cNvSpPr txBox="1">
            <a:spLocks/>
          </p:cNvSpPr>
          <p:nvPr>
            <p:custDataLst>
              <p:tags r:id="rId2"/>
            </p:custDataLst>
          </p:nvPr>
        </p:nvSpPr>
        <p:spPr>
          <a:xfrm>
            <a:off x="4076192" y="2927877"/>
            <a:ext cx="4077171" cy="29540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133"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
        <p:nvSpPr>
          <p:cNvPr id="58" name="椭圆 57">
            <a:extLst>
              <a:ext uri="{FF2B5EF4-FFF2-40B4-BE49-F238E27FC236}">
                <a16:creationId xmlns:a16="http://schemas.microsoft.com/office/drawing/2014/main" id="{6DA949B9-1864-4241-8946-7DEF4D9912BC}"/>
              </a:ext>
            </a:extLst>
          </p:cNvPr>
          <p:cNvSpPr/>
          <p:nvPr/>
        </p:nvSpPr>
        <p:spPr>
          <a:xfrm rot="21592224">
            <a:off x="5606283" y="1286671"/>
            <a:ext cx="1016988" cy="1016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03</a:t>
            </a:r>
            <a:endParaRPr lang="zh-CN" altLang="en-US" sz="3600" b="1" dirty="0"/>
          </a:p>
        </p:txBody>
      </p:sp>
    </p:spTree>
    <p:extLst>
      <p:ext uri="{BB962C8B-B14F-4D97-AF65-F5344CB8AC3E}">
        <p14:creationId xmlns:p14="http://schemas.microsoft.com/office/powerpoint/2010/main" val="180958758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1+#ppt_w/2"/>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25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sp>
        <p:nvSpPr>
          <p:cNvPr id="3" name="TextBox 14"/>
          <p:cNvSpPr txBox="1">
            <a:spLocks noChangeArrowheads="1"/>
          </p:cNvSpPr>
          <p:nvPr/>
        </p:nvSpPr>
        <p:spPr bwMode="auto">
          <a:xfrm>
            <a:off x="1296048" y="2236478"/>
            <a:ext cx="2743399" cy="820738"/>
          </a:xfrm>
          <a:prstGeom prst="rect">
            <a:avLst/>
          </a:prstGeom>
          <a:noFill/>
          <a:ln w="9525">
            <a:noFill/>
            <a:miter lim="800000"/>
          </a:ln>
        </p:spPr>
        <p:txBody>
          <a:bodyPr lIns="0" tIns="0" rIns="0" bIns="0">
            <a:spAutoFit/>
          </a:bodyPr>
          <a:lstStyle/>
          <a:p>
            <a:pPr algn="just">
              <a:lnSpc>
                <a:spcPts val="1630"/>
              </a:lnSpc>
            </a:pPr>
            <a:r>
              <a:rPr lang="zh-CN" altLang="en-US" sz="1254">
                <a:solidFill>
                  <a:srgbClr val="808080"/>
                </a:solidFill>
                <a:latin typeface="微软雅黑" panose="020B0503020204020204" pitchFamily="34" charset="-122"/>
              </a:rPr>
              <a:t>点击输入本栏文字内容，文字内容需概括精炼，无需多余的文字修饰，在不改动排版的情况下，尽量控制在四点内说明，标题将每个具体意义概括提出观点</a:t>
            </a:r>
            <a:endParaRPr lang="en-US" altLang="zh-CN" sz="1254">
              <a:solidFill>
                <a:srgbClr val="808080"/>
              </a:solidFill>
              <a:latin typeface="微软雅黑" panose="020B0503020204020204" pitchFamily="34" charset="-122"/>
            </a:endParaRPr>
          </a:p>
        </p:txBody>
      </p:sp>
      <p:sp>
        <p:nvSpPr>
          <p:cNvPr id="4" name="TextBox 18"/>
          <p:cNvSpPr txBox="1">
            <a:spLocks noChangeArrowheads="1"/>
          </p:cNvSpPr>
          <p:nvPr/>
        </p:nvSpPr>
        <p:spPr bwMode="auto">
          <a:xfrm>
            <a:off x="8112738" y="2236478"/>
            <a:ext cx="2743399" cy="820738"/>
          </a:xfrm>
          <a:prstGeom prst="rect">
            <a:avLst/>
          </a:prstGeom>
          <a:noFill/>
          <a:ln w="9525">
            <a:noFill/>
            <a:miter lim="800000"/>
          </a:ln>
        </p:spPr>
        <p:txBody>
          <a:bodyPr lIns="0" tIns="0" rIns="0" bIns="0">
            <a:spAutoFit/>
          </a:bodyPr>
          <a:lstStyle/>
          <a:p>
            <a:pPr algn="just">
              <a:lnSpc>
                <a:spcPts val="1630"/>
              </a:lnSpc>
            </a:pPr>
            <a:r>
              <a:rPr lang="zh-CN" altLang="en-US" sz="1254">
                <a:solidFill>
                  <a:srgbClr val="808080"/>
                </a:solidFill>
                <a:latin typeface="微软雅黑" panose="020B0503020204020204" pitchFamily="34" charset="-122"/>
              </a:rPr>
              <a:t>点击输入本栏文字内容，文字内容需概括精炼，无需多余的文字修饰，在不改动排版的情况下，尽量控制在四点内说明，标题将每个具体意义概括提出观点</a:t>
            </a:r>
            <a:endParaRPr lang="en-US" altLang="zh-CN" sz="1254">
              <a:solidFill>
                <a:srgbClr val="808080"/>
              </a:solidFill>
              <a:latin typeface="微软雅黑" panose="020B0503020204020204" pitchFamily="34" charset="-122"/>
            </a:endParaRPr>
          </a:p>
        </p:txBody>
      </p:sp>
      <p:sp>
        <p:nvSpPr>
          <p:cNvPr id="5" name="TextBox 19"/>
          <p:cNvSpPr txBox="1">
            <a:spLocks noChangeArrowheads="1"/>
          </p:cNvSpPr>
          <p:nvPr/>
        </p:nvSpPr>
        <p:spPr bwMode="auto">
          <a:xfrm>
            <a:off x="1296048" y="4535917"/>
            <a:ext cx="2743399" cy="820738"/>
          </a:xfrm>
          <a:prstGeom prst="rect">
            <a:avLst/>
          </a:prstGeom>
          <a:noFill/>
          <a:ln w="9525">
            <a:noFill/>
            <a:miter lim="800000"/>
          </a:ln>
        </p:spPr>
        <p:txBody>
          <a:bodyPr lIns="0" tIns="0" rIns="0" bIns="0">
            <a:spAutoFit/>
          </a:bodyPr>
          <a:lstStyle/>
          <a:p>
            <a:pPr algn="just">
              <a:lnSpc>
                <a:spcPts val="1630"/>
              </a:lnSpc>
            </a:pPr>
            <a:r>
              <a:rPr lang="zh-CN" altLang="en-US" sz="1254">
                <a:solidFill>
                  <a:srgbClr val="808080"/>
                </a:solidFill>
                <a:latin typeface="微软雅黑" panose="020B0503020204020204" pitchFamily="34" charset="-122"/>
              </a:rPr>
              <a:t>点击输入本栏文字内容，文字内容需概括精炼，无需多余的文字修饰，在不改动排版的情况下，尽量控制在四点内说明，标题将每个具体意义概括提出观点</a:t>
            </a:r>
            <a:endParaRPr lang="en-US" altLang="zh-CN" sz="1254">
              <a:solidFill>
                <a:srgbClr val="808080"/>
              </a:solidFill>
              <a:latin typeface="微软雅黑" panose="020B0503020204020204" pitchFamily="34" charset="-122"/>
            </a:endParaRPr>
          </a:p>
        </p:txBody>
      </p:sp>
      <p:sp>
        <p:nvSpPr>
          <p:cNvPr id="6" name="TextBox 20"/>
          <p:cNvSpPr txBox="1">
            <a:spLocks noChangeArrowheads="1"/>
          </p:cNvSpPr>
          <p:nvPr/>
        </p:nvSpPr>
        <p:spPr bwMode="auto">
          <a:xfrm>
            <a:off x="8112738" y="4535917"/>
            <a:ext cx="2743399" cy="820738"/>
          </a:xfrm>
          <a:prstGeom prst="rect">
            <a:avLst/>
          </a:prstGeom>
          <a:noFill/>
          <a:ln w="9525">
            <a:noFill/>
            <a:miter lim="800000"/>
          </a:ln>
        </p:spPr>
        <p:txBody>
          <a:bodyPr lIns="0" tIns="0" rIns="0" bIns="0">
            <a:spAutoFit/>
          </a:bodyPr>
          <a:lstStyle/>
          <a:p>
            <a:pPr algn="just">
              <a:lnSpc>
                <a:spcPts val="1630"/>
              </a:lnSpc>
            </a:pPr>
            <a:r>
              <a:rPr lang="zh-CN" altLang="en-US" sz="1254">
                <a:solidFill>
                  <a:srgbClr val="808080"/>
                </a:solidFill>
                <a:latin typeface="微软雅黑" panose="020B0503020204020204" pitchFamily="34" charset="-122"/>
              </a:rPr>
              <a:t>点击输入本栏文字内容，文字内容需概括精炼，无需多余的文字修饰，在不改动排版的情况下，尽量控制在四点内说明，标题将每个具体意义概括提出观点</a:t>
            </a:r>
            <a:endParaRPr lang="en-US" altLang="zh-CN" sz="1254">
              <a:solidFill>
                <a:srgbClr val="808080"/>
              </a:solidFill>
              <a:latin typeface="微软雅黑" panose="020B0503020204020204" pitchFamily="34" charset="-122"/>
            </a:endParaRPr>
          </a:p>
        </p:txBody>
      </p:sp>
      <p:sp>
        <p:nvSpPr>
          <p:cNvPr id="7" name="TextBox 24"/>
          <p:cNvSpPr txBox="1">
            <a:spLocks noChangeArrowheads="1"/>
          </p:cNvSpPr>
          <p:nvPr/>
        </p:nvSpPr>
        <p:spPr bwMode="auto">
          <a:xfrm>
            <a:off x="1296048" y="1892060"/>
            <a:ext cx="1851496" cy="270202"/>
          </a:xfrm>
          <a:prstGeom prst="rect">
            <a:avLst/>
          </a:prstGeom>
          <a:noFill/>
          <a:ln w="9525">
            <a:noFill/>
            <a:miter lim="800000"/>
          </a:ln>
        </p:spPr>
        <p:txBody>
          <a:bodyPr lIns="0" tIns="0" rIns="0" bIns="0">
            <a:spAutoFit/>
          </a:bodyPr>
          <a:lstStyle/>
          <a:p>
            <a:r>
              <a:rPr lang="zh-CN" altLang="en-US" sz="1756">
                <a:solidFill>
                  <a:schemeClr val="tx2"/>
                </a:solidFill>
                <a:latin typeface="微软雅黑" panose="020B0503020204020204" pitchFamily="34" charset="-122"/>
              </a:rPr>
              <a:t>标题关键字</a:t>
            </a:r>
          </a:p>
        </p:txBody>
      </p:sp>
      <p:sp>
        <p:nvSpPr>
          <p:cNvPr id="8" name="TextBox 36"/>
          <p:cNvSpPr txBox="1">
            <a:spLocks noChangeArrowheads="1"/>
          </p:cNvSpPr>
          <p:nvPr/>
        </p:nvSpPr>
        <p:spPr bwMode="auto">
          <a:xfrm>
            <a:off x="1296048" y="4207425"/>
            <a:ext cx="1851496" cy="270202"/>
          </a:xfrm>
          <a:prstGeom prst="rect">
            <a:avLst/>
          </a:prstGeom>
          <a:noFill/>
          <a:ln w="9525">
            <a:noFill/>
            <a:miter lim="800000"/>
          </a:ln>
        </p:spPr>
        <p:txBody>
          <a:bodyPr lIns="0" tIns="0" rIns="0" bIns="0">
            <a:spAutoFit/>
          </a:bodyPr>
          <a:lstStyle/>
          <a:p>
            <a:r>
              <a:rPr lang="zh-CN" altLang="en-US" sz="1756">
                <a:solidFill>
                  <a:schemeClr val="tx2"/>
                </a:solidFill>
                <a:latin typeface="微软雅黑" panose="020B0503020204020204" pitchFamily="34" charset="-122"/>
              </a:rPr>
              <a:t>标题关键字</a:t>
            </a:r>
          </a:p>
        </p:txBody>
      </p:sp>
      <p:sp>
        <p:nvSpPr>
          <p:cNvPr id="9" name="TextBox 37"/>
          <p:cNvSpPr txBox="1">
            <a:spLocks noChangeArrowheads="1"/>
          </p:cNvSpPr>
          <p:nvPr/>
        </p:nvSpPr>
        <p:spPr bwMode="auto">
          <a:xfrm>
            <a:off x="8112738" y="1892060"/>
            <a:ext cx="1851496" cy="270202"/>
          </a:xfrm>
          <a:prstGeom prst="rect">
            <a:avLst/>
          </a:prstGeom>
          <a:noFill/>
          <a:ln w="9525">
            <a:noFill/>
            <a:miter lim="800000"/>
          </a:ln>
        </p:spPr>
        <p:txBody>
          <a:bodyPr lIns="0" tIns="0" rIns="0" bIns="0">
            <a:spAutoFit/>
          </a:bodyPr>
          <a:lstStyle/>
          <a:p>
            <a:r>
              <a:rPr lang="zh-CN" altLang="en-US" sz="1756">
                <a:solidFill>
                  <a:schemeClr val="tx2"/>
                </a:solidFill>
                <a:latin typeface="微软雅黑" panose="020B0503020204020204" pitchFamily="34" charset="-122"/>
              </a:rPr>
              <a:t>标题关键字</a:t>
            </a:r>
          </a:p>
        </p:txBody>
      </p:sp>
      <p:sp>
        <p:nvSpPr>
          <p:cNvPr id="10" name="TextBox 38"/>
          <p:cNvSpPr txBox="1">
            <a:spLocks noChangeArrowheads="1"/>
          </p:cNvSpPr>
          <p:nvPr/>
        </p:nvSpPr>
        <p:spPr bwMode="auto">
          <a:xfrm>
            <a:off x="8112738" y="4207425"/>
            <a:ext cx="1851496" cy="270202"/>
          </a:xfrm>
          <a:prstGeom prst="rect">
            <a:avLst/>
          </a:prstGeom>
          <a:noFill/>
          <a:ln w="9525">
            <a:noFill/>
            <a:miter lim="800000"/>
          </a:ln>
        </p:spPr>
        <p:txBody>
          <a:bodyPr lIns="0" tIns="0" rIns="0" bIns="0">
            <a:spAutoFit/>
          </a:bodyPr>
          <a:lstStyle/>
          <a:p>
            <a:r>
              <a:rPr lang="zh-CN" altLang="en-US" sz="1756">
                <a:solidFill>
                  <a:schemeClr val="tx2"/>
                </a:solidFill>
                <a:latin typeface="微软雅黑" panose="020B0503020204020204" pitchFamily="34" charset="-122"/>
              </a:rPr>
              <a:t>标题关键字</a:t>
            </a:r>
          </a:p>
        </p:txBody>
      </p:sp>
      <p:grpSp>
        <p:nvGrpSpPr>
          <p:cNvPr id="11" name="Group 46"/>
          <p:cNvGrpSpPr/>
          <p:nvPr/>
        </p:nvGrpSpPr>
        <p:grpSpPr bwMode="auto">
          <a:xfrm>
            <a:off x="4290295" y="1894052"/>
            <a:ext cx="3611412" cy="3611412"/>
            <a:chOff x="2155" y="930"/>
            <a:chExt cx="1814" cy="1814"/>
          </a:xfrm>
        </p:grpSpPr>
        <p:sp>
          <p:nvSpPr>
            <p:cNvPr id="12" name="椭圆 168"/>
            <p:cNvSpPr>
              <a:spLocks noChangeArrowheads="1"/>
            </p:cNvSpPr>
            <p:nvPr/>
          </p:nvSpPr>
          <p:spPr bwMode="auto">
            <a:xfrm rot="2700000">
              <a:off x="2769" y="930"/>
              <a:ext cx="1200"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w 2207694"/>
                <a:gd name="T33" fmla="*/ 0 h 2207694"/>
                <a:gd name="T34" fmla="*/ 0 w 2207694"/>
                <a:gd name="T35" fmla="*/ 0 h 2207694"/>
                <a:gd name="T36" fmla="*/ 0 w 2207694"/>
                <a:gd name="T37" fmla="*/ 0 h 22076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4"/>
                <a:gd name="T58" fmla="*/ 0 h 2207694"/>
                <a:gd name="T59" fmla="*/ 2207694 w 2207694"/>
                <a:gd name="T60" fmla="*/ 2207694 h 22076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4" h="2207694">
                  <a:moveTo>
                    <a:pt x="1240201" y="2198410"/>
                  </a:moveTo>
                  <a:cubicBezTo>
                    <a:pt x="1195601" y="2204855"/>
                    <a:pt x="1150057" y="2207694"/>
                    <a:pt x="1103851" y="2207694"/>
                  </a:cubicBezTo>
                  <a:lnTo>
                    <a:pt x="1240201" y="2198410"/>
                  </a:lnTo>
                  <a:close/>
                  <a:moveTo>
                    <a:pt x="1396176" y="2167304"/>
                  </a:moveTo>
                  <a:cubicBezTo>
                    <a:pt x="1355911" y="2179613"/>
                    <a:pt x="1314389" y="2188486"/>
                    <a:pt x="1271865" y="2193577"/>
                  </a:cubicBezTo>
                  <a:lnTo>
                    <a:pt x="1396176" y="2167304"/>
                  </a:ln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chemeClr val="accent2"/>
            </a:solidFill>
            <a:ln w="9525">
              <a:noFill/>
              <a:round/>
            </a:ln>
          </p:spPr>
          <p:txBody>
            <a:bodyPr anchor="ctr"/>
            <a:lstStyle/>
            <a:p>
              <a:endParaRPr lang="zh-CN" altLang="en-US" sz="2257"/>
            </a:p>
          </p:txBody>
        </p:sp>
        <p:sp>
          <p:nvSpPr>
            <p:cNvPr id="13" name="椭圆 161"/>
            <p:cNvSpPr>
              <a:spLocks noChangeArrowheads="1"/>
            </p:cNvSpPr>
            <p:nvPr/>
          </p:nvSpPr>
          <p:spPr bwMode="auto">
            <a:xfrm rot="2700000">
              <a:off x="2163" y="938"/>
              <a:ext cx="1200" cy="1200"/>
            </a:xfrm>
            <a:custGeom>
              <a:avLst/>
              <a:gdLst>
                <a:gd name="T0" fmla="*/ 0 w 2207690"/>
                <a:gd name="T1" fmla="*/ 0 h 2207691"/>
                <a:gd name="T2" fmla="*/ 0 w 2207690"/>
                <a:gd name="T3" fmla="*/ 0 h 2207691"/>
                <a:gd name="T4" fmla="*/ 0 w 2207690"/>
                <a:gd name="T5" fmla="*/ 0 h 2207691"/>
                <a:gd name="T6" fmla="*/ 0 w 2207690"/>
                <a:gd name="T7" fmla="*/ 0 h 2207691"/>
                <a:gd name="T8" fmla="*/ 0 w 2207690"/>
                <a:gd name="T9" fmla="*/ 0 h 2207691"/>
                <a:gd name="T10" fmla="*/ 0 w 2207690"/>
                <a:gd name="T11" fmla="*/ 0 h 2207691"/>
                <a:gd name="T12" fmla="*/ 0 w 2207690"/>
                <a:gd name="T13" fmla="*/ 0 h 2207691"/>
                <a:gd name="T14" fmla="*/ 0 w 2207690"/>
                <a:gd name="T15" fmla="*/ 0 h 2207691"/>
                <a:gd name="T16" fmla="*/ 0 w 2207690"/>
                <a:gd name="T17" fmla="*/ 0 h 2207691"/>
                <a:gd name="T18" fmla="*/ 0 w 2207690"/>
                <a:gd name="T19" fmla="*/ 0 h 2207691"/>
                <a:gd name="T20" fmla="*/ 0 w 2207690"/>
                <a:gd name="T21" fmla="*/ 0 h 2207691"/>
                <a:gd name="T22" fmla="*/ 0 w 2207690"/>
                <a:gd name="T23" fmla="*/ 0 h 2207691"/>
                <a:gd name="T24" fmla="*/ 0 w 2207690"/>
                <a:gd name="T25" fmla="*/ 0 h 2207691"/>
                <a:gd name="T26" fmla="*/ 0 w 2207690"/>
                <a:gd name="T27" fmla="*/ 0 h 2207691"/>
                <a:gd name="T28" fmla="*/ 0 w 2207690"/>
                <a:gd name="T29" fmla="*/ 0 h 2207691"/>
                <a:gd name="T30" fmla="*/ 0 w 2207690"/>
                <a:gd name="T31" fmla="*/ 0 h 2207691"/>
                <a:gd name="T32" fmla="*/ 0 w 2207690"/>
                <a:gd name="T33" fmla="*/ 0 h 2207691"/>
                <a:gd name="T34" fmla="*/ 0 w 2207690"/>
                <a:gd name="T35" fmla="*/ 0 h 2207691"/>
                <a:gd name="T36" fmla="*/ 0 w 2207690"/>
                <a:gd name="T37" fmla="*/ 0 h 22076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1"/>
                <a:gd name="T59" fmla="*/ 2207690 w 2207690"/>
                <a:gd name="T60" fmla="*/ 2207691 h 22076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lnTo>
                    <a:pt x="2199826" y="976772"/>
                  </a:lnTo>
                  <a:close/>
                  <a:moveTo>
                    <a:pt x="2174170" y="838223"/>
                  </a:moveTo>
                  <a:cubicBezTo>
                    <a:pt x="2184491" y="874470"/>
                    <a:pt x="2191713" y="911752"/>
                    <a:pt x="2195714" y="949832"/>
                  </a:cubicBezTo>
                  <a:lnTo>
                    <a:pt x="2174170" y="838223"/>
                  </a:ln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accent1"/>
            </a:solidFill>
            <a:ln w="9525">
              <a:noFill/>
              <a:round/>
            </a:ln>
          </p:spPr>
          <p:txBody>
            <a:bodyPr anchor="ctr"/>
            <a:lstStyle/>
            <a:p>
              <a:endParaRPr lang="zh-CN" altLang="en-US" sz="2257"/>
            </a:p>
          </p:txBody>
        </p:sp>
        <p:sp>
          <p:nvSpPr>
            <p:cNvPr id="14" name="椭圆 162"/>
            <p:cNvSpPr>
              <a:spLocks noChangeArrowheads="1"/>
            </p:cNvSpPr>
            <p:nvPr/>
          </p:nvSpPr>
          <p:spPr bwMode="auto">
            <a:xfrm rot="2700000">
              <a:off x="2761" y="1538"/>
              <a:ext cx="1201"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7694"/>
                <a:gd name="T49" fmla="*/ 0 h 2207694"/>
                <a:gd name="T50" fmla="*/ 2207694 w 2207694"/>
                <a:gd name="T51" fmla="*/ 2207694 h 22076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accent1"/>
            </a:solidFill>
            <a:ln w="9525">
              <a:noFill/>
              <a:round/>
            </a:ln>
          </p:spPr>
          <p:txBody>
            <a:bodyPr anchor="ctr"/>
            <a:lstStyle/>
            <a:p>
              <a:endParaRPr lang="zh-CN" altLang="en-US" sz="2257"/>
            </a:p>
          </p:txBody>
        </p:sp>
        <p:sp>
          <p:nvSpPr>
            <p:cNvPr id="15" name="椭圆 163"/>
            <p:cNvSpPr>
              <a:spLocks noChangeArrowheads="1"/>
            </p:cNvSpPr>
            <p:nvPr/>
          </p:nvSpPr>
          <p:spPr bwMode="auto">
            <a:xfrm rot="2700000">
              <a:off x="2155" y="1544"/>
              <a:ext cx="1200" cy="1200"/>
            </a:xfrm>
            <a:custGeom>
              <a:avLst/>
              <a:gdLst>
                <a:gd name="T0" fmla="*/ 0 w 2207690"/>
                <a:gd name="T1" fmla="*/ 0 h 2207692"/>
                <a:gd name="T2" fmla="*/ 0 w 2207690"/>
                <a:gd name="T3" fmla="*/ 0 h 2207692"/>
                <a:gd name="T4" fmla="*/ 0 w 2207690"/>
                <a:gd name="T5" fmla="*/ 0 h 2207692"/>
                <a:gd name="T6" fmla="*/ 0 w 2207690"/>
                <a:gd name="T7" fmla="*/ 0 h 2207692"/>
                <a:gd name="T8" fmla="*/ 0 w 2207690"/>
                <a:gd name="T9" fmla="*/ 0 h 2207692"/>
                <a:gd name="T10" fmla="*/ 0 w 2207690"/>
                <a:gd name="T11" fmla="*/ 0 h 2207692"/>
                <a:gd name="T12" fmla="*/ 0 w 2207690"/>
                <a:gd name="T13" fmla="*/ 0 h 2207692"/>
                <a:gd name="T14" fmla="*/ 0 w 2207690"/>
                <a:gd name="T15" fmla="*/ 0 h 2207692"/>
                <a:gd name="T16" fmla="*/ 0 w 2207690"/>
                <a:gd name="T17" fmla="*/ 0 h 2207692"/>
                <a:gd name="T18" fmla="*/ 0 w 2207690"/>
                <a:gd name="T19" fmla="*/ 0 h 2207692"/>
                <a:gd name="T20" fmla="*/ 0 w 2207690"/>
                <a:gd name="T21" fmla="*/ 0 h 2207692"/>
                <a:gd name="T22" fmla="*/ 0 w 2207690"/>
                <a:gd name="T23" fmla="*/ 0 h 2207692"/>
                <a:gd name="T24" fmla="*/ 0 w 2207690"/>
                <a:gd name="T25" fmla="*/ 0 h 2207692"/>
                <a:gd name="T26" fmla="*/ 0 w 2207690"/>
                <a:gd name="T27" fmla="*/ 0 h 2207692"/>
                <a:gd name="T28" fmla="*/ 0 w 2207690"/>
                <a:gd name="T29" fmla="*/ 0 h 2207692"/>
                <a:gd name="T30" fmla="*/ 0 w 2207690"/>
                <a:gd name="T31" fmla="*/ 0 h 2207692"/>
                <a:gd name="T32" fmla="*/ 0 w 2207690"/>
                <a:gd name="T33" fmla="*/ 0 h 2207692"/>
                <a:gd name="T34" fmla="*/ 0 w 2207690"/>
                <a:gd name="T35" fmla="*/ 0 h 2207692"/>
                <a:gd name="T36" fmla="*/ 0 w 2207690"/>
                <a:gd name="T37" fmla="*/ 0 h 22076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2"/>
                <a:gd name="T59" fmla="*/ 2207690 w 2207690"/>
                <a:gd name="T60" fmla="*/ 2207692 h 22076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2">
                  <a:moveTo>
                    <a:pt x="2195631" y="1258405"/>
                  </a:moveTo>
                  <a:cubicBezTo>
                    <a:pt x="2191595" y="1296645"/>
                    <a:pt x="2184315" y="1334081"/>
                    <a:pt x="2173913" y="1370472"/>
                  </a:cubicBezTo>
                  <a:lnTo>
                    <a:pt x="2195631" y="1258405"/>
                  </a:lnTo>
                  <a:close/>
                  <a:moveTo>
                    <a:pt x="2207690" y="1103924"/>
                  </a:moveTo>
                  <a:cubicBezTo>
                    <a:pt x="2207691" y="1147015"/>
                    <a:pt x="2205219" y="1189529"/>
                    <a:pt x="2199774" y="1231259"/>
                  </a:cubicBezTo>
                  <a:lnTo>
                    <a:pt x="2207690" y="1103924"/>
                  </a:ln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chemeClr val="accent2"/>
            </a:solidFill>
            <a:ln w="9525">
              <a:noFill/>
              <a:round/>
            </a:ln>
          </p:spPr>
          <p:txBody>
            <a:bodyPr anchor="ctr"/>
            <a:lstStyle/>
            <a:p>
              <a:endParaRPr lang="zh-CN" altLang="en-US" sz="2257"/>
            </a:p>
          </p:txBody>
        </p:sp>
      </p:grpSp>
      <p:sp>
        <p:nvSpPr>
          <p:cNvPr id="16" name="椭圆 23"/>
          <p:cNvSpPr>
            <a:spLocks noChangeArrowheads="1"/>
          </p:cNvSpPr>
          <p:nvPr/>
        </p:nvSpPr>
        <p:spPr bwMode="auto">
          <a:xfrm>
            <a:off x="5092609" y="2704330"/>
            <a:ext cx="1992847" cy="1992846"/>
          </a:xfrm>
          <a:prstGeom prst="ellipse">
            <a:avLst/>
          </a:prstGeom>
          <a:solidFill>
            <a:srgbClr val="F2F2F2"/>
          </a:solidFill>
          <a:ln w="9525">
            <a:noFill/>
            <a:round/>
          </a:ln>
        </p:spPr>
        <p:txBody>
          <a:bodyPr anchor="ctr"/>
          <a:lstStyle/>
          <a:p>
            <a:pPr algn="ctr" defTabSz="1146749"/>
            <a:endParaRPr lang="zh-CN" altLang="zh-CN" sz="2508">
              <a:solidFill>
                <a:srgbClr val="FFFFFF"/>
              </a:solidFill>
              <a:ea typeface="宋体" panose="02010600030101010101" pitchFamily="2" charset="-122"/>
              <a:cs typeface="Arial" panose="020B0604020202020204" pitchFamily="34" charset="0"/>
            </a:endParaRPr>
          </a:p>
        </p:txBody>
      </p:sp>
      <p:sp>
        <p:nvSpPr>
          <p:cNvPr id="17" name="Text Box 33"/>
          <p:cNvSpPr txBox="1">
            <a:spLocks noChangeArrowheads="1"/>
          </p:cNvSpPr>
          <p:nvPr/>
        </p:nvSpPr>
        <p:spPr bwMode="auto">
          <a:xfrm>
            <a:off x="5102564" y="3339412"/>
            <a:ext cx="1986874" cy="902748"/>
          </a:xfrm>
          <a:prstGeom prst="rect">
            <a:avLst/>
          </a:prstGeom>
          <a:noFill/>
          <a:ln w="9525">
            <a:noFill/>
            <a:miter lim="800000"/>
          </a:ln>
        </p:spPr>
        <p:txBody>
          <a:bodyPr>
            <a:spAutoFit/>
          </a:bodyPr>
          <a:lstStyle/>
          <a:p>
            <a:pPr algn="ctr" defTabSz="1146749">
              <a:lnSpc>
                <a:spcPct val="50000"/>
              </a:lnSpc>
              <a:spcBef>
                <a:spcPct val="50000"/>
              </a:spcBef>
            </a:pPr>
            <a:r>
              <a:rPr lang="zh-CN" altLang="en-US" sz="3511" dirty="0">
                <a:solidFill>
                  <a:schemeClr val="tx1">
                    <a:lumMod val="85000"/>
                    <a:lumOff val="15000"/>
                  </a:schemeClr>
                </a:solidFill>
                <a:ea typeface="方正大黑简体" pitchFamily="2" charset="-122"/>
              </a:rPr>
              <a:t>标题</a:t>
            </a:r>
          </a:p>
          <a:p>
            <a:pPr algn="ctr" defTabSz="1146749">
              <a:lnSpc>
                <a:spcPct val="50000"/>
              </a:lnSpc>
              <a:spcBef>
                <a:spcPct val="50000"/>
              </a:spcBef>
            </a:pPr>
            <a:r>
              <a:rPr lang="zh-CN" altLang="en-US" sz="3511" dirty="0">
                <a:solidFill>
                  <a:schemeClr val="tx1">
                    <a:lumMod val="85000"/>
                    <a:lumOff val="15000"/>
                  </a:schemeClr>
                </a:solidFill>
                <a:ea typeface="方正大黑简体" pitchFamily="2" charset="-122"/>
              </a:rPr>
              <a:t>内容</a:t>
            </a:r>
          </a:p>
        </p:txBody>
      </p:sp>
      <p:sp>
        <p:nvSpPr>
          <p:cNvPr id="18" name="文本框 17"/>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94787605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 calcmode="lin" valueType="num">
                                      <p:cBhvr>
                                        <p:cTn id="13" dur="500" fill="hold"/>
                                        <p:tgtEl>
                                          <p:spTgt spid="16"/>
                                        </p:tgtEl>
                                        <p:attrNameLst>
                                          <p:attrName>style.rotation</p:attrName>
                                        </p:attrNameLst>
                                      </p:cBhvr>
                                      <p:tavLst>
                                        <p:tav tm="0">
                                          <p:val>
                                            <p:fltVal val="360"/>
                                          </p:val>
                                        </p:tav>
                                        <p:tav tm="100000">
                                          <p:val>
                                            <p:fltVal val="0"/>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right)">
                                      <p:cBhvr>
                                        <p:cTn id="46" dur="500"/>
                                        <p:tgtEl>
                                          <p:spTgt spid="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组合 2"/>
          <p:cNvGrpSpPr/>
          <p:nvPr/>
        </p:nvGrpSpPr>
        <p:grpSpPr>
          <a:xfrm>
            <a:off x="7385084" y="2048592"/>
            <a:ext cx="3728101" cy="3780675"/>
            <a:chOff x="1331640" y="1707654"/>
            <a:chExt cx="2796076" cy="2835506"/>
          </a:xfrm>
          <a:solidFill>
            <a:srgbClr val="FFC000"/>
          </a:solidFill>
        </p:grpSpPr>
        <p:sp>
          <p:nvSpPr>
            <p:cNvPr id="4" name="等腰三角形 5"/>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endParaRPr>
            </a:p>
          </p:txBody>
        </p:sp>
        <p:sp>
          <p:nvSpPr>
            <p:cNvPr id="5" name="等腰三角形 5"/>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endParaRPr>
            </a:p>
          </p:txBody>
        </p:sp>
        <p:sp>
          <p:nvSpPr>
            <p:cNvPr id="6" name="等腰三角形 5"/>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endParaRPr>
            </a:p>
          </p:txBody>
        </p:sp>
        <p:sp>
          <p:nvSpPr>
            <p:cNvPr id="7" name="等腰三角形 5"/>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endParaRPr>
            </a:p>
          </p:txBody>
        </p:sp>
        <p:sp>
          <p:nvSpPr>
            <p:cNvPr id="8" name="圆角矩形 11"/>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endParaRPr>
            </a:p>
          </p:txBody>
        </p:sp>
        <p:sp>
          <p:nvSpPr>
            <p:cNvPr id="9" name="空心弧 15"/>
            <p:cNvSpPr/>
            <p:nvPr/>
          </p:nvSpPr>
          <p:spPr>
            <a:xfrm rot="5400000">
              <a:off x="3312321" y="2346812"/>
              <a:ext cx="509372" cy="1121419"/>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endParaRPr>
            </a:p>
          </p:txBody>
        </p:sp>
      </p:grpSp>
      <p:sp>
        <p:nvSpPr>
          <p:cNvPr id="10" name="矩形 1"/>
          <p:cNvSpPr>
            <a:spLocks noChangeArrowheads="1"/>
          </p:cNvSpPr>
          <p:nvPr/>
        </p:nvSpPr>
        <p:spPr bwMode="auto">
          <a:xfrm>
            <a:off x="1391477" y="2243097"/>
            <a:ext cx="470452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3"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11" name="矩形 1"/>
          <p:cNvSpPr>
            <a:spLocks noChangeArrowheads="1"/>
          </p:cNvSpPr>
          <p:nvPr/>
        </p:nvSpPr>
        <p:spPr bwMode="auto">
          <a:xfrm>
            <a:off x="1391477" y="3219223"/>
            <a:ext cx="470452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12" name="矩形 1"/>
          <p:cNvSpPr>
            <a:spLocks noChangeArrowheads="1"/>
          </p:cNvSpPr>
          <p:nvPr/>
        </p:nvSpPr>
        <p:spPr bwMode="auto">
          <a:xfrm>
            <a:off x="1391477" y="4195350"/>
            <a:ext cx="470452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sp>
        <p:nvSpPr>
          <p:cNvPr id="13" name="矩形 1"/>
          <p:cNvSpPr>
            <a:spLocks noChangeArrowheads="1"/>
          </p:cNvSpPr>
          <p:nvPr/>
        </p:nvSpPr>
        <p:spPr bwMode="auto">
          <a:xfrm>
            <a:off x="1391477" y="5171478"/>
            <a:ext cx="470452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600"/>
              </a:lnSpc>
            </a:pPr>
            <a:r>
              <a:rPr lang="zh-CN" altLang="en-US" sz="1333"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cxnSp>
        <p:nvCxnSpPr>
          <p:cNvPr id="14" name="直接连接符 13"/>
          <p:cNvCxnSpPr/>
          <p:nvPr/>
        </p:nvCxnSpPr>
        <p:spPr>
          <a:xfrm flipH="1">
            <a:off x="6216643" y="2530168"/>
            <a:ext cx="1056116" cy="0"/>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216643" y="3499517"/>
            <a:ext cx="1056116" cy="0"/>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6216643" y="4468867"/>
            <a:ext cx="1056116" cy="0"/>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216643" y="5438217"/>
            <a:ext cx="1056116" cy="0"/>
          </a:xfrm>
          <a:prstGeom prst="line">
            <a:avLst/>
          </a:prstGeom>
          <a:ln w="635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63408883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par>
                                    <p:cTn id="17" presetID="2" presetClass="entr" presetSubtype="8" fill="hold" grpId="0" nodeType="withEffect" p14:presetBounceEnd="50000">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3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2" presetClass="entr" presetSubtype="8" fill="hold" grpId="0" nodeType="withEffect" p14:presetBounceEnd="50000">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14:bounceEnd="50000">
                                          <p:cBhvr additive="base">
                                            <p:cTn id="27" dur="3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28" dur="3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200"/>
                                </p:stCondLst>
                                <p:childTnLst>
                                  <p:par>
                                    <p:cTn id="30" presetID="22" presetClass="entr" presetSubtype="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par>
                                    <p:cTn id="33" presetID="2" presetClass="entr" presetSubtype="8" fill="hold" grpId="0" nodeType="withEffect" p14:presetBounceEnd="50000">
                                      <p:stCondLst>
                                        <p:cond delay="300"/>
                                      </p:stCondLst>
                                      <p:childTnLst>
                                        <p:set>
                                          <p:cBhvr>
                                            <p:cTn id="34" dur="1" fill="hold">
                                              <p:stCondLst>
                                                <p:cond delay="0"/>
                                              </p:stCondLst>
                                            </p:cTn>
                                            <p:tgtEl>
                                              <p:spTgt spid="12"/>
                                            </p:tgtEl>
                                            <p:attrNameLst>
                                              <p:attrName>style.visibility</p:attrName>
                                            </p:attrNameLst>
                                          </p:cBhvr>
                                          <p:to>
                                            <p:strVal val="visible"/>
                                          </p:to>
                                        </p:set>
                                        <p:anim calcmode="lin" valueType="num" p14:bounceEnd="50000">
                                          <p:cBhvr additive="base">
                                            <p:cTn id="35" dur="3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36" dur="3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 presetClass="entr" presetSubtype="8" fill="hold" grpId="0" nodeType="withEffect" p14:presetBounceEnd="50000">
                                      <p:stCondLst>
                                        <p:cond delay="300"/>
                                      </p:stCondLst>
                                      <p:childTnLst>
                                        <p:set>
                                          <p:cBhvr>
                                            <p:cTn id="42" dur="1" fill="hold">
                                              <p:stCondLst>
                                                <p:cond delay="0"/>
                                              </p:stCondLst>
                                            </p:cTn>
                                            <p:tgtEl>
                                              <p:spTgt spid="13"/>
                                            </p:tgtEl>
                                            <p:attrNameLst>
                                              <p:attrName>style.visibility</p:attrName>
                                            </p:attrNameLst>
                                          </p:cBhvr>
                                          <p:to>
                                            <p:strVal val="visible"/>
                                          </p:to>
                                        </p:set>
                                        <p:anim calcmode="lin" valueType="num" p14:bounceEnd="50000">
                                          <p:cBhvr additive="base">
                                            <p:cTn id="43" dur="3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44"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par>
                                    <p:cTn id="17" presetID="2" presetClass="entr" presetSubtype="8" fill="hold" grpId="0" nodeType="withEffect">
                                      <p:stCondLst>
                                        <p:cond delay="3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0-#ppt_w/2"/>
                                              </p:val>
                                            </p:tav>
                                            <p:tav tm="100000">
                                              <p:val>
                                                <p:strVal val="#ppt_x"/>
                                              </p:val>
                                            </p:tav>
                                          </p:tavLst>
                                        </p:anim>
                                        <p:anim calcmode="lin" valueType="num">
                                          <p:cBhvr additive="base">
                                            <p:cTn id="20" dur="3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2" presetClass="entr" presetSubtype="8" fill="hold" grpId="0" nodeType="withEffect">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300" fill="hold"/>
                                            <p:tgtEl>
                                              <p:spTgt spid="11"/>
                                            </p:tgtEl>
                                            <p:attrNameLst>
                                              <p:attrName>ppt_x</p:attrName>
                                            </p:attrNameLst>
                                          </p:cBhvr>
                                          <p:tavLst>
                                            <p:tav tm="0">
                                              <p:val>
                                                <p:strVal val="0-#ppt_w/2"/>
                                              </p:val>
                                            </p:tav>
                                            <p:tav tm="100000">
                                              <p:val>
                                                <p:strVal val="#ppt_x"/>
                                              </p:val>
                                            </p:tav>
                                          </p:tavLst>
                                        </p:anim>
                                        <p:anim calcmode="lin" valueType="num">
                                          <p:cBhvr additive="base">
                                            <p:cTn id="28" dur="3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200"/>
                                </p:stCondLst>
                                <p:childTnLst>
                                  <p:par>
                                    <p:cTn id="30" presetID="22" presetClass="entr" presetSubtype="2"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par>
                                    <p:cTn id="33" presetID="2" presetClass="entr" presetSubtype="8" fill="hold" grpId="0" nodeType="withEffect">
                                      <p:stCondLst>
                                        <p:cond delay="3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300" fill="hold"/>
                                            <p:tgtEl>
                                              <p:spTgt spid="12"/>
                                            </p:tgtEl>
                                            <p:attrNameLst>
                                              <p:attrName>ppt_x</p:attrName>
                                            </p:attrNameLst>
                                          </p:cBhvr>
                                          <p:tavLst>
                                            <p:tav tm="0">
                                              <p:val>
                                                <p:strVal val="0-#ppt_w/2"/>
                                              </p:val>
                                            </p:tav>
                                            <p:tav tm="100000">
                                              <p:val>
                                                <p:strVal val="#ppt_x"/>
                                              </p:val>
                                            </p:tav>
                                          </p:tavLst>
                                        </p:anim>
                                        <p:anim calcmode="lin" valueType="num">
                                          <p:cBhvr additive="base">
                                            <p:cTn id="36" dur="3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2"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2" presetClass="entr" presetSubtype="8" fill="hold" grpId="0" nodeType="withEffect">
                                      <p:stCondLst>
                                        <p:cond delay="3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300" fill="hold"/>
                                            <p:tgtEl>
                                              <p:spTgt spid="13"/>
                                            </p:tgtEl>
                                            <p:attrNameLst>
                                              <p:attrName>ppt_x</p:attrName>
                                            </p:attrNameLst>
                                          </p:cBhvr>
                                          <p:tavLst>
                                            <p:tav tm="0">
                                              <p:val>
                                                <p:strVal val="0-#ppt_w/2"/>
                                              </p:val>
                                            </p:tav>
                                            <p:tav tm="100000">
                                              <p:val>
                                                <p:strVal val="#ppt_x"/>
                                              </p:val>
                                            </p:tav>
                                          </p:tavLst>
                                        </p:anim>
                                        <p:anim calcmode="lin" valueType="num">
                                          <p:cBhvr additive="base">
                                            <p:cTn id="44" dur="3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49456" y="1205839"/>
            <a:ext cx="3148617" cy="402401"/>
            <a:chOff x="4442600" y="3840813"/>
            <a:chExt cx="3148617" cy="402401"/>
          </a:xfrm>
        </p:grpSpPr>
        <p:sp>
          <p:nvSpPr>
            <p:cNvPr id="29" name="MH_Other_1">
              <a:extLst>
                <a:ext uri="{FF2B5EF4-FFF2-40B4-BE49-F238E27FC236}">
                  <a16:creationId xmlns:a16="http://schemas.microsoft.com/office/drawing/2014/main" id="{AD4D6BEC-2488-46EE-95AC-728E82F8093C}"/>
                </a:ext>
              </a:extLst>
            </p:cNvPr>
            <p:cNvSpPr>
              <a:spLocks noChangeAspect="1"/>
            </p:cNvSpPr>
            <p:nvPr>
              <p:custDataLst>
                <p:tags r:id="rId7"/>
              </p:custDataLst>
            </p:nvPr>
          </p:nvSpPr>
          <p:spPr>
            <a:xfrm>
              <a:off x="4442600" y="3840813"/>
              <a:ext cx="401543" cy="4024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210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p>
          </p:txBody>
        </p:sp>
        <p:sp>
          <p:nvSpPr>
            <p:cNvPr id="33" name="MH_Text_1">
              <a:extLst>
                <a:ext uri="{FF2B5EF4-FFF2-40B4-BE49-F238E27FC236}">
                  <a16:creationId xmlns:a16="http://schemas.microsoft.com/office/drawing/2014/main" id="{E2DF345A-E7BD-4EFF-9230-4119B61EB8EC}"/>
                </a:ext>
              </a:extLst>
            </p:cNvPr>
            <p:cNvSpPr/>
            <p:nvPr>
              <p:custDataLst>
                <p:tags r:id="rId8"/>
              </p:custDataLst>
            </p:nvPr>
          </p:nvSpPr>
          <p:spPr>
            <a:xfrm>
              <a:off x="4952945" y="3920049"/>
              <a:ext cx="2638272" cy="323165"/>
            </a:xfrm>
            <a:prstGeom prst="rect">
              <a:avLst/>
            </a:prstGeom>
          </p:spPr>
          <p:txBody>
            <a:bodyPr wrap="square" lIns="0" tIns="0" rIns="0" bIns="0" anchor="ctr">
              <a:spAutoFit/>
            </a:bodyPr>
            <a:lstStyle/>
            <a:p>
              <a:r>
                <a:rPr lang="zh-CN" altLang="en-US" sz="2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单击添加文字标题 </a:t>
              </a:r>
            </a:p>
          </p:txBody>
        </p:sp>
      </p:grpSp>
      <p:grpSp>
        <p:nvGrpSpPr>
          <p:cNvPr id="37" name="组合 36"/>
          <p:cNvGrpSpPr/>
          <p:nvPr/>
        </p:nvGrpSpPr>
        <p:grpSpPr>
          <a:xfrm rot="109495">
            <a:off x="2948055" y="1139463"/>
            <a:ext cx="1303034" cy="1123306"/>
            <a:chOff x="1234665" y="3056280"/>
            <a:chExt cx="1668717" cy="1438549"/>
          </a:xfrm>
        </p:grpSpPr>
        <p:sp>
          <p:nvSpPr>
            <p:cNvPr id="38" name="六边形 37"/>
            <p:cNvSpPr/>
            <p:nvPr/>
          </p:nvSpPr>
          <p:spPr>
            <a:xfrm>
              <a:off x="1234665" y="3056280"/>
              <a:ext cx="1668717" cy="1438549"/>
            </a:xfrm>
            <a:prstGeom prst="hexagon">
              <a:avLst/>
            </a:prstGeom>
            <a:solidFill>
              <a:schemeClr val="accent1"/>
            </a:solidFill>
            <a:ln>
              <a:solidFill>
                <a:srgbClr val="FFF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9" name="文本框 38"/>
            <p:cNvSpPr txBox="1"/>
            <p:nvPr/>
          </p:nvSpPr>
          <p:spPr>
            <a:xfrm>
              <a:off x="1358808" y="3338369"/>
              <a:ext cx="1418944" cy="827716"/>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目录</a:t>
              </a:r>
            </a:p>
          </p:txBody>
        </p:sp>
      </p:grpSp>
      <p:grpSp>
        <p:nvGrpSpPr>
          <p:cNvPr id="41" name="组合 40"/>
          <p:cNvGrpSpPr/>
          <p:nvPr/>
        </p:nvGrpSpPr>
        <p:grpSpPr>
          <a:xfrm>
            <a:off x="4949456" y="1784079"/>
            <a:ext cx="3148617" cy="402401"/>
            <a:chOff x="4442600" y="3840813"/>
            <a:chExt cx="3148617" cy="402401"/>
          </a:xfrm>
        </p:grpSpPr>
        <p:sp>
          <p:nvSpPr>
            <p:cNvPr id="42" name="MH_Other_1">
              <a:extLst>
                <a:ext uri="{FF2B5EF4-FFF2-40B4-BE49-F238E27FC236}">
                  <a16:creationId xmlns:a16="http://schemas.microsoft.com/office/drawing/2014/main" id="{AD4D6BEC-2488-46EE-95AC-728E82F8093C}"/>
                </a:ext>
              </a:extLst>
            </p:cNvPr>
            <p:cNvSpPr>
              <a:spLocks noChangeAspect="1"/>
            </p:cNvSpPr>
            <p:nvPr>
              <p:custDataLst>
                <p:tags r:id="rId5"/>
              </p:custDataLst>
            </p:nvPr>
          </p:nvSpPr>
          <p:spPr>
            <a:xfrm>
              <a:off x="4442600" y="3840813"/>
              <a:ext cx="401543" cy="4024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210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43" name="MH_Text_1">
              <a:extLst>
                <a:ext uri="{FF2B5EF4-FFF2-40B4-BE49-F238E27FC236}">
                  <a16:creationId xmlns:a16="http://schemas.microsoft.com/office/drawing/2014/main" id="{E2DF345A-E7BD-4EFF-9230-4119B61EB8EC}"/>
                </a:ext>
              </a:extLst>
            </p:cNvPr>
            <p:cNvSpPr/>
            <p:nvPr>
              <p:custDataLst>
                <p:tags r:id="rId6"/>
              </p:custDataLst>
            </p:nvPr>
          </p:nvSpPr>
          <p:spPr>
            <a:xfrm>
              <a:off x="4952945" y="3920049"/>
              <a:ext cx="2638272" cy="323165"/>
            </a:xfrm>
            <a:prstGeom prst="rect">
              <a:avLst/>
            </a:prstGeom>
          </p:spPr>
          <p:txBody>
            <a:bodyPr wrap="square" lIns="0" tIns="0" rIns="0" bIns="0" anchor="ctr">
              <a:spAutoFit/>
            </a:bodyPr>
            <a:lstStyle/>
            <a:p>
              <a:r>
                <a:rPr lang="zh-CN" altLang="en-US" sz="2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单击添加文字标题 </a:t>
              </a:r>
            </a:p>
          </p:txBody>
        </p:sp>
      </p:grpSp>
      <p:grpSp>
        <p:nvGrpSpPr>
          <p:cNvPr id="44" name="组合 43"/>
          <p:cNvGrpSpPr/>
          <p:nvPr/>
        </p:nvGrpSpPr>
        <p:grpSpPr>
          <a:xfrm>
            <a:off x="4949456" y="2430758"/>
            <a:ext cx="3148617" cy="402401"/>
            <a:chOff x="4442600" y="3840813"/>
            <a:chExt cx="3148617" cy="402401"/>
          </a:xfrm>
        </p:grpSpPr>
        <p:sp>
          <p:nvSpPr>
            <p:cNvPr id="45" name="MH_Other_1">
              <a:extLst>
                <a:ext uri="{FF2B5EF4-FFF2-40B4-BE49-F238E27FC236}">
                  <a16:creationId xmlns:a16="http://schemas.microsoft.com/office/drawing/2014/main" id="{AD4D6BEC-2488-46EE-95AC-728E82F8093C}"/>
                </a:ext>
              </a:extLst>
            </p:cNvPr>
            <p:cNvSpPr>
              <a:spLocks noChangeAspect="1"/>
            </p:cNvSpPr>
            <p:nvPr>
              <p:custDataLst>
                <p:tags r:id="rId3"/>
              </p:custDataLst>
            </p:nvPr>
          </p:nvSpPr>
          <p:spPr>
            <a:xfrm>
              <a:off x="4442600" y="3840813"/>
              <a:ext cx="401543" cy="4024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210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46" name="MH_Text_1">
              <a:extLst>
                <a:ext uri="{FF2B5EF4-FFF2-40B4-BE49-F238E27FC236}">
                  <a16:creationId xmlns:a16="http://schemas.microsoft.com/office/drawing/2014/main" id="{E2DF345A-E7BD-4EFF-9230-4119B61EB8EC}"/>
                </a:ext>
              </a:extLst>
            </p:cNvPr>
            <p:cNvSpPr/>
            <p:nvPr>
              <p:custDataLst>
                <p:tags r:id="rId4"/>
              </p:custDataLst>
            </p:nvPr>
          </p:nvSpPr>
          <p:spPr>
            <a:xfrm>
              <a:off x="4952945" y="3920049"/>
              <a:ext cx="2638272" cy="323165"/>
            </a:xfrm>
            <a:prstGeom prst="rect">
              <a:avLst/>
            </a:prstGeom>
          </p:spPr>
          <p:txBody>
            <a:bodyPr wrap="square" lIns="0" tIns="0" rIns="0" bIns="0" anchor="ctr">
              <a:spAutoFit/>
            </a:bodyPr>
            <a:lstStyle/>
            <a:p>
              <a:r>
                <a:rPr lang="zh-CN" altLang="en-US" sz="2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单击添加文字标题 </a:t>
              </a:r>
            </a:p>
          </p:txBody>
        </p:sp>
      </p:grpSp>
      <p:grpSp>
        <p:nvGrpSpPr>
          <p:cNvPr id="47" name="组合 46"/>
          <p:cNvGrpSpPr/>
          <p:nvPr/>
        </p:nvGrpSpPr>
        <p:grpSpPr>
          <a:xfrm>
            <a:off x="4949456" y="3088259"/>
            <a:ext cx="3148617" cy="402401"/>
            <a:chOff x="4442600" y="3840813"/>
            <a:chExt cx="3148617" cy="402401"/>
          </a:xfrm>
        </p:grpSpPr>
        <p:sp>
          <p:nvSpPr>
            <p:cNvPr id="48" name="MH_Other_1">
              <a:extLst>
                <a:ext uri="{FF2B5EF4-FFF2-40B4-BE49-F238E27FC236}">
                  <a16:creationId xmlns:a16="http://schemas.microsoft.com/office/drawing/2014/main" id="{AD4D6BEC-2488-46EE-95AC-728E82F8093C}"/>
                </a:ext>
              </a:extLst>
            </p:cNvPr>
            <p:cNvSpPr>
              <a:spLocks noChangeAspect="1"/>
            </p:cNvSpPr>
            <p:nvPr>
              <p:custDataLst>
                <p:tags r:id="rId1"/>
              </p:custDataLst>
            </p:nvPr>
          </p:nvSpPr>
          <p:spPr>
            <a:xfrm>
              <a:off x="4442600" y="3840813"/>
              <a:ext cx="401543" cy="4024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2100" kern="0" dirty="0">
                  <a:solidFill>
                    <a:schemeClr val="accent1"/>
                  </a:solidFill>
                  <a:latin typeface="Arial" panose="020B0604020202020204" pitchFamily="34" charset="0"/>
                  <a:ea typeface="微软雅黑" panose="020B0503020204020204" pitchFamily="34" charset="-122"/>
                  <a:sym typeface="Arial" panose="020B0604020202020204" pitchFamily="34" charset="0"/>
                </a:rPr>
                <a:t>4</a:t>
              </a:r>
            </a:p>
          </p:txBody>
        </p:sp>
        <p:sp>
          <p:nvSpPr>
            <p:cNvPr id="49" name="MH_Text_1">
              <a:extLst>
                <a:ext uri="{FF2B5EF4-FFF2-40B4-BE49-F238E27FC236}">
                  <a16:creationId xmlns:a16="http://schemas.microsoft.com/office/drawing/2014/main" id="{E2DF345A-E7BD-4EFF-9230-4119B61EB8EC}"/>
                </a:ext>
              </a:extLst>
            </p:cNvPr>
            <p:cNvSpPr/>
            <p:nvPr>
              <p:custDataLst>
                <p:tags r:id="rId2"/>
              </p:custDataLst>
            </p:nvPr>
          </p:nvSpPr>
          <p:spPr>
            <a:xfrm>
              <a:off x="4952945" y="3920049"/>
              <a:ext cx="2638272" cy="323165"/>
            </a:xfrm>
            <a:prstGeom prst="rect">
              <a:avLst/>
            </a:prstGeom>
          </p:spPr>
          <p:txBody>
            <a:bodyPr wrap="square" lIns="0" tIns="0" rIns="0" bIns="0" anchor="ctr">
              <a:spAutoFit/>
            </a:bodyPr>
            <a:lstStyle/>
            <a:p>
              <a:r>
                <a:rPr lang="zh-CN" altLang="en-US" sz="2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单击添加文字标题 </a:t>
              </a:r>
            </a:p>
          </p:txBody>
        </p:sp>
      </p:grpSp>
    </p:spTree>
    <p:extLst>
      <p:ext uri="{BB962C8B-B14F-4D97-AF65-F5344CB8AC3E}">
        <p14:creationId xmlns:p14="http://schemas.microsoft.com/office/powerpoint/2010/main" val="2659584684"/>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25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1+#ppt_w/2"/>
                                          </p:val>
                                        </p:tav>
                                        <p:tav tm="100000">
                                          <p:val>
                                            <p:strVal val="#ppt_x"/>
                                          </p:val>
                                        </p:tav>
                                      </p:tavLst>
                                    </p:anim>
                                    <p:anim calcmode="lin" valueType="num">
                                      <p:cBhvr additive="base">
                                        <p:cTn id="17" dur="500" fill="hold"/>
                                        <p:tgtEl>
                                          <p:spTgt spid="41"/>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50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1+#ppt_w/2"/>
                                          </p:val>
                                        </p:tav>
                                        <p:tav tm="100000">
                                          <p:val>
                                            <p:strVal val="#ppt_x"/>
                                          </p:val>
                                        </p:tav>
                                      </p:tavLst>
                                    </p:anim>
                                    <p:anim calcmode="lin" valueType="num">
                                      <p:cBhvr additive="base">
                                        <p:cTn id="2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Group 11"/>
          <p:cNvGrpSpPr/>
          <p:nvPr/>
        </p:nvGrpSpPr>
        <p:grpSpPr bwMode="auto">
          <a:xfrm>
            <a:off x="1491152" y="4035517"/>
            <a:ext cx="9211688" cy="553458"/>
            <a:chOff x="0" y="0"/>
            <a:chExt cx="4354" cy="809"/>
          </a:xfrm>
        </p:grpSpPr>
        <p:sp>
          <p:nvSpPr>
            <p:cNvPr id="4" name="Rectangle 12"/>
            <p:cNvSpPr>
              <a:spLocks noChangeArrowheads="1"/>
            </p:cNvSpPr>
            <p:nvPr/>
          </p:nvSpPr>
          <p:spPr bwMode="auto">
            <a:xfrm>
              <a:off x="0" y="0"/>
              <a:ext cx="4354" cy="809"/>
            </a:xfrm>
            <a:prstGeom prst="rect">
              <a:avLst/>
            </a:prstGeom>
            <a:solidFill>
              <a:schemeClr val="accent2"/>
            </a:solidFill>
            <a:ln w="3175">
              <a:solidFill>
                <a:srgbClr val="C0C0C0"/>
              </a:solidFill>
              <a:miter lim="800000"/>
            </a:ln>
          </p:spPr>
          <p:txBody>
            <a:bodyPr wrap="none" lIns="91028" tIns="45514" rIns="91028" bIns="45514" anchor="ctr"/>
            <a:lstStyle/>
            <a:p>
              <a:pPr defTabSz="909436"/>
              <a:endParaRPr lang="zh-CN" altLang="en-US" sz="1756" i="1">
                <a:solidFill>
                  <a:srgbClr val="646464"/>
                </a:solidFill>
                <a:latin typeface="微软雅黑" panose="020B0503020204020204" pitchFamily="34" charset="-122"/>
                <a:sym typeface="微软雅黑" panose="020B0503020204020204" pitchFamily="34" charset="-122"/>
              </a:endParaRPr>
            </a:p>
          </p:txBody>
        </p:sp>
        <p:sp>
          <p:nvSpPr>
            <p:cNvPr id="5" name="Line 13"/>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sz="2257"/>
            </a:p>
          </p:txBody>
        </p:sp>
      </p:grpSp>
      <p:grpSp>
        <p:nvGrpSpPr>
          <p:cNvPr id="6" name="Group 15"/>
          <p:cNvGrpSpPr/>
          <p:nvPr/>
        </p:nvGrpSpPr>
        <p:grpSpPr bwMode="auto">
          <a:xfrm>
            <a:off x="1491152" y="4712408"/>
            <a:ext cx="9211688" cy="551466"/>
            <a:chOff x="0" y="0"/>
            <a:chExt cx="4354" cy="809"/>
          </a:xfrm>
        </p:grpSpPr>
        <p:sp>
          <p:nvSpPr>
            <p:cNvPr id="7" name="Rectangle 16"/>
            <p:cNvSpPr>
              <a:spLocks noChangeArrowheads="1"/>
            </p:cNvSpPr>
            <p:nvPr/>
          </p:nvSpPr>
          <p:spPr bwMode="auto">
            <a:xfrm>
              <a:off x="0" y="0"/>
              <a:ext cx="4354" cy="809"/>
            </a:xfrm>
            <a:prstGeom prst="rect">
              <a:avLst/>
            </a:prstGeom>
            <a:solidFill>
              <a:schemeClr val="accent2"/>
            </a:solidFill>
            <a:ln w="3175">
              <a:solidFill>
                <a:srgbClr val="C0C0C0"/>
              </a:solidFill>
              <a:miter lim="800000"/>
            </a:ln>
          </p:spPr>
          <p:txBody>
            <a:bodyPr wrap="none" lIns="91028" tIns="45514" rIns="91028" bIns="45514" anchor="ctr"/>
            <a:lstStyle/>
            <a:p>
              <a:pPr defTabSz="909436"/>
              <a:endParaRPr lang="zh-CN" altLang="en-US" sz="1756" i="1">
                <a:solidFill>
                  <a:srgbClr val="000000"/>
                </a:solidFill>
                <a:latin typeface="微软雅黑" panose="020B0503020204020204" pitchFamily="34" charset="-122"/>
                <a:sym typeface="微软雅黑" panose="020B0503020204020204" pitchFamily="34" charset="-122"/>
              </a:endParaRPr>
            </a:p>
          </p:txBody>
        </p:sp>
        <p:sp>
          <p:nvSpPr>
            <p:cNvPr id="8" name="Line 17"/>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sz="2257"/>
            </a:p>
          </p:txBody>
        </p:sp>
      </p:grpSp>
      <p:grpSp>
        <p:nvGrpSpPr>
          <p:cNvPr id="9" name="Group 15"/>
          <p:cNvGrpSpPr/>
          <p:nvPr/>
        </p:nvGrpSpPr>
        <p:grpSpPr bwMode="auto">
          <a:xfrm>
            <a:off x="1491152" y="5387306"/>
            <a:ext cx="9211688" cy="551468"/>
            <a:chOff x="0" y="0"/>
            <a:chExt cx="4354" cy="809"/>
          </a:xfrm>
        </p:grpSpPr>
        <p:sp>
          <p:nvSpPr>
            <p:cNvPr id="10" name="Rectangle 16"/>
            <p:cNvSpPr>
              <a:spLocks noChangeArrowheads="1"/>
            </p:cNvSpPr>
            <p:nvPr/>
          </p:nvSpPr>
          <p:spPr bwMode="auto">
            <a:xfrm>
              <a:off x="0" y="0"/>
              <a:ext cx="4354" cy="809"/>
            </a:xfrm>
            <a:prstGeom prst="rect">
              <a:avLst/>
            </a:prstGeom>
            <a:solidFill>
              <a:schemeClr val="accent2"/>
            </a:solidFill>
            <a:ln w="3175">
              <a:solidFill>
                <a:srgbClr val="C0C0C0"/>
              </a:solidFill>
              <a:miter lim="800000"/>
            </a:ln>
          </p:spPr>
          <p:txBody>
            <a:bodyPr wrap="none" lIns="91028" tIns="45514" rIns="91028" bIns="45514" anchor="ctr"/>
            <a:lstStyle/>
            <a:p>
              <a:pPr defTabSz="909436"/>
              <a:endParaRPr lang="zh-CN" altLang="en-US" sz="1756" i="1">
                <a:solidFill>
                  <a:srgbClr val="000000"/>
                </a:solidFill>
                <a:latin typeface="微软雅黑" panose="020B0503020204020204" pitchFamily="34" charset="-122"/>
                <a:sym typeface="微软雅黑" panose="020B0503020204020204" pitchFamily="34" charset="-122"/>
              </a:endParaRPr>
            </a:p>
          </p:txBody>
        </p:sp>
        <p:sp>
          <p:nvSpPr>
            <p:cNvPr id="11" name="Line 17"/>
            <p:cNvSpPr>
              <a:spLocks noChangeShapeType="1"/>
            </p:cNvSpPr>
            <p:nvPr/>
          </p:nvSpPr>
          <p:spPr bwMode="auto">
            <a:xfrm>
              <a:off x="0" y="809"/>
              <a:ext cx="4354" cy="1"/>
            </a:xfrm>
            <a:prstGeom prst="line">
              <a:avLst/>
            </a:prstGeom>
            <a:noFill/>
            <a:ln w="19050">
              <a:solidFill>
                <a:srgbClr val="FFFFFF"/>
              </a:solidFill>
              <a:bevel/>
            </a:ln>
          </p:spPr>
          <p:txBody>
            <a:bodyPr/>
            <a:lstStyle/>
            <a:p>
              <a:endParaRPr lang="zh-CN" altLang="en-US" sz="2257"/>
            </a:p>
          </p:txBody>
        </p:sp>
      </p:grpSp>
      <p:grpSp>
        <p:nvGrpSpPr>
          <p:cNvPr id="12" name="Group 33"/>
          <p:cNvGrpSpPr/>
          <p:nvPr/>
        </p:nvGrpSpPr>
        <p:grpSpPr bwMode="auto">
          <a:xfrm>
            <a:off x="1491152" y="1744043"/>
            <a:ext cx="3708963" cy="1708155"/>
            <a:chOff x="749" y="1000"/>
            <a:chExt cx="1863" cy="858"/>
          </a:xfrm>
        </p:grpSpPr>
        <p:sp>
          <p:nvSpPr>
            <p:cNvPr id="13" name="AutoShape 3"/>
            <p:cNvSpPr>
              <a:spLocks noChangeArrowheads="1"/>
            </p:cNvSpPr>
            <p:nvPr/>
          </p:nvSpPr>
          <p:spPr bwMode="auto">
            <a:xfrm rot="5400000">
              <a:off x="1252" y="497"/>
              <a:ext cx="858" cy="1863"/>
            </a:xfrm>
            <a:prstGeom prst="upArrowCallout">
              <a:avLst>
                <a:gd name="adj1" fmla="val 33824"/>
                <a:gd name="adj2" fmla="val 25000"/>
                <a:gd name="adj3" fmla="val 29806"/>
                <a:gd name="adj4" fmla="val 86269"/>
              </a:avLst>
            </a:prstGeom>
            <a:solidFill>
              <a:schemeClr val="accent1"/>
            </a:solidFill>
            <a:ln w="9525">
              <a:noFill/>
              <a:bevel/>
            </a:ln>
          </p:spPr>
          <p:txBody>
            <a:bodyPr rot="10800000" vert="eaVert" wrap="none" lIns="91028" tIns="45514" rIns="91028" bIns="45514" anchor="ctr"/>
            <a:lstStyle/>
            <a:p>
              <a:pPr defTabSz="909436"/>
              <a:endParaRPr lang="zh-CN" altLang="en-US" sz="1756" i="1">
                <a:solidFill>
                  <a:srgbClr val="000000"/>
                </a:solidFill>
                <a:latin typeface="微软雅黑" panose="020B0503020204020204" pitchFamily="34" charset="-122"/>
                <a:sym typeface="微软雅黑" panose="020B0503020204020204" pitchFamily="34" charset="-122"/>
              </a:endParaRPr>
            </a:p>
          </p:txBody>
        </p:sp>
        <p:sp>
          <p:nvSpPr>
            <p:cNvPr id="14" name="文本框 26"/>
            <p:cNvSpPr>
              <a:spLocks noChangeArrowheads="1"/>
            </p:cNvSpPr>
            <p:nvPr/>
          </p:nvSpPr>
          <p:spPr bwMode="auto">
            <a:xfrm>
              <a:off x="976" y="1111"/>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sp>
          <p:nvSpPr>
            <p:cNvPr id="15" name="文本框 27"/>
            <p:cNvSpPr>
              <a:spLocks noChangeArrowheads="1"/>
            </p:cNvSpPr>
            <p:nvPr/>
          </p:nvSpPr>
          <p:spPr bwMode="auto">
            <a:xfrm>
              <a:off x="976" y="1271"/>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sp>
          <p:nvSpPr>
            <p:cNvPr id="16" name="文本框 28"/>
            <p:cNvSpPr>
              <a:spLocks noChangeArrowheads="1"/>
            </p:cNvSpPr>
            <p:nvPr/>
          </p:nvSpPr>
          <p:spPr bwMode="auto">
            <a:xfrm>
              <a:off x="976" y="1443"/>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sp>
          <p:nvSpPr>
            <p:cNvPr id="17" name="文本框 29"/>
            <p:cNvSpPr>
              <a:spLocks noChangeArrowheads="1"/>
            </p:cNvSpPr>
            <p:nvPr/>
          </p:nvSpPr>
          <p:spPr bwMode="auto">
            <a:xfrm>
              <a:off x="976" y="1601"/>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grpSp>
      <p:grpSp>
        <p:nvGrpSpPr>
          <p:cNvPr id="18" name="Group 34"/>
          <p:cNvGrpSpPr/>
          <p:nvPr/>
        </p:nvGrpSpPr>
        <p:grpSpPr bwMode="auto">
          <a:xfrm>
            <a:off x="7013786" y="1744043"/>
            <a:ext cx="3689055" cy="1708155"/>
            <a:chOff x="3523" y="1000"/>
            <a:chExt cx="1853" cy="858"/>
          </a:xfrm>
        </p:grpSpPr>
        <p:sp>
          <p:nvSpPr>
            <p:cNvPr id="19" name="AutoShape 5"/>
            <p:cNvSpPr>
              <a:spLocks noChangeArrowheads="1"/>
            </p:cNvSpPr>
            <p:nvPr/>
          </p:nvSpPr>
          <p:spPr bwMode="auto">
            <a:xfrm rot="-5400000">
              <a:off x="4021" y="502"/>
              <a:ext cx="858" cy="1853"/>
            </a:xfrm>
            <a:prstGeom prst="upArrowCallout">
              <a:avLst>
                <a:gd name="adj1" fmla="val 33824"/>
                <a:gd name="adj2" fmla="val 25000"/>
                <a:gd name="adj3" fmla="val 29646"/>
                <a:gd name="adj4" fmla="val 86269"/>
              </a:avLst>
            </a:prstGeom>
            <a:solidFill>
              <a:schemeClr val="accent1"/>
            </a:solidFill>
            <a:ln w="9525">
              <a:noFill/>
              <a:bevel/>
            </a:ln>
          </p:spPr>
          <p:txBody>
            <a:bodyPr vert="eaVert" wrap="none" lIns="91028" tIns="45514" rIns="91028" bIns="45514" anchor="ctr"/>
            <a:lstStyle/>
            <a:p>
              <a:pPr defTabSz="909436"/>
              <a:endParaRPr lang="zh-CN" altLang="en-US" sz="1756" i="1">
                <a:solidFill>
                  <a:srgbClr val="000000"/>
                </a:solidFill>
                <a:latin typeface="微软雅黑" panose="020B0503020204020204" pitchFamily="34" charset="-122"/>
                <a:sym typeface="微软雅黑" panose="020B0503020204020204" pitchFamily="34" charset="-122"/>
              </a:endParaRPr>
            </a:p>
          </p:txBody>
        </p:sp>
        <p:sp>
          <p:nvSpPr>
            <p:cNvPr id="20" name="文本框 30"/>
            <p:cNvSpPr>
              <a:spLocks noChangeArrowheads="1"/>
            </p:cNvSpPr>
            <p:nvPr/>
          </p:nvSpPr>
          <p:spPr bwMode="auto">
            <a:xfrm>
              <a:off x="4022" y="1111"/>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endParaRPr lang="en-US" altLang="zh-CN" sz="1505">
                <a:solidFill>
                  <a:schemeClr val="bg1"/>
                </a:solidFill>
                <a:latin typeface="微软雅黑" panose="020B0503020204020204" pitchFamily="34" charset="-122"/>
                <a:sym typeface="造字工房悦黑体验版常规体" pitchFamily="50" charset="-122"/>
              </a:endParaRPr>
            </a:p>
          </p:txBody>
        </p:sp>
        <p:sp>
          <p:nvSpPr>
            <p:cNvPr id="21" name="文本框 31"/>
            <p:cNvSpPr>
              <a:spLocks noChangeArrowheads="1"/>
            </p:cNvSpPr>
            <p:nvPr/>
          </p:nvSpPr>
          <p:spPr bwMode="auto">
            <a:xfrm>
              <a:off x="4022" y="1271"/>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sp>
          <p:nvSpPr>
            <p:cNvPr id="22" name="文本框 32"/>
            <p:cNvSpPr>
              <a:spLocks noChangeArrowheads="1"/>
            </p:cNvSpPr>
            <p:nvPr/>
          </p:nvSpPr>
          <p:spPr bwMode="auto">
            <a:xfrm>
              <a:off x="4022" y="1443"/>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sp>
          <p:nvSpPr>
            <p:cNvPr id="23" name="文本框 33"/>
            <p:cNvSpPr>
              <a:spLocks noChangeArrowheads="1"/>
            </p:cNvSpPr>
            <p:nvPr/>
          </p:nvSpPr>
          <p:spPr bwMode="auto">
            <a:xfrm>
              <a:off x="4022" y="1601"/>
              <a:ext cx="1263" cy="163"/>
            </a:xfrm>
            <a:prstGeom prst="rect">
              <a:avLst/>
            </a:prstGeom>
            <a:noFill/>
            <a:ln w="9525">
              <a:noFill/>
              <a:miter lim="800000"/>
            </a:ln>
          </p:spPr>
          <p:txBody>
            <a:bodyPr lIns="91028" tIns="45514" rIns="91028" bIns="45514">
              <a:spAutoFit/>
            </a:bodyPr>
            <a:lstStyle/>
            <a:p>
              <a:pPr defTabSz="909436"/>
              <a:r>
                <a:rPr lang="zh-CN" altLang="en-US" sz="1505">
                  <a:solidFill>
                    <a:schemeClr val="bg1"/>
                  </a:solidFill>
                  <a:latin typeface="微软雅黑" panose="020B0503020204020204" pitchFamily="34" charset="-122"/>
                  <a:sym typeface="造字工房悦黑体验版常规体" pitchFamily="50" charset="-122"/>
                </a:rPr>
                <a:t>请输入您想要的文字内容</a:t>
              </a:r>
            </a:p>
          </p:txBody>
        </p:sp>
      </p:grpSp>
      <p:grpSp>
        <p:nvGrpSpPr>
          <p:cNvPr id="24" name="Group 32"/>
          <p:cNvGrpSpPr/>
          <p:nvPr/>
        </p:nvGrpSpPr>
        <p:grpSpPr bwMode="auto">
          <a:xfrm>
            <a:off x="5214052" y="1744041"/>
            <a:ext cx="1763898" cy="1990856"/>
            <a:chOff x="2619" y="1000"/>
            <a:chExt cx="886" cy="1000"/>
          </a:xfrm>
        </p:grpSpPr>
        <p:sp>
          <p:nvSpPr>
            <p:cNvPr id="25" name="AutoShape 4"/>
            <p:cNvSpPr>
              <a:spLocks noChangeArrowheads="1"/>
            </p:cNvSpPr>
            <p:nvPr/>
          </p:nvSpPr>
          <p:spPr bwMode="auto">
            <a:xfrm rot="10800000">
              <a:off x="2619" y="1000"/>
              <a:ext cx="886" cy="1000"/>
            </a:xfrm>
            <a:prstGeom prst="upArrowCallout">
              <a:avLst>
                <a:gd name="adj1" fmla="val 33824"/>
                <a:gd name="adj2" fmla="val 25000"/>
                <a:gd name="adj3" fmla="val 15498"/>
                <a:gd name="adj4" fmla="val 86269"/>
              </a:avLst>
            </a:prstGeom>
            <a:solidFill>
              <a:schemeClr val="accent2"/>
            </a:solidFill>
            <a:ln w="9525">
              <a:noFill/>
              <a:bevel/>
            </a:ln>
          </p:spPr>
          <p:txBody>
            <a:bodyPr rot="10800000" wrap="none" lIns="91028" tIns="45514" rIns="91028" bIns="45514" anchor="ctr"/>
            <a:lstStyle/>
            <a:p>
              <a:pPr defTabSz="909436"/>
              <a:endParaRPr lang="zh-CN" altLang="en-US" sz="1756" i="1">
                <a:solidFill>
                  <a:srgbClr val="000000"/>
                </a:solidFill>
                <a:latin typeface="微软雅黑" panose="020B0503020204020204" pitchFamily="34" charset="-122"/>
                <a:sym typeface="微软雅黑" panose="020B0503020204020204" pitchFamily="34" charset="-122"/>
              </a:endParaRPr>
            </a:p>
          </p:txBody>
        </p:sp>
        <p:sp>
          <p:nvSpPr>
            <p:cNvPr id="26" name="文本框 34"/>
            <p:cNvSpPr>
              <a:spLocks noChangeArrowheads="1"/>
            </p:cNvSpPr>
            <p:nvPr/>
          </p:nvSpPr>
          <p:spPr bwMode="auto">
            <a:xfrm>
              <a:off x="2784" y="1154"/>
              <a:ext cx="551" cy="589"/>
            </a:xfrm>
            <a:prstGeom prst="rect">
              <a:avLst/>
            </a:prstGeom>
            <a:noFill/>
            <a:ln w="9525">
              <a:noFill/>
              <a:miter lim="800000"/>
            </a:ln>
          </p:spPr>
          <p:txBody>
            <a:bodyPr lIns="91028" tIns="45514" rIns="91028" bIns="45514">
              <a:spAutoFit/>
            </a:bodyPr>
            <a:lstStyle/>
            <a:p>
              <a:pPr defTabSz="909436"/>
              <a:r>
                <a:rPr lang="zh-CN" altLang="en-US" sz="3511">
                  <a:solidFill>
                    <a:schemeClr val="bg1"/>
                  </a:solidFill>
                  <a:latin typeface="微软雅黑" panose="020B0503020204020204" pitchFamily="34" charset="-122"/>
                  <a:sym typeface="造字工房悦黑体验版常规体" pitchFamily="50" charset="-122"/>
                </a:rPr>
                <a:t>标题</a:t>
              </a:r>
            </a:p>
            <a:p>
              <a:pPr defTabSz="909436"/>
              <a:r>
                <a:rPr lang="zh-CN" altLang="en-US" sz="3511">
                  <a:solidFill>
                    <a:schemeClr val="bg1"/>
                  </a:solidFill>
                  <a:latin typeface="微软雅黑" panose="020B0503020204020204" pitchFamily="34" charset="-122"/>
                  <a:sym typeface="造字工房悦黑体验版常规体" pitchFamily="50" charset="-122"/>
                </a:rPr>
                <a:t>内容</a:t>
              </a:r>
            </a:p>
          </p:txBody>
        </p:sp>
      </p:grpSp>
      <p:sp>
        <p:nvSpPr>
          <p:cNvPr id="27" name="文本框 35"/>
          <p:cNvSpPr>
            <a:spLocks noChangeArrowheads="1"/>
          </p:cNvSpPr>
          <p:nvPr/>
        </p:nvSpPr>
        <p:spPr bwMode="auto">
          <a:xfrm>
            <a:off x="1855478" y="4145013"/>
            <a:ext cx="2729464"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28" name="文本框 36"/>
          <p:cNvSpPr>
            <a:spLocks noChangeArrowheads="1"/>
          </p:cNvSpPr>
          <p:nvPr/>
        </p:nvSpPr>
        <p:spPr bwMode="auto">
          <a:xfrm>
            <a:off x="4784028" y="4145013"/>
            <a:ext cx="2757334"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endParaRPr lang="en-US" altLang="zh-CN" sz="1756">
              <a:solidFill>
                <a:schemeClr val="bg1"/>
              </a:solidFill>
              <a:latin typeface="微软雅黑" panose="020B0503020204020204" pitchFamily="34" charset="-122"/>
              <a:sym typeface="造字工房悦黑体验版常规体" pitchFamily="50" charset="-122"/>
            </a:endParaRPr>
          </a:p>
        </p:txBody>
      </p:sp>
      <p:sp>
        <p:nvSpPr>
          <p:cNvPr id="29" name="文本框 37"/>
          <p:cNvSpPr>
            <a:spLocks noChangeArrowheads="1"/>
          </p:cNvSpPr>
          <p:nvPr/>
        </p:nvSpPr>
        <p:spPr bwMode="auto">
          <a:xfrm>
            <a:off x="7728502" y="4145013"/>
            <a:ext cx="2769281"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0" name="文本框 38"/>
          <p:cNvSpPr>
            <a:spLocks noChangeArrowheads="1"/>
          </p:cNvSpPr>
          <p:nvPr/>
        </p:nvSpPr>
        <p:spPr bwMode="auto">
          <a:xfrm>
            <a:off x="1851496" y="4817923"/>
            <a:ext cx="2729464"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1" name="文本框 39"/>
          <p:cNvSpPr>
            <a:spLocks noChangeArrowheads="1"/>
          </p:cNvSpPr>
          <p:nvPr/>
        </p:nvSpPr>
        <p:spPr bwMode="auto">
          <a:xfrm>
            <a:off x="4778054" y="4815932"/>
            <a:ext cx="2755344"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2" name="文本框 40"/>
          <p:cNvSpPr>
            <a:spLocks noChangeArrowheads="1"/>
          </p:cNvSpPr>
          <p:nvPr/>
        </p:nvSpPr>
        <p:spPr bwMode="auto">
          <a:xfrm>
            <a:off x="7722529" y="4815932"/>
            <a:ext cx="2769280"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3" name="文本框 41"/>
          <p:cNvSpPr>
            <a:spLocks noChangeArrowheads="1"/>
          </p:cNvSpPr>
          <p:nvPr/>
        </p:nvSpPr>
        <p:spPr bwMode="auto">
          <a:xfrm>
            <a:off x="1851496" y="5482868"/>
            <a:ext cx="2729464"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4" name="文本框 42"/>
          <p:cNvSpPr>
            <a:spLocks noChangeArrowheads="1"/>
          </p:cNvSpPr>
          <p:nvPr/>
        </p:nvSpPr>
        <p:spPr bwMode="auto">
          <a:xfrm>
            <a:off x="4778054" y="5480878"/>
            <a:ext cx="2755344"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5" name="文本框 43"/>
          <p:cNvSpPr>
            <a:spLocks noChangeArrowheads="1"/>
          </p:cNvSpPr>
          <p:nvPr/>
        </p:nvSpPr>
        <p:spPr bwMode="auto">
          <a:xfrm>
            <a:off x="7722529" y="5480878"/>
            <a:ext cx="2769280" cy="362119"/>
          </a:xfrm>
          <a:prstGeom prst="rect">
            <a:avLst/>
          </a:prstGeom>
          <a:noFill/>
          <a:ln w="9525">
            <a:noFill/>
            <a:miter lim="800000"/>
          </a:ln>
        </p:spPr>
        <p:txBody>
          <a:bodyPr lIns="91028" tIns="45514" rIns="91028" bIns="45514">
            <a:spAutoFit/>
          </a:bodyPr>
          <a:lstStyle/>
          <a:p>
            <a:pPr defTabSz="909436"/>
            <a:r>
              <a:rPr lang="zh-CN" altLang="en-US" sz="1756">
                <a:solidFill>
                  <a:schemeClr val="bg1"/>
                </a:solidFill>
                <a:latin typeface="微软雅黑" panose="020B0503020204020204" pitchFamily="34" charset="-122"/>
                <a:sym typeface="造字工房悦黑体验版常规体" pitchFamily="50" charset="-122"/>
              </a:rPr>
              <a:t>请输入您想要的文字内容</a:t>
            </a:r>
          </a:p>
        </p:txBody>
      </p:sp>
      <p:sp>
        <p:nvSpPr>
          <p:cNvPr id="36" name="文本框 35"/>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223356689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9"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ppt_x</p:attrName>
                                        </p:attrNameLst>
                                      </p:cBhvr>
                                      <p:tavLst>
                                        <p:tav tm="0">
                                          <p:val>
                                            <p:strVal val="#ppt_x-.2"/>
                                          </p:val>
                                        </p:tav>
                                        <p:tav tm="100000">
                                          <p:val>
                                            <p:strVal val="#ppt_x"/>
                                          </p:val>
                                        </p:tav>
                                      </p:tavLst>
                                    </p:anim>
                                    <p:anim calcmode="lin" valueType="num">
                                      <p:cBhvr>
                                        <p:cTn id="4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7"/>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ppt_x</p:attrName>
                                        </p:attrNameLst>
                                      </p:cBhvr>
                                      <p:tavLst>
                                        <p:tav tm="0">
                                          <p:val>
                                            <p:strVal val="#ppt_x-.2"/>
                                          </p:val>
                                        </p:tav>
                                        <p:tav tm="100000">
                                          <p:val>
                                            <p:strVal val="#ppt_x"/>
                                          </p:val>
                                        </p:tav>
                                      </p:tavLst>
                                    </p:anim>
                                    <p:anim calcmode="lin" valueType="num">
                                      <p:cBhvr>
                                        <p:cTn id="48"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8"/>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1000" fill="hold"/>
                                        <p:tgtEl>
                                          <p:spTgt spid="29"/>
                                        </p:tgtEl>
                                        <p:attrNameLst>
                                          <p:attrName>ppt_x</p:attrName>
                                        </p:attrNameLst>
                                      </p:cBhvr>
                                      <p:tavLst>
                                        <p:tav tm="0">
                                          <p:val>
                                            <p:strVal val="#ppt_x-.2"/>
                                          </p:val>
                                        </p:tav>
                                        <p:tav tm="100000">
                                          <p:val>
                                            <p:strVal val="#ppt_x"/>
                                          </p:val>
                                        </p:tav>
                                      </p:tavLst>
                                    </p:anim>
                                    <p:anim calcmode="lin" valueType="num">
                                      <p:cBhvr>
                                        <p:cTn id="5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9"/>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1000" fill="hold"/>
                                        <p:tgtEl>
                                          <p:spTgt spid="30"/>
                                        </p:tgtEl>
                                        <p:attrNameLst>
                                          <p:attrName>ppt_x</p:attrName>
                                        </p:attrNameLst>
                                      </p:cBhvr>
                                      <p:tavLst>
                                        <p:tav tm="0">
                                          <p:val>
                                            <p:strVal val="#ppt_x-.2"/>
                                          </p:val>
                                        </p:tav>
                                        <p:tav tm="100000">
                                          <p:val>
                                            <p:strVal val="#ppt_x"/>
                                          </p:val>
                                        </p:tav>
                                      </p:tavLst>
                                    </p:anim>
                                    <p:anim calcmode="lin" valueType="num">
                                      <p:cBhvr>
                                        <p:cTn id="5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0"/>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1000" fill="hold"/>
                                        <p:tgtEl>
                                          <p:spTgt spid="31"/>
                                        </p:tgtEl>
                                        <p:attrNameLst>
                                          <p:attrName>ppt_x</p:attrName>
                                        </p:attrNameLst>
                                      </p:cBhvr>
                                      <p:tavLst>
                                        <p:tav tm="0">
                                          <p:val>
                                            <p:strVal val="#ppt_x-.2"/>
                                          </p:val>
                                        </p:tav>
                                        <p:tav tm="100000">
                                          <p:val>
                                            <p:strVal val="#ppt_x"/>
                                          </p:val>
                                        </p:tav>
                                      </p:tavLst>
                                    </p:anim>
                                    <p:anim calcmode="lin" valueType="num">
                                      <p:cBhvr>
                                        <p:cTn id="6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1"/>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1000" fill="hold"/>
                                        <p:tgtEl>
                                          <p:spTgt spid="32"/>
                                        </p:tgtEl>
                                        <p:attrNameLst>
                                          <p:attrName>ppt_x</p:attrName>
                                        </p:attrNameLst>
                                      </p:cBhvr>
                                      <p:tavLst>
                                        <p:tav tm="0">
                                          <p:val>
                                            <p:strVal val="#ppt_x-.2"/>
                                          </p:val>
                                        </p:tav>
                                        <p:tav tm="100000">
                                          <p:val>
                                            <p:strVal val="#ppt_x"/>
                                          </p:val>
                                        </p:tav>
                                      </p:tavLst>
                                    </p:anim>
                                    <p:anim calcmode="lin" valueType="num">
                                      <p:cBhvr>
                                        <p:cTn id="6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2"/>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1000" fill="hold"/>
                                        <p:tgtEl>
                                          <p:spTgt spid="33"/>
                                        </p:tgtEl>
                                        <p:attrNameLst>
                                          <p:attrName>ppt_x</p:attrName>
                                        </p:attrNameLst>
                                      </p:cBhvr>
                                      <p:tavLst>
                                        <p:tav tm="0">
                                          <p:val>
                                            <p:strVal val="#ppt_x-.2"/>
                                          </p:val>
                                        </p:tav>
                                        <p:tav tm="100000">
                                          <p:val>
                                            <p:strVal val="#ppt_x"/>
                                          </p:val>
                                        </p:tav>
                                      </p:tavLst>
                                    </p:anim>
                                    <p:anim calcmode="lin" valueType="num">
                                      <p:cBhvr>
                                        <p:cTn id="7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3"/>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1000" fill="hold"/>
                                        <p:tgtEl>
                                          <p:spTgt spid="34"/>
                                        </p:tgtEl>
                                        <p:attrNameLst>
                                          <p:attrName>ppt_x</p:attrName>
                                        </p:attrNameLst>
                                      </p:cBhvr>
                                      <p:tavLst>
                                        <p:tav tm="0">
                                          <p:val>
                                            <p:strVal val="#ppt_x-.2"/>
                                          </p:val>
                                        </p:tav>
                                        <p:tav tm="100000">
                                          <p:val>
                                            <p:strVal val="#ppt_x"/>
                                          </p:val>
                                        </p:tav>
                                      </p:tavLst>
                                    </p:anim>
                                    <p:anim calcmode="lin" valueType="num">
                                      <p:cBhvr>
                                        <p:cTn id="7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4"/>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1000" fill="hold"/>
                                        <p:tgtEl>
                                          <p:spTgt spid="35"/>
                                        </p:tgtEl>
                                        <p:attrNameLst>
                                          <p:attrName>ppt_x</p:attrName>
                                        </p:attrNameLst>
                                      </p:cBhvr>
                                      <p:tavLst>
                                        <p:tav tm="0">
                                          <p:val>
                                            <p:strVal val="#ppt_x-.2"/>
                                          </p:val>
                                        </p:tav>
                                        <p:tav tm="100000">
                                          <p:val>
                                            <p:strVal val="#ppt_x"/>
                                          </p:val>
                                        </p:tav>
                                      </p:tavLst>
                                    </p:anim>
                                    <p:anim calcmode="lin" valueType="num">
                                      <p:cBhvr>
                                        <p:cTn id="83"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8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Freeform 7"/>
          <p:cNvSpPr>
            <a:spLocks/>
          </p:cNvSpPr>
          <p:nvPr/>
        </p:nvSpPr>
        <p:spPr bwMode="auto">
          <a:xfrm>
            <a:off x="5717117" y="3813176"/>
            <a:ext cx="1989667" cy="1896533"/>
          </a:xfrm>
          <a:custGeom>
            <a:avLst/>
            <a:gdLst>
              <a:gd name="T0" fmla="*/ 19 w 1060"/>
              <a:gd name="T1" fmla="*/ 370 h 1010"/>
              <a:gd name="T2" fmla="*/ 602 w 1060"/>
              <a:gd name="T3" fmla="*/ 57 h 1010"/>
              <a:gd name="T4" fmla="*/ 1012 w 1060"/>
              <a:gd name="T5" fmla="*/ 577 h 1010"/>
              <a:gd name="T6" fmla="*/ 824 w 1060"/>
              <a:gd name="T7" fmla="*/ 830 h 1010"/>
              <a:gd name="T8" fmla="*/ 967 w 1060"/>
              <a:gd name="T9" fmla="*/ 949 h 1010"/>
              <a:gd name="T10" fmla="*/ 63 w 1060"/>
              <a:gd name="T11" fmla="*/ 635 h 1010"/>
              <a:gd name="T12" fmla="*/ 63 w 1060"/>
              <a:gd name="T13" fmla="*/ 635 h 1010"/>
              <a:gd name="T14" fmla="*/ 19 w 1060"/>
              <a:gd name="T15" fmla="*/ 370 h 10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1010">
                <a:moveTo>
                  <a:pt x="19" y="370"/>
                </a:moveTo>
                <a:cubicBezTo>
                  <a:pt x="67" y="140"/>
                  <a:pt x="328" y="0"/>
                  <a:pt x="602" y="57"/>
                </a:cubicBezTo>
                <a:cubicBezTo>
                  <a:pt x="876" y="114"/>
                  <a:pt x="1060" y="347"/>
                  <a:pt x="1012" y="577"/>
                </a:cubicBezTo>
                <a:cubicBezTo>
                  <a:pt x="990" y="685"/>
                  <a:pt x="920" y="773"/>
                  <a:pt x="824" y="830"/>
                </a:cubicBezTo>
                <a:cubicBezTo>
                  <a:pt x="836" y="923"/>
                  <a:pt x="967" y="949"/>
                  <a:pt x="967" y="949"/>
                </a:cubicBezTo>
                <a:cubicBezTo>
                  <a:pt x="227" y="1010"/>
                  <a:pt x="63" y="635"/>
                  <a:pt x="63" y="635"/>
                </a:cubicBezTo>
                <a:cubicBezTo>
                  <a:pt x="63" y="635"/>
                  <a:pt x="63" y="635"/>
                  <a:pt x="63" y="635"/>
                </a:cubicBezTo>
                <a:cubicBezTo>
                  <a:pt x="17" y="553"/>
                  <a:pt x="0" y="461"/>
                  <a:pt x="19" y="370"/>
                </a:cubicBezTo>
                <a:close/>
              </a:path>
            </a:pathLst>
          </a:custGeom>
          <a:solidFill>
            <a:schemeClr val="accent2"/>
          </a:solidFill>
          <a:ln>
            <a:solidFill>
              <a:srgbClr val="CBAB89"/>
            </a:solidFill>
          </a:ln>
        </p:spPr>
        <p:txBody>
          <a:bodyPr/>
          <a:lstStyle/>
          <a:p>
            <a:endParaRPr lang="zh-CN" altLang="en-US" sz="2400">
              <a:solidFill>
                <a:schemeClr val="bg1"/>
              </a:solidFill>
            </a:endParaRPr>
          </a:p>
        </p:txBody>
      </p:sp>
      <p:sp>
        <p:nvSpPr>
          <p:cNvPr id="11272" name="Freeform 8"/>
          <p:cNvSpPr>
            <a:spLocks/>
          </p:cNvSpPr>
          <p:nvPr/>
        </p:nvSpPr>
        <p:spPr bwMode="auto">
          <a:xfrm>
            <a:off x="6172201" y="1605493"/>
            <a:ext cx="3018367" cy="2959100"/>
          </a:xfrm>
          <a:custGeom>
            <a:avLst/>
            <a:gdLst>
              <a:gd name="T0" fmla="*/ 911 w 1608"/>
              <a:gd name="T1" fmla="*/ 104 h 1577"/>
              <a:gd name="T2" fmla="*/ 109 w 1608"/>
              <a:gd name="T3" fmla="*/ 549 h 1577"/>
              <a:gd name="T4" fmla="*/ 513 w 1608"/>
              <a:gd name="T5" fmla="*/ 1372 h 1577"/>
              <a:gd name="T6" fmla="*/ 972 w 1608"/>
              <a:gd name="T7" fmla="*/ 1334 h 1577"/>
              <a:gd name="T8" fmla="*/ 1031 w 1608"/>
              <a:gd name="T9" fmla="*/ 1577 h 1577"/>
              <a:gd name="T10" fmla="*/ 1227 w 1608"/>
              <a:gd name="T11" fmla="*/ 337 h 1577"/>
              <a:gd name="T12" fmla="*/ 1227 w 1608"/>
              <a:gd name="T13" fmla="*/ 337 h 1577"/>
              <a:gd name="T14" fmla="*/ 911 w 1608"/>
              <a:gd name="T15" fmla="*/ 104 h 1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8" h="1577">
                <a:moveTo>
                  <a:pt x="911" y="104"/>
                </a:moveTo>
                <a:cubicBezTo>
                  <a:pt x="578" y="0"/>
                  <a:pt x="219" y="199"/>
                  <a:pt x="109" y="549"/>
                </a:cubicBezTo>
                <a:cubicBezTo>
                  <a:pt x="0" y="900"/>
                  <a:pt x="181" y="1268"/>
                  <a:pt x="513" y="1372"/>
                </a:cubicBezTo>
                <a:cubicBezTo>
                  <a:pt x="670" y="1421"/>
                  <a:pt x="832" y="1403"/>
                  <a:pt x="972" y="1334"/>
                </a:cubicBezTo>
                <a:cubicBezTo>
                  <a:pt x="1085" y="1412"/>
                  <a:pt x="1031" y="1577"/>
                  <a:pt x="1031" y="1577"/>
                </a:cubicBezTo>
                <a:cubicBezTo>
                  <a:pt x="1608" y="781"/>
                  <a:pt x="1227" y="337"/>
                  <a:pt x="1227" y="337"/>
                </a:cubicBezTo>
                <a:cubicBezTo>
                  <a:pt x="1227" y="337"/>
                  <a:pt x="1227" y="337"/>
                  <a:pt x="1227" y="337"/>
                </a:cubicBezTo>
                <a:cubicBezTo>
                  <a:pt x="1152" y="229"/>
                  <a:pt x="1043" y="146"/>
                  <a:pt x="911" y="104"/>
                </a:cubicBezTo>
                <a:close/>
              </a:path>
            </a:pathLst>
          </a:custGeom>
          <a:solidFill>
            <a:schemeClr val="accent1"/>
          </a:solidFill>
          <a:ln w="9525" cmpd="sng">
            <a:solidFill>
              <a:srgbClr val="CBAB89"/>
            </a:solidFill>
            <a:round/>
            <a:headEnd/>
            <a:tailEnd/>
          </a:ln>
        </p:spPr>
        <p:txBody>
          <a:bodyPr/>
          <a:lstStyle/>
          <a:p>
            <a:endParaRPr lang="zh-CN" altLang="en-US" sz="2400">
              <a:solidFill>
                <a:schemeClr val="bg1"/>
              </a:solidFill>
            </a:endParaRPr>
          </a:p>
        </p:txBody>
      </p:sp>
      <p:sp>
        <p:nvSpPr>
          <p:cNvPr id="11273" name="Freeform 9"/>
          <p:cNvSpPr>
            <a:spLocks/>
          </p:cNvSpPr>
          <p:nvPr/>
        </p:nvSpPr>
        <p:spPr bwMode="auto">
          <a:xfrm>
            <a:off x="7535333" y="4581526"/>
            <a:ext cx="2042584" cy="2275417"/>
          </a:xfrm>
          <a:custGeom>
            <a:avLst/>
            <a:gdLst>
              <a:gd name="T0" fmla="*/ 479 w 1088"/>
              <a:gd name="T1" fmla="*/ 1119 h 1119"/>
              <a:gd name="T2" fmla="*/ 424 w 1088"/>
              <a:gd name="T3" fmla="*/ 947 h 1119"/>
              <a:gd name="T4" fmla="*/ 228 w 1088"/>
              <a:gd name="T5" fmla="*/ 796 h 1119"/>
              <a:gd name="T6" fmla="*/ 85 w 1088"/>
              <a:gd name="T7" fmla="*/ 683 h 1119"/>
              <a:gd name="T8" fmla="*/ 25 w 1088"/>
              <a:gd name="T9" fmla="*/ 677 h 1119"/>
              <a:gd name="T10" fmla="*/ 25 w 1088"/>
              <a:gd name="T11" fmla="*/ 615 h 1119"/>
              <a:gd name="T12" fmla="*/ 167 w 1088"/>
              <a:gd name="T13" fmla="*/ 590 h 1119"/>
              <a:gd name="T14" fmla="*/ 331 w 1088"/>
              <a:gd name="T15" fmla="*/ 674 h 1119"/>
              <a:gd name="T16" fmla="*/ 419 w 1088"/>
              <a:gd name="T17" fmla="*/ 567 h 1119"/>
              <a:gd name="T18" fmla="*/ 339 w 1088"/>
              <a:gd name="T19" fmla="*/ 308 h 1119"/>
              <a:gd name="T20" fmla="*/ 299 w 1088"/>
              <a:gd name="T21" fmla="*/ 111 h 1119"/>
              <a:gd name="T22" fmla="*/ 345 w 1088"/>
              <a:gd name="T23" fmla="*/ 57 h 1119"/>
              <a:gd name="T24" fmla="*/ 429 w 1088"/>
              <a:gd name="T25" fmla="*/ 219 h 1119"/>
              <a:gd name="T26" fmla="*/ 525 w 1088"/>
              <a:gd name="T27" fmla="*/ 443 h 1119"/>
              <a:gd name="T28" fmla="*/ 541 w 1088"/>
              <a:gd name="T29" fmla="*/ 371 h 1119"/>
              <a:gd name="T30" fmla="*/ 542 w 1088"/>
              <a:gd name="T31" fmla="*/ 78 h 1119"/>
              <a:gd name="T32" fmla="*/ 603 w 1088"/>
              <a:gd name="T33" fmla="*/ 7 h 1119"/>
              <a:gd name="T34" fmla="*/ 638 w 1088"/>
              <a:gd name="T35" fmla="*/ 219 h 1119"/>
              <a:gd name="T36" fmla="*/ 647 w 1088"/>
              <a:gd name="T37" fmla="*/ 407 h 1119"/>
              <a:gd name="T38" fmla="*/ 668 w 1088"/>
              <a:gd name="T39" fmla="*/ 450 h 1119"/>
              <a:gd name="T40" fmla="*/ 745 w 1088"/>
              <a:gd name="T41" fmla="*/ 334 h 1119"/>
              <a:gd name="T42" fmla="*/ 813 w 1088"/>
              <a:gd name="T43" fmla="*/ 125 h 1119"/>
              <a:gd name="T44" fmla="*/ 875 w 1088"/>
              <a:gd name="T45" fmla="*/ 82 h 1119"/>
              <a:gd name="T46" fmla="*/ 857 w 1088"/>
              <a:gd name="T47" fmla="*/ 272 h 1119"/>
              <a:gd name="T48" fmla="*/ 807 w 1088"/>
              <a:gd name="T49" fmla="*/ 436 h 1119"/>
              <a:gd name="T50" fmla="*/ 802 w 1088"/>
              <a:gd name="T51" fmla="*/ 508 h 1119"/>
              <a:gd name="T52" fmla="*/ 881 w 1088"/>
              <a:gd name="T53" fmla="*/ 450 h 1119"/>
              <a:gd name="T54" fmla="*/ 1005 w 1088"/>
              <a:gd name="T55" fmla="*/ 283 h 1119"/>
              <a:gd name="T56" fmla="*/ 1067 w 1088"/>
              <a:gd name="T57" fmla="*/ 253 h 1119"/>
              <a:gd name="T58" fmla="*/ 985 w 1088"/>
              <a:gd name="T59" fmla="*/ 441 h 1119"/>
              <a:gd name="T60" fmla="*/ 889 w 1088"/>
              <a:gd name="T61" fmla="*/ 667 h 1119"/>
              <a:gd name="T62" fmla="*/ 858 w 1088"/>
              <a:gd name="T63" fmla="*/ 889 h 1119"/>
              <a:gd name="T64" fmla="*/ 803 w 1088"/>
              <a:gd name="T65" fmla="*/ 1031 h 1119"/>
              <a:gd name="T66" fmla="*/ 803 w 1088"/>
              <a:gd name="T67" fmla="*/ 1119 h 1119"/>
              <a:gd name="T68" fmla="*/ 479 w 1088"/>
              <a:gd name="T69"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8" h="1119">
                <a:moveTo>
                  <a:pt x="479" y="1119"/>
                </a:moveTo>
                <a:cubicBezTo>
                  <a:pt x="479" y="1119"/>
                  <a:pt x="479" y="996"/>
                  <a:pt x="424" y="947"/>
                </a:cubicBezTo>
                <a:cubicBezTo>
                  <a:pt x="369" y="897"/>
                  <a:pt x="263" y="836"/>
                  <a:pt x="228" y="796"/>
                </a:cubicBezTo>
                <a:cubicBezTo>
                  <a:pt x="193" y="756"/>
                  <a:pt x="109" y="689"/>
                  <a:pt x="85" y="683"/>
                </a:cubicBezTo>
                <a:cubicBezTo>
                  <a:pt x="61" y="676"/>
                  <a:pt x="36" y="682"/>
                  <a:pt x="25" y="677"/>
                </a:cubicBezTo>
                <a:cubicBezTo>
                  <a:pt x="14" y="672"/>
                  <a:pt x="0" y="646"/>
                  <a:pt x="25" y="615"/>
                </a:cubicBezTo>
                <a:cubicBezTo>
                  <a:pt x="50" y="583"/>
                  <a:pt x="108" y="565"/>
                  <a:pt x="167" y="590"/>
                </a:cubicBezTo>
                <a:cubicBezTo>
                  <a:pt x="227" y="615"/>
                  <a:pt x="292" y="677"/>
                  <a:pt x="331" y="674"/>
                </a:cubicBezTo>
                <a:cubicBezTo>
                  <a:pt x="370" y="671"/>
                  <a:pt x="421" y="640"/>
                  <a:pt x="419" y="567"/>
                </a:cubicBezTo>
                <a:cubicBezTo>
                  <a:pt x="418" y="494"/>
                  <a:pt x="365" y="389"/>
                  <a:pt x="339" y="308"/>
                </a:cubicBezTo>
                <a:cubicBezTo>
                  <a:pt x="314" y="227"/>
                  <a:pt x="297" y="148"/>
                  <a:pt x="299" y="111"/>
                </a:cubicBezTo>
                <a:cubicBezTo>
                  <a:pt x="301" y="73"/>
                  <a:pt x="323" y="49"/>
                  <a:pt x="345" y="57"/>
                </a:cubicBezTo>
                <a:cubicBezTo>
                  <a:pt x="367" y="65"/>
                  <a:pt x="386" y="89"/>
                  <a:pt x="429" y="219"/>
                </a:cubicBezTo>
                <a:cubicBezTo>
                  <a:pt x="473" y="348"/>
                  <a:pt x="504" y="438"/>
                  <a:pt x="525" y="443"/>
                </a:cubicBezTo>
                <a:cubicBezTo>
                  <a:pt x="547" y="449"/>
                  <a:pt x="543" y="426"/>
                  <a:pt x="541" y="371"/>
                </a:cubicBezTo>
                <a:cubicBezTo>
                  <a:pt x="539" y="315"/>
                  <a:pt x="537" y="122"/>
                  <a:pt x="542" y="78"/>
                </a:cubicBezTo>
                <a:cubicBezTo>
                  <a:pt x="548" y="34"/>
                  <a:pt x="566" y="0"/>
                  <a:pt x="603" y="7"/>
                </a:cubicBezTo>
                <a:cubicBezTo>
                  <a:pt x="641" y="15"/>
                  <a:pt x="641" y="131"/>
                  <a:pt x="638" y="219"/>
                </a:cubicBezTo>
                <a:cubicBezTo>
                  <a:pt x="635" y="307"/>
                  <a:pt x="644" y="381"/>
                  <a:pt x="647" y="407"/>
                </a:cubicBezTo>
                <a:cubicBezTo>
                  <a:pt x="651" y="433"/>
                  <a:pt x="655" y="448"/>
                  <a:pt x="668" y="450"/>
                </a:cubicBezTo>
                <a:cubicBezTo>
                  <a:pt x="681" y="452"/>
                  <a:pt x="713" y="436"/>
                  <a:pt x="745" y="334"/>
                </a:cubicBezTo>
                <a:cubicBezTo>
                  <a:pt x="776" y="232"/>
                  <a:pt x="801" y="154"/>
                  <a:pt x="813" y="125"/>
                </a:cubicBezTo>
                <a:cubicBezTo>
                  <a:pt x="824" y="97"/>
                  <a:pt x="849" y="67"/>
                  <a:pt x="875" y="82"/>
                </a:cubicBezTo>
                <a:cubicBezTo>
                  <a:pt x="900" y="97"/>
                  <a:pt x="894" y="153"/>
                  <a:pt x="857" y="272"/>
                </a:cubicBezTo>
                <a:cubicBezTo>
                  <a:pt x="819" y="391"/>
                  <a:pt x="813" y="414"/>
                  <a:pt x="807" y="436"/>
                </a:cubicBezTo>
                <a:cubicBezTo>
                  <a:pt x="802" y="458"/>
                  <a:pt x="793" y="503"/>
                  <a:pt x="802" y="508"/>
                </a:cubicBezTo>
                <a:cubicBezTo>
                  <a:pt x="811" y="513"/>
                  <a:pt x="846" y="493"/>
                  <a:pt x="881" y="450"/>
                </a:cubicBezTo>
                <a:cubicBezTo>
                  <a:pt x="917" y="407"/>
                  <a:pt x="987" y="306"/>
                  <a:pt x="1005" y="283"/>
                </a:cubicBezTo>
                <a:cubicBezTo>
                  <a:pt x="1023" y="261"/>
                  <a:pt x="1045" y="235"/>
                  <a:pt x="1067" y="253"/>
                </a:cubicBezTo>
                <a:cubicBezTo>
                  <a:pt x="1088" y="272"/>
                  <a:pt x="1032" y="365"/>
                  <a:pt x="985" y="441"/>
                </a:cubicBezTo>
                <a:cubicBezTo>
                  <a:pt x="939" y="516"/>
                  <a:pt x="897" y="601"/>
                  <a:pt x="889" y="667"/>
                </a:cubicBezTo>
                <a:cubicBezTo>
                  <a:pt x="882" y="734"/>
                  <a:pt x="876" y="820"/>
                  <a:pt x="858" y="889"/>
                </a:cubicBezTo>
                <a:cubicBezTo>
                  <a:pt x="840" y="958"/>
                  <a:pt x="820" y="1007"/>
                  <a:pt x="803" y="1031"/>
                </a:cubicBezTo>
                <a:cubicBezTo>
                  <a:pt x="803" y="1119"/>
                  <a:pt x="803" y="1119"/>
                  <a:pt x="803" y="1119"/>
                </a:cubicBezTo>
                <a:lnTo>
                  <a:pt x="479" y="1119"/>
                </a:lnTo>
                <a:close/>
              </a:path>
            </a:pathLst>
          </a:custGeom>
          <a:solidFill>
            <a:srgbClr val="FFFDEF"/>
          </a:solidFill>
          <a:ln w="9525" cmpd="sng">
            <a:solidFill>
              <a:srgbClr val="CBAB89"/>
            </a:solidFill>
            <a:round/>
            <a:headEnd/>
            <a:tailEnd/>
          </a:ln>
        </p:spPr>
        <p:txBody>
          <a:bodyPr/>
          <a:lstStyle/>
          <a:p>
            <a:endParaRPr lang="zh-CN" altLang="en-US" sz="2400"/>
          </a:p>
        </p:txBody>
      </p:sp>
      <p:sp>
        <p:nvSpPr>
          <p:cNvPr id="11274" name="Freeform 10"/>
          <p:cNvSpPr>
            <a:spLocks/>
          </p:cNvSpPr>
          <p:nvPr/>
        </p:nvSpPr>
        <p:spPr bwMode="auto">
          <a:xfrm>
            <a:off x="7848600" y="1762125"/>
            <a:ext cx="2381251" cy="2626784"/>
          </a:xfrm>
          <a:custGeom>
            <a:avLst/>
            <a:gdLst>
              <a:gd name="T0" fmla="*/ 1117 w 1269"/>
              <a:gd name="T1" fmla="*/ 285 h 1399"/>
              <a:gd name="T2" fmla="*/ 317 w 1269"/>
              <a:gd name="T3" fmla="*/ 194 h 1399"/>
              <a:gd name="T4" fmla="*/ 185 w 1269"/>
              <a:gd name="T5" fmla="*/ 988 h 1399"/>
              <a:gd name="T6" fmla="*/ 532 w 1269"/>
              <a:gd name="T7" fmla="*/ 1195 h 1399"/>
              <a:gd name="T8" fmla="*/ 450 w 1269"/>
              <a:gd name="T9" fmla="*/ 1399 h 1399"/>
              <a:gd name="T10" fmla="*/ 1224 w 1269"/>
              <a:gd name="T11" fmla="*/ 613 h 1399"/>
              <a:gd name="T12" fmla="*/ 1224 w 1269"/>
              <a:gd name="T13" fmla="*/ 613 h 1399"/>
              <a:gd name="T14" fmla="*/ 1117 w 1269"/>
              <a:gd name="T15" fmla="*/ 285 h 1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399">
                <a:moveTo>
                  <a:pt x="1117" y="285"/>
                </a:moveTo>
                <a:cubicBezTo>
                  <a:pt x="932" y="41"/>
                  <a:pt x="574" y="0"/>
                  <a:pt x="317" y="194"/>
                </a:cubicBezTo>
                <a:cubicBezTo>
                  <a:pt x="59" y="388"/>
                  <a:pt x="0" y="744"/>
                  <a:pt x="185" y="988"/>
                </a:cubicBezTo>
                <a:cubicBezTo>
                  <a:pt x="272" y="1103"/>
                  <a:pt x="397" y="1173"/>
                  <a:pt x="532" y="1195"/>
                </a:cubicBezTo>
                <a:cubicBezTo>
                  <a:pt x="573" y="1309"/>
                  <a:pt x="450" y="1399"/>
                  <a:pt x="450" y="1399"/>
                </a:cubicBezTo>
                <a:cubicBezTo>
                  <a:pt x="1269" y="1125"/>
                  <a:pt x="1224" y="613"/>
                  <a:pt x="1224" y="613"/>
                </a:cubicBezTo>
                <a:cubicBezTo>
                  <a:pt x="1224" y="613"/>
                  <a:pt x="1224" y="613"/>
                  <a:pt x="1224" y="613"/>
                </a:cubicBezTo>
                <a:cubicBezTo>
                  <a:pt x="1225" y="498"/>
                  <a:pt x="1190" y="383"/>
                  <a:pt x="1117" y="285"/>
                </a:cubicBezTo>
                <a:close/>
              </a:path>
            </a:pathLst>
          </a:custGeom>
          <a:solidFill>
            <a:schemeClr val="accent2"/>
          </a:solidFill>
          <a:ln>
            <a:solidFill>
              <a:srgbClr val="CBAB89"/>
            </a:solidFill>
          </a:ln>
        </p:spPr>
        <p:txBody>
          <a:bodyPr/>
          <a:lstStyle/>
          <a:p>
            <a:endParaRPr lang="zh-CN" altLang="en-US" sz="2400">
              <a:solidFill>
                <a:schemeClr val="bg1"/>
              </a:solidFill>
            </a:endParaRPr>
          </a:p>
        </p:txBody>
      </p:sp>
      <p:sp>
        <p:nvSpPr>
          <p:cNvPr id="11275" name="Freeform 11"/>
          <p:cNvSpPr>
            <a:spLocks/>
          </p:cNvSpPr>
          <p:nvPr/>
        </p:nvSpPr>
        <p:spPr bwMode="auto">
          <a:xfrm>
            <a:off x="9275234" y="3080810"/>
            <a:ext cx="1953684" cy="1883833"/>
          </a:xfrm>
          <a:custGeom>
            <a:avLst/>
            <a:gdLst>
              <a:gd name="T0" fmla="*/ 1041 w 1041"/>
              <a:gd name="T1" fmla="*/ 423 h 1004"/>
              <a:gd name="T2" fmla="*/ 536 w 1041"/>
              <a:gd name="T3" fmla="*/ 0 h 1004"/>
              <a:gd name="T4" fmla="*/ 31 w 1041"/>
              <a:gd name="T5" fmla="*/ 423 h 1004"/>
              <a:gd name="T6" fmla="*/ 163 w 1041"/>
              <a:gd name="T7" fmla="*/ 708 h 1004"/>
              <a:gd name="T8" fmla="*/ 0 w 1041"/>
              <a:gd name="T9" fmla="*/ 795 h 1004"/>
              <a:gd name="T10" fmla="*/ 944 w 1041"/>
              <a:gd name="T11" fmla="*/ 672 h 1004"/>
              <a:gd name="T12" fmla="*/ 944 w 1041"/>
              <a:gd name="T13" fmla="*/ 672 h 1004"/>
              <a:gd name="T14" fmla="*/ 1041 w 1041"/>
              <a:gd name="T15" fmla="*/ 423 h 10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1" h="1004">
                <a:moveTo>
                  <a:pt x="1041" y="423"/>
                </a:moveTo>
                <a:cubicBezTo>
                  <a:pt x="1041" y="190"/>
                  <a:pt x="815" y="0"/>
                  <a:pt x="536" y="0"/>
                </a:cubicBezTo>
                <a:cubicBezTo>
                  <a:pt x="257" y="0"/>
                  <a:pt x="31" y="190"/>
                  <a:pt x="31" y="423"/>
                </a:cubicBezTo>
                <a:cubicBezTo>
                  <a:pt x="31" y="533"/>
                  <a:pt x="81" y="633"/>
                  <a:pt x="163" y="708"/>
                </a:cubicBezTo>
                <a:cubicBezTo>
                  <a:pt x="132" y="796"/>
                  <a:pt x="0" y="795"/>
                  <a:pt x="0" y="795"/>
                </a:cubicBezTo>
                <a:cubicBezTo>
                  <a:pt x="708" y="1004"/>
                  <a:pt x="944" y="672"/>
                  <a:pt x="944" y="672"/>
                </a:cubicBezTo>
                <a:cubicBezTo>
                  <a:pt x="944" y="672"/>
                  <a:pt x="944" y="672"/>
                  <a:pt x="944" y="672"/>
                </a:cubicBezTo>
                <a:cubicBezTo>
                  <a:pt x="1005" y="602"/>
                  <a:pt x="1041" y="516"/>
                  <a:pt x="1041" y="423"/>
                </a:cubicBezTo>
                <a:close/>
              </a:path>
            </a:pathLst>
          </a:custGeom>
          <a:solidFill>
            <a:schemeClr val="accent1"/>
          </a:solidFill>
          <a:ln w="9525" cmpd="sng">
            <a:solidFill>
              <a:srgbClr val="CBAB89"/>
            </a:solidFill>
            <a:round/>
            <a:headEnd/>
            <a:tailEnd/>
          </a:ln>
        </p:spPr>
        <p:txBody>
          <a:bodyPr/>
          <a:lstStyle/>
          <a:p>
            <a:endParaRPr lang="zh-CN" altLang="en-US" sz="2400">
              <a:solidFill>
                <a:schemeClr val="bg1"/>
              </a:solidFill>
            </a:endParaRPr>
          </a:p>
        </p:txBody>
      </p:sp>
      <p:sp>
        <p:nvSpPr>
          <p:cNvPr id="11276" name="Freeform 12"/>
          <p:cNvSpPr>
            <a:spLocks/>
          </p:cNvSpPr>
          <p:nvPr/>
        </p:nvSpPr>
        <p:spPr bwMode="auto">
          <a:xfrm>
            <a:off x="9618133" y="4145493"/>
            <a:ext cx="1828800" cy="1706033"/>
          </a:xfrm>
          <a:custGeom>
            <a:avLst/>
            <a:gdLst>
              <a:gd name="T0" fmla="*/ 919 w 974"/>
              <a:gd name="T1" fmla="*/ 522 h 908"/>
              <a:gd name="T2" fmla="*/ 615 w 974"/>
              <a:gd name="T3" fmla="*/ 65 h 908"/>
              <a:gd name="T4" fmla="*/ 112 w 974"/>
              <a:gd name="T5" fmla="*/ 285 h 908"/>
              <a:gd name="T6" fmla="*/ 150 w 974"/>
              <a:gd name="T7" fmla="*/ 544 h 908"/>
              <a:gd name="T8" fmla="*/ 0 w 974"/>
              <a:gd name="T9" fmla="*/ 575 h 908"/>
              <a:gd name="T10" fmla="*/ 784 w 974"/>
              <a:gd name="T11" fmla="*/ 698 h 908"/>
              <a:gd name="T12" fmla="*/ 783 w 974"/>
              <a:gd name="T13" fmla="*/ 698 h 908"/>
              <a:gd name="T14" fmla="*/ 919 w 974"/>
              <a:gd name="T15" fmla="*/ 522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4" h="908">
                <a:moveTo>
                  <a:pt x="919" y="522"/>
                </a:moveTo>
                <a:cubicBezTo>
                  <a:pt x="974" y="335"/>
                  <a:pt x="838" y="130"/>
                  <a:pt x="615" y="65"/>
                </a:cubicBezTo>
                <a:cubicBezTo>
                  <a:pt x="392" y="0"/>
                  <a:pt x="167" y="98"/>
                  <a:pt x="112" y="285"/>
                </a:cubicBezTo>
                <a:cubicBezTo>
                  <a:pt x="86" y="373"/>
                  <a:pt x="103" y="464"/>
                  <a:pt x="150" y="544"/>
                </a:cubicBezTo>
                <a:cubicBezTo>
                  <a:pt x="105" y="607"/>
                  <a:pt x="0" y="575"/>
                  <a:pt x="0" y="575"/>
                </a:cubicBezTo>
                <a:cubicBezTo>
                  <a:pt x="517" y="908"/>
                  <a:pt x="784" y="698"/>
                  <a:pt x="784" y="698"/>
                </a:cubicBezTo>
                <a:cubicBezTo>
                  <a:pt x="783" y="698"/>
                  <a:pt x="783" y="698"/>
                  <a:pt x="783" y="698"/>
                </a:cubicBezTo>
                <a:cubicBezTo>
                  <a:pt x="848" y="656"/>
                  <a:pt x="897" y="596"/>
                  <a:pt x="919" y="522"/>
                </a:cubicBezTo>
                <a:close/>
              </a:path>
            </a:pathLst>
          </a:custGeom>
          <a:solidFill>
            <a:schemeClr val="accent2"/>
          </a:solidFill>
          <a:ln>
            <a:solidFill>
              <a:srgbClr val="CBAB89"/>
            </a:solidFill>
          </a:ln>
        </p:spPr>
        <p:txBody>
          <a:bodyPr/>
          <a:lstStyle/>
          <a:p>
            <a:endParaRPr lang="zh-CN" altLang="en-US" sz="2400">
              <a:solidFill>
                <a:schemeClr val="bg1"/>
              </a:solidFill>
            </a:endParaRPr>
          </a:p>
        </p:txBody>
      </p:sp>
      <p:sp>
        <p:nvSpPr>
          <p:cNvPr id="11277" name="Freeform 13"/>
          <p:cNvSpPr>
            <a:spLocks/>
          </p:cNvSpPr>
          <p:nvPr/>
        </p:nvSpPr>
        <p:spPr bwMode="auto">
          <a:xfrm>
            <a:off x="10037234" y="3324226"/>
            <a:ext cx="429684" cy="393700"/>
          </a:xfrm>
          <a:custGeom>
            <a:avLst/>
            <a:gdLst>
              <a:gd name="T0" fmla="*/ 70 w 229"/>
              <a:gd name="T1" fmla="*/ 99 h 210"/>
              <a:gd name="T2" fmla="*/ 70 w 229"/>
              <a:gd name="T3" fmla="*/ 99 h 210"/>
              <a:gd name="T4" fmla="*/ 26 w 229"/>
              <a:gd name="T5" fmla="*/ 144 h 210"/>
              <a:gd name="T6" fmla="*/ 17 w 229"/>
              <a:gd name="T7" fmla="*/ 164 h 210"/>
              <a:gd name="T8" fmla="*/ 26 w 229"/>
              <a:gd name="T9" fmla="*/ 184 h 210"/>
              <a:gd name="T10" fmla="*/ 26 w 229"/>
              <a:gd name="T11" fmla="*/ 184 h 210"/>
              <a:gd name="T12" fmla="*/ 46 w 229"/>
              <a:gd name="T13" fmla="*/ 192 h 210"/>
              <a:gd name="T14" fmla="*/ 66 w 229"/>
              <a:gd name="T15" fmla="*/ 184 h 210"/>
              <a:gd name="T16" fmla="*/ 116 w 229"/>
              <a:gd name="T17" fmla="*/ 134 h 210"/>
              <a:gd name="T18" fmla="*/ 116 w 229"/>
              <a:gd name="T19" fmla="*/ 133 h 210"/>
              <a:gd name="T20" fmla="*/ 170 w 229"/>
              <a:gd name="T21" fmla="*/ 79 h 210"/>
              <a:gd name="T22" fmla="*/ 174 w 229"/>
              <a:gd name="T23" fmla="*/ 71 h 210"/>
              <a:gd name="T24" fmla="*/ 170 w 229"/>
              <a:gd name="T25" fmla="*/ 62 h 210"/>
              <a:gd name="T26" fmla="*/ 161 w 229"/>
              <a:gd name="T27" fmla="*/ 58 h 210"/>
              <a:gd name="T28" fmla="*/ 153 w 229"/>
              <a:gd name="T29" fmla="*/ 62 h 210"/>
              <a:gd name="T30" fmla="*/ 75 w 229"/>
              <a:gd name="T31" fmla="*/ 139 h 210"/>
              <a:gd name="T32" fmla="*/ 62 w 229"/>
              <a:gd name="T33" fmla="*/ 139 h 210"/>
              <a:gd name="T34" fmla="*/ 62 w 229"/>
              <a:gd name="T35" fmla="*/ 127 h 210"/>
              <a:gd name="T36" fmla="*/ 140 w 229"/>
              <a:gd name="T37" fmla="*/ 49 h 210"/>
              <a:gd name="T38" fmla="*/ 161 w 229"/>
              <a:gd name="T39" fmla="*/ 41 h 210"/>
              <a:gd name="T40" fmla="*/ 183 w 229"/>
              <a:gd name="T41" fmla="*/ 49 h 210"/>
              <a:gd name="T42" fmla="*/ 191 w 229"/>
              <a:gd name="T43" fmla="*/ 71 h 210"/>
              <a:gd name="T44" fmla="*/ 183 w 229"/>
              <a:gd name="T45" fmla="*/ 92 h 210"/>
              <a:gd name="T46" fmla="*/ 129 w 229"/>
              <a:gd name="T47" fmla="*/ 146 h 210"/>
              <a:gd name="T48" fmla="*/ 129 w 229"/>
              <a:gd name="T49" fmla="*/ 146 h 210"/>
              <a:gd name="T50" fmla="*/ 128 w 229"/>
              <a:gd name="T51" fmla="*/ 146 h 210"/>
              <a:gd name="T52" fmla="*/ 78 w 229"/>
              <a:gd name="T53" fmla="*/ 196 h 210"/>
              <a:gd name="T54" fmla="*/ 46 w 229"/>
              <a:gd name="T55" fmla="*/ 210 h 210"/>
              <a:gd name="T56" fmla="*/ 14 w 229"/>
              <a:gd name="T57" fmla="*/ 197 h 210"/>
              <a:gd name="T58" fmla="*/ 13 w 229"/>
              <a:gd name="T59" fmla="*/ 196 h 210"/>
              <a:gd name="T60" fmla="*/ 13 w 229"/>
              <a:gd name="T61" fmla="*/ 196 h 210"/>
              <a:gd name="T62" fmla="*/ 0 w 229"/>
              <a:gd name="T63" fmla="*/ 164 h 210"/>
              <a:gd name="T64" fmla="*/ 13 w 229"/>
              <a:gd name="T65" fmla="*/ 131 h 210"/>
              <a:gd name="T66" fmla="*/ 63 w 229"/>
              <a:gd name="T67" fmla="*/ 81 h 210"/>
              <a:gd name="T68" fmla="*/ 64 w 229"/>
              <a:gd name="T69" fmla="*/ 81 h 210"/>
              <a:gd name="T70" fmla="*/ 127 w 229"/>
              <a:gd name="T71" fmla="*/ 18 h 210"/>
              <a:gd name="T72" fmla="*/ 169 w 229"/>
              <a:gd name="T73" fmla="*/ 0 h 210"/>
              <a:gd name="T74" fmla="*/ 212 w 229"/>
              <a:gd name="T75" fmla="*/ 18 h 210"/>
              <a:gd name="T76" fmla="*/ 229 w 229"/>
              <a:gd name="T77" fmla="*/ 60 h 210"/>
              <a:gd name="T78" fmla="*/ 212 w 229"/>
              <a:gd name="T79" fmla="*/ 102 h 210"/>
              <a:gd name="T80" fmla="*/ 125 w 229"/>
              <a:gd name="T81" fmla="*/ 189 h 210"/>
              <a:gd name="T82" fmla="*/ 112 w 229"/>
              <a:gd name="T83" fmla="*/ 189 h 210"/>
              <a:gd name="T84" fmla="*/ 112 w 229"/>
              <a:gd name="T85" fmla="*/ 177 h 210"/>
              <a:gd name="T86" fmla="*/ 199 w 229"/>
              <a:gd name="T87" fmla="*/ 90 h 210"/>
              <a:gd name="T88" fmla="*/ 212 w 229"/>
              <a:gd name="T89" fmla="*/ 60 h 210"/>
              <a:gd name="T90" fmla="*/ 199 w 229"/>
              <a:gd name="T91" fmla="*/ 30 h 210"/>
              <a:gd name="T92" fmla="*/ 169 w 229"/>
              <a:gd name="T93" fmla="*/ 18 h 210"/>
              <a:gd name="T94" fmla="*/ 139 w 229"/>
              <a:gd name="T95" fmla="*/ 30 h 210"/>
              <a:gd name="T96" fmla="*/ 70 w 229"/>
              <a:gd name="T97"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210">
                <a:moveTo>
                  <a:pt x="70" y="99"/>
                </a:moveTo>
                <a:cubicBezTo>
                  <a:pt x="70" y="99"/>
                  <a:pt x="70" y="99"/>
                  <a:pt x="70" y="99"/>
                </a:cubicBezTo>
                <a:cubicBezTo>
                  <a:pt x="26" y="144"/>
                  <a:pt x="26" y="144"/>
                  <a:pt x="26" y="144"/>
                </a:cubicBezTo>
                <a:cubicBezTo>
                  <a:pt x="20" y="149"/>
                  <a:pt x="17" y="156"/>
                  <a:pt x="17" y="164"/>
                </a:cubicBezTo>
                <a:cubicBezTo>
                  <a:pt x="17" y="171"/>
                  <a:pt x="20" y="178"/>
                  <a:pt x="26" y="184"/>
                </a:cubicBezTo>
                <a:cubicBezTo>
                  <a:pt x="26" y="184"/>
                  <a:pt x="26" y="184"/>
                  <a:pt x="26" y="184"/>
                </a:cubicBezTo>
                <a:cubicBezTo>
                  <a:pt x="31" y="189"/>
                  <a:pt x="39" y="192"/>
                  <a:pt x="46" y="192"/>
                </a:cubicBezTo>
                <a:cubicBezTo>
                  <a:pt x="53" y="192"/>
                  <a:pt x="60" y="189"/>
                  <a:pt x="66" y="184"/>
                </a:cubicBezTo>
                <a:cubicBezTo>
                  <a:pt x="116" y="134"/>
                  <a:pt x="116" y="134"/>
                  <a:pt x="116" y="134"/>
                </a:cubicBezTo>
                <a:cubicBezTo>
                  <a:pt x="116" y="133"/>
                  <a:pt x="116" y="133"/>
                  <a:pt x="116" y="133"/>
                </a:cubicBezTo>
                <a:cubicBezTo>
                  <a:pt x="170" y="79"/>
                  <a:pt x="170" y="79"/>
                  <a:pt x="170" y="79"/>
                </a:cubicBezTo>
                <a:cubicBezTo>
                  <a:pt x="173" y="77"/>
                  <a:pt x="174" y="74"/>
                  <a:pt x="174" y="71"/>
                </a:cubicBezTo>
                <a:cubicBezTo>
                  <a:pt x="174" y="67"/>
                  <a:pt x="173" y="64"/>
                  <a:pt x="170" y="62"/>
                </a:cubicBezTo>
                <a:cubicBezTo>
                  <a:pt x="168" y="59"/>
                  <a:pt x="165" y="58"/>
                  <a:pt x="161" y="58"/>
                </a:cubicBezTo>
                <a:cubicBezTo>
                  <a:pt x="158" y="58"/>
                  <a:pt x="155" y="59"/>
                  <a:pt x="153" y="62"/>
                </a:cubicBezTo>
                <a:cubicBezTo>
                  <a:pt x="75" y="139"/>
                  <a:pt x="75" y="139"/>
                  <a:pt x="75" y="139"/>
                </a:cubicBezTo>
                <a:cubicBezTo>
                  <a:pt x="71" y="143"/>
                  <a:pt x="66" y="143"/>
                  <a:pt x="62" y="139"/>
                </a:cubicBezTo>
                <a:cubicBezTo>
                  <a:pt x="59" y="136"/>
                  <a:pt x="59" y="130"/>
                  <a:pt x="62" y="127"/>
                </a:cubicBezTo>
                <a:cubicBezTo>
                  <a:pt x="140" y="49"/>
                  <a:pt x="140" y="49"/>
                  <a:pt x="140" y="49"/>
                </a:cubicBezTo>
                <a:cubicBezTo>
                  <a:pt x="146" y="43"/>
                  <a:pt x="154" y="41"/>
                  <a:pt x="161" y="41"/>
                </a:cubicBezTo>
                <a:cubicBezTo>
                  <a:pt x="169" y="41"/>
                  <a:pt x="177" y="43"/>
                  <a:pt x="183" y="49"/>
                </a:cubicBezTo>
                <a:cubicBezTo>
                  <a:pt x="189" y="55"/>
                  <a:pt x="191" y="63"/>
                  <a:pt x="191" y="71"/>
                </a:cubicBezTo>
                <a:cubicBezTo>
                  <a:pt x="191" y="78"/>
                  <a:pt x="189" y="86"/>
                  <a:pt x="183" y="92"/>
                </a:cubicBezTo>
                <a:cubicBezTo>
                  <a:pt x="129" y="146"/>
                  <a:pt x="129" y="146"/>
                  <a:pt x="129" y="146"/>
                </a:cubicBezTo>
                <a:cubicBezTo>
                  <a:pt x="129" y="146"/>
                  <a:pt x="129" y="146"/>
                  <a:pt x="129" y="146"/>
                </a:cubicBezTo>
                <a:cubicBezTo>
                  <a:pt x="128" y="146"/>
                  <a:pt x="128" y="146"/>
                  <a:pt x="128" y="146"/>
                </a:cubicBezTo>
                <a:cubicBezTo>
                  <a:pt x="78" y="196"/>
                  <a:pt x="78" y="196"/>
                  <a:pt x="78" y="196"/>
                </a:cubicBezTo>
                <a:cubicBezTo>
                  <a:pt x="69" y="205"/>
                  <a:pt x="58" y="210"/>
                  <a:pt x="46" y="210"/>
                </a:cubicBezTo>
                <a:cubicBezTo>
                  <a:pt x="34" y="210"/>
                  <a:pt x="23" y="205"/>
                  <a:pt x="14" y="197"/>
                </a:cubicBezTo>
                <a:cubicBezTo>
                  <a:pt x="13" y="196"/>
                  <a:pt x="13" y="196"/>
                  <a:pt x="13" y="196"/>
                </a:cubicBezTo>
                <a:cubicBezTo>
                  <a:pt x="13" y="196"/>
                  <a:pt x="13" y="196"/>
                  <a:pt x="13" y="196"/>
                </a:cubicBezTo>
                <a:cubicBezTo>
                  <a:pt x="4" y="187"/>
                  <a:pt x="0" y="175"/>
                  <a:pt x="0" y="164"/>
                </a:cubicBezTo>
                <a:cubicBezTo>
                  <a:pt x="0" y="152"/>
                  <a:pt x="4" y="140"/>
                  <a:pt x="13" y="131"/>
                </a:cubicBezTo>
                <a:cubicBezTo>
                  <a:pt x="63" y="81"/>
                  <a:pt x="63" y="81"/>
                  <a:pt x="63" y="81"/>
                </a:cubicBezTo>
                <a:cubicBezTo>
                  <a:pt x="64" y="81"/>
                  <a:pt x="64" y="81"/>
                  <a:pt x="64" y="81"/>
                </a:cubicBezTo>
                <a:cubicBezTo>
                  <a:pt x="127" y="18"/>
                  <a:pt x="127" y="18"/>
                  <a:pt x="127" y="18"/>
                </a:cubicBezTo>
                <a:cubicBezTo>
                  <a:pt x="139" y="6"/>
                  <a:pt x="154" y="0"/>
                  <a:pt x="169" y="0"/>
                </a:cubicBezTo>
                <a:cubicBezTo>
                  <a:pt x="185" y="0"/>
                  <a:pt x="200" y="6"/>
                  <a:pt x="212" y="18"/>
                </a:cubicBezTo>
                <a:cubicBezTo>
                  <a:pt x="223" y="29"/>
                  <a:pt x="229" y="45"/>
                  <a:pt x="229" y="60"/>
                </a:cubicBezTo>
                <a:cubicBezTo>
                  <a:pt x="229" y="75"/>
                  <a:pt x="223" y="91"/>
                  <a:pt x="212" y="102"/>
                </a:cubicBezTo>
                <a:cubicBezTo>
                  <a:pt x="125" y="189"/>
                  <a:pt x="125" y="189"/>
                  <a:pt x="125" y="189"/>
                </a:cubicBezTo>
                <a:cubicBezTo>
                  <a:pt x="121" y="193"/>
                  <a:pt x="116" y="193"/>
                  <a:pt x="112" y="189"/>
                </a:cubicBezTo>
                <a:cubicBezTo>
                  <a:pt x="109" y="186"/>
                  <a:pt x="109" y="180"/>
                  <a:pt x="112" y="177"/>
                </a:cubicBezTo>
                <a:cubicBezTo>
                  <a:pt x="199" y="90"/>
                  <a:pt x="199" y="90"/>
                  <a:pt x="199" y="90"/>
                </a:cubicBezTo>
                <a:cubicBezTo>
                  <a:pt x="207" y="82"/>
                  <a:pt x="212" y="71"/>
                  <a:pt x="212" y="60"/>
                </a:cubicBezTo>
                <a:cubicBezTo>
                  <a:pt x="212" y="49"/>
                  <a:pt x="207" y="38"/>
                  <a:pt x="199" y="30"/>
                </a:cubicBezTo>
                <a:cubicBezTo>
                  <a:pt x="191" y="22"/>
                  <a:pt x="180" y="18"/>
                  <a:pt x="169" y="18"/>
                </a:cubicBezTo>
                <a:cubicBezTo>
                  <a:pt x="158" y="18"/>
                  <a:pt x="148" y="22"/>
                  <a:pt x="139" y="30"/>
                </a:cubicBezTo>
                <a:cubicBezTo>
                  <a:pt x="70" y="99"/>
                  <a:pt x="70" y="99"/>
                  <a:pt x="70" y="99"/>
                </a:cubicBezTo>
                <a:close/>
              </a:path>
            </a:pathLst>
          </a:custGeom>
          <a:solidFill>
            <a:schemeClr val="bg1"/>
          </a:solidFill>
          <a:ln>
            <a:noFill/>
          </a:ln>
        </p:spPr>
        <p:txBody>
          <a:bodyPr/>
          <a:lstStyle/>
          <a:p>
            <a:endParaRPr lang="zh-CN" altLang="en-US" sz="2400">
              <a:solidFill>
                <a:schemeClr val="bg1"/>
              </a:solidFill>
            </a:endParaRPr>
          </a:p>
        </p:txBody>
      </p:sp>
      <p:sp>
        <p:nvSpPr>
          <p:cNvPr id="11278" name="Freeform 14"/>
          <p:cNvSpPr>
            <a:spLocks noEditPoints="1"/>
          </p:cNvSpPr>
          <p:nvPr/>
        </p:nvSpPr>
        <p:spPr bwMode="auto">
          <a:xfrm>
            <a:off x="6959600" y="2450043"/>
            <a:ext cx="408517" cy="408516"/>
          </a:xfrm>
          <a:custGeom>
            <a:avLst/>
            <a:gdLst>
              <a:gd name="T0" fmla="*/ 185 w 217"/>
              <a:gd name="T1" fmla="*/ 77 h 217"/>
              <a:gd name="T2" fmla="*/ 197 w 217"/>
              <a:gd name="T3" fmla="*/ 56 h 217"/>
              <a:gd name="T4" fmla="*/ 174 w 217"/>
              <a:gd name="T5" fmla="*/ 20 h 217"/>
              <a:gd name="T6" fmla="*/ 146 w 217"/>
              <a:gd name="T7" fmla="*/ 35 h 217"/>
              <a:gd name="T8" fmla="*/ 134 w 217"/>
              <a:gd name="T9" fmla="*/ 9 h 217"/>
              <a:gd name="T10" fmla="*/ 83 w 217"/>
              <a:gd name="T11" fmla="*/ 9 h 217"/>
              <a:gd name="T12" fmla="*/ 71 w 217"/>
              <a:gd name="T13" fmla="*/ 35 h 217"/>
              <a:gd name="T14" fmla="*/ 44 w 217"/>
              <a:gd name="T15" fmla="*/ 20 h 217"/>
              <a:gd name="T16" fmla="*/ 20 w 217"/>
              <a:gd name="T17" fmla="*/ 56 h 217"/>
              <a:gd name="T18" fmla="*/ 32 w 217"/>
              <a:gd name="T19" fmla="*/ 77 h 217"/>
              <a:gd name="T20" fmla="*/ 0 w 217"/>
              <a:gd name="T21" fmla="*/ 92 h 217"/>
              <a:gd name="T22" fmla="*/ 30 w 217"/>
              <a:gd name="T23" fmla="*/ 134 h 217"/>
              <a:gd name="T24" fmla="*/ 35 w 217"/>
              <a:gd name="T25" fmla="*/ 146 h 217"/>
              <a:gd name="T26" fmla="*/ 20 w 217"/>
              <a:gd name="T27" fmla="*/ 173 h 217"/>
              <a:gd name="T28" fmla="*/ 56 w 217"/>
              <a:gd name="T29" fmla="*/ 197 h 217"/>
              <a:gd name="T30" fmla="*/ 77 w 217"/>
              <a:gd name="T31" fmla="*/ 185 h 217"/>
              <a:gd name="T32" fmla="*/ 92 w 217"/>
              <a:gd name="T33" fmla="*/ 217 h 217"/>
              <a:gd name="T34" fmla="*/ 134 w 217"/>
              <a:gd name="T35" fmla="*/ 187 h 217"/>
              <a:gd name="T36" fmla="*/ 161 w 217"/>
              <a:gd name="T37" fmla="*/ 197 h 217"/>
              <a:gd name="T38" fmla="*/ 197 w 217"/>
              <a:gd name="T39" fmla="*/ 174 h 217"/>
              <a:gd name="T40" fmla="*/ 182 w 217"/>
              <a:gd name="T41" fmla="*/ 146 h 217"/>
              <a:gd name="T42" fmla="*/ 208 w 217"/>
              <a:gd name="T43" fmla="*/ 134 h 217"/>
              <a:gd name="T44" fmla="*/ 217 w 217"/>
              <a:gd name="T45" fmla="*/ 92 h 217"/>
              <a:gd name="T46" fmla="*/ 200 w 217"/>
              <a:gd name="T47" fmla="*/ 116 h 217"/>
              <a:gd name="T48" fmla="*/ 169 w 217"/>
              <a:gd name="T49" fmla="*/ 133 h 217"/>
              <a:gd name="T50" fmla="*/ 165 w 217"/>
              <a:gd name="T51" fmla="*/ 154 h 217"/>
              <a:gd name="T52" fmla="*/ 154 w 217"/>
              <a:gd name="T53" fmla="*/ 165 h 217"/>
              <a:gd name="T54" fmla="*/ 123 w 217"/>
              <a:gd name="T55" fmla="*/ 172 h 217"/>
              <a:gd name="T56" fmla="*/ 101 w 217"/>
              <a:gd name="T57" fmla="*/ 199 h 217"/>
              <a:gd name="T58" fmla="*/ 84 w 217"/>
              <a:gd name="T59" fmla="*/ 169 h 217"/>
              <a:gd name="T60" fmla="*/ 63 w 217"/>
              <a:gd name="T61" fmla="*/ 165 h 217"/>
              <a:gd name="T62" fmla="*/ 39 w 217"/>
              <a:gd name="T63" fmla="*/ 167 h 217"/>
              <a:gd name="T64" fmla="*/ 48 w 217"/>
              <a:gd name="T65" fmla="*/ 133 h 217"/>
              <a:gd name="T66" fmla="*/ 36 w 217"/>
              <a:gd name="T67" fmla="*/ 116 h 217"/>
              <a:gd name="T68" fmla="*/ 36 w 217"/>
              <a:gd name="T69" fmla="*/ 101 h 217"/>
              <a:gd name="T70" fmla="*/ 48 w 217"/>
              <a:gd name="T71" fmla="*/ 83 h 217"/>
              <a:gd name="T72" fmla="*/ 52 w 217"/>
              <a:gd name="T73" fmla="*/ 63 h 217"/>
              <a:gd name="T74" fmla="*/ 63 w 217"/>
              <a:gd name="T75" fmla="*/ 52 h 217"/>
              <a:gd name="T76" fmla="*/ 94 w 217"/>
              <a:gd name="T77" fmla="*/ 45 h 217"/>
              <a:gd name="T78" fmla="*/ 101 w 217"/>
              <a:gd name="T79" fmla="*/ 18 h 217"/>
              <a:gd name="T80" fmla="*/ 124 w 217"/>
              <a:gd name="T81" fmla="*/ 45 h 217"/>
              <a:gd name="T82" fmla="*/ 154 w 217"/>
              <a:gd name="T83" fmla="*/ 51 h 217"/>
              <a:gd name="T84" fmla="*/ 165 w 217"/>
              <a:gd name="T85" fmla="*/ 63 h 217"/>
              <a:gd name="T86" fmla="*/ 169 w 217"/>
              <a:gd name="T87" fmla="*/ 84 h 217"/>
              <a:gd name="T88" fmla="*/ 181 w 217"/>
              <a:gd name="T89" fmla="*/ 101 h 217"/>
              <a:gd name="T90" fmla="*/ 109 w 217"/>
              <a:gd name="T91" fmla="*/ 71 h 217"/>
              <a:gd name="T92" fmla="*/ 71 w 217"/>
              <a:gd name="T93" fmla="*/ 108 h 217"/>
              <a:gd name="T94" fmla="*/ 135 w 217"/>
              <a:gd name="T95" fmla="*/ 135 h 217"/>
              <a:gd name="T96" fmla="*/ 109 w 217"/>
              <a:gd name="T97" fmla="*/ 71 h 217"/>
              <a:gd name="T98" fmla="*/ 109 w 217"/>
              <a:gd name="T99" fmla="*/ 135 h 217"/>
              <a:gd name="T100" fmla="*/ 90 w 217"/>
              <a:gd name="T101" fmla="*/ 90 h 217"/>
              <a:gd name="T102" fmla="*/ 135 w 217"/>
              <a:gd name="T103" fmla="*/ 10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217">
                <a:moveTo>
                  <a:pt x="208" y="83"/>
                </a:moveTo>
                <a:cubicBezTo>
                  <a:pt x="187" y="83"/>
                  <a:pt x="187" y="83"/>
                  <a:pt x="187" y="83"/>
                </a:cubicBezTo>
                <a:cubicBezTo>
                  <a:pt x="187" y="81"/>
                  <a:pt x="186" y="79"/>
                  <a:pt x="185" y="77"/>
                </a:cubicBezTo>
                <a:cubicBezTo>
                  <a:pt x="185" y="77"/>
                  <a:pt x="185" y="77"/>
                  <a:pt x="185" y="77"/>
                </a:cubicBezTo>
                <a:cubicBezTo>
                  <a:pt x="184" y="75"/>
                  <a:pt x="183" y="73"/>
                  <a:pt x="182" y="71"/>
                </a:cubicBezTo>
                <a:cubicBezTo>
                  <a:pt x="197" y="56"/>
                  <a:pt x="197" y="56"/>
                  <a:pt x="197" y="56"/>
                </a:cubicBezTo>
                <a:cubicBezTo>
                  <a:pt x="197" y="56"/>
                  <a:pt x="197" y="56"/>
                  <a:pt x="197" y="56"/>
                </a:cubicBezTo>
                <a:cubicBezTo>
                  <a:pt x="201" y="52"/>
                  <a:pt x="201" y="47"/>
                  <a:pt x="197" y="43"/>
                </a:cubicBezTo>
                <a:cubicBezTo>
                  <a:pt x="174" y="20"/>
                  <a:pt x="174" y="20"/>
                  <a:pt x="174" y="20"/>
                </a:cubicBezTo>
                <a:cubicBezTo>
                  <a:pt x="174" y="20"/>
                  <a:pt x="174" y="20"/>
                  <a:pt x="174" y="20"/>
                </a:cubicBezTo>
                <a:cubicBezTo>
                  <a:pt x="170" y="16"/>
                  <a:pt x="165" y="16"/>
                  <a:pt x="161" y="20"/>
                </a:cubicBezTo>
                <a:cubicBezTo>
                  <a:pt x="146" y="35"/>
                  <a:pt x="146" y="35"/>
                  <a:pt x="146" y="35"/>
                </a:cubicBezTo>
                <a:cubicBezTo>
                  <a:pt x="144" y="34"/>
                  <a:pt x="142" y="33"/>
                  <a:pt x="140" y="32"/>
                </a:cubicBezTo>
                <a:cubicBezTo>
                  <a:pt x="138" y="31"/>
                  <a:pt x="136" y="30"/>
                  <a:pt x="134" y="30"/>
                </a:cubicBezTo>
                <a:cubicBezTo>
                  <a:pt x="134" y="9"/>
                  <a:pt x="134" y="9"/>
                  <a:pt x="134" y="9"/>
                </a:cubicBezTo>
                <a:cubicBezTo>
                  <a:pt x="134" y="4"/>
                  <a:pt x="130" y="0"/>
                  <a:pt x="125" y="0"/>
                </a:cubicBezTo>
                <a:cubicBezTo>
                  <a:pt x="92" y="0"/>
                  <a:pt x="92" y="0"/>
                  <a:pt x="92" y="0"/>
                </a:cubicBezTo>
                <a:cubicBezTo>
                  <a:pt x="87" y="0"/>
                  <a:pt x="83" y="4"/>
                  <a:pt x="83" y="9"/>
                </a:cubicBezTo>
                <a:cubicBezTo>
                  <a:pt x="83" y="30"/>
                  <a:pt x="83" y="30"/>
                  <a:pt x="83" y="30"/>
                </a:cubicBezTo>
                <a:cubicBezTo>
                  <a:pt x="81" y="30"/>
                  <a:pt x="79" y="31"/>
                  <a:pt x="77" y="32"/>
                </a:cubicBezTo>
                <a:cubicBezTo>
                  <a:pt x="75" y="33"/>
                  <a:pt x="73" y="34"/>
                  <a:pt x="71" y="35"/>
                </a:cubicBezTo>
                <a:cubicBezTo>
                  <a:pt x="57" y="20"/>
                  <a:pt x="57" y="20"/>
                  <a:pt x="57" y="20"/>
                </a:cubicBezTo>
                <a:cubicBezTo>
                  <a:pt x="56" y="20"/>
                  <a:pt x="56" y="20"/>
                  <a:pt x="56" y="20"/>
                </a:cubicBezTo>
                <a:cubicBezTo>
                  <a:pt x="53" y="16"/>
                  <a:pt x="47" y="16"/>
                  <a:pt x="44" y="20"/>
                </a:cubicBezTo>
                <a:cubicBezTo>
                  <a:pt x="20" y="43"/>
                  <a:pt x="20" y="43"/>
                  <a:pt x="20" y="43"/>
                </a:cubicBezTo>
                <a:cubicBezTo>
                  <a:pt x="20" y="43"/>
                  <a:pt x="20" y="43"/>
                  <a:pt x="20" y="43"/>
                </a:cubicBezTo>
                <a:cubicBezTo>
                  <a:pt x="17" y="47"/>
                  <a:pt x="17" y="52"/>
                  <a:pt x="20" y="56"/>
                </a:cubicBezTo>
                <a:cubicBezTo>
                  <a:pt x="35" y="71"/>
                  <a:pt x="35" y="71"/>
                  <a:pt x="35" y="71"/>
                </a:cubicBezTo>
                <a:cubicBezTo>
                  <a:pt x="34" y="73"/>
                  <a:pt x="33" y="74"/>
                  <a:pt x="32" y="76"/>
                </a:cubicBezTo>
                <a:cubicBezTo>
                  <a:pt x="32" y="77"/>
                  <a:pt x="32" y="77"/>
                  <a:pt x="32" y="77"/>
                </a:cubicBezTo>
                <a:cubicBezTo>
                  <a:pt x="31" y="79"/>
                  <a:pt x="30" y="81"/>
                  <a:pt x="30" y="83"/>
                </a:cubicBezTo>
                <a:cubicBezTo>
                  <a:pt x="9" y="83"/>
                  <a:pt x="9" y="83"/>
                  <a:pt x="9" y="83"/>
                </a:cubicBezTo>
                <a:cubicBezTo>
                  <a:pt x="4" y="83"/>
                  <a:pt x="0" y="87"/>
                  <a:pt x="0" y="92"/>
                </a:cubicBezTo>
                <a:cubicBezTo>
                  <a:pt x="0" y="125"/>
                  <a:pt x="0" y="125"/>
                  <a:pt x="0" y="125"/>
                </a:cubicBezTo>
                <a:cubicBezTo>
                  <a:pt x="0" y="130"/>
                  <a:pt x="4" y="134"/>
                  <a:pt x="9" y="134"/>
                </a:cubicBezTo>
                <a:cubicBezTo>
                  <a:pt x="30" y="134"/>
                  <a:pt x="30" y="134"/>
                  <a:pt x="30" y="134"/>
                </a:cubicBezTo>
                <a:cubicBezTo>
                  <a:pt x="30" y="136"/>
                  <a:pt x="31" y="138"/>
                  <a:pt x="32" y="140"/>
                </a:cubicBezTo>
                <a:cubicBezTo>
                  <a:pt x="32" y="140"/>
                  <a:pt x="32" y="140"/>
                  <a:pt x="32" y="140"/>
                </a:cubicBezTo>
                <a:cubicBezTo>
                  <a:pt x="33" y="142"/>
                  <a:pt x="34" y="144"/>
                  <a:pt x="35" y="146"/>
                </a:cubicBezTo>
                <a:cubicBezTo>
                  <a:pt x="20" y="160"/>
                  <a:pt x="20" y="160"/>
                  <a:pt x="20" y="160"/>
                </a:cubicBezTo>
                <a:cubicBezTo>
                  <a:pt x="20" y="161"/>
                  <a:pt x="20" y="161"/>
                  <a:pt x="20" y="161"/>
                </a:cubicBezTo>
                <a:cubicBezTo>
                  <a:pt x="17" y="164"/>
                  <a:pt x="17" y="170"/>
                  <a:pt x="20" y="173"/>
                </a:cubicBezTo>
                <a:cubicBezTo>
                  <a:pt x="43" y="197"/>
                  <a:pt x="43" y="197"/>
                  <a:pt x="43" y="197"/>
                </a:cubicBezTo>
                <a:cubicBezTo>
                  <a:pt x="44" y="197"/>
                  <a:pt x="44" y="197"/>
                  <a:pt x="44" y="197"/>
                </a:cubicBezTo>
                <a:cubicBezTo>
                  <a:pt x="47" y="200"/>
                  <a:pt x="53" y="200"/>
                  <a:pt x="56" y="197"/>
                </a:cubicBezTo>
                <a:cubicBezTo>
                  <a:pt x="71" y="182"/>
                  <a:pt x="71" y="182"/>
                  <a:pt x="71" y="182"/>
                </a:cubicBezTo>
                <a:cubicBezTo>
                  <a:pt x="73" y="183"/>
                  <a:pt x="75" y="184"/>
                  <a:pt x="76" y="185"/>
                </a:cubicBezTo>
                <a:cubicBezTo>
                  <a:pt x="77" y="185"/>
                  <a:pt x="77" y="185"/>
                  <a:pt x="77" y="185"/>
                </a:cubicBezTo>
                <a:cubicBezTo>
                  <a:pt x="79" y="186"/>
                  <a:pt x="81" y="187"/>
                  <a:pt x="83" y="187"/>
                </a:cubicBezTo>
                <a:cubicBezTo>
                  <a:pt x="83" y="208"/>
                  <a:pt x="83" y="208"/>
                  <a:pt x="83" y="208"/>
                </a:cubicBezTo>
                <a:cubicBezTo>
                  <a:pt x="83" y="213"/>
                  <a:pt x="87" y="217"/>
                  <a:pt x="92" y="217"/>
                </a:cubicBezTo>
                <a:cubicBezTo>
                  <a:pt x="125" y="217"/>
                  <a:pt x="125" y="217"/>
                  <a:pt x="125" y="217"/>
                </a:cubicBezTo>
                <a:cubicBezTo>
                  <a:pt x="130" y="217"/>
                  <a:pt x="134" y="213"/>
                  <a:pt x="134" y="208"/>
                </a:cubicBezTo>
                <a:cubicBezTo>
                  <a:pt x="134" y="187"/>
                  <a:pt x="134" y="187"/>
                  <a:pt x="134" y="187"/>
                </a:cubicBezTo>
                <a:cubicBezTo>
                  <a:pt x="136" y="187"/>
                  <a:pt x="138" y="186"/>
                  <a:pt x="140" y="185"/>
                </a:cubicBezTo>
                <a:cubicBezTo>
                  <a:pt x="142" y="184"/>
                  <a:pt x="144" y="183"/>
                  <a:pt x="146" y="182"/>
                </a:cubicBezTo>
                <a:cubicBezTo>
                  <a:pt x="161" y="197"/>
                  <a:pt x="161" y="197"/>
                  <a:pt x="161" y="197"/>
                </a:cubicBezTo>
                <a:cubicBezTo>
                  <a:pt x="161" y="197"/>
                  <a:pt x="161" y="197"/>
                  <a:pt x="161" y="197"/>
                </a:cubicBezTo>
                <a:cubicBezTo>
                  <a:pt x="165" y="200"/>
                  <a:pt x="170" y="200"/>
                  <a:pt x="174" y="197"/>
                </a:cubicBezTo>
                <a:cubicBezTo>
                  <a:pt x="197" y="174"/>
                  <a:pt x="197" y="174"/>
                  <a:pt x="197" y="174"/>
                </a:cubicBezTo>
                <a:cubicBezTo>
                  <a:pt x="197" y="173"/>
                  <a:pt x="197" y="173"/>
                  <a:pt x="197" y="173"/>
                </a:cubicBezTo>
                <a:cubicBezTo>
                  <a:pt x="201" y="170"/>
                  <a:pt x="201" y="164"/>
                  <a:pt x="197" y="161"/>
                </a:cubicBezTo>
                <a:cubicBezTo>
                  <a:pt x="182" y="146"/>
                  <a:pt x="182" y="146"/>
                  <a:pt x="182" y="146"/>
                </a:cubicBezTo>
                <a:cubicBezTo>
                  <a:pt x="183" y="144"/>
                  <a:pt x="184" y="142"/>
                  <a:pt x="185" y="140"/>
                </a:cubicBezTo>
                <a:cubicBezTo>
                  <a:pt x="186" y="138"/>
                  <a:pt x="187" y="136"/>
                  <a:pt x="187" y="134"/>
                </a:cubicBezTo>
                <a:cubicBezTo>
                  <a:pt x="208" y="134"/>
                  <a:pt x="208" y="134"/>
                  <a:pt x="208" y="134"/>
                </a:cubicBezTo>
                <a:cubicBezTo>
                  <a:pt x="213" y="134"/>
                  <a:pt x="217" y="130"/>
                  <a:pt x="217" y="125"/>
                </a:cubicBezTo>
                <a:cubicBezTo>
                  <a:pt x="217" y="93"/>
                  <a:pt x="217" y="93"/>
                  <a:pt x="217" y="93"/>
                </a:cubicBezTo>
                <a:cubicBezTo>
                  <a:pt x="217" y="92"/>
                  <a:pt x="217" y="92"/>
                  <a:pt x="217" y="92"/>
                </a:cubicBezTo>
                <a:cubicBezTo>
                  <a:pt x="217" y="87"/>
                  <a:pt x="213" y="83"/>
                  <a:pt x="208" y="83"/>
                </a:cubicBezTo>
                <a:close/>
                <a:moveTo>
                  <a:pt x="200" y="116"/>
                </a:moveTo>
                <a:cubicBezTo>
                  <a:pt x="200" y="116"/>
                  <a:pt x="200" y="116"/>
                  <a:pt x="200" y="116"/>
                </a:cubicBezTo>
                <a:cubicBezTo>
                  <a:pt x="181" y="116"/>
                  <a:pt x="181" y="116"/>
                  <a:pt x="181" y="116"/>
                </a:cubicBezTo>
                <a:cubicBezTo>
                  <a:pt x="176" y="116"/>
                  <a:pt x="173" y="120"/>
                  <a:pt x="172" y="124"/>
                </a:cubicBezTo>
                <a:cubicBezTo>
                  <a:pt x="171" y="127"/>
                  <a:pt x="170" y="130"/>
                  <a:pt x="169" y="133"/>
                </a:cubicBezTo>
                <a:cubicBezTo>
                  <a:pt x="168" y="137"/>
                  <a:pt x="166" y="140"/>
                  <a:pt x="164" y="143"/>
                </a:cubicBezTo>
                <a:cubicBezTo>
                  <a:pt x="162" y="147"/>
                  <a:pt x="162" y="151"/>
                  <a:pt x="165" y="154"/>
                </a:cubicBezTo>
                <a:cubicBezTo>
                  <a:pt x="165" y="154"/>
                  <a:pt x="165" y="154"/>
                  <a:pt x="165" y="154"/>
                </a:cubicBezTo>
                <a:cubicBezTo>
                  <a:pt x="178" y="167"/>
                  <a:pt x="178" y="167"/>
                  <a:pt x="178" y="167"/>
                </a:cubicBezTo>
                <a:cubicBezTo>
                  <a:pt x="167" y="178"/>
                  <a:pt x="167" y="178"/>
                  <a:pt x="167" y="178"/>
                </a:cubicBezTo>
                <a:cubicBezTo>
                  <a:pt x="154" y="165"/>
                  <a:pt x="154" y="165"/>
                  <a:pt x="154" y="165"/>
                </a:cubicBezTo>
                <a:cubicBezTo>
                  <a:pt x="151" y="162"/>
                  <a:pt x="146" y="162"/>
                  <a:pt x="143" y="164"/>
                </a:cubicBezTo>
                <a:cubicBezTo>
                  <a:pt x="140" y="166"/>
                  <a:pt x="137" y="167"/>
                  <a:pt x="134" y="169"/>
                </a:cubicBezTo>
                <a:cubicBezTo>
                  <a:pt x="130" y="170"/>
                  <a:pt x="127" y="171"/>
                  <a:pt x="123" y="172"/>
                </a:cubicBezTo>
                <a:cubicBezTo>
                  <a:pt x="119" y="173"/>
                  <a:pt x="116" y="177"/>
                  <a:pt x="116" y="181"/>
                </a:cubicBezTo>
                <a:cubicBezTo>
                  <a:pt x="116" y="199"/>
                  <a:pt x="116" y="199"/>
                  <a:pt x="116" y="199"/>
                </a:cubicBezTo>
                <a:cubicBezTo>
                  <a:pt x="101" y="199"/>
                  <a:pt x="101" y="199"/>
                  <a:pt x="101" y="199"/>
                </a:cubicBezTo>
                <a:cubicBezTo>
                  <a:pt x="101" y="181"/>
                  <a:pt x="101" y="181"/>
                  <a:pt x="101" y="181"/>
                </a:cubicBezTo>
                <a:cubicBezTo>
                  <a:pt x="101" y="176"/>
                  <a:pt x="98" y="173"/>
                  <a:pt x="93" y="172"/>
                </a:cubicBezTo>
                <a:cubicBezTo>
                  <a:pt x="90" y="171"/>
                  <a:pt x="87" y="170"/>
                  <a:pt x="84" y="169"/>
                </a:cubicBezTo>
                <a:cubicBezTo>
                  <a:pt x="83" y="168"/>
                  <a:pt x="83" y="168"/>
                  <a:pt x="83" y="168"/>
                </a:cubicBezTo>
                <a:cubicBezTo>
                  <a:pt x="80" y="167"/>
                  <a:pt x="77" y="166"/>
                  <a:pt x="74" y="164"/>
                </a:cubicBezTo>
                <a:cubicBezTo>
                  <a:pt x="71" y="162"/>
                  <a:pt x="66" y="162"/>
                  <a:pt x="63" y="165"/>
                </a:cubicBezTo>
                <a:cubicBezTo>
                  <a:pt x="63" y="165"/>
                  <a:pt x="63" y="165"/>
                  <a:pt x="63" y="165"/>
                </a:cubicBezTo>
                <a:cubicBezTo>
                  <a:pt x="50" y="178"/>
                  <a:pt x="50" y="178"/>
                  <a:pt x="50" y="178"/>
                </a:cubicBezTo>
                <a:cubicBezTo>
                  <a:pt x="39" y="167"/>
                  <a:pt x="39" y="167"/>
                  <a:pt x="39" y="167"/>
                </a:cubicBezTo>
                <a:cubicBezTo>
                  <a:pt x="52" y="154"/>
                  <a:pt x="52" y="154"/>
                  <a:pt x="52" y="154"/>
                </a:cubicBezTo>
                <a:cubicBezTo>
                  <a:pt x="55" y="151"/>
                  <a:pt x="55" y="146"/>
                  <a:pt x="53" y="143"/>
                </a:cubicBezTo>
                <a:cubicBezTo>
                  <a:pt x="51" y="140"/>
                  <a:pt x="50" y="137"/>
                  <a:pt x="48" y="133"/>
                </a:cubicBezTo>
                <a:cubicBezTo>
                  <a:pt x="48" y="133"/>
                  <a:pt x="48" y="133"/>
                  <a:pt x="48" y="133"/>
                </a:cubicBezTo>
                <a:cubicBezTo>
                  <a:pt x="47" y="130"/>
                  <a:pt x="46" y="127"/>
                  <a:pt x="45" y="123"/>
                </a:cubicBezTo>
                <a:cubicBezTo>
                  <a:pt x="44" y="119"/>
                  <a:pt x="40" y="116"/>
                  <a:pt x="36" y="116"/>
                </a:cubicBezTo>
                <a:cubicBezTo>
                  <a:pt x="18" y="116"/>
                  <a:pt x="18" y="116"/>
                  <a:pt x="18" y="116"/>
                </a:cubicBezTo>
                <a:cubicBezTo>
                  <a:pt x="18" y="101"/>
                  <a:pt x="18" y="101"/>
                  <a:pt x="18" y="101"/>
                </a:cubicBezTo>
                <a:cubicBezTo>
                  <a:pt x="36" y="101"/>
                  <a:pt x="36" y="101"/>
                  <a:pt x="36" y="101"/>
                </a:cubicBezTo>
                <a:cubicBezTo>
                  <a:pt x="41" y="101"/>
                  <a:pt x="44" y="97"/>
                  <a:pt x="45" y="93"/>
                </a:cubicBezTo>
                <a:cubicBezTo>
                  <a:pt x="46" y="90"/>
                  <a:pt x="47" y="87"/>
                  <a:pt x="48" y="84"/>
                </a:cubicBezTo>
                <a:cubicBezTo>
                  <a:pt x="48" y="83"/>
                  <a:pt x="48" y="83"/>
                  <a:pt x="48" y="83"/>
                </a:cubicBezTo>
                <a:cubicBezTo>
                  <a:pt x="50" y="80"/>
                  <a:pt x="51" y="77"/>
                  <a:pt x="53" y="74"/>
                </a:cubicBezTo>
                <a:cubicBezTo>
                  <a:pt x="55" y="70"/>
                  <a:pt x="55" y="66"/>
                  <a:pt x="52" y="63"/>
                </a:cubicBezTo>
                <a:cubicBezTo>
                  <a:pt x="52" y="63"/>
                  <a:pt x="52" y="63"/>
                  <a:pt x="52" y="63"/>
                </a:cubicBezTo>
                <a:cubicBezTo>
                  <a:pt x="39" y="50"/>
                  <a:pt x="39" y="50"/>
                  <a:pt x="39" y="50"/>
                </a:cubicBezTo>
                <a:cubicBezTo>
                  <a:pt x="50" y="39"/>
                  <a:pt x="50" y="39"/>
                  <a:pt x="50" y="39"/>
                </a:cubicBezTo>
                <a:cubicBezTo>
                  <a:pt x="63" y="52"/>
                  <a:pt x="63" y="52"/>
                  <a:pt x="63" y="52"/>
                </a:cubicBezTo>
                <a:cubicBezTo>
                  <a:pt x="66" y="55"/>
                  <a:pt x="71" y="55"/>
                  <a:pt x="74" y="53"/>
                </a:cubicBezTo>
                <a:cubicBezTo>
                  <a:pt x="77" y="51"/>
                  <a:pt x="80" y="49"/>
                  <a:pt x="84" y="48"/>
                </a:cubicBezTo>
                <a:cubicBezTo>
                  <a:pt x="87" y="47"/>
                  <a:pt x="90" y="46"/>
                  <a:pt x="94" y="45"/>
                </a:cubicBezTo>
                <a:cubicBezTo>
                  <a:pt x="98" y="44"/>
                  <a:pt x="101" y="40"/>
                  <a:pt x="101" y="36"/>
                </a:cubicBezTo>
                <a:cubicBezTo>
                  <a:pt x="101" y="36"/>
                  <a:pt x="101" y="36"/>
                  <a:pt x="101" y="36"/>
                </a:cubicBezTo>
                <a:cubicBezTo>
                  <a:pt x="101" y="18"/>
                  <a:pt x="101" y="18"/>
                  <a:pt x="101" y="18"/>
                </a:cubicBezTo>
                <a:cubicBezTo>
                  <a:pt x="116" y="18"/>
                  <a:pt x="116" y="18"/>
                  <a:pt x="116" y="18"/>
                </a:cubicBezTo>
                <a:cubicBezTo>
                  <a:pt x="116" y="36"/>
                  <a:pt x="116" y="36"/>
                  <a:pt x="116" y="36"/>
                </a:cubicBezTo>
                <a:cubicBezTo>
                  <a:pt x="116" y="41"/>
                  <a:pt x="120" y="44"/>
                  <a:pt x="124" y="45"/>
                </a:cubicBezTo>
                <a:cubicBezTo>
                  <a:pt x="127" y="46"/>
                  <a:pt x="130" y="47"/>
                  <a:pt x="133" y="48"/>
                </a:cubicBezTo>
                <a:cubicBezTo>
                  <a:pt x="137" y="49"/>
                  <a:pt x="140" y="51"/>
                  <a:pt x="143" y="53"/>
                </a:cubicBezTo>
                <a:cubicBezTo>
                  <a:pt x="147" y="55"/>
                  <a:pt x="152" y="55"/>
                  <a:pt x="154" y="51"/>
                </a:cubicBezTo>
                <a:cubicBezTo>
                  <a:pt x="167" y="39"/>
                  <a:pt x="167" y="39"/>
                  <a:pt x="167" y="39"/>
                </a:cubicBezTo>
                <a:cubicBezTo>
                  <a:pt x="178" y="50"/>
                  <a:pt x="178" y="50"/>
                  <a:pt x="178" y="50"/>
                </a:cubicBezTo>
                <a:cubicBezTo>
                  <a:pt x="165" y="63"/>
                  <a:pt x="165" y="63"/>
                  <a:pt x="165" y="63"/>
                </a:cubicBezTo>
                <a:cubicBezTo>
                  <a:pt x="162" y="66"/>
                  <a:pt x="162" y="71"/>
                  <a:pt x="164" y="74"/>
                </a:cubicBezTo>
                <a:cubicBezTo>
                  <a:pt x="166" y="77"/>
                  <a:pt x="168" y="80"/>
                  <a:pt x="169" y="84"/>
                </a:cubicBezTo>
                <a:cubicBezTo>
                  <a:pt x="169" y="84"/>
                  <a:pt x="169" y="84"/>
                  <a:pt x="169" y="84"/>
                </a:cubicBezTo>
                <a:cubicBezTo>
                  <a:pt x="170" y="87"/>
                  <a:pt x="171" y="90"/>
                  <a:pt x="172" y="94"/>
                </a:cubicBezTo>
                <a:cubicBezTo>
                  <a:pt x="173" y="98"/>
                  <a:pt x="177" y="101"/>
                  <a:pt x="181" y="101"/>
                </a:cubicBezTo>
                <a:cubicBezTo>
                  <a:pt x="181" y="101"/>
                  <a:pt x="181" y="101"/>
                  <a:pt x="181" y="101"/>
                </a:cubicBezTo>
                <a:cubicBezTo>
                  <a:pt x="200" y="101"/>
                  <a:pt x="200" y="101"/>
                  <a:pt x="200" y="101"/>
                </a:cubicBezTo>
                <a:cubicBezTo>
                  <a:pt x="200" y="116"/>
                  <a:pt x="200" y="116"/>
                  <a:pt x="200" y="116"/>
                </a:cubicBezTo>
                <a:close/>
                <a:moveTo>
                  <a:pt x="109" y="71"/>
                </a:moveTo>
                <a:cubicBezTo>
                  <a:pt x="109" y="71"/>
                  <a:pt x="109" y="71"/>
                  <a:pt x="109" y="71"/>
                </a:cubicBezTo>
                <a:cubicBezTo>
                  <a:pt x="98" y="71"/>
                  <a:pt x="89" y="75"/>
                  <a:pt x="82" y="82"/>
                </a:cubicBezTo>
                <a:cubicBezTo>
                  <a:pt x="76" y="89"/>
                  <a:pt x="71" y="98"/>
                  <a:pt x="71" y="108"/>
                </a:cubicBezTo>
                <a:cubicBezTo>
                  <a:pt x="71" y="119"/>
                  <a:pt x="76" y="128"/>
                  <a:pt x="82" y="135"/>
                </a:cubicBezTo>
                <a:cubicBezTo>
                  <a:pt x="89" y="141"/>
                  <a:pt x="98" y="146"/>
                  <a:pt x="109" y="146"/>
                </a:cubicBezTo>
                <a:cubicBezTo>
                  <a:pt x="119" y="146"/>
                  <a:pt x="128" y="141"/>
                  <a:pt x="135" y="135"/>
                </a:cubicBezTo>
                <a:cubicBezTo>
                  <a:pt x="142" y="128"/>
                  <a:pt x="146" y="119"/>
                  <a:pt x="146" y="108"/>
                </a:cubicBezTo>
                <a:cubicBezTo>
                  <a:pt x="146" y="98"/>
                  <a:pt x="142" y="89"/>
                  <a:pt x="135" y="82"/>
                </a:cubicBezTo>
                <a:cubicBezTo>
                  <a:pt x="128" y="75"/>
                  <a:pt x="119" y="71"/>
                  <a:pt x="109" y="71"/>
                </a:cubicBezTo>
                <a:close/>
                <a:moveTo>
                  <a:pt x="127" y="127"/>
                </a:moveTo>
                <a:cubicBezTo>
                  <a:pt x="127" y="127"/>
                  <a:pt x="127" y="127"/>
                  <a:pt x="127" y="127"/>
                </a:cubicBezTo>
                <a:cubicBezTo>
                  <a:pt x="123" y="132"/>
                  <a:pt x="116" y="135"/>
                  <a:pt x="109" y="135"/>
                </a:cubicBezTo>
                <a:cubicBezTo>
                  <a:pt x="101" y="135"/>
                  <a:pt x="95" y="132"/>
                  <a:pt x="90" y="127"/>
                </a:cubicBezTo>
                <a:cubicBezTo>
                  <a:pt x="85" y="122"/>
                  <a:pt x="82" y="116"/>
                  <a:pt x="82" y="108"/>
                </a:cubicBezTo>
                <a:cubicBezTo>
                  <a:pt x="82" y="101"/>
                  <a:pt x="85" y="94"/>
                  <a:pt x="90" y="90"/>
                </a:cubicBezTo>
                <a:cubicBezTo>
                  <a:pt x="95" y="85"/>
                  <a:pt x="101" y="82"/>
                  <a:pt x="109" y="82"/>
                </a:cubicBezTo>
                <a:cubicBezTo>
                  <a:pt x="116" y="82"/>
                  <a:pt x="123" y="85"/>
                  <a:pt x="127" y="90"/>
                </a:cubicBezTo>
                <a:cubicBezTo>
                  <a:pt x="132" y="94"/>
                  <a:pt x="135" y="101"/>
                  <a:pt x="135" y="108"/>
                </a:cubicBezTo>
                <a:cubicBezTo>
                  <a:pt x="135" y="116"/>
                  <a:pt x="132" y="122"/>
                  <a:pt x="127" y="127"/>
                </a:cubicBezTo>
                <a:close/>
              </a:path>
            </a:pathLst>
          </a:custGeom>
          <a:solidFill>
            <a:schemeClr val="bg1"/>
          </a:solidFill>
          <a:ln>
            <a:noFill/>
          </a:ln>
        </p:spPr>
        <p:txBody>
          <a:bodyPr/>
          <a:lstStyle/>
          <a:p>
            <a:endParaRPr lang="zh-CN" altLang="en-US" sz="2400">
              <a:solidFill>
                <a:schemeClr val="bg1"/>
              </a:solidFill>
            </a:endParaRPr>
          </a:p>
        </p:txBody>
      </p:sp>
      <p:sp>
        <p:nvSpPr>
          <p:cNvPr id="11279" name="Freeform 15"/>
          <p:cNvSpPr>
            <a:spLocks noEditPoints="1"/>
          </p:cNvSpPr>
          <p:nvPr/>
        </p:nvSpPr>
        <p:spPr bwMode="auto">
          <a:xfrm>
            <a:off x="8777818" y="2378076"/>
            <a:ext cx="436033" cy="431800"/>
          </a:xfrm>
          <a:custGeom>
            <a:avLst/>
            <a:gdLst>
              <a:gd name="T0" fmla="*/ 64 w 232"/>
              <a:gd name="T1" fmla="*/ 72 h 230"/>
              <a:gd name="T2" fmla="*/ 64 w 232"/>
              <a:gd name="T3" fmla="*/ 157 h 230"/>
              <a:gd name="T4" fmla="*/ 64 w 232"/>
              <a:gd name="T5" fmla="*/ 157 h 230"/>
              <a:gd name="T6" fmla="*/ 123 w 232"/>
              <a:gd name="T7" fmla="*/ 202 h 230"/>
              <a:gd name="T8" fmla="*/ 123 w 232"/>
              <a:gd name="T9" fmla="*/ 164 h 230"/>
              <a:gd name="T10" fmla="*/ 123 w 232"/>
              <a:gd name="T11" fmla="*/ 65 h 230"/>
              <a:gd name="T12" fmla="*/ 123 w 232"/>
              <a:gd name="T13" fmla="*/ 26 h 230"/>
              <a:gd name="T14" fmla="*/ 64 w 232"/>
              <a:gd name="T15" fmla="*/ 72 h 230"/>
              <a:gd name="T16" fmla="*/ 64 w 232"/>
              <a:gd name="T17" fmla="*/ 72 h 230"/>
              <a:gd name="T18" fmla="*/ 171 w 232"/>
              <a:gd name="T19" fmla="*/ 38 h 230"/>
              <a:gd name="T20" fmla="*/ 171 w 232"/>
              <a:gd name="T21" fmla="*/ 38 h 230"/>
              <a:gd name="T22" fmla="*/ 168 w 232"/>
              <a:gd name="T23" fmla="*/ 26 h 230"/>
              <a:gd name="T24" fmla="*/ 180 w 232"/>
              <a:gd name="T25" fmla="*/ 23 h 230"/>
              <a:gd name="T26" fmla="*/ 218 w 232"/>
              <a:gd name="T27" fmla="*/ 62 h 230"/>
              <a:gd name="T28" fmla="*/ 232 w 232"/>
              <a:gd name="T29" fmla="*/ 114 h 230"/>
              <a:gd name="T30" fmla="*/ 218 w 232"/>
              <a:gd name="T31" fmla="*/ 167 h 230"/>
              <a:gd name="T32" fmla="*/ 180 w 232"/>
              <a:gd name="T33" fmla="*/ 206 h 230"/>
              <a:gd name="T34" fmla="*/ 168 w 232"/>
              <a:gd name="T35" fmla="*/ 203 h 230"/>
              <a:gd name="T36" fmla="*/ 171 w 232"/>
              <a:gd name="T37" fmla="*/ 191 h 230"/>
              <a:gd name="T38" fmla="*/ 203 w 232"/>
              <a:gd name="T39" fmla="*/ 158 h 230"/>
              <a:gd name="T40" fmla="*/ 214 w 232"/>
              <a:gd name="T41" fmla="*/ 114 h 230"/>
              <a:gd name="T42" fmla="*/ 203 w 232"/>
              <a:gd name="T43" fmla="*/ 71 h 230"/>
              <a:gd name="T44" fmla="*/ 171 w 232"/>
              <a:gd name="T45" fmla="*/ 38 h 230"/>
              <a:gd name="T46" fmla="*/ 53 w 232"/>
              <a:gd name="T47" fmla="*/ 74 h 230"/>
              <a:gd name="T48" fmla="*/ 53 w 232"/>
              <a:gd name="T49" fmla="*/ 74 h 230"/>
              <a:gd name="T50" fmla="*/ 17 w 232"/>
              <a:gd name="T51" fmla="*/ 74 h 230"/>
              <a:gd name="T52" fmla="*/ 17 w 232"/>
              <a:gd name="T53" fmla="*/ 155 h 230"/>
              <a:gd name="T54" fmla="*/ 53 w 232"/>
              <a:gd name="T55" fmla="*/ 155 h 230"/>
              <a:gd name="T56" fmla="*/ 53 w 232"/>
              <a:gd name="T57" fmla="*/ 74 h 230"/>
              <a:gd name="T58" fmla="*/ 56 w 232"/>
              <a:gd name="T59" fmla="*/ 56 h 230"/>
              <a:gd name="T60" fmla="*/ 56 w 232"/>
              <a:gd name="T61" fmla="*/ 56 h 230"/>
              <a:gd name="T62" fmla="*/ 127 w 232"/>
              <a:gd name="T63" fmla="*/ 2 h 230"/>
              <a:gd name="T64" fmla="*/ 132 w 232"/>
              <a:gd name="T65" fmla="*/ 0 h 230"/>
              <a:gd name="T66" fmla="*/ 141 w 232"/>
              <a:gd name="T67" fmla="*/ 9 h 230"/>
              <a:gd name="T68" fmla="*/ 141 w 232"/>
              <a:gd name="T69" fmla="*/ 65 h 230"/>
              <a:gd name="T70" fmla="*/ 141 w 232"/>
              <a:gd name="T71" fmla="*/ 67 h 230"/>
              <a:gd name="T72" fmla="*/ 162 w 232"/>
              <a:gd name="T73" fmla="*/ 83 h 230"/>
              <a:gd name="T74" fmla="*/ 173 w 232"/>
              <a:gd name="T75" fmla="*/ 114 h 230"/>
              <a:gd name="T76" fmla="*/ 162 w 232"/>
              <a:gd name="T77" fmla="*/ 146 h 230"/>
              <a:gd name="T78" fmla="*/ 141 w 232"/>
              <a:gd name="T79" fmla="*/ 162 h 230"/>
              <a:gd name="T80" fmla="*/ 141 w 232"/>
              <a:gd name="T81" fmla="*/ 164 h 230"/>
              <a:gd name="T82" fmla="*/ 141 w 232"/>
              <a:gd name="T83" fmla="*/ 220 h 230"/>
              <a:gd name="T84" fmla="*/ 139 w 232"/>
              <a:gd name="T85" fmla="*/ 226 h 230"/>
              <a:gd name="T86" fmla="*/ 127 w 232"/>
              <a:gd name="T87" fmla="*/ 227 h 230"/>
              <a:gd name="T88" fmla="*/ 56 w 232"/>
              <a:gd name="T89" fmla="*/ 173 h 230"/>
              <a:gd name="T90" fmla="*/ 9 w 232"/>
              <a:gd name="T91" fmla="*/ 173 h 230"/>
              <a:gd name="T92" fmla="*/ 9 w 232"/>
              <a:gd name="T93" fmla="*/ 173 h 230"/>
              <a:gd name="T94" fmla="*/ 0 w 232"/>
              <a:gd name="T95" fmla="*/ 164 h 230"/>
              <a:gd name="T96" fmla="*/ 0 w 232"/>
              <a:gd name="T97" fmla="*/ 65 h 230"/>
              <a:gd name="T98" fmla="*/ 0 w 232"/>
              <a:gd name="T99" fmla="*/ 65 h 230"/>
              <a:gd name="T100" fmla="*/ 9 w 232"/>
              <a:gd name="T101" fmla="*/ 56 h 230"/>
              <a:gd name="T102" fmla="*/ 56 w 232"/>
              <a:gd name="T103" fmla="*/ 56 h 230"/>
              <a:gd name="T104" fmla="*/ 141 w 232"/>
              <a:gd name="T105" fmla="*/ 79 h 230"/>
              <a:gd name="T106" fmla="*/ 141 w 232"/>
              <a:gd name="T107" fmla="*/ 79 h 230"/>
              <a:gd name="T108" fmla="*/ 141 w 232"/>
              <a:gd name="T109" fmla="*/ 150 h 230"/>
              <a:gd name="T110" fmla="*/ 154 w 232"/>
              <a:gd name="T111" fmla="*/ 140 h 230"/>
              <a:gd name="T112" fmla="*/ 162 w 232"/>
              <a:gd name="T113" fmla="*/ 114 h 230"/>
              <a:gd name="T114" fmla="*/ 154 w 232"/>
              <a:gd name="T115" fmla="*/ 89 h 230"/>
              <a:gd name="T116" fmla="*/ 141 w 232"/>
              <a:gd name="T117" fmla="*/ 7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2" h="230">
                <a:moveTo>
                  <a:pt x="64" y="72"/>
                </a:moveTo>
                <a:cubicBezTo>
                  <a:pt x="64" y="157"/>
                  <a:pt x="64" y="157"/>
                  <a:pt x="64" y="157"/>
                </a:cubicBezTo>
                <a:cubicBezTo>
                  <a:pt x="64" y="157"/>
                  <a:pt x="64" y="157"/>
                  <a:pt x="64" y="157"/>
                </a:cubicBezTo>
                <a:cubicBezTo>
                  <a:pt x="123" y="202"/>
                  <a:pt x="123" y="202"/>
                  <a:pt x="123" y="202"/>
                </a:cubicBezTo>
                <a:cubicBezTo>
                  <a:pt x="123" y="164"/>
                  <a:pt x="123" y="164"/>
                  <a:pt x="123" y="164"/>
                </a:cubicBezTo>
                <a:cubicBezTo>
                  <a:pt x="123" y="65"/>
                  <a:pt x="123" y="65"/>
                  <a:pt x="123" y="65"/>
                </a:cubicBezTo>
                <a:cubicBezTo>
                  <a:pt x="123" y="26"/>
                  <a:pt x="123" y="26"/>
                  <a:pt x="123" y="26"/>
                </a:cubicBezTo>
                <a:cubicBezTo>
                  <a:pt x="64" y="72"/>
                  <a:pt x="64" y="72"/>
                  <a:pt x="64" y="72"/>
                </a:cubicBezTo>
                <a:cubicBezTo>
                  <a:pt x="64" y="72"/>
                  <a:pt x="64" y="72"/>
                  <a:pt x="64" y="72"/>
                </a:cubicBezTo>
                <a:close/>
                <a:moveTo>
                  <a:pt x="171" y="38"/>
                </a:moveTo>
                <a:cubicBezTo>
                  <a:pt x="171" y="38"/>
                  <a:pt x="171" y="38"/>
                  <a:pt x="171" y="38"/>
                </a:cubicBezTo>
                <a:cubicBezTo>
                  <a:pt x="167" y="36"/>
                  <a:pt x="165" y="30"/>
                  <a:pt x="168" y="26"/>
                </a:cubicBezTo>
                <a:cubicBezTo>
                  <a:pt x="170" y="22"/>
                  <a:pt x="176" y="21"/>
                  <a:pt x="180" y="23"/>
                </a:cubicBezTo>
                <a:cubicBezTo>
                  <a:pt x="196" y="33"/>
                  <a:pt x="209" y="46"/>
                  <a:pt x="218" y="62"/>
                </a:cubicBezTo>
                <a:cubicBezTo>
                  <a:pt x="227" y="77"/>
                  <a:pt x="232" y="95"/>
                  <a:pt x="232" y="114"/>
                </a:cubicBezTo>
                <a:cubicBezTo>
                  <a:pt x="232" y="133"/>
                  <a:pt x="227" y="151"/>
                  <a:pt x="218" y="167"/>
                </a:cubicBezTo>
                <a:cubicBezTo>
                  <a:pt x="209" y="183"/>
                  <a:pt x="196" y="196"/>
                  <a:pt x="180" y="206"/>
                </a:cubicBezTo>
                <a:cubicBezTo>
                  <a:pt x="176" y="208"/>
                  <a:pt x="170" y="207"/>
                  <a:pt x="168" y="203"/>
                </a:cubicBezTo>
                <a:cubicBezTo>
                  <a:pt x="165" y="199"/>
                  <a:pt x="167" y="193"/>
                  <a:pt x="171" y="191"/>
                </a:cubicBezTo>
                <a:cubicBezTo>
                  <a:pt x="184" y="183"/>
                  <a:pt x="195" y="172"/>
                  <a:pt x="203" y="158"/>
                </a:cubicBezTo>
                <a:cubicBezTo>
                  <a:pt x="210" y="145"/>
                  <a:pt x="214" y="130"/>
                  <a:pt x="214" y="114"/>
                </a:cubicBezTo>
                <a:cubicBezTo>
                  <a:pt x="214" y="98"/>
                  <a:pt x="210" y="84"/>
                  <a:pt x="203" y="71"/>
                </a:cubicBezTo>
                <a:cubicBezTo>
                  <a:pt x="195" y="57"/>
                  <a:pt x="184" y="46"/>
                  <a:pt x="171" y="38"/>
                </a:cubicBezTo>
                <a:close/>
                <a:moveTo>
                  <a:pt x="53" y="74"/>
                </a:moveTo>
                <a:cubicBezTo>
                  <a:pt x="53" y="74"/>
                  <a:pt x="53" y="74"/>
                  <a:pt x="53" y="74"/>
                </a:cubicBezTo>
                <a:cubicBezTo>
                  <a:pt x="17" y="74"/>
                  <a:pt x="17" y="74"/>
                  <a:pt x="17" y="74"/>
                </a:cubicBezTo>
                <a:cubicBezTo>
                  <a:pt x="17" y="155"/>
                  <a:pt x="17" y="155"/>
                  <a:pt x="17" y="155"/>
                </a:cubicBezTo>
                <a:cubicBezTo>
                  <a:pt x="53" y="155"/>
                  <a:pt x="53" y="155"/>
                  <a:pt x="53" y="155"/>
                </a:cubicBezTo>
                <a:cubicBezTo>
                  <a:pt x="53" y="74"/>
                  <a:pt x="53" y="74"/>
                  <a:pt x="53" y="74"/>
                </a:cubicBezTo>
                <a:close/>
                <a:moveTo>
                  <a:pt x="56" y="56"/>
                </a:moveTo>
                <a:cubicBezTo>
                  <a:pt x="56" y="56"/>
                  <a:pt x="56" y="56"/>
                  <a:pt x="56" y="56"/>
                </a:cubicBezTo>
                <a:cubicBezTo>
                  <a:pt x="127" y="2"/>
                  <a:pt x="127" y="2"/>
                  <a:pt x="127" y="2"/>
                </a:cubicBezTo>
                <a:cubicBezTo>
                  <a:pt x="128" y="1"/>
                  <a:pt x="130" y="0"/>
                  <a:pt x="132" y="0"/>
                </a:cubicBezTo>
                <a:cubicBezTo>
                  <a:pt x="137" y="0"/>
                  <a:pt x="141" y="4"/>
                  <a:pt x="141" y="9"/>
                </a:cubicBezTo>
                <a:cubicBezTo>
                  <a:pt x="141" y="65"/>
                  <a:pt x="141" y="65"/>
                  <a:pt x="141" y="65"/>
                </a:cubicBezTo>
                <a:cubicBezTo>
                  <a:pt x="141" y="67"/>
                  <a:pt x="141" y="67"/>
                  <a:pt x="141" y="67"/>
                </a:cubicBezTo>
                <a:cubicBezTo>
                  <a:pt x="149" y="71"/>
                  <a:pt x="156" y="76"/>
                  <a:pt x="162" y="83"/>
                </a:cubicBezTo>
                <a:cubicBezTo>
                  <a:pt x="169" y="92"/>
                  <a:pt x="173" y="103"/>
                  <a:pt x="173" y="114"/>
                </a:cubicBezTo>
                <a:cubicBezTo>
                  <a:pt x="173" y="126"/>
                  <a:pt x="169" y="137"/>
                  <a:pt x="162" y="146"/>
                </a:cubicBezTo>
                <a:cubicBezTo>
                  <a:pt x="157" y="153"/>
                  <a:pt x="149" y="158"/>
                  <a:pt x="141" y="162"/>
                </a:cubicBezTo>
                <a:cubicBezTo>
                  <a:pt x="141" y="164"/>
                  <a:pt x="141" y="164"/>
                  <a:pt x="141" y="164"/>
                </a:cubicBezTo>
                <a:cubicBezTo>
                  <a:pt x="141" y="220"/>
                  <a:pt x="141" y="220"/>
                  <a:pt x="141" y="220"/>
                </a:cubicBezTo>
                <a:cubicBezTo>
                  <a:pt x="141" y="222"/>
                  <a:pt x="141" y="224"/>
                  <a:pt x="139" y="226"/>
                </a:cubicBezTo>
                <a:cubicBezTo>
                  <a:pt x="136" y="230"/>
                  <a:pt x="131" y="230"/>
                  <a:pt x="127" y="227"/>
                </a:cubicBezTo>
                <a:cubicBezTo>
                  <a:pt x="56" y="173"/>
                  <a:pt x="56" y="173"/>
                  <a:pt x="56" y="173"/>
                </a:cubicBezTo>
                <a:cubicBezTo>
                  <a:pt x="9" y="173"/>
                  <a:pt x="9" y="173"/>
                  <a:pt x="9" y="173"/>
                </a:cubicBezTo>
                <a:cubicBezTo>
                  <a:pt x="9" y="173"/>
                  <a:pt x="9" y="173"/>
                  <a:pt x="9" y="173"/>
                </a:cubicBezTo>
                <a:cubicBezTo>
                  <a:pt x="4" y="173"/>
                  <a:pt x="0" y="169"/>
                  <a:pt x="0" y="164"/>
                </a:cubicBezTo>
                <a:cubicBezTo>
                  <a:pt x="0" y="65"/>
                  <a:pt x="0" y="65"/>
                  <a:pt x="0" y="65"/>
                </a:cubicBezTo>
                <a:cubicBezTo>
                  <a:pt x="0" y="65"/>
                  <a:pt x="0" y="65"/>
                  <a:pt x="0" y="65"/>
                </a:cubicBezTo>
                <a:cubicBezTo>
                  <a:pt x="0" y="60"/>
                  <a:pt x="4" y="56"/>
                  <a:pt x="9" y="56"/>
                </a:cubicBezTo>
                <a:cubicBezTo>
                  <a:pt x="56" y="56"/>
                  <a:pt x="56" y="56"/>
                  <a:pt x="56" y="56"/>
                </a:cubicBezTo>
                <a:close/>
                <a:moveTo>
                  <a:pt x="141" y="79"/>
                </a:moveTo>
                <a:cubicBezTo>
                  <a:pt x="141" y="79"/>
                  <a:pt x="141" y="79"/>
                  <a:pt x="141" y="79"/>
                </a:cubicBezTo>
                <a:cubicBezTo>
                  <a:pt x="141" y="150"/>
                  <a:pt x="141" y="150"/>
                  <a:pt x="141" y="150"/>
                </a:cubicBezTo>
                <a:cubicBezTo>
                  <a:pt x="146" y="147"/>
                  <a:pt x="150" y="144"/>
                  <a:pt x="154" y="140"/>
                </a:cubicBezTo>
                <a:cubicBezTo>
                  <a:pt x="159" y="133"/>
                  <a:pt x="162" y="124"/>
                  <a:pt x="162" y="114"/>
                </a:cubicBezTo>
                <a:cubicBezTo>
                  <a:pt x="162" y="105"/>
                  <a:pt x="159" y="96"/>
                  <a:pt x="154" y="89"/>
                </a:cubicBezTo>
                <a:cubicBezTo>
                  <a:pt x="150" y="85"/>
                  <a:pt x="146" y="81"/>
                  <a:pt x="141"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bg1"/>
              </a:solidFill>
            </a:endParaRPr>
          </a:p>
        </p:txBody>
      </p:sp>
      <p:sp>
        <p:nvSpPr>
          <p:cNvPr id="11280" name="Freeform 16"/>
          <p:cNvSpPr>
            <a:spLocks noEditPoints="1"/>
          </p:cNvSpPr>
          <p:nvPr/>
        </p:nvSpPr>
        <p:spPr bwMode="auto">
          <a:xfrm>
            <a:off x="10388601" y="4530725"/>
            <a:ext cx="419100" cy="416984"/>
          </a:xfrm>
          <a:custGeom>
            <a:avLst/>
            <a:gdLst>
              <a:gd name="T0" fmla="*/ 40 w 223"/>
              <a:gd name="T1" fmla="*/ 111 h 222"/>
              <a:gd name="T2" fmla="*/ 23 w 223"/>
              <a:gd name="T3" fmla="*/ 111 h 222"/>
              <a:gd name="T4" fmla="*/ 31 w 223"/>
              <a:gd name="T5" fmla="*/ 42 h 222"/>
              <a:gd name="T6" fmla="*/ 40 w 223"/>
              <a:gd name="T7" fmla="*/ 34 h 222"/>
              <a:gd name="T8" fmla="*/ 23 w 223"/>
              <a:gd name="T9" fmla="*/ 34 h 222"/>
              <a:gd name="T10" fmla="*/ 31 w 223"/>
              <a:gd name="T11" fmla="*/ 197 h 222"/>
              <a:gd name="T12" fmla="*/ 40 w 223"/>
              <a:gd name="T13" fmla="*/ 188 h 222"/>
              <a:gd name="T14" fmla="*/ 23 w 223"/>
              <a:gd name="T15" fmla="*/ 188 h 222"/>
              <a:gd name="T16" fmla="*/ 217 w 223"/>
              <a:gd name="T17" fmla="*/ 77 h 222"/>
              <a:gd name="T18" fmla="*/ 6 w 223"/>
              <a:gd name="T19" fmla="*/ 77 h 222"/>
              <a:gd name="T20" fmla="*/ 0 w 223"/>
              <a:gd name="T21" fmla="*/ 140 h 222"/>
              <a:gd name="T22" fmla="*/ 217 w 223"/>
              <a:gd name="T23" fmla="*/ 145 h 222"/>
              <a:gd name="T24" fmla="*/ 223 w 223"/>
              <a:gd name="T25" fmla="*/ 82 h 222"/>
              <a:gd name="T26" fmla="*/ 212 w 223"/>
              <a:gd name="T27" fmla="*/ 134 h 222"/>
              <a:gd name="T28" fmla="*/ 11 w 223"/>
              <a:gd name="T29" fmla="*/ 134 h 222"/>
              <a:gd name="T30" fmla="*/ 212 w 223"/>
              <a:gd name="T31" fmla="*/ 88 h 222"/>
              <a:gd name="T32" fmla="*/ 217 w 223"/>
              <a:gd name="T33" fmla="*/ 0 h 222"/>
              <a:gd name="T34" fmla="*/ 6 w 223"/>
              <a:gd name="T35" fmla="*/ 0 h 222"/>
              <a:gd name="T36" fmla="*/ 0 w 223"/>
              <a:gd name="T37" fmla="*/ 62 h 222"/>
              <a:gd name="T38" fmla="*/ 217 w 223"/>
              <a:gd name="T39" fmla="*/ 67 h 222"/>
              <a:gd name="T40" fmla="*/ 223 w 223"/>
              <a:gd name="T41" fmla="*/ 5 h 222"/>
              <a:gd name="T42" fmla="*/ 212 w 223"/>
              <a:gd name="T43" fmla="*/ 57 h 222"/>
              <a:gd name="T44" fmla="*/ 11 w 223"/>
              <a:gd name="T45" fmla="*/ 57 h 222"/>
              <a:gd name="T46" fmla="*/ 212 w 223"/>
              <a:gd name="T47" fmla="*/ 10 h 222"/>
              <a:gd name="T48" fmla="*/ 217 w 223"/>
              <a:gd name="T49" fmla="*/ 155 h 222"/>
              <a:gd name="T50" fmla="*/ 6 w 223"/>
              <a:gd name="T51" fmla="*/ 155 h 222"/>
              <a:gd name="T52" fmla="*/ 0 w 223"/>
              <a:gd name="T53" fmla="*/ 217 h 222"/>
              <a:gd name="T54" fmla="*/ 217 w 223"/>
              <a:gd name="T55" fmla="*/ 222 h 222"/>
              <a:gd name="T56" fmla="*/ 223 w 223"/>
              <a:gd name="T57" fmla="*/ 160 h 222"/>
              <a:gd name="T58" fmla="*/ 212 w 223"/>
              <a:gd name="T59" fmla="*/ 212 h 222"/>
              <a:gd name="T60" fmla="*/ 11 w 223"/>
              <a:gd name="T61" fmla="*/ 212 h 222"/>
              <a:gd name="T62" fmla="*/ 212 w 223"/>
              <a:gd name="T63"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2">
                <a:moveTo>
                  <a:pt x="31" y="120"/>
                </a:moveTo>
                <a:cubicBezTo>
                  <a:pt x="36" y="120"/>
                  <a:pt x="40" y="116"/>
                  <a:pt x="40" y="111"/>
                </a:cubicBezTo>
                <a:cubicBezTo>
                  <a:pt x="40" y="106"/>
                  <a:pt x="36" y="102"/>
                  <a:pt x="31" y="102"/>
                </a:cubicBezTo>
                <a:cubicBezTo>
                  <a:pt x="27" y="102"/>
                  <a:pt x="23" y="106"/>
                  <a:pt x="23" y="111"/>
                </a:cubicBezTo>
                <a:cubicBezTo>
                  <a:pt x="23" y="116"/>
                  <a:pt x="27" y="120"/>
                  <a:pt x="31" y="120"/>
                </a:cubicBezTo>
                <a:close/>
                <a:moveTo>
                  <a:pt x="31" y="42"/>
                </a:moveTo>
                <a:cubicBezTo>
                  <a:pt x="31" y="42"/>
                  <a:pt x="31" y="42"/>
                  <a:pt x="31" y="42"/>
                </a:cubicBezTo>
                <a:cubicBezTo>
                  <a:pt x="36" y="42"/>
                  <a:pt x="40" y="38"/>
                  <a:pt x="40" y="34"/>
                </a:cubicBezTo>
                <a:cubicBezTo>
                  <a:pt x="40" y="29"/>
                  <a:pt x="36" y="25"/>
                  <a:pt x="31" y="25"/>
                </a:cubicBezTo>
                <a:cubicBezTo>
                  <a:pt x="27" y="25"/>
                  <a:pt x="23" y="29"/>
                  <a:pt x="23" y="34"/>
                </a:cubicBezTo>
                <a:cubicBezTo>
                  <a:pt x="23" y="38"/>
                  <a:pt x="27" y="42"/>
                  <a:pt x="31" y="42"/>
                </a:cubicBezTo>
                <a:close/>
                <a:moveTo>
                  <a:pt x="31" y="197"/>
                </a:moveTo>
                <a:cubicBezTo>
                  <a:pt x="31" y="197"/>
                  <a:pt x="31" y="197"/>
                  <a:pt x="31" y="197"/>
                </a:cubicBezTo>
                <a:cubicBezTo>
                  <a:pt x="36" y="197"/>
                  <a:pt x="40" y="193"/>
                  <a:pt x="40" y="188"/>
                </a:cubicBezTo>
                <a:cubicBezTo>
                  <a:pt x="40" y="183"/>
                  <a:pt x="36" y="179"/>
                  <a:pt x="31" y="179"/>
                </a:cubicBezTo>
                <a:cubicBezTo>
                  <a:pt x="27" y="179"/>
                  <a:pt x="23" y="183"/>
                  <a:pt x="23" y="188"/>
                </a:cubicBezTo>
                <a:cubicBezTo>
                  <a:pt x="23" y="193"/>
                  <a:pt x="27" y="197"/>
                  <a:pt x="31" y="197"/>
                </a:cubicBezTo>
                <a:close/>
                <a:moveTo>
                  <a:pt x="217" y="77"/>
                </a:moveTo>
                <a:cubicBezTo>
                  <a:pt x="217" y="77"/>
                  <a:pt x="217" y="77"/>
                  <a:pt x="217" y="77"/>
                </a:cubicBezTo>
                <a:cubicBezTo>
                  <a:pt x="6" y="77"/>
                  <a:pt x="6" y="77"/>
                  <a:pt x="6" y="77"/>
                </a:cubicBezTo>
                <a:cubicBezTo>
                  <a:pt x="3" y="77"/>
                  <a:pt x="0" y="80"/>
                  <a:pt x="0" y="82"/>
                </a:cubicBezTo>
                <a:cubicBezTo>
                  <a:pt x="0" y="140"/>
                  <a:pt x="0" y="140"/>
                  <a:pt x="0" y="140"/>
                </a:cubicBezTo>
                <a:cubicBezTo>
                  <a:pt x="0" y="142"/>
                  <a:pt x="3" y="145"/>
                  <a:pt x="6" y="145"/>
                </a:cubicBezTo>
                <a:cubicBezTo>
                  <a:pt x="217" y="145"/>
                  <a:pt x="217" y="145"/>
                  <a:pt x="217" y="145"/>
                </a:cubicBezTo>
                <a:cubicBezTo>
                  <a:pt x="220" y="145"/>
                  <a:pt x="223" y="142"/>
                  <a:pt x="223" y="140"/>
                </a:cubicBezTo>
                <a:cubicBezTo>
                  <a:pt x="223" y="82"/>
                  <a:pt x="223" y="82"/>
                  <a:pt x="223" y="82"/>
                </a:cubicBezTo>
                <a:cubicBezTo>
                  <a:pt x="223" y="80"/>
                  <a:pt x="220" y="77"/>
                  <a:pt x="217" y="77"/>
                </a:cubicBezTo>
                <a:close/>
                <a:moveTo>
                  <a:pt x="212" y="134"/>
                </a:moveTo>
                <a:cubicBezTo>
                  <a:pt x="212" y="134"/>
                  <a:pt x="212" y="134"/>
                  <a:pt x="212" y="134"/>
                </a:cubicBezTo>
                <a:cubicBezTo>
                  <a:pt x="11" y="134"/>
                  <a:pt x="11" y="134"/>
                  <a:pt x="11" y="134"/>
                </a:cubicBezTo>
                <a:cubicBezTo>
                  <a:pt x="11" y="88"/>
                  <a:pt x="11" y="88"/>
                  <a:pt x="11" y="88"/>
                </a:cubicBezTo>
                <a:cubicBezTo>
                  <a:pt x="212" y="88"/>
                  <a:pt x="212" y="88"/>
                  <a:pt x="212" y="88"/>
                </a:cubicBezTo>
                <a:cubicBezTo>
                  <a:pt x="212" y="134"/>
                  <a:pt x="212" y="134"/>
                  <a:pt x="212" y="134"/>
                </a:cubicBezTo>
                <a:close/>
                <a:moveTo>
                  <a:pt x="217" y="0"/>
                </a:moveTo>
                <a:cubicBezTo>
                  <a:pt x="217" y="0"/>
                  <a:pt x="217" y="0"/>
                  <a:pt x="217" y="0"/>
                </a:cubicBezTo>
                <a:cubicBezTo>
                  <a:pt x="6" y="0"/>
                  <a:pt x="6" y="0"/>
                  <a:pt x="6" y="0"/>
                </a:cubicBezTo>
                <a:cubicBezTo>
                  <a:pt x="3" y="0"/>
                  <a:pt x="0" y="2"/>
                  <a:pt x="0" y="5"/>
                </a:cubicBezTo>
                <a:cubicBezTo>
                  <a:pt x="0" y="62"/>
                  <a:pt x="0" y="62"/>
                  <a:pt x="0" y="62"/>
                </a:cubicBezTo>
                <a:cubicBezTo>
                  <a:pt x="0" y="65"/>
                  <a:pt x="3" y="67"/>
                  <a:pt x="6" y="67"/>
                </a:cubicBezTo>
                <a:cubicBezTo>
                  <a:pt x="217" y="67"/>
                  <a:pt x="217" y="67"/>
                  <a:pt x="217" y="67"/>
                </a:cubicBezTo>
                <a:cubicBezTo>
                  <a:pt x="220" y="67"/>
                  <a:pt x="223" y="65"/>
                  <a:pt x="223" y="62"/>
                </a:cubicBezTo>
                <a:cubicBezTo>
                  <a:pt x="223" y="5"/>
                  <a:pt x="223" y="5"/>
                  <a:pt x="223" y="5"/>
                </a:cubicBezTo>
                <a:cubicBezTo>
                  <a:pt x="223" y="2"/>
                  <a:pt x="220" y="0"/>
                  <a:pt x="217" y="0"/>
                </a:cubicBezTo>
                <a:close/>
                <a:moveTo>
                  <a:pt x="212" y="57"/>
                </a:moveTo>
                <a:cubicBezTo>
                  <a:pt x="212" y="57"/>
                  <a:pt x="212" y="57"/>
                  <a:pt x="212" y="57"/>
                </a:cubicBezTo>
                <a:cubicBezTo>
                  <a:pt x="11" y="57"/>
                  <a:pt x="11" y="57"/>
                  <a:pt x="11" y="57"/>
                </a:cubicBezTo>
                <a:cubicBezTo>
                  <a:pt x="11" y="10"/>
                  <a:pt x="11" y="10"/>
                  <a:pt x="11" y="10"/>
                </a:cubicBezTo>
                <a:cubicBezTo>
                  <a:pt x="212" y="10"/>
                  <a:pt x="212" y="10"/>
                  <a:pt x="212" y="10"/>
                </a:cubicBezTo>
                <a:cubicBezTo>
                  <a:pt x="212" y="57"/>
                  <a:pt x="212" y="57"/>
                  <a:pt x="212" y="57"/>
                </a:cubicBezTo>
                <a:close/>
                <a:moveTo>
                  <a:pt x="217" y="155"/>
                </a:moveTo>
                <a:cubicBezTo>
                  <a:pt x="217" y="155"/>
                  <a:pt x="217" y="155"/>
                  <a:pt x="217" y="155"/>
                </a:cubicBezTo>
                <a:cubicBezTo>
                  <a:pt x="6" y="155"/>
                  <a:pt x="6" y="155"/>
                  <a:pt x="6" y="155"/>
                </a:cubicBezTo>
                <a:cubicBezTo>
                  <a:pt x="3" y="155"/>
                  <a:pt x="0" y="157"/>
                  <a:pt x="0" y="160"/>
                </a:cubicBezTo>
                <a:cubicBezTo>
                  <a:pt x="0" y="217"/>
                  <a:pt x="0" y="217"/>
                  <a:pt x="0" y="217"/>
                </a:cubicBezTo>
                <a:cubicBezTo>
                  <a:pt x="0" y="220"/>
                  <a:pt x="3" y="222"/>
                  <a:pt x="6" y="222"/>
                </a:cubicBezTo>
                <a:cubicBezTo>
                  <a:pt x="217" y="222"/>
                  <a:pt x="217" y="222"/>
                  <a:pt x="217" y="222"/>
                </a:cubicBezTo>
                <a:cubicBezTo>
                  <a:pt x="220" y="222"/>
                  <a:pt x="223" y="220"/>
                  <a:pt x="223" y="217"/>
                </a:cubicBezTo>
                <a:cubicBezTo>
                  <a:pt x="223" y="160"/>
                  <a:pt x="223" y="160"/>
                  <a:pt x="223" y="160"/>
                </a:cubicBezTo>
                <a:cubicBezTo>
                  <a:pt x="223" y="157"/>
                  <a:pt x="220" y="155"/>
                  <a:pt x="217" y="155"/>
                </a:cubicBezTo>
                <a:close/>
                <a:moveTo>
                  <a:pt x="212" y="212"/>
                </a:moveTo>
                <a:cubicBezTo>
                  <a:pt x="212" y="212"/>
                  <a:pt x="212" y="212"/>
                  <a:pt x="212" y="212"/>
                </a:cubicBezTo>
                <a:cubicBezTo>
                  <a:pt x="11" y="212"/>
                  <a:pt x="11" y="212"/>
                  <a:pt x="11" y="212"/>
                </a:cubicBezTo>
                <a:cubicBezTo>
                  <a:pt x="11" y="165"/>
                  <a:pt x="11" y="165"/>
                  <a:pt x="11" y="165"/>
                </a:cubicBezTo>
                <a:cubicBezTo>
                  <a:pt x="212" y="165"/>
                  <a:pt x="212" y="165"/>
                  <a:pt x="212" y="165"/>
                </a:cubicBezTo>
                <a:cubicBezTo>
                  <a:pt x="212" y="212"/>
                  <a:pt x="212" y="212"/>
                  <a:pt x="212" y="2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bg1"/>
              </a:solidFill>
            </a:endParaRPr>
          </a:p>
        </p:txBody>
      </p:sp>
      <p:sp>
        <p:nvSpPr>
          <p:cNvPr id="11281" name="Freeform 17"/>
          <p:cNvSpPr>
            <a:spLocks noEditPoints="1"/>
          </p:cNvSpPr>
          <p:nvPr/>
        </p:nvSpPr>
        <p:spPr bwMode="auto">
          <a:xfrm>
            <a:off x="6421967" y="4302126"/>
            <a:ext cx="527051" cy="342900"/>
          </a:xfrm>
          <a:custGeom>
            <a:avLst/>
            <a:gdLst>
              <a:gd name="T0" fmla="*/ 35 w 281"/>
              <a:gd name="T1" fmla="*/ 0 h 183"/>
              <a:gd name="T2" fmla="*/ 35 w 281"/>
              <a:gd name="T3" fmla="*/ 0 h 183"/>
              <a:gd name="T4" fmla="*/ 246 w 281"/>
              <a:gd name="T5" fmla="*/ 0 h 183"/>
              <a:gd name="T6" fmla="*/ 255 w 281"/>
              <a:gd name="T7" fmla="*/ 8 h 183"/>
              <a:gd name="T8" fmla="*/ 255 w 281"/>
              <a:gd name="T9" fmla="*/ 9 h 183"/>
              <a:gd name="T10" fmla="*/ 255 w 281"/>
              <a:gd name="T11" fmla="*/ 149 h 183"/>
              <a:gd name="T12" fmla="*/ 246 w 281"/>
              <a:gd name="T13" fmla="*/ 157 h 183"/>
              <a:gd name="T14" fmla="*/ 246 w 281"/>
              <a:gd name="T15" fmla="*/ 157 h 183"/>
              <a:gd name="T16" fmla="*/ 35 w 281"/>
              <a:gd name="T17" fmla="*/ 157 h 183"/>
              <a:gd name="T18" fmla="*/ 26 w 281"/>
              <a:gd name="T19" fmla="*/ 149 h 183"/>
              <a:gd name="T20" fmla="*/ 26 w 281"/>
              <a:gd name="T21" fmla="*/ 148 h 183"/>
              <a:gd name="T22" fmla="*/ 26 w 281"/>
              <a:gd name="T23" fmla="*/ 8 h 183"/>
              <a:gd name="T24" fmla="*/ 35 w 281"/>
              <a:gd name="T25" fmla="*/ 0 h 183"/>
              <a:gd name="T26" fmla="*/ 9 w 281"/>
              <a:gd name="T27" fmla="*/ 183 h 183"/>
              <a:gd name="T28" fmla="*/ 9 w 281"/>
              <a:gd name="T29" fmla="*/ 183 h 183"/>
              <a:gd name="T30" fmla="*/ 0 w 281"/>
              <a:gd name="T31" fmla="*/ 174 h 183"/>
              <a:gd name="T32" fmla="*/ 9 w 281"/>
              <a:gd name="T33" fmla="*/ 165 h 183"/>
              <a:gd name="T34" fmla="*/ 272 w 281"/>
              <a:gd name="T35" fmla="*/ 165 h 183"/>
              <a:gd name="T36" fmla="*/ 281 w 281"/>
              <a:gd name="T37" fmla="*/ 174 h 183"/>
              <a:gd name="T38" fmla="*/ 272 w 281"/>
              <a:gd name="T39" fmla="*/ 183 h 183"/>
              <a:gd name="T40" fmla="*/ 9 w 281"/>
              <a:gd name="T41" fmla="*/ 183 h 183"/>
              <a:gd name="T42" fmla="*/ 238 w 281"/>
              <a:gd name="T43" fmla="*/ 17 h 183"/>
              <a:gd name="T44" fmla="*/ 238 w 281"/>
              <a:gd name="T45" fmla="*/ 17 h 183"/>
              <a:gd name="T46" fmla="*/ 43 w 281"/>
              <a:gd name="T47" fmla="*/ 17 h 183"/>
              <a:gd name="T48" fmla="*/ 43 w 281"/>
              <a:gd name="T49" fmla="*/ 140 h 183"/>
              <a:gd name="T50" fmla="*/ 238 w 281"/>
              <a:gd name="T51" fmla="*/ 140 h 183"/>
              <a:gd name="T52" fmla="*/ 238 w 281"/>
              <a:gd name="T53"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1" h="183">
                <a:moveTo>
                  <a:pt x="35" y="0"/>
                </a:moveTo>
                <a:cubicBezTo>
                  <a:pt x="35" y="0"/>
                  <a:pt x="35" y="0"/>
                  <a:pt x="35" y="0"/>
                </a:cubicBezTo>
                <a:cubicBezTo>
                  <a:pt x="246" y="0"/>
                  <a:pt x="246" y="0"/>
                  <a:pt x="246" y="0"/>
                </a:cubicBezTo>
                <a:cubicBezTo>
                  <a:pt x="251" y="0"/>
                  <a:pt x="255" y="4"/>
                  <a:pt x="255" y="8"/>
                </a:cubicBezTo>
                <a:cubicBezTo>
                  <a:pt x="255" y="9"/>
                  <a:pt x="255" y="9"/>
                  <a:pt x="255" y="9"/>
                </a:cubicBezTo>
                <a:cubicBezTo>
                  <a:pt x="255" y="149"/>
                  <a:pt x="255" y="149"/>
                  <a:pt x="255" y="149"/>
                </a:cubicBezTo>
                <a:cubicBezTo>
                  <a:pt x="255" y="153"/>
                  <a:pt x="251" y="157"/>
                  <a:pt x="246" y="157"/>
                </a:cubicBezTo>
                <a:cubicBezTo>
                  <a:pt x="246" y="157"/>
                  <a:pt x="246" y="157"/>
                  <a:pt x="246" y="157"/>
                </a:cubicBezTo>
                <a:cubicBezTo>
                  <a:pt x="35" y="157"/>
                  <a:pt x="35" y="157"/>
                  <a:pt x="35" y="157"/>
                </a:cubicBezTo>
                <a:cubicBezTo>
                  <a:pt x="30" y="157"/>
                  <a:pt x="26" y="153"/>
                  <a:pt x="26" y="149"/>
                </a:cubicBezTo>
                <a:cubicBezTo>
                  <a:pt x="26" y="148"/>
                  <a:pt x="26" y="148"/>
                  <a:pt x="26" y="148"/>
                </a:cubicBezTo>
                <a:cubicBezTo>
                  <a:pt x="26" y="8"/>
                  <a:pt x="26" y="8"/>
                  <a:pt x="26" y="8"/>
                </a:cubicBezTo>
                <a:cubicBezTo>
                  <a:pt x="26" y="4"/>
                  <a:pt x="30" y="0"/>
                  <a:pt x="35" y="0"/>
                </a:cubicBezTo>
                <a:close/>
                <a:moveTo>
                  <a:pt x="9" y="183"/>
                </a:moveTo>
                <a:cubicBezTo>
                  <a:pt x="9" y="183"/>
                  <a:pt x="9" y="183"/>
                  <a:pt x="9" y="183"/>
                </a:cubicBezTo>
                <a:cubicBezTo>
                  <a:pt x="4" y="183"/>
                  <a:pt x="0" y="179"/>
                  <a:pt x="0" y="174"/>
                </a:cubicBezTo>
                <a:cubicBezTo>
                  <a:pt x="0" y="169"/>
                  <a:pt x="4" y="165"/>
                  <a:pt x="9" y="165"/>
                </a:cubicBezTo>
                <a:cubicBezTo>
                  <a:pt x="272" y="165"/>
                  <a:pt x="272" y="165"/>
                  <a:pt x="272" y="165"/>
                </a:cubicBezTo>
                <a:cubicBezTo>
                  <a:pt x="277" y="165"/>
                  <a:pt x="281" y="169"/>
                  <a:pt x="281" y="174"/>
                </a:cubicBezTo>
                <a:cubicBezTo>
                  <a:pt x="281" y="179"/>
                  <a:pt x="277" y="183"/>
                  <a:pt x="272" y="183"/>
                </a:cubicBezTo>
                <a:cubicBezTo>
                  <a:pt x="9" y="183"/>
                  <a:pt x="9" y="183"/>
                  <a:pt x="9" y="183"/>
                </a:cubicBezTo>
                <a:close/>
                <a:moveTo>
                  <a:pt x="238" y="17"/>
                </a:moveTo>
                <a:cubicBezTo>
                  <a:pt x="238" y="17"/>
                  <a:pt x="238" y="17"/>
                  <a:pt x="238" y="17"/>
                </a:cubicBezTo>
                <a:cubicBezTo>
                  <a:pt x="43" y="17"/>
                  <a:pt x="43" y="17"/>
                  <a:pt x="43" y="17"/>
                </a:cubicBezTo>
                <a:cubicBezTo>
                  <a:pt x="43" y="140"/>
                  <a:pt x="43" y="140"/>
                  <a:pt x="43" y="140"/>
                </a:cubicBezTo>
                <a:cubicBezTo>
                  <a:pt x="238" y="140"/>
                  <a:pt x="238" y="140"/>
                  <a:pt x="238" y="140"/>
                </a:cubicBezTo>
                <a:cubicBezTo>
                  <a:pt x="238" y="17"/>
                  <a:pt x="238"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solidFill>
                <a:schemeClr val="bg1"/>
              </a:solidFill>
            </a:endParaRPr>
          </a:p>
        </p:txBody>
      </p:sp>
      <p:sp>
        <p:nvSpPr>
          <p:cNvPr id="11282" name="Rectangle 18"/>
          <p:cNvSpPr>
            <a:spLocks noChangeArrowheads="1"/>
          </p:cNvSpPr>
          <p:nvPr/>
        </p:nvSpPr>
        <p:spPr bwMode="auto">
          <a:xfrm>
            <a:off x="6532034" y="3013077"/>
            <a:ext cx="124883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333" b="1" dirty="0">
                <a:solidFill>
                  <a:schemeClr val="bg1"/>
                </a:solidFill>
              </a:rPr>
              <a:t>Option 02</a:t>
            </a:r>
          </a:p>
        </p:txBody>
      </p:sp>
      <p:sp>
        <p:nvSpPr>
          <p:cNvPr id="11283" name="Rectangle 19"/>
          <p:cNvSpPr>
            <a:spLocks noChangeArrowheads="1"/>
          </p:cNvSpPr>
          <p:nvPr/>
        </p:nvSpPr>
        <p:spPr bwMode="auto">
          <a:xfrm>
            <a:off x="6096001" y="4805893"/>
            <a:ext cx="124883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333" b="1" dirty="0">
                <a:solidFill>
                  <a:schemeClr val="bg1"/>
                </a:solidFill>
              </a:rPr>
              <a:t>Option 01</a:t>
            </a:r>
          </a:p>
        </p:txBody>
      </p:sp>
      <p:sp>
        <p:nvSpPr>
          <p:cNvPr id="11284" name="Rectangle 20"/>
          <p:cNvSpPr>
            <a:spLocks noChangeArrowheads="1"/>
          </p:cNvSpPr>
          <p:nvPr/>
        </p:nvSpPr>
        <p:spPr bwMode="auto">
          <a:xfrm>
            <a:off x="8354485" y="3013077"/>
            <a:ext cx="124883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333" b="1" dirty="0">
                <a:solidFill>
                  <a:schemeClr val="bg1"/>
                </a:solidFill>
              </a:rPr>
              <a:t>Option 03</a:t>
            </a:r>
          </a:p>
        </p:txBody>
      </p:sp>
      <p:sp>
        <p:nvSpPr>
          <p:cNvPr id="11285" name="Rectangle 21"/>
          <p:cNvSpPr>
            <a:spLocks noChangeArrowheads="1"/>
          </p:cNvSpPr>
          <p:nvPr/>
        </p:nvSpPr>
        <p:spPr bwMode="auto">
          <a:xfrm>
            <a:off x="9649885" y="3887259"/>
            <a:ext cx="124883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333" b="1" dirty="0">
                <a:solidFill>
                  <a:schemeClr val="bg1"/>
                </a:solidFill>
              </a:rPr>
              <a:t>Option 04</a:t>
            </a:r>
          </a:p>
        </p:txBody>
      </p:sp>
      <p:sp>
        <p:nvSpPr>
          <p:cNvPr id="11286" name="Rectangle 22"/>
          <p:cNvSpPr>
            <a:spLocks noChangeArrowheads="1"/>
          </p:cNvSpPr>
          <p:nvPr/>
        </p:nvSpPr>
        <p:spPr bwMode="auto">
          <a:xfrm>
            <a:off x="9984318" y="5055659"/>
            <a:ext cx="124883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333" b="1">
                <a:solidFill>
                  <a:schemeClr val="bg1"/>
                </a:solidFill>
              </a:rPr>
              <a:t>Option 05</a:t>
            </a:r>
          </a:p>
        </p:txBody>
      </p:sp>
      <p:sp>
        <p:nvSpPr>
          <p:cNvPr id="11287" name="Rectangle 23"/>
          <p:cNvSpPr>
            <a:spLocks noChangeArrowheads="1"/>
          </p:cNvSpPr>
          <p:nvPr/>
        </p:nvSpPr>
        <p:spPr bwMode="auto">
          <a:xfrm>
            <a:off x="884767" y="1437006"/>
            <a:ext cx="3841751" cy="6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333" b="1" dirty="0">
                <a:solidFill>
                  <a:schemeClr val="tx1">
                    <a:lumMod val="85000"/>
                    <a:lumOff val="15000"/>
                  </a:schemeClr>
                </a:solidFill>
              </a:rPr>
              <a:t>01、</a:t>
            </a:r>
            <a:r>
              <a:rPr lang="zh-CN" altLang="en-US" sz="1333" b="1" dirty="0">
                <a:solidFill>
                  <a:schemeClr val="tx1">
                    <a:lumMod val="85000"/>
                    <a:lumOff val="15000"/>
                  </a:schemeClr>
                </a:solidFill>
              </a:rPr>
              <a:t>点击添加文字内容</a:t>
            </a:r>
          </a:p>
          <a:p>
            <a:r>
              <a:rPr lang="zh-CN" altLang="en-US" sz="1067" dirty="0">
                <a:solidFill>
                  <a:schemeClr val="tx1">
                    <a:lumMod val="85000"/>
                    <a:lumOff val="15000"/>
                  </a:schemeClr>
                </a:solidFill>
              </a:rPr>
              <a:t>点击添加主要文字内容点击添加主要文字内容点击添加主要文字内容点击添加主要文字内容点击添加主要文字内容点击添加主要文字内容点击添加主要文字内容点击添加主要文字内容</a:t>
            </a:r>
          </a:p>
        </p:txBody>
      </p:sp>
      <p:sp>
        <p:nvSpPr>
          <p:cNvPr id="11288" name="Line 24"/>
          <p:cNvSpPr>
            <a:spLocks noChangeShapeType="1"/>
          </p:cNvSpPr>
          <p:nvPr/>
        </p:nvSpPr>
        <p:spPr bwMode="auto">
          <a:xfrm>
            <a:off x="884767" y="2300605"/>
            <a:ext cx="3841751"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11289" name="Rectangle 25"/>
          <p:cNvSpPr>
            <a:spLocks noChangeArrowheads="1"/>
          </p:cNvSpPr>
          <p:nvPr/>
        </p:nvSpPr>
        <p:spPr bwMode="auto">
          <a:xfrm>
            <a:off x="884767" y="2484757"/>
            <a:ext cx="3841751" cy="6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333" b="1" dirty="0">
                <a:solidFill>
                  <a:schemeClr val="tx1">
                    <a:lumMod val="85000"/>
                    <a:lumOff val="15000"/>
                  </a:schemeClr>
                </a:solidFill>
              </a:rPr>
              <a:t>02、</a:t>
            </a:r>
            <a:r>
              <a:rPr lang="zh-CN" altLang="en-US" sz="1333" b="1" dirty="0">
                <a:solidFill>
                  <a:schemeClr val="tx1">
                    <a:lumMod val="85000"/>
                    <a:lumOff val="15000"/>
                  </a:schemeClr>
                </a:solidFill>
              </a:rPr>
              <a:t>点击添加文字内容</a:t>
            </a:r>
          </a:p>
          <a:p>
            <a:r>
              <a:rPr lang="zh-CN" altLang="en-US" sz="1067" dirty="0">
                <a:solidFill>
                  <a:schemeClr val="tx1">
                    <a:lumMod val="85000"/>
                    <a:lumOff val="15000"/>
                  </a:schemeClr>
                </a:solidFill>
              </a:rPr>
              <a:t>点击添加主要文字内容点击添加主要文字内容点击添加主要文字内容点击添加主要文字内容点击添加主要文字内容点击添加主要文字内容点击添加主要文字内容点击添加主要文字内容</a:t>
            </a:r>
          </a:p>
        </p:txBody>
      </p:sp>
      <p:sp>
        <p:nvSpPr>
          <p:cNvPr id="11290" name="Line 26"/>
          <p:cNvSpPr>
            <a:spLocks noChangeShapeType="1"/>
          </p:cNvSpPr>
          <p:nvPr/>
        </p:nvSpPr>
        <p:spPr bwMode="auto">
          <a:xfrm>
            <a:off x="884767" y="3348356"/>
            <a:ext cx="3841751"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11291" name="Rectangle 27"/>
          <p:cNvSpPr>
            <a:spLocks noChangeArrowheads="1"/>
          </p:cNvSpPr>
          <p:nvPr/>
        </p:nvSpPr>
        <p:spPr bwMode="auto">
          <a:xfrm>
            <a:off x="884767" y="3521924"/>
            <a:ext cx="3841751" cy="6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333" b="1" dirty="0">
                <a:solidFill>
                  <a:schemeClr val="tx1">
                    <a:lumMod val="85000"/>
                    <a:lumOff val="15000"/>
                  </a:schemeClr>
                </a:solidFill>
              </a:rPr>
              <a:t>03、</a:t>
            </a:r>
            <a:r>
              <a:rPr lang="zh-CN" altLang="en-US" sz="1333" b="1" dirty="0">
                <a:solidFill>
                  <a:schemeClr val="tx1">
                    <a:lumMod val="85000"/>
                    <a:lumOff val="15000"/>
                  </a:schemeClr>
                </a:solidFill>
              </a:rPr>
              <a:t>点击添加文字内容</a:t>
            </a:r>
          </a:p>
          <a:p>
            <a:r>
              <a:rPr lang="zh-CN" altLang="en-US" sz="1067" dirty="0">
                <a:solidFill>
                  <a:schemeClr val="tx1">
                    <a:lumMod val="85000"/>
                    <a:lumOff val="15000"/>
                  </a:schemeClr>
                </a:solidFill>
              </a:rPr>
              <a:t>点击添加主要文字内容点击添加主要文字内容点击添加主要文字内容点击添加主要文字内容点击添加主要文字内容点击添加主要文字内容点击添加主要文字内容点击添加主要文字内容</a:t>
            </a:r>
          </a:p>
        </p:txBody>
      </p:sp>
      <p:sp>
        <p:nvSpPr>
          <p:cNvPr id="11292" name="Line 28"/>
          <p:cNvSpPr>
            <a:spLocks noChangeShapeType="1"/>
          </p:cNvSpPr>
          <p:nvPr/>
        </p:nvSpPr>
        <p:spPr bwMode="auto">
          <a:xfrm>
            <a:off x="884767" y="4385523"/>
            <a:ext cx="3841751"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11293" name="Rectangle 29"/>
          <p:cNvSpPr>
            <a:spLocks noChangeArrowheads="1"/>
          </p:cNvSpPr>
          <p:nvPr/>
        </p:nvSpPr>
        <p:spPr bwMode="auto">
          <a:xfrm>
            <a:off x="884767" y="4569673"/>
            <a:ext cx="3841751" cy="6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333" b="1" dirty="0">
                <a:solidFill>
                  <a:schemeClr val="tx1">
                    <a:lumMod val="85000"/>
                    <a:lumOff val="15000"/>
                  </a:schemeClr>
                </a:solidFill>
              </a:rPr>
              <a:t>04、</a:t>
            </a:r>
            <a:r>
              <a:rPr lang="zh-CN" altLang="en-US" sz="1333" b="1" dirty="0">
                <a:solidFill>
                  <a:schemeClr val="tx1">
                    <a:lumMod val="85000"/>
                    <a:lumOff val="15000"/>
                  </a:schemeClr>
                </a:solidFill>
              </a:rPr>
              <a:t>点击添加文字内容</a:t>
            </a:r>
          </a:p>
          <a:p>
            <a:r>
              <a:rPr lang="zh-CN" altLang="en-US" sz="1067" dirty="0">
                <a:solidFill>
                  <a:schemeClr val="tx1">
                    <a:lumMod val="85000"/>
                    <a:lumOff val="15000"/>
                  </a:schemeClr>
                </a:solidFill>
              </a:rPr>
              <a:t>点击添加主要文字内容点击添加主要文字内容点击添加主要文字内容点击添加主要文字内容点击添加主要文字内容点击添加主要文字内容点击添加主要文字内容点击添加主要文字内容</a:t>
            </a:r>
          </a:p>
        </p:txBody>
      </p:sp>
      <p:sp>
        <p:nvSpPr>
          <p:cNvPr id="11294" name="Line 30"/>
          <p:cNvSpPr>
            <a:spLocks noChangeShapeType="1"/>
          </p:cNvSpPr>
          <p:nvPr/>
        </p:nvSpPr>
        <p:spPr bwMode="auto">
          <a:xfrm>
            <a:off x="884767" y="5433272"/>
            <a:ext cx="3841751"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11295" name="Rectangle 31"/>
          <p:cNvSpPr>
            <a:spLocks noChangeArrowheads="1"/>
          </p:cNvSpPr>
          <p:nvPr/>
        </p:nvSpPr>
        <p:spPr bwMode="auto">
          <a:xfrm>
            <a:off x="884767" y="5600490"/>
            <a:ext cx="3841751" cy="69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333" b="1" dirty="0">
                <a:solidFill>
                  <a:schemeClr val="tx1">
                    <a:lumMod val="85000"/>
                    <a:lumOff val="15000"/>
                  </a:schemeClr>
                </a:solidFill>
              </a:rPr>
              <a:t>05、</a:t>
            </a:r>
            <a:r>
              <a:rPr lang="zh-CN" altLang="en-US" sz="1333" b="1" dirty="0">
                <a:solidFill>
                  <a:schemeClr val="tx1">
                    <a:lumMod val="85000"/>
                    <a:lumOff val="15000"/>
                  </a:schemeClr>
                </a:solidFill>
              </a:rPr>
              <a:t>点击添加文字内容</a:t>
            </a:r>
          </a:p>
          <a:p>
            <a:r>
              <a:rPr lang="zh-CN" altLang="en-US" sz="1067" dirty="0">
                <a:solidFill>
                  <a:schemeClr val="tx1">
                    <a:lumMod val="85000"/>
                    <a:lumOff val="15000"/>
                  </a:schemeClr>
                </a:solidFill>
              </a:rPr>
              <a:t>点击添加主要文字内容点击添加主要文字内容点击添加主要文字内容点击添加主要文字内容点击添加主要文字内容点击添加主要文字内容点击添加主要文字内容点击添加主要文字内容</a:t>
            </a:r>
          </a:p>
        </p:txBody>
      </p:sp>
      <p:sp>
        <p:nvSpPr>
          <p:cNvPr id="30" name="Line 30"/>
          <p:cNvSpPr>
            <a:spLocks noChangeShapeType="1"/>
          </p:cNvSpPr>
          <p:nvPr/>
        </p:nvSpPr>
        <p:spPr bwMode="auto">
          <a:xfrm>
            <a:off x="884767" y="6469592"/>
            <a:ext cx="3841751" cy="0"/>
          </a:xfrm>
          <a:prstGeom prst="line">
            <a:avLst/>
          </a:prstGeom>
          <a:noFill/>
          <a:ln w="6350" cmpd="sng">
            <a:solidFill>
              <a:srgbClr val="A2897B"/>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2" name="文本框 31"/>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94561908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11287"/>
                                            </p:tgtEl>
                                            <p:attrNameLst>
                                              <p:attrName>style.visibility</p:attrName>
                                            </p:attrNameLst>
                                          </p:cBhvr>
                                          <p:to>
                                            <p:strVal val="visible"/>
                                          </p:to>
                                        </p:set>
                                        <p:anim calcmode="lin" valueType="num" p14:bounceEnd="60000">
                                          <p:cBhvr additive="base">
                                            <p:cTn id="7" dur="750" fill="hold"/>
                                            <p:tgtEl>
                                              <p:spTgt spid="1128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1128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100"/>
                                      </p:stCondLst>
                                      <p:childTnLst>
                                        <p:set>
                                          <p:cBhvr>
                                            <p:cTn id="10" dur="1" fill="hold">
                                              <p:stCondLst>
                                                <p:cond delay="0"/>
                                              </p:stCondLst>
                                            </p:cTn>
                                            <p:tgtEl>
                                              <p:spTgt spid="11288"/>
                                            </p:tgtEl>
                                            <p:attrNameLst>
                                              <p:attrName>style.visibility</p:attrName>
                                            </p:attrNameLst>
                                          </p:cBhvr>
                                          <p:to>
                                            <p:strVal val="visible"/>
                                          </p:to>
                                        </p:set>
                                        <p:anim calcmode="lin" valueType="num" p14:bounceEnd="60000">
                                          <p:cBhvr additive="base">
                                            <p:cTn id="11" dur="750" fill="hold"/>
                                            <p:tgtEl>
                                              <p:spTgt spid="11288"/>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1128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0000">
                                      <p:stCondLst>
                                        <p:cond delay="500"/>
                                      </p:stCondLst>
                                      <p:childTnLst>
                                        <p:set>
                                          <p:cBhvr>
                                            <p:cTn id="14" dur="1" fill="hold">
                                              <p:stCondLst>
                                                <p:cond delay="0"/>
                                              </p:stCondLst>
                                            </p:cTn>
                                            <p:tgtEl>
                                              <p:spTgt spid="11289"/>
                                            </p:tgtEl>
                                            <p:attrNameLst>
                                              <p:attrName>style.visibility</p:attrName>
                                            </p:attrNameLst>
                                          </p:cBhvr>
                                          <p:to>
                                            <p:strVal val="visible"/>
                                          </p:to>
                                        </p:set>
                                        <p:anim calcmode="lin" valueType="num" p14:bounceEnd="60000">
                                          <p:cBhvr additive="base">
                                            <p:cTn id="15" dur="750" fill="hold"/>
                                            <p:tgtEl>
                                              <p:spTgt spid="11289"/>
                                            </p:tgtEl>
                                            <p:attrNameLst>
                                              <p:attrName>ppt_x</p:attrName>
                                            </p:attrNameLst>
                                          </p:cBhvr>
                                          <p:tavLst>
                                            <p:tav tm="0">
                                              <p:val>
                                                <p:strVal val="1+#ppt_w/2"/>
                                              </p:val>
                                            </p:tav>
                                            <p:tav tm="100000">
                                              <p:val>
                                                <p:strVal val="#ppt_x"/>
                                              </p:val>
                                            </p:tav>
                                          </p:tavLst>
                                        </p:anim>
                                        <p:anim calcmode="lin" valueType="num" p14:bounceEnd="60000">
                                          <p:cBhvr additive="base">
                                            <p:cTn id="16" dur="750" fill="hold"/>
                                            <p:tgtEl>
                                              <p:spTgt spid="112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0000">
                                      <p:stCondLst>
                                        <p:cond delay="600"/>
                                      </p:stCondLst>
                                      <p:childTnLst>
                                        <p:set>
                                          <p:cBhvr>
                                            <p:cTn id="18" dur="1" fill="hold">
                                              <p:stCondLst>
                                                <p:cond delay="0"/>
                                              </p:stCondLst>
                                            </p:cTn>
                                            <p:tgtEl>
                                              <p:spTgt spid="11290"/>
                                            </p:tgtEl>
                                            <p:attrNameLst>
                                              <p:attrName>style.visibility</p:attrName>
                                            </p:attrNameLst>
                                          </p:cBhvr>
                                          <p:to>
                                            <p:strVal val="visible"/>
                                          </p:to>
                                        </p:set>
                                        <p:anim calcmode="lin" valueType="num" p14:bounceEnd="60000">
                                          <p:cBhvr additive="base">
                                            <p:cTn id="19" dur="750" fill="hold"/>
                                            <p:tgtEl>
                                              <p:spTgt spid="11290"/>
                                            </p:tgtEl>
                                            <p:attrNameLst>
                                              <p:attrName>ppt_x</p:attrName>
                                            </p:attrNameLst>
                                          </p:cBhvr>
                                          <p:tavLst>
                                            <p:tav tm="0">
                                              <p:val>
                                                <p:strVal val="0-#ppt_w/2"/>
                                              </p:val>
                                            </p:tav>
                                            <p:tav tm="100000">
                                              <p:val>
                                                <p:strVal val="#ppt_x"/>
                                              </p:val>
                                            </p:tav>
                                          </p:tavLst>
                                        </p:anim>
                                        <p:anim calcmode="lin" valueType="num" p14:bounceEnd="60000">
                                          <p:cBhvr additive="base">
                                            <p:cTn id="20" dur="750" fill="hold"/>
                                            <p:tgtEl>
                                              <p:spTgt spid="1129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0000">
                                      <p:stCondLst>
                                        <p:cond delay="1000"/>
                                      </p:stCondLst>
                                      <p:childTnLst>
                                        <p:set>
                                          <p:cBhvr>
                                            <p:cTn id="22" dur="1" fill="hold">
                                              <p:stCondLst>
                                                <p:cond delay="0"/>
                                              </p:stCondLst>
                                            </p:cTn>
                                            <p:tgtEl>
                                              <p:spTgt spid="11291"/>
                                            </p:tgtEl>
                                            <p:attrNameLst>
                                              <p:attrName>style.visibility</p:attrName>
                                            </p:attrNameLst>
                                          </p:cBhvr>
                                          <p:to>
                                            <p:strVal val="visible"/>
                                          </p:to>
                                        </p:set>
                                        <p:anim calcmode="lin" valueType="num" p14:bounceEnd="60000">
                                          <p:cBhvr additive="base">
                                            <p:cTn id="23" dur="750" fill="hold"/>
                                            <p:tgtEl>
                                              <p:spTgt spid="11291"/>
                                            </p:tgtEl>
                                            <p:attrNameLst>
                                              <p:attrName>ppt_x</p:attrName>
                                            </p:attrNameLst>
                                          </p:cBhvr>
                                          <p:tavLst>
                                            <p:tav tm="0">
                                              <p:val>
                                                <p:strVal val="1+#ppt_w/2"/>
                                              </p:val>
                                            </p:tav>
                                            <p:tav tm="100000">
                                              <p:val>
                                                <p:strVal val="#ppt_x"/>
                                              </p:val>
                                            </p:tav>
                                          </p:tavLst>
                                        </p:anim>
                                        <p:anim calcmode="lin" valueType="num" p14:bounceEnd="60000">
                                          <p:cBhvr additive="base">
                                            <p:cTn id="24" dur="750" fill="hold"/>
                                            <p:tgtEl>
                                              <p:spTgt spid="1129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0000">
                                      <p:stCondLst>
                                        <p:cond delay="1100"/>
                                      </p:stCondLst>
                                      <p:childTnLst>
                                        <p:set>
                                          <p:cBhvr>
                                            <p:cTn id="26" dur="1" fill="hold">
                                              <p:stCondLst>
                                                <p:cond delay="0"/>
                                              </p:stCondLst>
                                            </p:cTn>
                                            <p:tgtEl>
                                              <p:spTgt spid="11292"/>
                                            </p:tgtEl>
                                            <p:attrNameLst>
                                              <p:attrName>style.visibility</p:attrName>
                                            </p:attrNameLst>
                                          </p:cBhvr>
                                          <p:to>
                                            <p:strVal val="visible"/>
                                          </p:to>
                                        </p:set>
                                        <p:anim calcmode="lin" valueType="num" p14:bounceEnd="60000">
                                          <p:cBhvr additive="base">
                                            <p:cTn id="27" dur="750" fill="hold"/>
                                            <p:tgtEl>
                                              <p:spTgt spid="11292"/>
                                            </p:tgtEl>
                                            <p:attrNameLst>
                                              <p:attrName>ppt_x</p:attrName>
                                            </p:attrNameLst>
                                          </p:cBhvr>
                                          <p:tavLst>
                                            <p:tav tm="0">
                                              <p:val>
                                                <p:strVal val="0-#ppt_w/2"/>
                                              </p:val>
                                            </p:tav>
                                            <p:tav tm="100000">
                                              <p:val>
                                                <p:strVal val="#ppt_x"/>
                                              </p:val>
                                            </p:tav>
                                          </p:tavLst>
                                        </p:anim>
                                        <p:anim calcmode="lin" valueType="num" p14:bounceEnd="60000">
                                          <p:cBhvr additive="base">
                                            <p:cTn id="28" dur="750" fill="hold"/>
                                            <p:tgtEl>
                                              <p:spTgt spid="11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60000">
                                      <p:stCondLst>
                                        <p:cond delay="1500"/>
                                      </p:stCondLst>
                                      <p:childTnLst>
                                        <p:set>
                                          <p:cBhvr>
                                            <p:cTn id="30" dur="1" fill="hold">
                                              <p:stCondLst>
                                                <p:cond delay="0"/>
                                              </p:stCondLst>
                                            </p:cTn>
                                            <p:tgtEl>
                                              <p:spTgt spid="11293"/>
                                            </p:tgtEl>
                                            <p:attrNameLst>
                                              <p:attrName>style.visibility</p:attrName>
                                            </p:attrNameLst>
                                          </p:cBhvr>
                                          <p:to>
                                            <p:strVal val="visible"/>
                                          </p:to>
                                        </p:set>
                                        <p:anim calcmode="lin" valueType="num" p14:bounceEnd="60000">
                                          <p:cBhvr additive="base">
                                            <p:cTn id="31" dur="750" fill="hold"/>
                                            <p:tgtEl>
                                              <p:spTgt spid="11293"/>
                                            </p:tgtEl>
                                            <p:attrNameLst>
                                              <p:attrName>ppt_x</p:attrName>
                                            </p:attrNameLst>
                                          </p:cBhvr>
                                          <p:tavLst>
                                            <p:tav tm="0">
                                              <p:val>
                                                <p:strVal val="1+#ppt_w/2"/>
                                              </p:val>
                                            </p:tav>
                                            <p:tav tm="100000">
                                              <p:val>
                                                <p:strVal val="#ppt_x"/>
                                              </p:val>
                                            </p:tav>
                                          </p:tavLst>
                                        </p:anim>
                                        <p:anim calcmode="lin" valueType="num" p14:bounceEnd="60000">
                                          <p:cBhvr additive="base">
                                            <p:cTn id="32" dur="750" fill="hold"/>
                                            <p:tgtEl>
                                              <p:spTgt spid="1129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60000">
                                      <p:stCondLst>
                                        <p:cond delay="1600"/>
                                      </p:stCondLst>
                                      <p:childTnLst>
                                        <p:set>
                                          <p:cBhvr>
                                            <p:cTn id="34" dur="1" fill="hold">
                                              <p:stCondLst>
                                                <p:cond delay="0"/>
                                              </p:stCondLst>
                                            </p:cTn>
                                            <p:tgtEl>
                                              <p:spTgt spid="11294"/>
                                            </p:tgtEl>
                                            <p:attrNameLst>
                                              <p:attrName>style.visibility</p:attrName>
                                            </p:attrNameLst>
                                          </p:cBhvr>
                                          <p:to>
                                            <p:strVal val="visible"/>
                                          </p:to>
                                        </p:set>
                                        <p:anim calcmode="lin" valueType="num" p14:bounceEnd="60000">
                                          <p:cBhvr additive="base">
                                            <p:cTn id="35" dur="750" fill="hold"/>
                                            <p:tgtEl>
                                              <p:spTgt spid="11294"/>
                                            </p:tgtEl>
                                            <p:attrNameLst>
                                              <p:attrName>ppt_x</p:attrName>
                                            </p:attrNameLst>
                                          </p:cBhvr>
                                          <p:tavLst>
                                            <p:tav tm="0">
                                              <p:val>
                                                <p:strVal val="1+#ppt_w/2"/>
                                              </p:val>
                                            </p:tav>
                                            <p:tav tm="100000">
                                              <p:val>
                                                <p:strVal val="#ppt_x"/>
                                              </p:val>
                                            </p:tav>
                                          </p:tavLst>
                                        </p:anim>
                                        <p:anim calcmode="lin" valueType="num" p14:bounceEnd="60000">
                                          <p:cBhvr additive="base">
                                            <p:cTn id="36" dur="750" fill="hold"/>
                                            <p:tgtEl>
                                              <p:spTgt spid="1129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60000">
                                      <p:stCondLst>
                                        <p:cond delay="2000"/>
                                      </p:stCondLst>
                                      <p:childTnLst>
                                        <p:set>
                                          <p:cBhvr>
                                            <p:cTn id="38" dur="1" fill="hold">
                                              <p:stCondLst>
                                                <p:cond delay="0"/>
                                              </p:stCondLst>
                                            </p:cTn>
                                            <p:tgtEl>
                                              <p:spTgt spid="11295"/>
                                            </p:tgtEl>
                                            <p:attrNameLst>
                                              <p:attrName>style.visibility</p:attrName>
                                            </p:attrNameLst>
                                          </p:cBhvr>
                                          <p:to>
                                            <p:strVal val="visible"/>
                                          </p:to>
                                        </p:set>
                                        <p:anim calcmode="lin" valueType="num" p14:bounceEnd="60000">
                                          <p:cBhvr additive="base">
                                            <p:cTn id="39" dur="750" fill="hold"/>
                                            <p:tgtEl>
                                              <p:spTgt spid="11295"/>
                                            </p:tgtEl>
                                            <p:attrNameLst>
                                              <p:attrName>ppt_x</p:attrName>
                                            </p:attrNameLst>
                                          </p:cBhvr>
                                          <p:tavLst>
                                            <p:tav tm="0">
                                              <p:val>
                                                <p:strVal val="1+#ppt_w/2"/>
                                              </p:val>
                                            </p:tav>
                                            <p:tav tm="100000">
                                              <p:val>
                                                <p:strVal val="#ppt_x"/>
                                              </p:val>
                                            </p:tav>
                                          </p:tavLst>
                                        </p:anim>
                                        <p:anim calcmode="lin" valueType="num" p14:bounceEnd="60000">
                                          <p:cBhvr additive="base">
                                            <p:cTn id="40" dur="750" fill="hold"/>
                                            <p:tgtEl>
                                              <p:spTgt spid="1129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60000">
                                      <p:stCondLst>
                                        <p:cond delay="2100"/>
                                      </p:stCondLst>
                                      <p:childTnLst>
                                        <p:set>
                                          <p:cBhvr>
                                            <p:cTn id="42" dur="1" fill="hold">
                                              <p:stCondLst>
                                                <p:cond delay="0"/>
                                              </p:stCondLst>
                                            </p:cTn>
                                            <p:tgtEl>
                                              <p:spTgt spid="30"/>
                                            </p:tgtEl>
                                            <p:attrNameLst>
                                              <p:attrName>style.visibility</p:attrName>
                                            </p:attrNameLst>
                                          </p:cBhvr>
                                          <p:to>
                                            <p:strVal val="visible"/>
                                          </p:to>
                                        </p:set>
                                        <p:anim calcmode="lin" valueType="num" p14:bounceEnd="60000">
                                          <p:cBhvr additive="base">
                                            <p:cTn id="43" dur="75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44" dur="750" fill="hold"/>
                                            <p:tgtEl>
                                              <p:spTgt spid="30"/>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14:presetBounceEnd="60000">
                                      <p:stCondLst>
                                        <p:cond delay="2500"/>
                                      </p:stCondLst>
                                      <p:childTnLst>
                                        <p:set>
                                          <p:cBhvr>
                                            <p:cTn id="46" dur="1" fill="hold">
                                              <p:stCondLst>
                                                <p:cond delay="0"/>
                                              </p:stCondLst>
                                            </p:cTn>
                                            <p:tgtEl>
                                              <p:spTgt spid="11273"/>
                                            </p:tgtEl>
                                            <p:attrNameLst>
                                              <p:attrName>style.visibility</p:attrName>
                                            </p:attrNameLst>
                                          </p:cBhvr>
                                          <p:to>
                                            <p:strVal val="visible"/>
                                          </p:to>
                                        </p:set>
                                        <p:anim calcmode="lin" valueType="num" p14:bounceEnd="60000">
                                          <p:cBhvr additive="base">
                                            <p:cTn id="47" dur="750" fill="hold"/>
                                            <p:tgtEl>
                                              <p:spTgt spid="11273"/>
                                            </p:tgtEl>
                                            <p:attrNameLst>
                                              <p:attrName>ppt_x</p:attrName>
                                            </p:attrNameLst>
                                          </p:cBhvr>
                                          <p:tavLst>
                                            <p:tav tm="0">
                                              <p:val>
                                                <p:strVal val="#ppt_x"/>
                                              </p:val>
                                            </p:tav>
                                            <p:tav tm="100000">
                                              <p:val>
                                                <p:strVal val="#ppt_x"/>
                                              </p:val>
                                            </p:tav>
                                          </p:tavLst>
                                        </p:anim>
                                        <p:anim calcmode="lin" valueType="num" p14:bounceEnd="60000">
                                          <p:cBhvr additive="base">
                                            <p:cTn id="48" dur="750" fill="hold"/>
                                            <p:tgtEl>
                                              <p:spTgt spid="112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0000">
                                      <p:stCondLst>
                                        <p:cond delay="2700"/>
                                      </p:stCondLst>
                                      <p:childTnLst>
                                        <p:set>
                                          <p:cBhvr>
                                            <p:cTn id="50" dur="1" fill="hold">
                                              <p:stCondLst>
                                                <p:cond delay="0"/>
                                              </p:stCondLst>
                                            </p:cTn>
                                            <p:tgtEl>
                                              <p:spTgt spid="11271"/>
                                            </p:tgtEl>
                                            <p:attrNameLst>
                                              <p:attrName>style.visibility</p:attrName>
                                            </p:attrNameLst>
                                          </p:cBhvr>
                                          <p:to>
                                            <p:strVal val="visible"/>
                                          </p:to>
                                        </p:set>
                                        <p:anim calcmode="lin" valueType="num" p14:bounceEnd="60000">
                                          <p:cBhvr additive="base">
                                            <p:cTn id="51" dur="750" fill="hold"/>
                                            <p:tgtEl>
                                              <p:spTgt spid="11271"/>
                                            </p:tgtEl>
                                            <p:attrNameLst>
                                              <p:attrName>ppt_x</p:attrName>
                                            </p:attrNameLst>
                                          </p:cBhvr>
                                          <p:tavLst>
                                            <p:tav tm="0">
                                              <p:val>
                                                <p:strVal val="#ppt_x"/>
                                              </p:val>
                                            </p:tav>
                                            <p:tav tm="100000">
                                              <p:val>
                                                <p:strVal val="#ppt_x"/>
                                              </p:val>
                                            </p:tav>
                                          </p:tavLst>
                                        </p:anim>
                                        <p:anim calcmode="lin" valueType="num" p14:bounceEnd="60000">
                                          <p:cBhvr additive="base">
                                            <p:cTn id="52" dur="750" fill="hold"/>
                                            <p:tgtEl>
                                              <p:spTgt spid="11271"/>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11281"/>
                                            </p:tgtEl>
                                            <p:attrNameLst>
                                              <p:attrName>style.visibility</p:attrName>
                                            </p:attrNameLst>
                                          </p:cBhvr>
                                          <p:to>
                                            <p:strVal val="visible"/>
                                          </p:to>
                                        </p:set>
                                        <p:anim calcmode="lin" valueType="num">
                                          <p:cBhvr>
                                            <p:cTn id="55" dur="300" fill="hold"/>
                                            <p:tgtEl>
                                              <p:spTgt spid="11281"/>
                                            </p:tgtEl>
                                            <p:attrNameLst>
                                              <p:attrName>ppt_w</p:attrName>
                                            </p:attrNameLst>
                                          </p:cBhvr>
                                          <p:tavLst>
                                            <p:tav tm="0">
                                              <p:val>
                                                <p:fltVal val="0"/>
                                              </p:val>
                                            </p:tav>
                                            <p:tav tm="100000">
                                              <p:val>
                                                <p:strVal val="#ppt_w"/>
                                              </p:val>
                                            </p:tav>
                                          </p:tavLst>
                                        </p:anim>
                                        <p:anim calcmode="lin" valueType="num">
                                          <p:cBhvr>
                                            <p:cTn id="56" dur="300" fill="hold"/>
                                            <p:tgtEl>
                                              <p:spTgt spid="11281"/>
                                            </p:tgtEl>
                                            <p:attrNameLst>
                                              <p:attrName>ppt_h</p:attrName>
                                            </p:attrNameLst>
                                          </p:cBhvr>
                                          <p:tavLst>
                                            <p:tav tm="0">
                                              <p:val>
                                                <p:fltVal val="0"/>
                                              </p:val>
                                            </p:tav>
                                            <p:tav tm="100000">
                                              <p:val>
                                                <p:strVal val="#ppt_h"/>
                                              </p:val>
                                            </p:tav>
                                          </p:tavLst>
                                        </p:anim>
                                        <p:animEffect transition="in" filter="fade">
                                          <p:cBhvr>
                                            <p:cTn id="57" dur="300"/>
                                            <p:tgtEl>
                                              <p:spTgt spid="11281"/>
                                            </p:tgtEl>
                                          </p:cBhvr>
                                        </p:animEffect>
                                      </p:childTnLst>
                                    </p:cTn>
                                  </p:par>
                                  <p:par>
                                    <p:cTn id="58" presetID="6" presetClass="emph" presetSubtype="0" autoRev="1" fill="hold" grpId="1" nodeType="withEffect">
                                      <p:stCondLst>
                                        <p:cond delay="3000"/>
                                      </p:stCondLst>
                                      <p:childTnLst>
                                        <p:animScale>
                                          <p:cBhvr>
                                            <p:cTn id="59" dur="150" fill="hold"/>
                                            <p:tgtEl>
                                              <p:spTgt spid="11281"/>
                                            </p:tgtEl>
                                          </p:cBhvr>
                                          <p:by x="110000" y="110000"/>
                                        </p:animScale>
                                      </p:childTnLst>
                                    </p:cTn>
                                  </p:par>
                                  <p:par>
                                    <p:cTn id="60" presetID="53" presetClass="entr" presetSubtype="16" fill="hold" grpId="0" nodeType="withEffect">
                                      <p:stCondLst>
                                        <p:cond delay="2700"/>
                                      </p:stCondLst>
                                      <p:childTnLst>
                                        <p:set>
                                          <p:cBhvr>
                                            <p:cTn id="61" dur="1" fill="hold">
                                              <p:stCondLst>
                                                <p:cond delay="0"/>
                                              </p:stCondLst>
                                            </p:cTn>
                                            <p:tgtEl>
                                              <p:spTgt spid="11283"/>
                                            </p:tgtEl>
                                            <p:attrNameLst>
                                              <p:attrName>style.visibility</p:attrName>
                                            </p:attrNameLst>
                                          </p:cBhvr>
                                          <p:to>
                                            <p:strVal val="visible"/>
                                          </p:to>
                                        </p:set>
                                        <p:anim calcmode="lin" valueType="num">
                                          <p:cBhvr>
                                            <p:cTn id="62" dur="300" fill="hold"/>
                                            <p:tgtEl>
                                              <p:spTgt spid="11283"/>
                                            </p:tgtEl>
                                            <p:attrNameLst>
                                              <p:attrName>ppt_w</p:attrName>
                                            </p:attrNameLst>
                                          </p:cBhvr>
                                          <p:tavLst>
                                            <p:tav tm="0">
                                              <p:val>
                                                <p:fltVal val="0"/>
                                              </p:val>
                                            </p:tav>
                                            <p:tav tm="100000">
                                              <p:val>
                                                <p:strVal val="#ppt_w"/>
                                              </p:val>
                                            </p:tav>
                                          </p:tavLst>
                                        </p:anim>
                                        <p:anim calcmode="lin" valueType="num">
                                          <p:cBhvr>
                                            <p:cTn id="63" dur="300" fill="hold"/>
                                            <p:tgtEl>
                                              <p:spTgt spid="11283"/>
                                            </p:tgtEl>
                                            <p:attrNameLst>
                                              <p:attrName>ppt_h</p:attrName>
                                            </p:attrNameLst>
                                          </p:cBhvr>
                                          <p:tavLst>
                                            <p:tav tm="0">
                                              <p:val>
                                                <p:fltVal val="0"/>
                                              </p:val>
                                            </p:tav>
                                            <p:tav tm="100000">
                                              <p:val>
                                                <p:strVal val="#ppt_h"/>
                                              </p:val>
                                            </p:tav>
                                          </p:tavLst>
                                        </p:anim>
                                        <p:animEffect transition="in" filter="fade">
                                          <p:cBhvr>
                                            <p:cTn id="64" dur="300"/>
                                            <p:tgtEl>
                                              <p:spTgt spid="11283"/>
                                            </p:tgtEl>
                                          </p:cBhvr>
                                        </p:animEffect>
                                      </p:childTnLst>
                                    </p:cTn>
                                  </p:par>
                                  <p:par>
                                    <p:cTn id="65" presetID="6" presetClass="emph" presetSubtype="0" autoRev="1" fill="hold" grpId="1" nodeType="withEffect">
                                      <p:stCondLst>
                                        <p:cond delay="3000"/>
                                      </p:stCondLst>
                                      <p:childTnLst>
                                        <p:animScale>
                                          <p:cBhvr>
                                            <p:cTn id="66" dur="150" fill="hold"/>
                                            <p:tgtEl>
                                              <p:spTgt spid="11283"/>
                                            </p:tgtEl>
                                          </p:cBhvr>
                                          <p:by x="110000" y="110000"/>
                                        </p:animScale>
                                      </p:childTnLst>
                                    </p:cTn>
                                  </p:par>
                                  <p:par>
                                    <p:cTn id="67" presetID="2" presetClass="entr" presetSubtype="4" fill="hold" grpId="0" nodeType="withEffect" p14:presetBounceEnd="60000">
                                      <p:stCondLst>
                                        <p:cond delay="3000"/>
                                      </p:stCondLst>
                                      <p:childTnLst>
                                        <p:set>
                                          <p:cBhvr>
                                            <p:cTn id="68" dur="1" fill="hold">
                                              <p:stCondLst>
                                                <p:cond delay="0"/>
                                              </p:stCondLst>
                                            </p:cTn>
                                            <p:tgtEl>
                                              <p:spTgt spid="11272"/>
                                            </p:tgtEl>
                                            <p:attrNameLst>
                                              <p:attrName>style.visibility</p:attrName>
                                            </p:attrNameLst>
                                          </p:cBhvr>
                                          <p:to>
                                            <p:strVal val="visible"/>
                                          </p:to>
                                        </p:set>
                                        <p:anim calcmode="lin" valueType="num" p14:bounceEnd="60000">
                                          <p:cBhvr additive="base">
                                            <p:cTn id="69" dur="750" fill="hold"/>
                                            <p:tgtEl>
                                              <p:spTgt spid="11272"/>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11272"/>
                                            </p:tgtEl>
                                            <p:attrNameLst>
                                              <p:attrName>ppt_y</p:attrName>
                                            </p:attrNameLst>
                                          </p:cBhvr>
                                          <p:tavLst>
                                            <p:tav tm="0">
                                              <p:val>
                                                <p:strVal val="1+#ppt_h/2"/>
                                              </p:val>
                                            </p:tav>
                                            <p:tav tm="100000">
                                              <p:val>
                                                <p:strVal val="#ppt_y"/>
                                              </p:val>
                                            </p:tav>
                                          </p:tavLst>
                                        </p:anim>
                                      </p:childTnLst>
                                    </p:cTn>
                                  </p:par>
                                  <p:par>
                                    <p:cTn id="71" presetID="53" presetClass="entr" presetSubtype="16" fill="hold" grpId="0" nodeType="withEffect">
                                      <p:stCondLst>
                                        <p:cond delay="3000"/>
                                      </p:stCondLst>
                                      <p:childTnLst>
                                        <p:set>
                                          <p:cBhvr>
                                            <p:cTn id="72" dur="1" fill="hold">
                                              <p:stCondLst>
                                                <p:cond delay="0"/>
                                              </p:stCondLst>
                                            </p:cTn>
                                            <p:tgtEl>
                                              <p:spTgt spid="11278"/>
                                            </p:tgtEl>
                                            <p:attrNameLst>
                                              <p:attrName>style.visibility</p:attrName>
                                            </p:attrNameLst>
                                          </p:cBhvr>
                                          <p:to>
                                            <p:strVal val="visible"/>
                                          </p:to>
                                        </p:set>
                                        <p:anim calcmode="lin" valueType="num">
                                          <p:cBhvr>
                                            <p:cTn id="73" dur="300" fill="hold"/>
                                            <p:tgtEl>
                                              <p:spTgt spid="11278"/>
                                            </p:tgtEl>
                                            <p:attrNameLst>
                                              <p:attrName>ppt_w</p:attrName>
                                            </p:attrNameLst>
                                          </p:cBhvr>
                                          <p:tavLst>
                                            <p:tav tm="0">
                                              <p:val>
                                                <p:fltVal val="0"/>
                                              </p:val>
                                            </p:tav>
                                            <p:tav tm="100000">
                                              <p:val>
                                                <p:strVal val="#ppt_w"/>
                                              </p:val>
                                            </p:tav>
                                          </p:tavLst>
                                        </p:anim>
                                        <p:anim calcmode="lin" valueType="num">
                                          <p:cBhvr>
                                            <p:cTn id="74" dur="300" fill="hold"/>
                                            <p:tgtEl>
                                              <p:spTgt spid="11278"/>
                                            </p:tgtEl>
                                            <p:attrNameLst>
                                              <p:attrName>ppt_h</p:attrName>
                                            </p:attrNameLst>
                                          </p:cBhvr>
                                          <p:tavLst>
                                            <p:tav tm="0">
                                              <p:val>
                                                <p:fltVal val="0"/>
                                              </p:val>
                                            </p:tav>
                                            <p:tav tm="100000">
                                              <p:val>
                                                <p:strVal val="#ppt_h"/>
                                              </p:val>
                                            </p:tav>
                                          </p:tavLst>
                                        </p:anim>
                                        <p:animEffect transition="in" filter="fade">
                                          <p:cBhvr>
                                            <p:cTn id="75" dur="300"/>
                                            <p:tgtEl>
                                              <p:spTgt spid="11278"/>
                                            </p:tgtEl>
                                          </p:cBhvr>
                                        </p:animEffect>
                                      </p:childTnLst>
                                    </p:cTn>
                                  </p:par>
                                  <p:par>
                                    <p:cTn id="76" presetID="6" presetClass="emph" presetSubtype="0" autoRev="1" fill="hold" grpId="1" nodeType="withEffect">
                                      <p:stCondLst>
                                        <p:cond delay="3300"/>
                                      </p:stCondLst>
                                      <p:childTnLst>
                                        <p:animScale>
                                          <p:cBhvr>
                                            <p:cTn id="77" dur="150" fill="hold"/>
                                            <p:tgtEl>
                                              <p:spTgt spid="11278"/>
                                            </p:tgtEl>
                                          </p:cBhvr>
                                          <p:by x="110000" y="110000"/>
                                        </p:animScale>
                                      </p:childTnLst>
                                    </p:cTn>
                                  </p:par>
                                  <p:par>
                                    <p:cTn id="78" presetID="53" presetClass="entr" presetSubtype="16" fill="hold" grpId="0" nodeType="withEffect">
                                      <p:stCondLst>
                                        <p:cond delay="3000"/>
                                      </p:stCondLst>
                                      <p:childTnLst>
                                        <p:set>
                                          <p:cBhvr>
                                            <p:cTn id="79" dur="1" fill="hold">
                                              <p:stCondLst>
                                                <p:cond delay="0"/>
                                              </p:stCondLst>
                                            </p:cTn>
                                            <p:tgtEl>
                                              <p:spTgt spid="11282"/>
                                            </p:tgtEl>
                                            <p:attrNameLst>
                                              <p:attrName>style.visibility</p:attrName>
                                            </p:attrNameLst>
                                          </p:cBhvr>
                                          <p:to>
                                            <p:strVal val="visible"/>
                                          </p:to>
                                        </p:set>
                                        <p:anim calcmode="lin" valueType="num">
                                          <p:cBhvr>
                                            <p:cTn id="80" dur="300" fill="hold"/>
                                            <p:tgtEl>
                                              <p:spTgt spid="11282"/>
                                            </p:tgtEl>
                                            <p:attrNameLst>
                                              <p:attrName>ppt_w</p:attrName>
                                            </p:attrNameLst>
                                          </p:cBhvr>
                                          <p:tavLst>
                                            <p:tav tm="0">
                                              <p:val>
                                                <p:fltVal val="0"/>
                                              </p:val>
                                            </p:tav>
                                            <p:tav tm="100000">
                                              <p:val>
                                                <p:strVal val="#ppt_w"/>
                                              </p:val>
                                            </p:tav>
                                          </p:tavLst>
                                        </p:anim>
                                        <p:anim calcmode="lin" valueType="num">
                                          <p:cBhvr>
                                            <p:cTn id="81" dur="300" fill="hold"/>
                                            <p:tgtEl>
                                              <p:spTgt spid="11282"/>
                                            </p:tgtEl>
                                            <p:attrNameLst>
                                              <p:attrName>ppt_h</p:attrName>
                                            </p:attrNameLst>
                                          </p:cBhvr>
                                          <p:tavLst>
                                            <p:tav tm="0">
                                              <p:val>
                                                <p:fltVal val="0"/>
                                              </p:val>
                                            </p:tav>
                                            <p:tav tm="100000">
                                              <p:val>
                                                <p:strVal val="#ppt_h"/>
                                              </p:val>
                                            </p:tav>
                                          </p:tavLst>
                                        </p:anim>
                                        <p:animEffect transition="in" filter="fade">
                                          <p:cBhvr>
                                            <p:cTn id="82" dur="300"/>
                                            <p:tgtEl>
                                              <p:spTgt spid="11282"/>
                                            </p:tgtEl>
                                          </p:cBhvr>
                                        </p:animEffect>
                                      </p:childTnLst>
                                    </p:cTn>
                                  </p:par>
                                  <p:par>
                                    <p:cTn id="83" presetID="6" presetClass="emph" presetSubtype="0" autoRev="1" fill="hold" grpId="1" nodeType="withEffect">
                                      <p:stCondLst>
                                        <p:cond delay="3300"/>
                                      </p:stCondLst>
                                      <p:childTnLst>
                                        <p:animScale>
                                          <p:cBhvr>
                                            <p:cTn id="84" dur="150" fill="hold"/>
                                            <p:tgtEl>
                                              <p:spTgt spid="11282"/>
                                            </p:tgtEl>
                                          </p:cBhvr>
                                          <p:by x="110000" y="110000"/>
                                        </p:animScale>
                                      </p:childTnLst>
                                    </p:cTn>
                                  </p:par>
                                  <p:par>
                                    <p:cTn id="85" presetID="2" presetClass="entr" presetSubtype="4" fill="hold" grpId="0" nodeType="withEffect" p14:presetBounceEnd="60000">
                                      <p:stCondLst>
                                        <p:cond delay="3300"/>
                                      </p:stCondLst>
                                      <p:childTnLst>
                                        <p:set>
                                          <p:cBhvr>
                                            <p:cTn id="86" dur="1" fill="hold">
                                              <p:stCondLst>
                                                <p:cond delay="0"/>
                                              </p:stCondLst>
                                            </p:cTn>
                                            <p:tgtEl>
                                              <p:spTgt spid="11274"/>
                                            </p:tgtEl>
                                            <p:attrNameLst>
                                              <p:attrName>style.visibility</p:attrName>
                                            </p:attrNameLst>
                                          </p:cBhvr>
                                          <p:to>
                                            <p:strVal val="visible"/>
                                          </p:to>
                                        </p:set>
                                        <p:anim calcmode="lin" valueType="num" p14:bounceEnd="60000">
                                          <p:cBhvr additive="base">
                                            <p:cTn id="87" dur="750" fill="hold"/>
                                            <p:tgtEl>
                                              <p:spTgt spid="11274"/>
                                            </p:tgtEl>
                                            <p:attrNameLst>
                                              <p:attrName>ppt_x</p:attrName>
                                            </p:attrNameLst>
                                          </p:cBhvr>
                                          <p:tavLst>
                                            <p:tav tm="0">
                                              <p:val>
                                                <p:strVal val="#ppt_x"/>
                                              </p:val>
                                            </p:tav>
                                            <p:tav tm="100000">
                                              <p:val>
                                                <p:strVal val="#ppt_x"/>
                                              </p:val>
                                            </p:tav>
                                          </p:tavLst>
                                        </p:anim>
                                        <p:anim calcmode="lin" valueType="num" p14:bounceEnd="60000">
                                          <p:cBhvr additive="base">
                                            <p:cTn id="88" dur="750" fill="hold"/>
                                            <p:tgtEl>
                                              <p:spTgt spid="11274"/>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3300"/>
                                      </p:stCondLst>
                                      <p:childTnLst>
                                        <p:set>
                                          <p:cBhvr>
                                            <p:cTn id="90" dur="1" fill="hold">
                                              <p:stCondLst>
                                                <p:cond delay="0"/>
                                              </p:stCondLst>
                                            </p:cTn>
                                            <p:tgtEl>
                                              <p:spTgt spid="11279"/>
                                            </p:tgtEl>
                                            <p:attrNameLst>
                                              <p:attrName>style.visibility</p:attrName>
                                            </p:attrNameLst>
                                          </p:cBhvr>
                                          <p:to>
                                            <p:strVal val="visible"/>
                                          </p:to>
                                        </p:set>
                                        <p:anim calcmode="lin" valueType="num">
                                          <p:cBhvr>
                                            <p:cTn id="91" dur="300" fill="hold"/>
                                            <p:tgtEl>
                                              <p:spTgt spid="11279"/>
                                            </p:tgtEl>
                                            <p:attrNameLst>
                                              <p:attrName>ppt_w</p:attrName>
                                            </p:attrNameLst>
                                          </p:cBhvr>
                                          <p:tavLst>
                                            <p:tav tm="0">
                                              <p:val>
                                                <p:fltVal val="0"/>
                                              </p:val>
                                            </p:tav>
                                            <p:tav tm="100000">
                                              <p:val>
                                                <p:strVal val="#ppt_w"/>
                                              </p:val>
                                            </p:tav>
                                          </p:tavLst>
                                        </p:anim>
                                        <p:anim calcmode="lin" valueType="num">
                                          <p:cBhvr>
                                            <p:cTn id="92" dur="300" fill="hold"/>
                                            <p:tgtEl>
                                              <p:spTgt spid="11279"/>
                                            </p:tgtEl>
                                            <p:attrNameLst>
                                              <p:attrName>ppt_h</p:attrName>
                                            </p:attrNameLst>
                                          </p:cBhvr>
                                          <p:tavLst>
                                            <p:tav tm="0">
                                              <p:val>
                                                <p:fltVal val="0"/>
                                              </p:val>
                                            </p:tav>
                                            <p:tav tm="100000">
                                              <p:val>
                                                <p:strVal val="#ppt_h"/>
                                              </p:val>
                                            </p:tav>
                                          </p:tavLst>
                                        </p:anim>
                                        <p:animEffect transition="in" filter="fade">
                                          <p:cBhvr>
                                            <p:cTn id="93" dur="300"/>
                                            <p:tgtEl>
                                              <p:spTgt spid="11279"/>
                                            </p:tgtEl>
                                          </p:cBhvr>
                                        </p:animEffect>
                                      </p:childTnLst>
                                    </p:cTn>
                                  </p:par>
                                  <p:par>
                                    <p:cTn id="94" presetID="6" presetClass="emph" presetSubtype="0" autoRev="1" fill="hold" grpId="1" nodeType="withEffect">
                                      <p:stCondLst>
                                        <p:cond delay="3600"/>
                                      </p:stCondLst>
                                      <p:childTnLst>
                                        <p:animScale>
                                          <p:cBhvr>
                                            <p:cTn id="95" dur="150" fill="hold"/>
                                            <p:tgtEl>
                                              <p:spTgt spid="11279"/>
                                            </p:tgtEl>
                                          </p:cBhvr>
                                          <p:by x="110000" y="110000"/>
                                        </p:animScale>
                                      </p:childTnLst>
                                    </p:cTn>
                                  </p:par>
                                  <p:par>
                                    <p:cTn id="96" presetID="53" presetClass="entr" presetSubtype="16" fill="hold" grpId="0" nodeType="withEffect">
                                      <p:stCondLst>
                                        <p:cond delay="3300"/>
                                      </p:stCondLst>
                                      <p:childTnLst>
                                        <p:set>
                                          <p:cBhvr>
                                            <p:cTn id="97" dur="1" fill="hold">
                                              <p:stCondLst>
                                                <p:cond delay="0"/>
                                              </p:stCondLst>
                                            </p:cTn>
                                            <p:tgtEl>
                                              <p:spTgt spid="11284"/>
                                            </p:tgtEl>
                                            <p:attrNameLst>
                                              <p:attrName>style.visibility</p:attrName>
                                            </p:attrNameLst>
                                          </p:cBhvr>
                                          <p:to>
                                            <p:strVal val="visible"/>
                                          </p:to>
                                        </p:set>
                                        <p:anim calcmode="lin" valueType="num">
                                          <p:cBhvr>
                                            <p:cTn id="98" dur="300" fill="hold"/>
                                            <p:tgtEl>
                                              <p:spTgt spid="11284"/>
                                            </p:tgtEl>
                                            <p:attrNameLst>
                                              <p:attrName>ppt_w</p:attrName>
                                            </p:attrNameLst>
                                          </p:cBhvr>
                                          <p:tavLst>
                                            <p:tav tm="0">
                                              <p:val>
                                                <p:fltVal val="0"/>
                                              </p:val>
                                            </p:tav>
                                            <p:tav tm="100000">
                                              <p:val>
                                                <p:strVal val="#ppt_w"/>
                                              </p:val>
                                            </p:tav>
                                          </p:tavLst>
                                        </p:anim>
                                        <p:anim calcmode="lin" valueType="num">
                                          <p:cBhvr>
                                            <p:cTn id="99" dur="300" fill="hold"/>
                                            <p:tgtEl>
                                              <p:spTgt spid="11284"/>
                                            </p:tgtEl>
                                            <p:attrNameLst>
                                              <p:attrName>ppt_h</p:attrName>
                                            </p:attrNameLst>
                                          </p:cBhvr>
                                          <p:tavLst>
                                            <p:tav tm="0">
                                              <p:val>
                                                <p:fltVal val="0"/>
                                              </p:val>
                                            </p:tav>
                                            <p:tav tm="100000">
                                              <p:val>
                                                <p:strVal val="#ppt_h"/>
                                              </p:val>
                                            </p:tav>
                                          </p:tavLst>
                                        </p:anim>
                                        <p:animEffect transition="in" filter="fade">
                                          <p:cBhvr>
                                            <p:cTn id="100" dur="300"/>
                                            <p:tgtEl>
                                              <p:spTgt spid="11284"/>
                                            </p:tgtEl>
                                          </p:cBhvr>
                                        </p:animEffect>
                                      </p:childTnLst>
                                    </p:cTn>
                                  </p:par>
                                  <p:par>
                                    <p:cTn id="101" presetID="6" presetClass="emph" presetSubtype="0" autoRev="1" fill="hold" grpId="1" nodeType="withEffect">
                                      <p:stCondLst>
                                        <p:cond delay="3600"/>
                                      </p:stCondLst>
                                      <p:childTnLst>
                                        <p:animScale>
                                          <p:cBhvr>
                                            <p:cTn id="102" dur="150" fill="hold"/>
                                            <p:tgtEl>
                                              <p:spTgt spid="11284"/>
                                            </p:tgtEl>
                                          </p:cBhvr>
                                          <p:by x="110000" y="110000"/>
                                        </p:animScale>
                                      </p:childTnLst>
                                    </p:cTn>
                                  </p:par>
                                  <p:par>
                                    <p:cTn id="103" presetID="2" presetClass="entr" presetSubtype="4" fill="hold" grpId="0" nodeType="withEffect" p14:presetBounceEnd="60000">
                                      <p:stCondLst>
                                        <p:cond delay="3600"/>
                                      </p:stCondLst>
                                      <p:childTnLst>
                                        <p:set>
                                          <p:cBhvr>
                                            <p:cTn id="104" dur="1" fill="hold">
                                              <p:stCondLst>
                                                <p:cond delay="0"/>
                                              </p:stCondLst>
                                            </p:cTn>
                                            <p:tgtEl>
                                              <p:spTgt spid="11275"/>
                                            </p:tgtEl>
                                            <p:attrNameLst>
                                              <p:attrName>style.visibility</p:attrName>
                                            </p:attrNameLst>
                                          </p:cBhvr>
                                          <p:to>
                                            <p:strVal val="visible"/>
                                          </p:to>
                                        </p:set>
                                        <p:anim calcmode="lin" valueType="num" p14:bounceEnd="60000">
                                          <p:cBhvr additive="base">
                                            <p:cTn id="105" dur="750" fill="hold"/>
                                            <p:tgtEl>
                                              <p:spTgt spid="11275"/>
                                            </p:tgtEl>
                                            <p:attrNameLst>
                                              <p:attrName>ppt_x</p:attrName>
                                            </p:attrNameLst>
                                          </p:cBhvr>
                                          <p:tavLst>
                                            <p:tav tm="0">
                                              <p:val>
                                                <p:strVal val="#ppt_x"/>
                                              </p:val>
                                            </p:tav>
                                            <p:tav tm="100000">
                                              <p:val>
                                                <p:strVal val="#ppt_x"/>
                                              </p:val>
                                            </p:tav>
                                          </p:tavLst>
                                        </p:anim>
                                        <p:anim calcmode="lin" valueType="num" p14:bounceEnd="60000">
                                          <p:cBhvr additive="base">
                                            <p:cTn id="106" dur="750" fill="hold"/>
                                            <p:tgtEl>
                                              <p:spTgt spid="11275"/>
                                            </p:tgtEl>
                                            <p:attrNameLst>
                                              <p:attrName>ppt_y</p:attrName>
                                            </p:attrNameLst>
                                          </p:cBhvr>
                                          <p:tavLst>
                                            <p:tav tm="0">
                                              <p:val>
                                                <p:strVal val="1+#ppt_h/2"/>
                                              </p:val>
                                            </p:tav>
                                            <p:tav tm="100000">
                                              <p:val>
                                                <p:strVal val="#ppt_y"/>
                                              </p:val>
                                            </p:tav>
                                          </p:tavLst>
                                        </p:anim>
                                      </p:childTnLst>
                                    </p:cTn>
                                  </p:par>
                                  <p:par>
                                    <p:cTn id="107" presetID="53" presetClass="entr" presetSubtype="16" fill="hold" grpId="0" nodeType="withEffect">
                                      <p:stCondLst>
                                        <p:cond delay="3600"/>
                                      </p:stCondLst>
                                      <p:childTnLst>
                                        <p:set>
                                          <p:cBhvr>
                                            <p:cTn id="108" dur="1" fill="hold">
                                              <p:stCondLst>
                                                <p:cond delay="0"/>
                                              </p:stCondLst>
                                            </p:cTn>
                                            <p:tgtEl>
                                              <p:spTgt spid="11277"/>
                                            </p:tgtEl>
                                            <p:attrNameLst>
                                              <p:attrName>style.visibility</p:attrName>
                                            </p:attrNameLst>
                                          </p:cBhvr>
                                          <p:to>
                                            <p:strVal val="visible"/>
                                          </p:to>
                                        </p:set>
                                        <p:anim calcmode="lin" valueType="num">
                                          <p:cBhvr>
                                            <p:cTn id="109" dur="300" fill="hold"/>
                                            <p:tgtEl>
                                              <p:spTgt spid="11277"/>
                                            </p:tgtEl>
                                            <p:attrNameLst>
                                              <p:attrName>ppt_w</p:attrName>
                                            </p:attrNameLst>
                                          </p:cBhvr>
                                          <p:tavLst>
                                            <p:tav tm="0">
                                              <p:val>
                                                <p:fltVal val="0"/>
                                              </p:val>
                                            </p:tav>
                                            <p:tav tm="100000">
                                              <p:val>
                                                <p:strVal val="#ppt_w"/>
                                              </p:val>
                                            </p:tav>
                                          </p:tavLst>
                                        </p:anim>
                                        <p:anim calcmode="lin" valueType="num">
                                          <p:cBhvr>
                                            <p:cTn id="110" dur="300" fill="hold"/>
                                            <p:tgtEl>
                                              <p:spTgt spid="11277"/>
                                            </p:tgtEl>
                                            <p:attrNameLst>
                                              <p:attrName>ppt_h</p:attrName>
                                            </p:attrNameLst>
                                          </p:cBhvr>
                                          <p:tavLst>
                                            <p:tav tm="0">
                                              <p:val>
                                                <p:fltVal val="0"/>
                                              </p:val>
                                            </p:tav>
                                            <p:tav tm="100000">
                                              <p:val>
                                                <p:strVal val="#ppt_h"/>
                                              </p:val>
                                            </p:tav>
                                          </p:tavLst>
                                        </p:anim>
                                        <p:animEffect transition="in" filter="fade">
                                          <p:cBhvr>
                                            <p:cTn id="111" dur="300"/>
                                            <p:tgtEl>
                                              <p:spTgt spid="11277"/>
                                            </p:tgtEl>
                                          </p:cBhvr>
                                        </p:animEffect>
                                      </p:childTnLst>
                                    </p:cTn>
                                  </p:par>
                                  <p:par>
                                    <p:cTn id="112" presetID="6" presetClass="emph" presetSubtype="0" autoRev="1" fill="hold" grpId="1" nodeType="withEffect">
                                      <p:stCondLst>
                                        <p:cond delay="3900"/>
                                      </p:stCondLst>
                                      <p:childTnLst>
                                        <p:animScale>
                                          <p:cBhvr>
                                            <p:cTn id="113" dur="150" fill="hold"/>
                                            <p:tgtEl>
                                              <p:spTgt spid="11277"/>
                                            </p:tgtEl>
                                          </p:cBhvr>
                                          <p:by x="110000" y="110000"/>
                                        </p:animScale>
                                      </p:childTnLst>
                                    </p:cTn>
                                  </p:par>
                                  <p:par>
                                    <p:cTn id="114" presetID="53" presetClass="entr" presetSubtype="16" fill="hold" grpId="0" nodeType="withEffect">
                                      <p:stCondLst>
                                        <p:cond delay="3600"/>
                                      </p:stCondLst>
                                      <p:childTnLst>
                                        <p:set>
                                          <p:cBhvr>
                                            <p:cTn id="115" dur="1" fill="hold">
                                              <p:stCondLst>
                                                <p:cond delay="0"/>
                                              </p:stCondLst>
                                            </p:cTn>
                                            <p:tgtEl>
                                              <p:spTgt spid="11285"/>
                                            </p:tgtEl>
                                            <p:attrNameLst>
                                              <p:attrName>style.visibility</p:attrName>
                                            </p:attrNameLst>
                                          </p:cBhvr>
                                          <p:to>
                                            <p:strVal val="visible"/>
                                          </p:to>
                                        </p:set>
                                        <p:anim calcmode="lin" valueType="num">
                                          <p:cBhvr>
                                            <p:cTn id="116" dur="300" fill="hold"/>
                                            <p:tgtEl>
                                              <p:spTgt spid="11285"/>
                                            </p:tgtEl>
                                            <p:attrNameLst>
                                              <p:attrName>ppt_w</p:attrName>
                                            </p:attrNameLst>
                                          </p:cBhvr>
                                          <p:tavLst>
                                            <p:tav tm="0">
                                              <p:val>
                                                <p:fltVal val="0"/>
                                              </p:val>
                                            </p:tav>
                                            <p:tav tm="100000">
                                              <p:val>
                                                <p:strVal val="#ppt_w"/>
                                              </p:val>
                                            </p:tav>
                                          </p:tavLst>
                                        </p:anim>
                                        <p:anim calcmode="lin" valueType="num">
                                          <p:cBhvr>
                                            <p:cTn id="117" dur="300" fill="hold"/>
                                            <p:tgtEl>
                                              <p:spTgt spid="11285"/>
                                            </p:tgtEl>
                                            <p:attrNameLst>
                                              <p:attrName>ppt_h</p:attrName>
                                            </p:attrNameLst>
                                          </p:cBhvr>
                                          <p:tavLst>
                                            <p:tav tm="0">
                                              <p:val>
                                                <p:fltVal val="0"/>
                                              </p:val>
                                            </p:tav>
                                            <p:tav tm="100000">
                                              <p:val>
                                                <p:strVal val="#ppt_h"/>
                                              </p:val>
                                            </p:tav>
                                          </p:tavLst>
                                        </p:anim>
                                        <p:animEffect transition="in" filter="fade">
                                          <p:cBhvr>
                                            <p:cTn id="118" dur="300"/>
                                            <p:tgtEl>
                                              <p:spTgt spid="11285"/>
                                            </p:tgtEl>
                                          </p:cBhvr>
                                        </p:animEffect>
                                      </p:childTnLst>
                                    </p:cTn>
                                  </p:par>
                                  <p:par>
                                    <p:cTn id="119" presetID="6" presetClass="emph" presetSubtype="0" autoRev="1" fill="hold" grpId="1" nodeType="withEffect">
                                      <p:stCondLst>
                                        <p:cond delay="3900"/>
                                      </p:stCondLst>
                                      <p:childTnLst>
                                        <p:animScale>
                                          <p:cBhvr>
                                            <p:cTn id="120" dur="150" fill="hold"/>
                                            <p:tgtEl>
                                              <p:spTgt spid="11285"/>
                                            </p:tgtEl>
                                          </p:cBhvr>
                                          <p:by x="110000" y="110000"/>
                                        </p:animScale>
                                      </p:childTnLst>
                                    </p:cTn>
                                  </p:par>
                                  <p:par>
                                    <p:cTn id="121" presetID="2" presetClass="entr" presetSubtype="4" fill="hold" grpId="0" nodeType="withEffect" p14:presetBounceEnd="60000">
                                      <p:stCondLst>
                                        <p:cond delay="3900"/>
                                      </p:stCondLst>
                                      <p:childTnLst>
                                        <p:set>
                                          <p:cBhvr>
                                            <p:cTn id="122" dur="1" fill="hold">
                                              <p:stCondLst>
                                                <p:cond delay="0"/>
                                              </p:stCondLst>
                                            </p:cTn>
                                            <p:tgtEl>
                                              <p:spTgt spid="11276"/>
                                            </p:tgtEl>
                                            <p:attrNameLst>
                                              <p:attrName>style.visibility</p:attrName>
                                            </p:attrNameLst>
                                          </p:cBhvr>
                                          <p:to>
                                            <p:strVal val="visible"/>
                                          </p:to>
                                        </p:set>
                                        <p:anim calcmode="lin" valueType="num" p14:bounceEnd="60000">
                                          <p:cBhvr additive="base">
                                            <p:cTn id="123" dur="750" fill="hold"/>
                                            <p:tgtEl>
                                              <p:spTgt spid="11276"/>
                                            </p:tgtEl>
                                            <p:attrNameLst>
                                              <p:attrName>ppt_x</p:attrName>
                                            </p:attrNameLst>
                                          </p:cBhvr>
                                          <p:tavLst>
                                            <p:tav tm="0">
                                              <p:val>
                                                <p:strVal val="#ppt_x"/>
                                              </p:val>
                                            </p:tav>
                                            <p:tav tm="100000">
                                              <p:val>
                                                <p:strVal val="#ppt_x"/>
                                              </p:val>
                                            </p:tav>
                                          </p:tavLst>
                                        </p:anim>
                                        <p:anim calcmode="lin" valueType="num" p14:bounceEnd="60000">
                                          <p:cBhvr additive="base">
                                            <p:cTn id="124" dur="750" fill="hold"/>
                                            <p:tgtEl>
                                              <p:spTgt spid="11276"/>
                                            </p:tgtEl>
                                            <p:attrNameLst>
                                              <p:attrName>ppt_y</p:attrName>
                                            </p:attrNameLst>
                                          </p:cBhvr>
                                          <p:tavLst>
                                            <p:tav tm="0">
                                              <p:val>
                                                <p:strVal val="1+#ppt_h/2"/>
                                              </p:val>
                                            </p:tav>
                                            <p:tav tm="100000">
                                              <p:val>
                                                <p:strVal val="#ppt_y"/>
                                              </p:val>
                                            </p:tav>
                                          </p:tavLst>
                                        </p:anim>
                                      </p:childTnLst>
                                    </p:cTn>
                                  </p:par>
                                  <p:par>
                                    <p:cTn id="125" presetID="53" presetClass="entr" presetSubtype="16" fill="hold" grpId="0" nodeType="withEffect">
                                      <p:stCondLst>
                                        <p:cond delay="3900"/>
                                      </p:stCondLst>
                                      <p:childTnLst>
                                        <p:set>
                                          <p:cBhvr>
                                            <p:cTn id="126" dur="1" fill="hold">
                                              <p:stCondLst>
                                                <p:cond delay="0"/>
                                              </p:stCondLst>
                                            </p:cTn>
                                            <p:tgtEl>
                                              <p:spTgt spid="11280"/>
                                            </p:tgtEl>
                                            <p:attrNameLst>
                                              <p:attrName>style.visibility</p:attrName>
                                            </p:attrNameLst>
                                          </p:cBhvr>
                                          <p:to>
                                            <p:strVal val="visible"/>
                                          </p:to>
                                        </p:set>
                                        <p:anim calcmode="lin" valueType="num">
                                          <p:cBhvr>
                                            <p:cTn id="127" dur="300" fill="hold"/>
                                            <p:tgtEl>
                                              <p:spTgt spid="11280"/>
                                            </p:tgtEl>
                                            <p:attrNameLst>
                                              <p:attrName>ppt_w</p:attrName>
                                            </p:attrNameLst>
                                          </p:cBhvr>
                                          <p:tavLst>
                                            <p:tav tm="0">
                                              <p:val>
                                                <p:fltVal val="0"/>
                                              </p:val>
                                            </p:tav>
                                            <p:tav tm="100000">
                                              <p:val>
                                                <p:strVal val="#ppt_w"/>
                                              </p:val>
                                            </p:tav>
                                          </p:tavLst>
                                        </p:anim>
                                        <p:anim calcmode="lin" valueType="num">
                                          <p:cBhvr>
                                            <p:cTn id="128" dur="300" fill="hold"/>
                                            <p:tgtEl>
                                              <p:spTgt spid="11280"/>
                                            </p:tgtEl>
                                            <p:attrNameLst>
                                              <p:attrName>ppt_h</p:attrName>
                                            </p:attrNameLst>
                                          </p:cBhvr>
                                          <p:tavLst>
                                            <p:tav tm="0">
                                              <p:val>
                                                <p:fltVal val="0"/>
                                              </p:val>
                                            </p:tav>
                                            <p:tav tm="100000">
                                              <p:val>
                                                <p:strVal val="#ppt_h"/>
                                              </p:val>
                                            </p:tav>
                                          </p:tavLst>
                                        </p:anim>
                                        <p:animEffect transition="in" filter="fade">
                                          <p:cBhvr>
                                            <p:cTn id="129" dur="300"/>
                                            <p:tgtEl>
                                              <p:spTgt spid="11280"/>
                                            </p:tgtEl>
                                          </p:cBhvr>
                                        </p:animEffect>
                                      </p:childTnLst>
                                    </p:cTn>
                                  </p:par>
                                  <p:par>
                                    <p:cTn id="130" presetID="6" presetClass="emph" presetSubtype="0" autoRev="1" fill="hold" grpId="1" nodeType="withEffect">
                                      <p:stCondLst>
                                        <p:cond delay="4200"/>
                                      </p:stCondLst>
                                      <p:childTnLst>
                                        <p:animScale>
                                          <p:cBhvr>
                                            <p:cTn id="131" dur="150" fill="hold"/>
                                            <p:tgtEl>
                                              <p:spTgt spid="11280"/>
                                            </p:tgtEl>
                                          </p:cBhvr>
                                          <p:by x="110000" y="110000"/>
                                        </p:animScale>
                                      </p:childTnLst>
                                    </p:cTn>
                                  </p:par>
                                  <p:par>
                                    <p:cTn id="132" presetID="53" presetClass="entr" presetSubtype="16" fill="hold" grpId="0" nodeType="withEffect">
                                      <p:stCondLst>
                                        <p:cond delay="3900"/>
                                      </p:stCondLst>
                                      <p:childTnLst>
                                        <p:set>
                                          <p:cBhvr>
                                            <p:cTn id="133" dur="1" fill="hold">
                                              <p:stCondLst>
                                                <p:cond delay="0"/>
                                              </p:stCondLst>
                                            </p:cTn>
                                            <p:tgtEl>
                                              <p:spTgt spid="11286"/>
                                            </p:tgtEl>
                                            <p:attrNameLst>
                                              <p:attrName>style.visibility</p:attrName>
                                            </p:attrNameLst>
                                          </p:cBhvr>
                                          <p:to>
                                            <p:strVal val="visible"/>
                                          </p:to>
                                        </p:set>
                                        <p:anim calcmode="lin" valueType="num">
                                          <p:cBhvr>
                                            <p:cTn id="134" dur="300" fill="hold"/>
                                            <p:tgtEl>
                                              <p:spTgt spid="11286"/>
                                            </p:tgtEl>
                                            <p:attrNameLst>
                                              <p:attrName>ppt_w</p:attrName>
                                            </p:attrNameLst>
                                          </p:cBhvr>
                                          <p:tavLst>
                                            <p:tav tm="0">
                                              <p:val>
                                                <p:fltVal val="0"/>
                                              </p:val>
                                            </p:tav>
                                            <p:tav tm="100000">
                                              <p:val>
                                                <p:strVal val="#ppt_w"/>
                                              </p:val>
                                            </p:tav>
                                          </p:tavLst>
                                        </p:anim>
                                        <p:anim calcmode="lin" valueType="num">
                                          <p:cBhvr>
                                            <p:cTn id="135" dur="300" fill="hold"/>
                                            <p:tgtEl>
                                              <p:spTgt spid="11286"/>
                                            </p:tgtEl>
                                            <p:attrNameLst>
                                              <p:attrName>ppt_h</p:attrName>
                                            </p:attrNameLst>
                                          </p:cBhvr>
                                          <p:tavLst>
                                            <p:tav tm="0">
                                              <p:val>
                                                <p:fltVal val="0"/>
                                              </p:val>
                                            </p:tav>
                                            <p:tav tm="100000">
                                              <p:val>
                                                <p:strVal val="#ppt_h"/>
                                              </p:val>
                                            </p:tav>
                                          </p:tavLst>
                                        </p:anim>
                                        <p:animEffect transition="in" filter="fade">
                                          <p:cBhvr>
                                            <p:cTn id="136" dur="300"/>
                                            <p:tgtEl>
                                              <p:spTgt spid="11286"/>
                                            </p:tgtEl>
                                          </p:cBhvr>
                                        </p:animEffect>
                                      </p:childTnLst>
                                    </p:cTn>
                                  </p:par>
                                  <p:par>
                                    <p:cTn id="137" presetID="6" presetClass="emph" presetSubtype="0" autoRev="1" fill="hold" grpId="1" nodeType="withEffect">
                                      <p:stCondLst>
                                        <p:cond delay="4200"/>
                                      </p:stCondLst>
                                      <p:childTnLst>
                                        <p:animScale>
                                          <p:cBhvr>
                                            <p:cTn id="138" dur="150" fill="hold"/>
                                            <p:tgtEl>
                                              <p:spTgt spid="1128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1275" grpId="0" animBg="1"/>
          <p:bldP spid="11276" grpId="0" animBg="1"/>
          <p:bldP spid="11277" grpId="0" animBg="1"/>
          <p:bldP spid="11277" grpId="1" animBg="1"/>
          <p:bldP spid="11278" grpId="0" animBg="1"/>
          <p:bldP spid="11278" grpId="1" animBg="1"/>
          <p:bldP spid="11279" grpId="0" animBg="1"/>
          <p:bldP spid="11279" grpId="1" animBg="1"/>
          <p:bldP spid="11280" grpId="0" animBg="1"/>
          <p:bldP spid="11280" grpId="1" animBg="1"/>
          <p:bldP spid="11281" grpId="0" animBg="1"/>
          <p:bldP spid="11281" grpId="1" animBg="1"/>
          <p:bldP spid="11282" grpId="0"/>
          <p:bldP spid="11282" grpId="1"/>
          <p:bldP spid="11283" grpId="0"/>
          <p:bldP spid="11283" grpId="1"/>
          <p:bldP spid="11284" grpId="0"/>
          <p:bldP spid="11284" grpId="1"/>
          <p:bldP spid="11285" grpId="0"/>
          <p:bldP spid="11285" grpId="1"/>
          <p:bldP spid="11286" grpId="0"/>
          <p:bldP spid="11286" grpId="1"/>
          <p:bldP spid="11287" grpId="0"/>
          <p:bldP spid="11288" grpId="0" animBg="1"/>
          <p:bldP spid="11289" grpId="0"/>
          <p:bldP spid="11290" grpId="0" animBg="1"/>
          <p:bldP spid="11291" grpId="0"/>
          <p:bldP spid="11292" grpId="0" animBg="1"/>
          <p:bldP spid="11293" grpId="0"/>
          <p:bldP spid="11294" grpId="0" animBg="1"/>
          <p:bldP spid="11295" grpId="0"/>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87"/>
                                            </p:tgtEl>
                                            <p:attrNameLst>
                                              <p:attrName>style.visibility</p:attrName>
                                            </p:attrNameLst>
                                          </p:cBhvr>
                                          <p:to>
                                            <p:strVal val="visible"/>
                                          </p:to>
                                        </p:set>
                                        <p:anim calcmode="lin" valueType="num">
                                          <p:cBhvr additive="base">
                                            <p:cTn id="7" dur="750" fill="hold"/>
                                            <p:tgtEl>
                                              <p:spTgt spid="11287"/>
                                            </p:tgtEl>
                                            <p:attrNameLst>
                                              <p:attrName>ppt_x</p:attrName>
                                            </p:attrNameLst>
                                          </p:cBhvr>
                                          <p:tavLst>
                                            <p:tav tm="0">
                                              <p:val>
                                                <p:strVal val="1+#ppt_w/2"/>
                                              </p:val>
                                            </p:tav>
                                            <p:tav tm="100000">
                                              <p:val>
                                                <p:strVal val="#ppt_x"/>
                                              </p:val>
                                            </p:tav>
                                          </p:tavLst>
                                        </p:anim>
                                        <p:anim calcmode="lin" valueType="num">
                                          <p:cBhvr additive="base">
                                            <p:cTn id="8" dur="750" fill="hold"/>
                                            <p:tgtEl>
                                              <p:spTgt spid="1128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11288"/>
                                            </p:tgtEl>
                                            <p:attrNameLst>
                                              <p:attrName>style.visibility</p:attrName>
                                            </p:attrNameLst>
                                          </p:cBhvr>
                                          <p:to>
                                            <p:strVal val="visible"/>
                                          </p:to>
                                        </p:set>
                                        <p:anim calcmode="lin" valueType="num">
                                          <p:cBhvr additive="base">
                                            <p:cTn id="11" dur="750" fill="hold"/>
                                            <p:tgtEl>
                                              <p:spTgt spid="11288"/>
                                            </p:tgtEl>
                                            <p:attrNameLst>
                                              <p:attrName>ppt_x</p:attrName>
                                            </p:attrNameLst>
                                          </p:cBhvr>
                                          <p:tavLst>
                                            <p:tav tm="0">
                                              <p:val>
                                                <p:strVal val="0-#ppt_w/2"/>
                                              </p:val>
                                            </p:tav>
                                            <p:tav tm="100000">
                                              <p:val>
                                                <p:strVal val="#ppt_x"/>
                                              </p:val>
                                            </p:tav>
                                          </p:tavLst>
                                        </p:anim>
                                        <p:anim calcmode="lin" valueType="num">
                                          <p:cBhvr additive="base">
                                            <p:cTn id="12" dur="750" fill="hold"/>
                                            <p:tgtEl>
                                              <p:spTgt spid="1128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1289"/>
                                            </p:tgtEl>
                                            <p:attrNameLst>
                                              <p:attrName>style.visibility</p:attrName>
                                            </p:attrNameLst>
                                          </p:cBhvr>
                                          <p:to>
                                            <p:strVal val="visible"/>
                                          </p:to>
                                        </p:set>
                                        <p:anim calcmode="lin" valueType="num">
                                          <p:cBhvr additive="base">
                                            <p:cTn id="15" dur="750" fill="hold"/>
                                            <p:tgtEl>
                                              <p:spTgt spid="11289"/>
                                            </p:tgtEl>
                                            <p:attrNameLst>
                                              <p:attrName>ppt_x</p:attrName>
                                            </p:attrNameLst>
                                          </p:cBhvr>
                                          <p:tavLst>
                                            <p:tav tm="0">
                                              <p:val>
                                                <p:strVal val="1+#ppt_w/2"/>
                                              </p:val>
                                            </p:tav>
                                            <p:tav tm="100000">
                                              <p:val>
                                                <p:strVal val="#ppt_x"/>
                                              </p:val>
                                            </p:tav>
                                          </p:tavLst>
                                        </p:anim>
                                        <p:anim calcmode="lin" valueType="num">
                                          <p:cBhvr additive="base">
                                            <p:cTn id="16" dur="750" fill="hold"/>
                                            <p:tgtEl>
                                              <p:spTgt spid="112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11290"/>
                                            </p:tgtEl>
                                            <p:attrNameLst>
                                              <p:attrName>style.visibility</p:attrName>
                                            </p:attrNameLst>
                                          </p:cBhvr>
                                          <p:to>
                                            <p:strVal val="visible"/>
                                          </p:to>
                                        </p:set>
                                        <p:anim calcmode="lin" valueType="num">
                                          <p:cBhvr additive="base">
                                            <p:cTn id="19" dur="750" fill="hold"/>
                                            <p:tgtEl>
                                              <p:spTgt spid="11290"/>
                                            </p:tgtEl>
                                            <p:attrNameLst>
                                              <p:attrName>ppt_x</p:attrName>
                                            </p:attrNameLst>
                                          </p:cBhvr>
                                          <p:tavLst>
                                            <p:tav tm="0">
                                              <p:val>
                                                <p:strVal val="0-#ppt_w/2"/>
                                              </p:val>
                                            </p:tav>
                                            <p:tav tm="100000">
                                              <p:val>
                                                <p:strVal val="#ppt_x"/>
                                              </p:val>
                                            </p:tav>
                                          </p:tavLst>
                                        </p:anim>
                                        <p:anim calcmode="lin" valueType="num">
                                          <p:cBhvr additive="base">
                                            <p:cTn id="20" dur="750" fill="hold"/>
                                            <p:tgtEl>
                                              <p:spTgt spid="1129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1291"/>
                                            </p:tgtEl>
                                            <p:attrNameLst>
                                              <p:attrName>style.visibility</p:attrName>
                                            </p:attrNameLst>
                                          </p:cBhvr>
                                          <p:to>
                                            <p:strVal val="visible"/>
                                          </p:to>
                                        </p:set>
                                        <p:anim calcmode="lin" valueType="num">
                                          <p:cBhvr additive="base">
                                            <p:cTn id="23" dur="750" fill="hold"/>
                                            <p:tgtEl>
                                              <p:spTgt spid="11291"/>
                                            </p:tgtEl>
                                            <p:attrNameLst>
                                              <p:attrName>ppt_x</p:attrName>
                                            </p:attrNameLst>
                                          </p:cBhvr>
                                          <p:tavLst>
                                            <p:tav tm="0">
                                              <p:val>
                                                <p:strVal val="1+#ppt_w/2"/>
                                              </p:val>
                                            </p:tav>
                                            <p:tav tm="100000">
                                              <p:val>
                                                <p:strVal val="#ppt_x"/>
                                              </p:val>
                                            </p:tav>
                                          </p:tavLst>
                                        </p:anim>
                                        <p:anim calcmode="lin" valueType="num">
                                          <p:cBhvr additive="base">
                                            <p:cTn id="24" dur="750" fill="hold"/>
                                            <p:tgtEl>
                                              <p:spTgt spid="1129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100"/>
                                      </p:stCondLst>
                                      <p:childTnLst>
                                        <p:set>
                                          <p:cBhvr>
                                            <p:cTn id="26" dur="1" fill="hold">
                                              <p:stCondLst>
                                                <p:cond delay="0"/>
                                              </p:stCondLst>
                                            </p:cTn>
                                            <p:tgtEl>
                                              <p:spTgt spid="11292"/>
                                            </p:tgtEl>
                                            <p:attrNameLst>
                                              <p:attrName>style.visibility</p:attrName>
                                            </p:attrNameLst>
                                          </p:cBhvr>
                                          <p:to>
                                            <p:strVal val="visible"/>
                                          </p:to>
                                        </p:set>
                                        <p:anim calcmode="lin" valueType="num">
                                          <p:cBhvr additive="base">
                                            <p:cTn id="27" dur="750" fill="hold"/>
                                            <p:tgtEl>
                                              <p:spTgt spid="11292"/>
                                            </p:tgtEl>
                                            <p:attrNameLst>
                                              <p:attrName>ppt_x</p:attrName>
                                            </p:attrNameLst>
                                          </p:cBhvr>
                                          <p:tavLst>
                                            <p:tav tm="0">
                                              <p:val>
                                                <p:strVal val="0-#ppt_w/2"/>
                                              </p:val>
                                            </p:tav>
                                            <p:tav tm="100000">
                                              <p:val>
                                                <p:strVal val="#ppt_x"/>
                                              </p:val>
                                            </p:tav>
                                          </p:tavLst>
                                        </p:anim>
                                        <p:anim calcmode="lin" valueType="num">
                                          <p:cBhvr additive="base">
                                            <p:cTn id="28" dur="750" fill="hold"/>
                                            <p:tgtEl>
                                              <p:spTgt spid="1129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500"/>
                                      </p:stCondLst>
                                      <p:childTnLst>
                                        <p:set>
                                          <p:cBhvr>
                                            <p:cTn id="30" dur="1" fill="hold">
                                              <p:stCondLst>
                                                <p:cond delay="0"/>
                                              </p:stCondLst>
                                            </p:cTn>
                                            <p:tgtEl>
                                              <p:spTgt spid="11293"/>
                                            </p:tgtEl>
                                            <p:attrNameLst>
                                              <p:attrName>style.visibility</p:attrName>
                                            </p:attrNameLst>
                                          </p:cBhvr>
                                          <p:to>
                                            <p:strVal val="visible"/>
                                          </p:to>
                                        </p:set>
                                        <p:anim calcmode="lin" valueType="num">
                                          <p:cBhvr additive="base">
                                            <p:cTn id="31" dur="750" fill="hold"/>
                                            <p:tgtEl>
                                              <p:spTgt spid="11293"/>
                                            </p:tgtEl>
                                            <p:attrNameLst>
                                              <p:attrName>ppt_x</p:attrName>
                                            </p:attrNameLst>
                                          </p:cBhvr>
                                          <p:tavLst>
                                            <p:tav tm="0">
                                              <p:val>
                                                <p:strVal val="1+#ppt_w/2"/>
                                              </p:val>
                                            </p:tav>
                                            <p:tav tm="100000">
                                              <p:val>
                                                <p:strVal val="#ppt_x"/>
                                              </p:val>
                                            </p:tav>
                                          </p:tavLst>
                                        </p:anim>
                                        <p:anim calcmode="lin" valueType="num">
                                          <p:cBhvr additive="base">
                                            <p:cTn id="32" dur="750" fill="hold"/>
                                            <p:tgtEl>
                                              <p:spTgt spid="1129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1600"/>
                                      </p:stCondLst>
                                      <p:childTnLst>
                                        <p:set>
                                          <p:cBhvr>
                                            <p:cTn id="34" dur="1" fill="hold">
                                              <p:stCondLst>
                                                <p:cond delay="0"/>
                                              </p:stCondLst>
                                            </p:cTn>
                                            <p:tgtEl>
                                              <p:spTgt spid="11294"/>
                                            </p:tgtEl>
                                            <p:attrNameLst>
                                              <p:attrName>style.visibility</p:attrName>
                                            </p:attrNameLst>
                                          </p:cBhvr>
                                          <p:to>
                                            <p:strVal val="visible"/>
                                          </p:to>
                                        </p:set>
                                        <p:anim calcmode="lin" valueType="num">
                                          <p:cBhvr additive="base">
                                            <p:cTn id="35" dur="750" fill="hold"/>
                                            <p:tgtEl>
                                              <p:spTgt spid="11294"/>
                                            </p:tgtEl>
                                            <p:attrNameLst>
                                              <p:attrName>ppt_x</p:attrName>
                                            </p:attrNameLst>
                                          </p:cBhvr>
                                          <p:tavLst>
                                            <p:tav tm="0">
                                              <p:val>
                                                <p:strVal val="1+#ppt_w/2"/>
                                              </p:val>
                                            </p:tav>
                                            <p:tav tm="100000">
                                              <p:val>
                                                <p:strVal val="#ppt_x"/>
                                              </p:val>
                                            </p:tav>
                                          </p:tavLst>
                                        </p:anim>
                                        <p:anim calcmode="lin" valueType="num">
                                          <p:cBhvr additive="base">
                                            <p:cTn id="36" dur="750" fill="hold"/>
                                            <p:tgtEl>
                                              <p:spTgt spid="1129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2000"/>
                                      </p:stCondLst>
                                      <p:childTnLst>
                                        <p:set>
                                          <p:cBhvr>
                                            <p:cTn id="38" dur="1" fill="hold">
                                              <p:stCondLst>
                                                <p:cond delay="0"/>
                                              </p:stCondLst>
                                            </p:cTn>
                                            <p:tgtEl>
                                              <p:spTgt spid="11295"/>
                                            </p:tgtEl>
                                            <p:attrNameLst>
                                              <p:attrName>style.visibility</p:attrName>
                                            </p:attrNameLst>
                                          </p:cBhvr>
                                          <p:to>
                                            <p:strVal val="visible"/>
                                          </p:to>
                                        </p:set>
                                        <p:anim calcmode="lin" valueType="num">
                                          <p:cBhvr additive="base">
                                            <p:cTn id="39" dur="750" fill="hold"/>
                                            <p:tgtEl>
                                              <p:spTgt spid="11295"/>
                                            </p:tgtEl>
                                            <p:attrNameLst>
                                              <p:attrName>ppt_x</p:attrName>
                                            </p:attrNameLst>
                                          </p:cBhvr>
                                          <p:tavLst>
                                            <p:tav tm="0">
                                              <p:val>
                                                <p:strVal val="1+#ppt_w/2"/>
                                              </p:val>
                                            </p:tav>
                                            <p:tav tm="100000">
                                              <p:val>
                                                <p:strVal val="#ppt_x"/>
                                              </p:val>
                                            </p:tav>
                                          </p:tavLst>
                                        </p:anim>
                                        <p:anim calcmode="lin" valueType="num">
                                          <p:cBhvr additive="base">
                                            <p:cTn id="40" dur="750" fill="hold"/>
                                            <p:tgtEl>
                                              <p:spTgt spid="1129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750" fill="hold"/>
                                            <p:tgtEl>
                                              <p:spTgt spid="30"/>
                                            </p:tgtEl>
                                            <p:attrNameLst>
                                              <p:attrName>ppt_x</p:attrName>
                                            </p:attrNameLst>
                                          </p:cBhvr>
                                          <p:tavLst>
                                            <p:tav tm="0">
                                              <p:val>
                                                <p:strVal val="1+#ppt_w/2"/>
                                              </p:val>
                                            </p:tav>
                                            <p:tav tm="100000">
                                              <p:val>
                                                <p:strVal val="#ppt_x"/>
                                              </p:val>
                                            </p:tav>
                                          </p:tavLst>
                                        </p:anim>
                                        <p:anim calcmode="lin" valueType="num">
                                          <p:cBhvr additive="base">
                                            <p:cTn id="44" dur="750" fill="hold"/>
                                            <p:tgtEl>
                                              <p:spTgt spid="30"/>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2500"/>
                                      </p:stCondLst>
                                      <p:childTnLst>
                                        <p:set>
                                          <p:cBhvr>
                                            <p:cTn id="46" dur="1" fill="hold">
                                              <p:stCondLst>
                                                <p:cond delay="0"/>
                                              </p:stCondLst>
                                            </p:cTn>
                                            <p:tgtEl>
                                              <p:spTgt spid="11273"/>
                                            </p:tgtEl>
                                            <p:attrNameLst>
                                              <p:attrName>style.visibility</p:attrName>
                                            </p:attrNameLst>
                                          </p:cBhvr>
                                          <p:to>
                                            <p:strVal val="visible"/>
                                          </p:to>
                                        </p:set>
                                        <p:anim calcmode="lin" valueType="num">
                                          <p:cBhvr additive="base">
                                            <p:cTn id="47" dur="750" fill="hold"/>
                                            <p:tgtEl>
                                              <p:spTgt spid="11273"/>
                                            </p:tgtEl>
                                            <p:attrNameLst>
                                              <p:attrName>ppt_x</p:attrName>
                                            </p:attrNameLst>
                                          </p:cBhvr>
                                          <p:tavLst>
                                            <p:tav tm="0">
                                              <p:val>
                                                <p:strVal val="#ppt_x"/>
                                              </p:val>
                                            </p:tav>
                                            <p:tav tm="100000">
                                              <p:val>
                                                <p:strVal val="#ppt_x"/>
                                              </p:val>
                                            </p:tav>
                                          </p:tavLst>
                                        </p:anim>
                                        <p:anim calcmode="lin" valueType="num">
                                          <p:cBhvr additive="base">
                                            <p:cTn id="48" dur="750" fill="hold"/>
                                            <p:tgtEl>
                                              <p:spTgt spid="1127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700"/>
                                      </p:stCondLst>
                                      <p:childTnLst>
                                        <p:set>
                                          <p:cBhvr>
                                            <p:cTn id="50" dur="1" fill="hold">
                                              <p:stCondLst>
                                                <p:cond delay="0"/>
                                              </p:stCondLst>
                                            </p:cTn>
                                            <p:tgtEl>
                                              <p:spTgt spid="11271"/>
                                            </p:tgtEl>
                                            <p:attrNameLst>
                                              <p:attrName>style.visibility</p:attrName>
                                            </p:attrNameLst>
                                          </p:cBhvr>
                                          <p:to>
                                            <p:strVal val="visible"/>
                                          </p:to>
                                        </p:set>
                                        <p:anim calcmode="lin" valueType="num">
                                          <p:cBhvr additive="base">
                                            <p:cTn id="51" dur="750" fill="hold"/>
                                            <p:tgtEl>
                                              <p:spTgt spid="11271"/>
                                            </p:tgtEl>
                                            <p:attrNameLst>
                                              <p:attrName>ppt_x</p:attrName>
                                            </p:attrNameLst>
                                          </p:cBhvr>
                                          <p:tavLst>
                                            <p:tav tm="0">
                                              <p:val>
                                                <p:strVal val="#ppt_x"/>
                                              </p:val>
                                            </p:tav>
                                            <p:tav tm="100000">
                                              <p:val>
                                                <p:strVal val="#ppt_x"/>
                                              </p:val>
                                            </p:tav>
                                          </p:tavLst>
                                        </p:anim>
                                        <p:anim calcmode="lin" valueType="num">
                                          <p:cBhvr additive="base">
                                            <p:cTn id="52" dur="750" fill="hold"/>
                                            <p:tgtEl>
                                              <p:spTgt spid="11271"/>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11281"/>
                                            </p:tgtEl>
                                            <p:attrNameLst>
                                              <p:attrName>style.visibility</p:attrName>
                                            </p:attrNameLst>
                                          </p:cBhvr>
                                          <p:to>
                                            <p:strVal val="visible"/>
                                          </p:to>
                                        </p:set>
                                        <p:anim calcmode="lin" valueType="num">
                                          <p:cBhvr>
                                            <p:cTn id="55" dur="300" fill="hold"/>
                                            <p:tgtEl>
                                              <p:spTgt spid="11281"/>
                                            </p:tgtEl>
                                            <p:attrNameLst>
                                              <p:attrName>ppt_w</p:attrName>
                                            </p:attrNameLst>
                                          </p:cBhvr>
                                          <p:tavLst>
                                            <p:tav tm="0">
                                              <p:val>
                                                <p:fltVal val="0"/>
                                              </p:val>
                                            </p:tav>
                                            <p:tav tm="100000">
                                              <p:val>
                                                <p:strVal val="#ppt_w"/>
                                              </p:val>
                                            </p:tav>
                                          </p:tavLst>
                                        </p:anim>
                                        <p:anim calcmode="lin" valueType="num">
                                          <p:cBhvr>
                                            <p:cTn id="56" dur="300" fill="hold"/>
                                            <p:tgtEl>
                                              <p:spTgt spid="11281"/>
                                            </p:tgtEl>
                                            <p:attrNameLst>
                                              <p:attrName>ppt_h</p:attrName>
                                            </p:attrNameLst>
                                          </p:cBhvr>
                                          <p:tavLst>
                                            <p:tav tm="0">
                                              <p:val>
                                                <p:fltVal val="0"/>
                                              </p:val>
                                            </p:tav>
                                            <p:tav tm="100000">
                                              <p:val>
                                                <p:strVal val="#ppt_h"/>
                                              </p:val>
                                            </p:tav>
                                          </p:tavLst>
                                        </p:anim>
                                        <p:animEffect transition="in" filter="fade">
                                          <p:cBhvr>
                                            <p:cTn id="57" dur="300"/>
                                            <p:tgtEl>
                                              <p:spTgt spid="11281"/>
                                            </p:tgtEl>
                                          </p:cBhvr>
                                        </p:animEffect>
                                      </p:childTnLst>
                                    </p:cTn>
                                  </p:par>
                                  <p:par>
                                    <p:cTn id="58" presetID="6" presetClass="emph" presetSubtype="0" autoRev="1" fill="hold" grpId="1" nodeType="withEffect">
                                      <p:stCondLst>
                                        <p:cond delay="3000"/>
                                      </p:stCondLst>
                                      <p:childTnLst>
                                        <p:animScale>
                                          <p:cBhvr>
                                            <p:cTn id="59" dur="150" fill="hold"/>
                                            <p:tgtEl>
                                              <p:spTgt spid="11281"/>
                                            </p:tgtEl>
                                          </p:cBhvr>
                                          <p:by x="110000" y="110000"/>
                                        </p:animScale>
                                      </p:childTnLst>
                                    </p:cTn>
                                  </p:par>
                                  <p:par>
                                    <p:cTn id="60" presetID="53" presetClass="entr" presetSubtype="16" fill="hold" grpId="0" nodeType="withEffect">
                                      <p:stCondLst>
                                        <p:cond delay="2700"/>
                                      </p:stCondLst>
                                      <p:childTnLst>
                                        <p:set>
                                          <p:cBhvr>
                                            <p:cTn id="61" dur="1" fill="hold">
                                              <p:stCondLst>
                                                <p:cond delay="0"/>
                                              </p:stCondLst>
                                            </p:cTn>
                                            <p:tgtEl>
                                              <p:spTgt spid="11283"/>
                                            </p:tgtEl>
                                            <p:attrNameLst>
                                              <p:attrName>style.visibility</p:attrName>
                                            </p:attrNameLst>
                                          </p:cBhvr>
                                          <p:to>
                                            <p:strVal val="visible"/>
                                          </p:to>
                                        </p:set>
                                        <p:anim calcmode="lin" valueType="num">
                                          <p:cBhvr>
                                            <p:cTn id="62" dur="300" fill="hold"/>
                                            <p:tgtEl>
                                              <p:spTgt spid="11283"/>
                                            </p:tgtEl>
                                            <p:attrNameLst>
                                              <p:attrName>ppt_w</p:attrName>
                                            </p:attrNameLst>
                                          </p:cBhvr>
                                          <p:tavLst>
                                            <p:tav tm="0">
                                              <p:val>
                                                <p:fltVal val="0"/>
                                              </p:val>
                                            </p:tav>
                                            <p:tav tm="100000">
                                              <p:val>
                                                <p:strVal val="#ppt_w"/>
                                              </p:val>
                                            </p:tav>
                                          </p:tavLst>
                                        </p:anim>
                                        <p:anim calcmode="lin" valueType="num">
                                          <p:cBhvr>
                                            <p:cTn id="63" dur="300" fill="hold"/>
                                            <p:tgtEl>
                                              <p:spTgt spid="11283"/>
                                            </p:tgtEl>
                                            <p:attrNameLst>
                                              <p:attrName>ppt_h</p:attrName>
                                            </p:attrNameLst>
                                          </p:cBhvr>
                                          <p:tavLst>
                                            <p:tav tm="0">
                                              <p:val>
                                                <p:fltVal val="0"/>
                                              </p:val>
                                            </p:tav>
                                            <p:tav tm="100000">
                                              <p:val>
                                                <p:strVal val="#ppt_h"/>
                                              </p:val>
                                            </p:tav>
                                          </p:tavLst>
                                        </p:anim>
                                        <p:animEffect transition="in" filter="fade">
                                          <p:cBhvr>
                                            <p:cTn id="64" dur="300"/>
                                            <p:tgtEl>
                                              <p:spTgt spid="11283"/>
                                            </p:tgtEl>
                                          </p:cBhvr>
                                        </p:animEffect>
                                      </p:childTnLst>
                                    </p:cTn>
                                  </p:par>
                                  <p:par>
                                    <p:cTn id="65" presetID="6" presetClass="emph" presetSubtype="0" autoRev="1" fill="hold" grpId="1" nodeType="withEffect">
                                      <p:stCondLst>
                                        <p:cond delay="3000"/>
                                      </p:stCondLst>
                                      <p:childTnLst>
                                        <p:animScale>
                                          <p:cBhvr>
                                            <p:cTn id="66" dur="150" fill="hold"/>
                                            <p:tgtEl>
                                              <p:spTgt spid="11283"/>
                                            </p:tgtEl>
                                          </p:cBhvr>
                                          <p:by x="110000" y="110000"/>
                                        </p:animScale>
                                      </p:childTnLst>
                                    </p:cTn>
                                  </p:par>
                                  <p:par>
                                    <p:cTn id="67" presetID="2" presetClass="entr" presetSubtype="4" fill="hold" grpId="0" nodeType="withEffect">
                                      <p:stCondLst>
                                        <p:cond delay="3000"/>
                                      </p:stCondLst>
                                      <p:childTnLst>
                                        <p:set>
                                          <p:cBhvr>
                                            <p:cTn id="68" dur="1" fill="hold">
                                              <p:stCondLst>
                                                <p:cond delay="0"/>
                                              </p:stCondLst>
                                            </p:cTn>
                                            <p:tgtEl>
                                              <p:spTgt spid="11272"/>
                                            </p:tgtEl>
                                            <p:attrNameLst>
                                              <p:attrName>style.visibility</p:attrName>
                                            </p:attrNameLst>
                                          </p:cBhvr>
                                          <p:to>
                                            <p:strVal val="visible"/>
                                          </p:to>
                                        </p:set>
                                        <p:anim calcmode="lin" valueType="num">
                                          <p:cBhvr additive="base">
                                            <p:cTn id="69" dur="750" fill="hold"/>
                                            <p:tgtEl>
                                              <p:spTgt spid="11272"/>
                                            </p:tgtEl>
                                            <p:attrNameLst>
                                              <p:attrName>ppt_x</p:attrName>
                                            </p:attrNameLst>
                                          </p:cBhvr>
                                          <p:tavLst>
                                            <p:tav tm="0">
                                              <p:val>
                                                <p:strVal val="#ppt_x"/>
                                              </p:val>
                                            </p:tav>
                                            <p:tav tm="100000">
                                              <p:val>
                                                <p:strVal val="#ppt_x"/>
                                              </p:val>
                                            </p:tav>
                                          </p:tavLst>
                                        </p:anim>
                                        <p:anim calcmode="lin" valueType="num">
                                          <p:cBhvr additive="base">
                                            <p:cTn id="70" dur="750" fill="hold"/>
                                            <p:tgtEl>
                                              <p:spTgt spid="11272"/>
                                            </p:tgtEl>
                                            <p:attrNameLst>
                                              <p:attrName>ppt_y</p:attrName>
                                            </p:attrNameLst>
                                          </p:cBhvr>
                                          <p:tavLst>
                                            <p:tav tm="0">
                                              <p:val>
                                                <p:strVal val="1+#ppt_h/2"/>
                                              </p:val>
                                            </p:tav>
                                            <p:tav tm="100000">
                                              <p:val>
                                                <p:strVal val="#ppt_y"/>
                                              </p:val>
                                            </p:tav>
                                          </p:tavLst>
                                        </p:anim>
                                      </p:childTnLst>
                                    </p:cTn>
                                  </p:par>
                                  <p:par>
                                    <p:cTn id="71" presetID="53" presetClass="entr" presetSubtype="16" fill="hold" grpId="0" nodeType="withEffect">
                                      <p:stCondLst>
                                        <p:cond delay="3000"/>
                                      </p:stCondLst>
                                      <p:childTnLst>
                                        <p:set>
                                          <p:cBhvr>
                                            <p:cTn id="72" dur="1" fill="hold">
                                              <p:stCondLst>
                                                <p:cond delay="0"/>
                                              </p:stCondLst>
                                            </p:cTn>
                                            <p:tgtEl>
                                              <p:spTgt spid="11278"/>
                                            </p:tgtEl>
                                            <p:attrNameLst>
                                              <p:attrName>style.visibility</p:attrName>
                                            </p:attrNameLst>
                                          </p:cBhvr>
                                          <p:to>
                                            <p:strVal val="visible"/>
                                          </p:to>
                                        </p:set>
                                        <p:anim calcmode="lin" valueType="num">
                                          <p:cBhvr>
                                            <p:cTn id="73" dur="300" fill="hold"/>
                                            <p:tgtEl>
                                              <p:spTgt spid="11278"/>
                                            </p:tgtEl>
                                            <p:attrNameLst>
                                              <p:attrName>ppt_w</p:attrName>
                                            </p:attrNameLst>
                                          </p:cBhvr>
                                          <p:tavLst>
                                            <p:tav tm="0">
                                              <p:val>
                                                <p:fltVal val="0"/>
                                              </p:val>
                                            </p:tav>
                                            <p:tav tm="100000">
                                              <p:val>
                                                <p:strVal val="#ppt_w"/>
                                              </p:val>
                                            </p:tav>
                                          </p:tavLst>
                                        </p:anim>
                                        <p:anim calcmode="lin" valueType="num">
                                          <p:cBhvr>
                                            <p:cTn id="74" dur="300" fill="hold"/>
                                            <p:tgtEl>
                                              <p:spTgt spid="11278"/>
                                            </p:tgtEl>
                                            <p:attrNameLst>
                                              <p:attrName>ppt_h</p:attrName>
                                            </p:attrNameLst>
                                          </p:cBhvr>
                                          <p:tavLst>
                                            <p:tav tm="0">
                                              <p:val>
                                                <p:fltVal val="0"/>
                                              </p:val>
                                            </p:tav>
                                            <p:tav tm="100000">
                                              <p:val>
                                                <p:strVal val="#ppt_h"/>
                                              </p:val>
                                            </p:tav>
                                          </p:tavLst>
                                        </p:anim>
                                        <p:animEffect transition="in" filter="fade">
                                          <p:cBhvr>
                                            <p:cTn id="75" dur="300"/>
                                            <p:tgtEl>
                                              <p:spTgt spid="11278"/>
                                            </p:tgtEl>
                                          </p:cBhvr>
                                        </p:animEffect>
                                      </p:childTnLst>
                                    </p:cTn>
                                  </p:par>
                                  <p:par>
                                    <p:cTn id="76" presetID="6" presetClass="emph" presetSubtype="0" autoRev="1" fill="hold" grpId="1" nodeType="withEffect">
                                      <p:stCondLst>
                                        <p:cond delay="3300"/>
                                      </p:stCondLst>
                                      <p:childTnLst>
                                        <p:animScale>
                                          <p:cBhvr>
                                            <p:cTn id="77" dur="150" fill="hold"/>
                                            <p:tgtEl>
                                              <p:spTgt spid="11278"/>
                                            </p:tgtEl>
                                          </p:cBhvr>
                                          <p:by x="110000" y="110000"/>
                                        </p:animScale>
                                      </p:childTnLst>
                                    </p:cTn>
                                  </p:par>
                                  <p:par>
                                    <p:cTn id="78" presetID="53" presetClass="entr" presetSubtype="16" fill="hold" grpId="0" nodeType="withEffect">
                                      <p:stCondLst>
                                        <p:cond delay="3000"/>
                                      </p:stCondLst>
                                      <p:childTnLst>
                                        <p:set>
                                          <p:cBhvr>
                                            <p:cTn id="79" dur="1" fill="hold">
                                              <p:stCondLst>
                                                <p:cond delay="0"/>
                                              </p:stCondLst>
                                            </p:cTn>
                                            <p:tgtEl>
                                              <p:spTgt spid="11282"/>
                                            </p:tgtEl>
                                            <p:attrNameLst>
                                              <p:attrName>style.visibility</p:attrName>
                                            </p:attrNameLst>
                                          </p:cBhvr>
                                          <p:to>
                                            <p:strVal val="visible"/>
                                          </p:to>
                                        </p:set>
                                        <p:anim calcmode="lin" valueType="num">
                                          <p:cBhvr>
                                            <p:cTn id="80" dur="300" fill="hold"/>
                                            <p:tgtEl>
                                              <p:spTgt spid="11282"/>
                                            </p:tgtEl>
                                            <p:attrNameLst>
                                              <p:attrName>ppt_w</p:attrName>
                                            </p:attrNameLst>
                                          </p:cBhvr>
                                          <p:tavLst>
                                            <p:tav tm="0">
                                              <p:val>
                                                <p:fltVal val="0"/>
                                              </p:val>
                                            </p:tav>
                                            <p:tav tm="100000">
                                              <p:val>
                                                <p:strVal val="#ppt_w"/>
                                              </p:val>
                                            </p:tav>
                                          </p:tavLst>
                                        </p:anim>
                                        <p:anim calcmode="lin" valueType="num">
                                          <p:cBhvr>
                                            <p:cTn id="81" dur="300" fill="hold"/>
                                            <p:tgtEl>
                                              <p:spTgt spid="11282"/>
                                            </p:tgtEl>
                                            <p:attrNameLst>
                                              <p:attrName>ppt_h</p:attrName>
                                            </p:attrNameLst>
                                          </p:cBhvr>
                                          <p:tavLst>
                                            <p:tav tm="0">
                                              <p:val>
                                                <p:fltVal val="0"/>
                                              </p:val>
                                            </p:tav>
                                            <p:tav tm="100000">
                                              <p:val>
                                                <p:strVal val="#ppt_h"/>
                                              </p:val>
                                            </p:tav>
                                          </p:tavLst>
                                        </p:anim>
                                        <p:animEffect transition="in" filter="fade">
                                          <p:cBhvr>
                                            <p:cTn id="82" dur="300"/>
                                            <p:tgtEl>
                                              <p:spTgt spid="11282"/>
                                            </p:tgtEl>
                                          </p:cBhvr>
                                        </p:animEffect>
                                      </p:childTnLst>
                                    </p:cTn>
                                  </p:par>
                                  <p:par>
                                    <p:cTn id="83" presetID="6" presetClass="emph" presetSubtype="0" autoRev="1" fill="hold" grpId="1" nodeType="withEffect">
                                      <p:stCondLst>
                                        <p:cond delay="3300"/>
                                      </p:stCondLst>
                                      <p:childTnLst>
                                        <p:animScale>
                                          <p:cBhvr>
                                            <p:cTn id="84" dur="150" fill="hold"/>
                                            <p:tgtEl>
                                              <p:spTgt spid="11282"/>
                                            </p:tgtEl>
                                          </p:cBhvr>
                                          <p:by x="110000" y="110000"/>
                                        </p:animScale>
                                      </p:childTnLst>
                                    </p:cTn>
                                  </p:par>
                                  <p:par>
                                    <p:cTn id="85" presetID="2" presetClass="entr" presetSubtype="4" fill="hold" grpId="0" nodeType="withEffect">
                                      <p:stCondLst>
                                        <p:cond delay="3300"/>
                                      </p:stCondLst>
                                      <p:childTnLst>
                                        <p:set>
                                          <p:cBhvr>
                                            <p:cTn id="86" dur="1" fill="hold">
                                              <p:stCondLst>
                                                <p:cond delay="0"/>
                                              </p:stCondLst>
                                            </p:cTn>
                                            <p:tgtEl>
                                              <p:spTgt spid="11274"/>
                                            </p:tgtEl>
                                            <p:attrNameLst>
                                              <p:attrName>style.visibility</p:attrName>
                                            </p:attrNameLst>
                                          </p:cBhvr>
                                          <p:to>
                                            <p:strVal val="visible"/>
                                          </p:to>
                                        </p:set>
                                        <p:anim calcmode="lin" valueType="num">
                                          <p:cBhvr additive="base">
                                            <p:cTn id="87" dur="750" fill="hold"/>
                                            <p:tgtEl>
                                              <p:spTgt spid="11274"/>
                                            </p:tgtEl>
                                            <p:attrNameLst>
                                              <p:attrName>ppt_x</p:attrName>
                                            </p:attrNameLst>
                                          </p:cBhvr>
                                          <p:tavLst>
                                            <p:tav tm="0">
                                              <p:val>
                                                <p:strVal val="#ppt_x"/>
                                              </p:val>
                                            </p:tav>
                                            <p:tav tm="100000">
                                              <p:val>
                                                <p:strVal val="#ppt_x"/>
                                              </p:val>
                                            </p:tav>
                                          </p:tavLst>
                                        </p:anim>
                                        <p:anim calcmode="lin" valueType="num">
                                          <p:cBhvr additive="base">
                                            <p:cTn id="88" dur="750" fill="hold"/>
                                            <p:tgtEl>
                                              <p:spTgt spid="11274"/>
                                            </p:tgtEl>
                                            <p:attrNameLst>
                                              <p:attrName>ppt_y</p:attrName>
                                            </p:attrNameLst>
                                          </p:cBhvr>
                                          <p:tavLst>
                                            <p:tav tm="0">
                                              <p:val>
                                                <p:strVal val="1+#ppt_h/2"/>
                                              </p:val>
                                            </p:tav>
                                            <p:tav tm="100000">
                                              <p:val>
                                                <p:strVal val="#ppt_y"/>
                                              </p:val>
                                            </p:tav>
                                          </p:tavLst>
                                        </p:anim>
                                      </p:childTnLst>
                                    </p:cTn>
                                  </p:par>
                                  <p:par>
                                    <p:cTn id="89" presetID="53" presetClass="entr" presetSubtype="16" fill="hold" grpId="0" nodeType="withEffect">
                                      <p:stCondLst>
                                        <p:cond delay="3300"/>
                                      </p:stCondLst>
                                      <p:childTnLst>
                                        <p:set>
                                          <p:cBhvr>
                                            <p:cTn id="90" dur="1" fill="hold">
                                              <p:stCondLst>
                                                <p:cond delay="0"/>
                                              </p:stCondLst>
                                            </p:cTn>
                                            <p:tgtEl>
                                              <p:spTgt spid="11279"/>
                                            </p:tgtEl>
                                            <p:attrNameLst>
                                              <p:attrName>style.visibility</p:attrName>
                                            </p:attrNameLst>
                                          </p:cBhvr>
                                          <p:to>
                                            <p:strVal val="visible"/>
                                          </p:to>
                                        </p:set>
                                        <p:anim calcmode="lin" valueType="num">
                                          <p:cBhvr>
                                            <p:cTn id="91" dur="300" fill="hold"/>
                                            <p:tgtEl>
                                              <p:spTgt spid="11279"/>
                                            </p:tgtEl>
                                            <p:attrNameLst>
                                              <p:attrName>ppt_w</p:attrName>
                                            </p:attrNameLst>
                                          </p:cBhvr>
                                          <p:tavLst>
                                            <p:tav tm="0">
                                              <p:val>
                                                <p:fltVal val="0"/>
                                              </p:val>
                                            </p:tav>
                                            <p:tav tm="100000">
                                              <p:val>
                                                <p:strVal val="#ppt_w"/>
                                              </p:val>
                                            </p:tav>
                                          </p:tavLst>
                                        </p:anim>
                                        <p:anim calcmode="lin" valueType="num">
                                          <p:cBhvr>
                                            <p:cTn id="92" dur="300" fill="hold"/>
                                            <p:tgtEl>
                                              <p:spTgt spid="11279"/>
                                            </p:tgtEl>
                                            <p:attrNameLst>
                                              <p:attrName>ppt_h</p:attrName>
                                            </p:attrNameLst>
                                          </p:cBhvr>
                                          <p:tavLst>
                                            <p:tav tm="0">
                                              <p:val>
                                                <p:fltVal val="0"/>
                                              </p:val>
                                            </p:tav>
                                            <p:tav tm="100000">
                                              <p:val>
                                                <p:strVal val="#ppt_h"/>
                                              </p:val>
                                            </p:tav>
                                          </p:tavLst>
                                        </p:anim>
                                        <p:animEffect transition="in" filter="fade">
                                          <p:cBhvr>
                                            <p:cTn id="93" dur="300"/>
                                            <p:tgtEl>
                                              <p:spTgt spid="11279"/>
                                            </p:tgtEl>
                                          </p:cBhvr>
                                        </p:animEffect>
                                      </p:childTnLst>
                                    </p:cTn>
                                  </p:par>
                                  <p:par>
                                    <p:cTn id="94" presetID="6" presetClass="emph" presetSubtype="0" autoRev="1" fill="hold" grpId="1" nodeType="withEffect">
                                      <p:stCondLst>
                                        <p:cond delay="3600"/>
                                      </p:stCondLst>
                                      <p:childTnLst>
                                        <p:animScale>
                                          <p:cBhvr>
                                            <p:cTn id="95" dur="150" fill="hold"/>
                                            <p:tgtEl>
                                              <p:spTgt spid="11279"/>
                                            </p:tgtEl>
                                          </p:cBhvr>
                                          <p:by x="110000" y="110000"/>
                                        </p:animScale>
                                      </p:childTnLst>
                                    </p:cTn>
                                  </p:par>
                                  <p:par>
                                    <p:cTn id="96" presetID="53" presetClass="entr" presetSubtype="16" fill="hold" grpId="0" nodeType="withEffect">
                                      <p:stCondLst>
                                        <p:cond delay="3300"/>
                                      </p:stCondLst>
                                      <p:childTnLst>
                                        <p:set>
                                          <p:cBhvr>
                                            <p:cTn id="97" dur="1" fill="hold">
                                              <p:stCondLst>
                                                <p:cond delay="0"/>
                                              </p:stCondLst>
                                            </p:cTn>
                                            <p:tgtEl>
                                              <p:spTgt spid="11284"/>
                                            </p:tgtEl>
                                            <p:attrNameLst>
                                              <p:attrName>style.visibility</p:attrName>
                                            </p:attrNameLst>
                                          </p:cBhvr>
                                          <p:to>
                                            <p:strVal val="visible"/>
                                          </p:to>
                                        </p:set>
                                        <p:anim calcmode="lin" valueType="num">
                                          <p:cBhvr>
                                            <p:cTn id="98" dur="300" fill="hold"/>
                                            <p:tgtEl>
                                              <p:spTgt spid="11284"/>
                                            </p:tgtEl>
                                            <p:attrNameLst>
                                              <p:attrName>ppt_w</p:attrName>
                                            </p:attrNameLst>
                                          </p:cBhvr>
                                          <p:tavLst>
                                            <p:tav tm="0">
                                              <p:val>
                                                <p:fltVal val="0"/>
                                              </p:val>
                                            </p:tav>
                                            <p:tav tm="100000">
                                              <p:val>
                                                <p:strVal val="#ppt_w"/>
                                              </p:val>
                                            </p:tav>
                                          </p:tavLst>
                                        </p:anim>
                                        <p:anim calcmode="lin" valueType="num">
                                          <p:cBhvr>
                                            <p:cTn id="99" dur="300" fill="hold"/>
                                            <p:tgtEl>
                                              <p:spTgt spid="11284"/>
                                            </p:tgtEl>
                                            <p:attrNameLst>
                                              <p:attrName>ppt_h</p:attrName>
                                            </p:attrNameLst>
                                          </p:cBhvr>
                                          <p:tavLst>
                                            <p:tav tm="0">
                                              <p:val>
                                                <p:fltVal val="0"/>
                                              </p:val>
                                            </p:tav>
                                            <p:tav tm="100000">
                                              <p:val>
                                                <p:strVal val="#ppt_h"/>
                                              </p:val>
                                            </p:tav>
                                          </p:tavLst>
                                        </p:anim>
                                        <p:animEffect transition="in" filter="fade">
                                          <p:cBhvr>
                                            <p:cTn id="100" dur="300"/>
                                            <p:tgtEl>
                                              <p:spTgt spid="11284"/>
                                            </p:tgtEl>
                                          </p:cBhvr>
                                        </p:animEffect>
                                      </p:childTnLst>
                                    </p:cTn>
                                  </p:par>
                                  <p:par>
                                    <p:cTn id="101" presetID="6" presetClass="emph" presetSubtype="0" autoRev="1" fill="hold" grpId="1" nodeType="withEffect">
                                      <p:stCondLst>
                                        <p:cond delay="3600"/>
                                      </p:stCondLst>
                                      <p:childTnLst>
                                        <p:animScale>
                                          <p:cBhvr>
                                            <p:cTn id="102" dur="150" fill="hold"/>
                                            <p:tgtEl>
                                              <p:spTgt spid="11284"/>
                                            </p:tgtEl>
                                          </p:cBhvr>
                                          <p:by x="110000" y="110000"/>
                                        </p:animScale>
                                      </p:childTnLst>
                                    </p:cTn>
                                  </p:par>
                                  <p:par>
                                    <p:cTn id="103" presetID="2" presetClass="entr" presetSubtype="4" fill="hold" grpId="0" nodeType="withEffect">
                                      <p:stCondLst>
                                        <p:cond delay="3600"/>
                                      </p:stCondLst>
                                      <p:childTnLst>
                                        <p:set>
                                          <p:cBhvr>
                                            <p:cTn id="104" dur="1" fill="hold">
                                              <p:stCondLst>
                                                <p:cond delay="0"/>
                                              </p:stCondLst>
                                            </p:cTn>
                                            <p:tgtEl>
                                              <p:spTgt spid="11275"/>
                                            </p:tgtEl>
                                            <p:attrNameLst>
                                              <p:attrName>style.visibility</p:attrName>
                                            </p:attrNameLst>
                                          </p:cBhvr>
                                          <p:to>
                                            <p:strVal val="visible"/>
                                          </p:to>
                                        </p:set>
                                        <p:anim calcmode="lin" valueType="num">
                                          <p:cBhvr additive="base">
                                            <p:cTn id="105" dur="750" fill="hold"/>
                                            <p:tgtEl>
                                              <p:spTgt spid="11275"/>
                                            </p:tgtEl>
                                            <p:attrNameLst>
                                              <p:attrName>ppt_x</p:attrName>
                                            </p:attrNameLst>
                                          </p:cBhvr>
                                          <p:tavLst>
                                            <p:tav tm="0">
                                              <p:val>
                                                <p:strVal val="#ppt_x"/>
                                              </p:val>
                                            </p:tav>
                                            <p:tav tm="100000">
                                              <p:val>
                                                <p:strVal val="#ppt_x"/>
                                              </p:val>
                                            </p:tav>
                                          </p:tavLst>
                                        </p:anim>
                                        <p:anim calcmode="lin" valueType="num">
                                          <p:cBhvr additive="base">
                                            <p:cTn id="106" dur="750" fill="hold"/>
                                            <p:tgtEl>
                                              <p:spTgt spid="11275"/>
                                            </p:tgtEl>
                                            <p:attrNameLst>
                                              <p:attrName>ppt_y</p:attrName>
                                            </p:attrNameLst>
                                          </p:cBhvr>
                                          <p:tavLst>
                                            <p:tav tm="0">
                                              <p:val>
                                                <p:strVal val="1+#ppt_h/2"/>
                                              </p:val>
                                            </p:tav>
                                            <p:tav tm="100000">
                                              <p:val>
                                                <p:strVal val="#ppt_y"/>
                                              </p:val>
                                            </p:tav>
                                          </p:tavLst>
                                        </p:anim>
                                      </p:childTnLst>
                                    </p:cTn>
                                  </p:par>
                                  <p:par>
                                    <p:cTn id="107" presetID="53" presetClass="entr" presetSubtype="16" fill="hold" grpId="0" nodeType="withEffect">
                                      <p:stCondLst>
                                        <p:cond delay="3600"/>
                                      </p:stCondLst>
                                      <p:childTnLst>
                                        <p:set>
                                          <p:cBhvr>
                                            <p:cTn id="108" dur="1" fill="hold">
                                              <p:stCondLst>
                                                <p:cond delay="0"/>
                                              </p:stCondLst>
                                            </p:cTn>
                                            <p:tgtEl>
                                              <p:spTgt spid="11277"/>
                                            </p:tgtEl>
                                            <p:attrNameLst>
                                              <p:attrName>style.visibility</p:attrName>
                                            </p:attrNameLst>
                                          </p:cBhvr>
                                          <p:to>
                                            <p:strVal val="visible"/>
                                          </p:to>
                                        </p:set>
                                        <p:anim calcmode="lin" valueType="num">
                                          <p:cBhvr>
                                            <p:cTn id="109" dur="300" fill="hold"/>
                                            <p:tgtEl>
                                              <p:spTgt spid="11277"/>
                                            </p:tgtEl>
                                            <p:attrNameLst>
                                              <p:attrName>ppt_w</p:attrName>
                                            </p:attrNameLst>
                                          </p:cBhvr>
                                          <p:tavLst>
                                            <p:tav tm="0">
                                              <p:val>
                                                <p:fltVal val="0"/>
                                              </p:val>
                                            </p:tav>
                                            <p:tav tm="100000">
                                              <p:val>
                                                <p:strVal val="#ppt_w"/>
                                              </p:val>
                                            </p:tav>
                                          </p:tavLst>
                                        </p:anim>
                                        <p:anim calcmode="lin" valueType="num">
                                          <p:cBhvr>
                                            <p:cTn id="110" dur="300" fill="hold"/>
                                            <p:tgtEl>
                                              <p:spTgt spid="11277"/>
                                            </p:tgtEl>
                                            <p:attrNameLst>
                                              <p:attrName>ppt_h</p:attrName>
                                            </p:attrNameLst>
                                          </p:cBhvr>
                                          <p:tavLst>
                                            <p:tav tm="0">
                                              <p:val>
                                                <p:fltVal val="0"/>
                                              </p:val>
                                            </p:tav>
                                            <p:tav tm="100000">
                                              <p:val>
                                                <p:strVal val="#ppt_h"/>
                                              </p:val>
                                            </p:tav>
                                          </p:tavLst>
                                        </p:anim>
                                        <p:animEffect transition="in" filter="fade">
                                          <p:cBhvr>
                                            <p:cTn id="111" dur="300"/>
                                            <p:tgtEl>
                                              <p:spTgt spid="11277"/>
                                            </p:tgtEl>
                                          </p:cBhvr>
                                        </p:animEffect>
                                      </p:childTnLst>
                                    </p:cTn>
                                  </p:par>
                                  <p:par>
                                    <p:cTn id="112" presetID="6" presetClass="emph" presetSubtype="0" autoRev="1" fill="hold" grpId="1" nodeType="withEffect">
                                      <p:stCondLst>
                                        <p:cond delay="3900"/>
                                      </p:stCondLst>
                                      <p:childTnLst>
                                        <p:animScale>
                                          <p:cBhvr>
                                            <p:cTn id="113" dur="150" fill="hold"/>
                                            <p:tgtEl>
                                              <p:spTgt spid="11277"/>
                                            </p:tgtEl>
                                          </p:cBhvr>
                                          <p:by x="110000" y="110000"/>
                                        </p:animScale>
                                      </p:childTnLst>
                                    </p:cTn>
                                  </p:par>
                                  <p:par>
                                    <p:cTn id="114" presetID="53" presetClass="entr" presetSubtype="16" fill="hold" grpId="0" nodeType="withEffect">
                                      <p:stCondLst>
                                        <p:cond delay="3600"/>
                                      </p:stCondLst>
                                      <p:childTnLst>
                                        <p:set>
                                          <p:cBhvr>
                                            <p:cTn id="115" dur="1" fill="hold">
                                              <p:stCondLst>
                                                <p:cond delay="0"/>
                                              </p:stCondLst>
                                            </p:cTn>
                                            <p:tgtEl>
                                              <p:spTgt spid="11285"/>
                                            </p:tgtEl>
                                            <p:attrNameLst>
                                              <p:attrName>style.visibility</p:attrName>
                                            </p:attrNameLst>
                                          </p:cBhvr>
                                          <p:to>
                                            <p:strVal val="visible"/>
                                          </p:to>
                                        </p:set>
                                        <p:anim calcmode="lin" valueType="num">
                                          <p:cBhvr>
                                            <p:cTn id="116" dur="300" fill="hold"/>
                                            <p:tgtEl>
                                              <p:spTgt spid="11285"/>
                                            </p:tgtEl>
                                            <p:attrNameLst>
                                              <p:attrName>ppt_w</p:attrName>
                                            </p:attrNameLst>
                                          </p:cBhvr>
                                          <p:tavLst>
                                            <p:tav tm="0">
                                              <p:val>
                                                <p:fltVal val="0"/>
                                              </p:val>
                                            </p:tav>
                                            <p:tav tm="100000">
                                              <p:val>
                                                <p:strVal val="#ppt_w"/>
                                              </p:val>
                                            </p:tav>
                                          </p:tavLst>
                                        </p:anim>
                                        <p:anim calcmode="lin" valueType="num">
                                          <p:cBhvr>
                                            <p:cTn id="117" dur="300" fill="hold"/>
                                            <p:tgtEl>
                                              <p:spTgt spid="11285"/>
                                            </p:tgtEl>
                                            <p:attrNameLst>
                                              <p:attrName>ppt_h</p:attrName>
                                            </p:attrNameLst>
                                          </p:cBhvr>
                                          <p:tavLst>
                                            <p:tav tm="0">
                                              <p:val>
                                                <p:fltVal val="0"/>
                                              </p:val>
                                            </p:tav>
                                            <p:tav tm="100000">
                                              <p:val>
                                                <p:strVal val="#ppt_h"/>
                                              </p:val>
                                            </p:tav>
                                          </p:tavLst>
                                        </p:anim>
                                        <p:animEffect transition="in" filter="fade">
                                          <p:cBhvr>
                                            <p:cTn id="118" dur="300"/>
                                            <p:tgtEl>
                                              <p:spTgt spid="11285"/>
                                            </p:tgtEl>
                                          </p:cBhvr>
                                        </p:animEffect>
                                      </p:childTnLst>
                                    </p:cTn>
                                  </p:par>
                                  <p:par>
                                    <p:cTn id="119" presetID="6" presetClass="emph" presetSubtype="0" autoRev="1" fill="hold" grpId="1" nodeType="withEffect">
                                      <p:stCondLst>
                                        <p:cond delay="3900"/>
                                      </p:stCondLst>
                                      <p:childTnLst>
                                        <p:animScale>
                                          <p:cBhvr>
                                            <p:cTn id="120" dur="150" fill="hold"/>
                                            <p:tgtEl>
                                              <p:spTgt spid="11285"/>
                                            </p:tgtEl>
                                          </p:cBhvr>
                                          <p:by x="110000" y="110000"/>
                                        </p:animScale>
                                      </p:childTnLst>
                                    </p:cTn>
                                  </p:par>
                                  <p:par>
                                    <p:cTn id="121" presetID="2" presetClass="entr" presetSubtype="4" fill="hold" grpId="0" nodeType="withEffect">
                                      <p:stCondLst>
                                        <p:cond delay="3900"/>
                                      </p:stCondLst>
                                      <p:childTnLst>
                                        <p:set>
                                          <p:cBhvr>
                                            <p:cTn id="122" dur="1" fill="hold">
                                              <p:stCondLst>
                                                <p:cond delay="0"/>
                                              </p:stCondLst>
                                            </p:cTn>
                                            <p:tgtEl>
                                              <p:spTgt spid="11276"/>
                                            </p:tgtEl>
                                            <p:attrNameLst>
                                              <p:attrName>style.visibility</p:attrName>
                                            </p:attrNameLst>
                                          </p:cBhvr>
                                          <p:to>
                                            <p:strVal val="visible"/>
                                          </p:to>
                                        </p:set>
                                        <p:anim calcmode="lin" valueType="num">
                                          <p:cBhvr additive="base">
                                            <p:cTn id="123" dur="750" fill="hold"/>
                                            <p:tgtEl>
                                              <p:spTgt spid="11276"/>
                                            </p:tgtEl>
                                            <p:attrNameLst>
                                              <p:attrName>ppt_x</p:attrName>
                                            </p:attrNameLst>
                                          </p:cBhvr>
                                          <p:tavLst>
                                            <p:tav tm="0">
                                              <p:val>
                                                <p:strVal val="#ppt_x"/>
                                              </p:val>
                                            </p:tav>
                                            <p:tav tm="100000">
                                              <p:val>
                                                <p:strVal val="#ppt_x"/>
                                              </p:val>
                                            </p:tav>
                                          </p:tavLst>
                                        </p:anim>
                                        <p:anim calcmode="lin" valueType="num">
                                          <p:cBhvr additive="base">
                                            <p:cTn id="124" dur="750" fill="hold"/>
                                            <p:tgtEl>
                                              <p:spTgt spid="11276"/>
                                            </p:tgtEl>
                                            <p:attrNameLst>
                                              <p:attrName>ppt_y</p:attrName>
                                            </p:attrNameLst>
                                          </p:cBhvr>
                                          <p:tavLst>
                                            <p:tav tm="0">
                                              <p:val>
                                                <p:strVal val="1+#ppt_h/2"/>
                                              </p:val>
                                            </p:tav>
                                            <p:tav tm="100000">
                                              <p:val>
                                                <p:strVal val="#ppt_y"/>
                                              </p:val>
                                            </p:tav>
                                          </p:tavLst>
                                        </p:anim>
                                      </p:childTnLst>
                                    </p:cTn>
                                  </p:par>
                                  <p:par>
                                    <p:cTn id="125" presetID="53" presetClass="entr" presetSubtype="16" fill="hold" grpId="0" nodeType="withEffect">
                                      <p:stCondLst>
                                        <p:cond delay="3900"/>
                                      </p:stCondLst>
                                      <p:childTnLst>
                                        <p:set>
                                          <p:cBhvr>
                                            <p:cTn id="126" dur="1" fill="hold">
                                              <p:stCondLst>
                                                <p:cond delay="0"/>
                                              </p:stCondLst>
                                            </p:cTn>
                                            <p:tgtEl>
                                              <p:spTgt spid="11280"/>
                                            </p:tgtEl>
                                            <p:attrNameLst>
                                              <p:attrName>style.visibility</p:attrName>
                                            </p:attrNameLst>
                                          </p:cBhvr>
                                          <p:to>
                                            <p:strVal val="visible"/>
                                          </p:to>
                                        </p:set>
                                        <p:anim calcmode="lin" valueType="num">
                                          <p:cBhvr>
                                            <p:cTn id="127" dur="300" fill="hold"/>
                                            <p:tgtEl>
                                              <p:spTgt spid="11280"/>
                                            </p:tgtEl>
                                            <p:attrNameLst>
                                              <p:attrName>ppt_w</p:attrName>
                                            </p:attrNameLst>
                                          </p:cBhvr>
                                          <p:tavLst>
                                            <p:tav tm="0">
                                              <p:val>
                                                <p:fltVal val="0"/>
                                              </p:val>
                                            </p:tav>
                                            <p:tav tm="100000">
                                              <p:val>
                                                <p:strVal val="#ppt_w"/>
                                              </p:val>
                                            </p:tav>
                                          </p:tavLst>
                                        </p:anim>
                                        <p:anim calcmode="lin" valueType="num">
                                          <p:cBhvr>
                                            <p:cTn id="128" dur="300" fill="hold"/>
                                            <p:tgtEl>
                                              <p:spTgt spid="11280"/>
                                            </p:tgtEl>
                                            <p:attrNameLst>
                                              <p:attrName>ppt_h</p:attrName>
                                            </p:attrNameLst>
                                          </p:cBhvr>
                                          <p:tavLst>
                                            <p:tav tm="0">
                                              <p:val>
                                                <p:fltVal val="0"/>
                                              </p:val>
                                            </p:tav>
                                            <p:tav tm="100000">
                                              <p:val>
                                                <p:strVal val="#ppt_h"/>
                                              </p:val>
                                            </p:tav>
                                          </p:tavLst>
                                        </p:anim>
                                        <p:animEffect transition="in" filter="fade">
                                          <p:cBhvr>
                                            <p:cTn id="129" dur="300"/>
                                            <p:tgtEl>
                                              <p:spTgt spid="11280"/>
                                            </p:tgtEl>
                                          </p:cBhvr>
                                        </p:animEffect>
                                      </p:childTnLst>
                                    </p:cTn>
                                  </p:par>
                                  <p:par>
                                    <p:cTn id="130" presetID="6" presetClass="emph" presetSubtype="0" autoRev="1" fill="hold" grpId="1" nodeType="withEffect">
                                      <p:stCondLst>
                                        <p:cond delay="4200"/>
                                      </p:stCondLst>
                                      <p:childTnLst>
                                        <p:animScale>
                                          <p:cBhvr>
                                            <p:cTn id="131" dur="150" fill="hold"/>
                                            <p:tgtEl>
                                              <p:spTgt spid="11280"/>
                                            </p:tgtEl>
                                          </p:cBhvr>
                                          <p:by x="110000" y="110000"/>
                                        </p:animScale>
                                      </p:childTnLst>
                                    </p:cTn>
                                  </p:par>
                                  <p:par>
                                    <p:cTn id="132" presetID="53" presetClass="entr" presetSubtype="16" fill="hold" grpId="0" nodeType="withEffect">
                                      <p:stCondLst>
                                        <p:cond delay="3900"/>
                                      </p:stCondLst>
                                      <p:childTnLst>
                                        <p:set>
                                          <p:cBhvr>
                                            <p:cTn id="133" dur="1" fill="hold">
                                              <p:stCondLst>
                                                <p:cond delay="0"/>
                                              </p:stCondLst>
                                            </p:cTn>
                                            <p:tgtEl>
                                              <p:spTgt spid="11286"/>
                                            </p:tgtEl>
                                            <p:attrNameLst>
                                              <p:attrName>style.visibility</p:attrName>
                                            </p:attrNameLst>
                                          </p:cBhvr>
                                          <p:to>
                                            <p:strVal val="visible"/>
                                          </p:to>
                                        </p:set>
                                        <p:anim calcmode="lin" valueType="num">
                                          <p:cBhvr>
                                            <p:cTn id="134" dur="300" fill="hold"/>
                                            <p:tgtEl>
                                              <p:spTgt spid="11286"/>
                                            </p:tgtEl>
                                            <p:attrNameLst>
                                              <p:attrName>ppt_w</p:attrName>
                                            </p:attrNameLst>
                                          </p:cBhvr>
                                          <p:tavLst>
                                            <p:tav tm="0">
                                              <p:val>
                                                <p:fltVal val="0"/>
                                              </p:val>
                                            </p:tav>
                                            <p:tav tm="100000">
                                              <p:val>
                                                <p:strVal val="#ppt_w"/>
                                              </p:val>
                                            </p:tav>
                                          </p:tavLst>
                                        </p:anim>
                                        <p:anim calcmode="lin" valueType="num">
                                          <p:cBhvr>
                                            <p:cTn id="135" dur="300" fill="hold"/>
                                            <p:tgtEl>
                                              <p:spTgt spid="11286"/>
                                            </p:tgtEl>
                                            <p:attrNameLst>
                                              <p:attrName>ppt_h</p:attrName>
                                            </p:attrNameLst>
                                          </p:cBhvr>
                                          <p:tavLst>
                                            <p:tav tm="0">
                                              <p:val>
                                                <p:fltVal val="0"/>
                                              </p:val>
                                            </p:tav>
                                            <p:tav tm="100000">
                                              <p:val>
                                                <p:strVal val="#ppt_h"/>
                                              </p:val>
                                            </p:tav>
                                          </p:tavLst>
                                        </p:anim>
                                        <p:animEffect transition="in" filter="fade">
                                          <p:cBhvr>
                                            <p:cTn id="136" dur="300"/>
                                            <p:tgtEl>
                                              <p:spTgt spid="11286"/>
                                            </p:tgtEl>
                                          </p:cBhvr>
                                        </p:animEffect>
                                      </p:childTnLst>
                                    </p:cTn>
                                  </p:par>
                                  <p:par>
                                    <p:cTn id="137" presetID="6" presetClass="emph" presetSubtype="0" autoRev="1" fill="hold" grpId="1" nodeType="withEffect">
                                      <p:stCondLst>
                                        <p:cond delay="4200"/>
                                      </p:stCondLst>
                                      <p:childTnLst>
                                        <p:animScale>
                                          <p:cBhvr>
                                            <p:cTn id="138" dur="150" fill="hold"/>
                                            <p:tgtEl>
                                              <p:spTgt spid="1128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1275" grpId="0" animBg="1"/>
          <p:bldP spid="11276" grpId="0" animBg="1"/>
          <p:bldP spid="11277" grpId="0" animBg="1"/>
          <p:bldP spid="11277" grpId="1" animBg="1"/>
          <p:bldP spid="11278" grpId="0" animBg="1"/>
          <p:bldP spid="11278" grpId="1" animBg="1"/>
          <p:bldP spid="11279" grpId="0" animBg="1"/>
          <p:bldP spid="11279" grpId="1" animBg="1"/>
          <p:bldP spid="11280" grpId="0" animBg="1"/>
          <p:bldP spid="11280" grpId="1" animBg="1"/>
          <p:bldP spid="11281" grpId="0" animBg="1"/>
          <p:bldP spid="11281" grpId="1" animBg="1"/>
          <p:bldP spid="11282" grpId="0"/>
          <p:bldP spid="11282" grpId="1"/>
          <p:bldP spid="11283" grpId="0"/>
          <p:bldP spid="11283" grpId="1"/>
          <p:bldP spid="11284" grpId="0"/>
          <p:bldP spid="11284" grpId="1"/>
          <p:bldP spid="11285" grpId="0"/>
          <p:bldP spid="11285" grpId="1"/>
          <p:bldP spid="11286" grpId="0"/>
          <p:bldP spid="11286" grpId="1"/>
          <p:bldP spid="11287" grpId="0"/>
          <p:bldP spid="11288" grpId="0" animBg="1"/>
          <p:bldP spid="11289" grpId="0"/>
          <p:bldP spid="11290" grpId="0" animBg="1"/>
          <p:bldP spid="11291" grpId="0"/>
          <p:bldP spid="11292" grpId="0" animBg="1"/>
          <p:bldP spid="11293" grpId="0"/>
          <p:bldP spid="11294" grpId="0" animBg="1"/>
          <p:bldP spid="11295" grpId="0"/>
          <p:bldP spid="30"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组合 2"/>
          <p:cNvGrpSpPr/>
          <p:nvPr/>
        </p:nvGrpSpPr>
        <p:grpSpPr bwMode="auto">
          <a:xfrm>
            <a:off x="1433417" y="1865669"/>
            <a:ext cx="2759326" cy="3089808"/>
            <a:chOff x="1075056" y="1491630"/>
            <a:chExt cx="2070054" cy="2345183"/>
          </a:xfrm>
        </p:grpSpPr>
        <p:sp>
          <p:nvSpPr>
            <p:cNvPr id="4" name="等腰三角形 12"/>
            <p:cNvSpPr/>
            <p:nvPr/>
          </p:nvSpPr>
          <p:spPr bwMode="auto">
            <a:xfrm flipV="1">
              <a:off x="1075056" y="1491630"/>
              <a:ext cx="2070054" cy="2345183"/>
            </a:xfrm>
            <a:custGeom>
              <a:avLst/>
              <a:gdLst>
                <a:gd name="T0" fmla="*/ 1044116 w 2088232"/>
                <a:gd name="T1" fmla="*/ 0 h 2365776"/>
                <a:gd name="T2" fmla="*/ 1137714 w 2088232"/>
                <a:gd name="T3" fmla="*/ 282270 h 2365776"/>
                <a:gd name="T4" fmla="*/ 2088232 w 2088232"/>
                <a:gd name="T5" fmla="*/ 1321660 h 2365776"/>
                <a:gd name="T6" fmla="*/ 1044116 w 2088232"/>
                <a:gd name="T7" fmla="*/ 2365776 h 2365776"/>
                <a:gd name="T8" fmla="*/ 0 w 2088232"/>
                <a:gd name="T9" fmla="*/ 1321660 h 2365776"/>
                <a:gd name="T10" fmla="*/ 950518 w 2088232"/>
                <a:gd name="T11" fmla="*/ 282270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1"/>
            </a:solidFill>
            <a:ln w="12700" cap="flat" cmpd="sng" algn="ctr">
              <a:noFill/>
              <a:prstDash val="solid"/>
              <a:round/>
            </a:ln>
          </p:spPr>
          <p:txBody>
            <a:bodyPr anchor="ctr"/>
            <a:lstStyle/>
            <a:p>
              <a:endParaRPr lang="zh-CN" altLang="en-US" sz="2257"/>
            </a:p>
          </p:txBody>
        </p:sp>
        <p:sp>
          <p:nvSpPr>
            <p:cNvPr id="5" name="TextBox 3"/>
            <p:cNvSpPr txBox="1">
              <a:spLocks noChangeArrowheads="1"/>
            </p:cNvSpPr>
            <p:nvPr/>
          </p:nvSpPr>
          <p:spPr bwMode="auto">
            <a:xfrm>
              <a:off x="1555978" y="2076415"/>
              <a:ext cx="1054549" cy="356652"/>
            </a:xfrm>
            <a:prstGeom prst="rect">
              <a:avLst/>
            </a:prstGeom>
            <a:noFill/>
            <a:ln w="9525">
              <a:noFill/>
              <a:miter lim="800000"/>
            </a:ln>
          </p:spPr>
          <p:txBody>
            <a:bodyPr wrap="none" lIns="121370" tIns="60685" rIns="121370" bIns="60685">
              <a:spAutoFit/>
            </a:bodyPr>
            <a:lstStyle/>
            <a:p>
              <a:pPr defTabSz="1214439"/>
              <a:r>
                <a:rPr lang="zh-CN" altLang="en-US" sz="2257">
                  <a:solidFill>
                    <a:schemeClr val="bg1"/>
                  </a:solidFill>
                  <a:latin typeface="方正兰亭中黑_GBK"/>
                  <a:ea typeface="方正兰亭中黑_GBK"/>
                  <a:cs typeface="方正兰亭中黑_GBK"/>
                </a:rPr>
                <a:t>标题内容</a:t>
              </a:r>
            </a:p>
          </p:txBody>
        </p:sp>
        <p:sp>
          <p:nvSpPr>
            <p:cNvPr id="6" name="Rectangle 13" descr="FD1DDF730CE4456e89755B07FE1653D0# #Rectangle 13"/>
            <p:cNvSpPr>
              <a:spLocks noChangeArrowheads="1"/>
            </p:cNvSpPr>
            <p:nvPr/>
          </p:nvSpPr>
          <p:spPr bwMode="auto">
            <a:xfrm>
              <a:off x="1255775" y="2487426"/>
              <a:ext cx="1708616" cy="503191"/>
            </a:xfrm>
            <a:prstGeom prst="rect">
              <a:avLst/>
            </a:prstGeom>
            <a:noFill/>
            <a:ln w="9525">
              <a:noFill/>
              <a:miter lim="800000"/>
            </a:ln>
          </p:spPr>
          <p:txBody>
            <a:bodyPr lIns="121370" tIns="60685" rIns="121370" bIns="60685">
              <a:spAutoFit/>
            </a:bodyPr>
            <a:lstStyle/>
            <a:p>
              <a:pPr algn="ctr" defTabSz="1214439"/>
              <a:r>
                <a:rPr lang="zh-CN" altLang="en-US" sz="1756">
                  <a:solidFill>
                    <a:schemeClr val="bg1"/>
                  </a:solidFill>
                </a:rPr>
                <a:t>请在此处添加您需要的文字内容</a:t>
              </a:r>
              <a:endParaRPr lang="en-US" altLang="zh-CN" sz="1756">
                <a:solidFill>
                  <a:schemeClr val="bg1"/>
                </a:solidFill>
              </a:endParaRPr>
            </a:p>
          </p:txBody>
        </p:sp>
      </p:grpSp>
      <p:sp>
        <p:nvSpPr>
          <p:cNvPr id="7" name="Rectangle 13" descr="FD1DDF730CE4456e89755B07FE1653D0# #Rectangle 13"/>
          <p:cNvSpPr>
            <a:spLocks noChangeArrowheads="1"/>
          </p:cNvSpPr>
          <p:nvPr/>
        </p:nvSpPr>
        <p:spPr bwMode="auto">
          <a:xfrm>
            <a:off x="1391609" y="5047057"/>
            <a:ext cx="2842942" cy="701560"/>
          </a:xfrm>
          <a:prstGeom prst="rect">
            <a:avLst/>
          </a:prstGeom>
          <a:noFill/>
          <a:ln w="9525">
            <a:noFill/>
            <a:miter lim="800000"/>
          </a:ln>
        </p:spPr>
        <p:txBody>
          <a:bodyPr lIns="121370" tIns="60685" rIns="121370" bIns="60685">
            <a:spAutoFit/>
          </a:bodyPr>
          <a:lstStyle/>
          <a:p>
            <a:pPr algn="just" defTabSz="1214439"/>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grpSp>
        <p:nvGrpSpPr>
          <p:cNvPr id="8" name="组合 7"/>
          <p:cNvGrpSpPr/>
          <p:nvPr/>
        </p:nvGrpSpPr>
        <p:grpSpPr bwMode="auto">
          <a:xfrm>
            <a:off x="5128445" y="2080681"/>
            <a:ext cx="2283512" cy="2556259"/>
            <a:chOff x="3845797" y="1655066"/>
            <a:chExt cx="1713148" cy="1940841"/>
          </a:xfrm>
        </p:grpSpPr>
        <p:sp>
          <p:nvSpPr>
            <p:cNvPr id="9" name="等腰三角形 12"/>
            <p:cNvSpPr/>
            <p:nvPr/>
          </p:nvSpPr>
          <p:spPr bwMode="auto">
            <a:xfrm flipV="1">
              <a:off x="3845797" y="1655066"/>
              <a:ext cx="1713148" cy="1940841"/>
            </a:xfrm>
            <a:custGeom>
              <a:avLst/>
              <a:gdLst>
                <a:gd name="T0" fmla="*/ 1044116 w 2088232"/>
                <a:gd name="T1" fmla="*/ 0 h 2365776"/>
                <a:gd name="T2" fmla="*/ 1137714 w 2088232"/>
                <a:gd name="T3" fmla="*/ 282270 h 2365776"/>
                <a:gd name="T4" fmla="*/ 2088232 w 2088232"/>
                <a:gd name="T5" fmla="*/ 1321660 h 2365776"/>
                <a:gd name="T6" fmla="*/ 1044116 w 2088232"/>
                <a:gd name="T7" fmla="*/ 2365776 h 2365776"/>
                <a:gd name="T8" fmla="*/ 0 w 2088232"/>
                <a:gd name="T9" fmla="*/ 1321660 h 2365776"/>
                <a:gd name="T10" fmla="*/ 950518 w 2088232"/>
                <a:gd name="T11" fmla="*/ 282270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cap="flat" cmpd="sng" algn="ctr">
              <a:noFill/>
              <a:prstDash val="solid"/>
              <a:round/>
            </a:ln>
          </p:spPr>
          <p:txBody>
            <a:bodyPr anchor="ctr"/>
            <a:lstStyle/>
            <a:p>
              <a:endParaRPr lang="zh-CN" altLang="en-US" sz="2257"/>
            </a:p>
          </p:txBody>
        </p:sp>
        <p:sp>
          <p:nvSpPr>
            <p:cNvPr id="10" name="TextBox 8"/>
            <p:cNvSpPr txBox="1">
              <a:spLocks noChangeArrowheads="1"/>
            </p:cNvSpPr>
            <p:nvPr/>
          </p:nvSpPr>
          <p:spPr bwMode="auto">
            <a:xfrm>
              <a:off x="4199778" y="2105510"/>
              <a:ext cx="1006476" cy="342162"/>
            </a:xfrm>
            <a:prstGeom prst="rect">
              <a:avLst/>
            </a:prstGeom>
            <a:noFill/>
            <a:ln w="9525">
              <a:noFill/>
              <a:miter lim="800000"/>
            </a:ln>
          </p:spPr>
          <p:txBody>
            <a:bodyPr wrap="none" lIns="121370" tIns="60685" rIns="121370" bIns="60685">
              <a:spAutoFit/>
            </a:bodyPr>
            <a:lstStyle/>
            <a:p>
              <a:pPr defTabSz="1214439"/>
              <a:r>
                <a:rPr lang="zh-CN" altLang="en-US" sz="2132">
                  <a:solidFill>
                    <a:schemeClr val="bg1"/>
                  </a:solidFill>
                  <a:latin typeface="方正兰亭中黑_GBK"/>
                  <a:ea typeface="方正兰亭中黑_GBK"/>
                  <a:cs typeface="方正兰亭中黑_GBK"/>
                </a:rPr>
                <a:t>标题内容</a:t>
              </a:r>
            </a:p>
          </p:txBody>
        </p:sp>
        <p:sp>
          <p:nvSpPr>
            <p:cNvPr id="11" name="Rectangle 13" descr="FD1DDF730CE4456e89755B07FE1653D0# #Rectangle 13"/>
            <p:cNvSpPr>
              <a:spLocks noChangeArrowheads="1"/>
            </p:cNvSpPr>
            <p:nvPr/>
          </p:nvSpPr>
          <p:spPr bwMode="auto">
            <a:xfrm>
              <a:off x="3945868" y="2457704"/>
              <a:ext cx="1513006" cy="444738"/>
            </a:xfrm>
            <a:prstGeom prst="rect">
              <a:avLst/>
            </a:prstGeom>
            <a:noFill/>
            <a:ln w="9525">
              <a:noFill/>
              <a:miter lim="800000"/>
            </a:ln>
          </p:spPr>
          <p:txBody>
            <a:bodyPr lIns="121370" tIns="60685" rIns="121370" bIns="60685">
              <a:spAutoFit/>
            </a:bodyPr>
            <a:lstStyle/>
            <a:p>
              <a:pPr algn="ctr" defTabSz="1214439"/>
              <a:r>
                <a:rPr lang="zh-CN" altLang="en-US" sz="1505">
                  <a:solidFill>
                    <a:schemeClr val="bg1"/>
                  </a:solidFill>
                </a:rPr>
                <a:t>请在此处添加您需要的文字内容</a:t>
              </a:r>
              <a:endParaRPr lang="en-US" altLang="zh-CN" sz="1505">
                <a:solidFill>
                  <a:schemeClr val="bg1"/>
                </a:solidFill>
              </a:endParaRPr>
            </a:p>
          </p:txBody>
        </p:sp>
      </p:grpSp>
      <p:grpSp>
        <p:nvGrpSpPr>
          <p:cNvPr id="12" name="组合 11"/>
          <p:cNvGrpSpPr/>
          <p:nvPr/>
        </p:nvGrpSpPr>
        <p:grpSpPr bwMode="auto">
          <a:xfrm>
            <a:off x="8431274" y="2202123"/>
            <a:ext cx="2014746" cy="2255640"/>
            <a:chOff x="6322551" y="1747101"/>
            <a:chExt cx="1512168" cy="1713148"/>
          </a:xfrm>
          <a:solidFill>
            <a:schemeClr val="accent1"/>
          </a:solidFill>
        </p:grpSpPr>
        <p:sp>
          <p:nvSpPr>
            <p:cNvPr id="13" name="等腰三角形 12"/>
            <p:cNvSpPr/>
            <p:nvPr/>
          </p:nvSpPr>
          <p:spPr bwMode="auto">
            <a:xfrm flipV="1">
              <a:off x="6322551" y="1747101"/>
              <a:ext cx="1512168" cy="1713148"/>
            </a:xfrm>
            <a:custGeom>
              <a:avLst/>
              <a:gdLst>
                <a:gd name="T0" fmla="*/ 1044116 w 2088232"/>
                <a:gd name="T1" fmla="*/ 0 h 2365776"/>
                <a:gd name="T2" fmla="*/ 1137714 w 2088232"/>
                <a:gd name="T3" fmla="*/ 282270 h 2365776"/>
                <a:gd name="T4" fmla="*/ 2088232 w 2088232"/>
                <a:gd name="T5" fmla="*/ 1321660 h 2365776"/>
                <a:gd name="T6" fmla="*/ 1044116 w 2088232"/>
                <a:gd name="T7" fmla="*/ 2365776 h 2365776"/>
                <a:gd name="T8" fmla="*/ 0 w 2088232"/>
                <a:gd name="T9" fmla="*/ 1321660 h 2365776"/>
                <a:gd name="T10" fmla="*/ 950518 w 2088232"/>
                <a:gd name="T11" fmla="*/ 282270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grpFill/>
            <a:ln w="12700" cap="flat" cmpd="sng" algn="ctr">
              <a:noFill/>
              <a:prstDash val="solid"/>
              <a:round/>
            </a:ln>
          </p:spPr>
          <p:txBody>
            <a:bodyPr anchor="ctr"/>
            <a:lstStyle/>
            <a:p>
              <a:endParaRPr lang="zh-CN" altLang="en-US" sz="2257"/>
            </a:p>
          </p:txBody>
        </p:sp>
        <p:sp>
          <p:nvSpPr>
            <p:cNvPr id="14" name="TextBox 12"/>
            <p:cNvSpPr txBox="1">
              <a:spLocks noChangeArrowheads="1"/>
            </p:cNvSpPr>
            <p:nvPr/>
          </p:nvSpPr>
          <p:spPr bwMode="auto">
            <a:xfrm>
              <a:off x="6601973" y="2106968"/>
              <a:ext cx="958786" cy="327663"/>
            </a:xfrm>
            <a:prstGeom prst="rect">
              <a:avLst/>
            </a:prstGeom>
            <a:grpFill/>
            <a:ln w="9525">
              <a:noFill/>
              <a:miter lim="800000"/>
            </a:ln>
          </p:spPr>
          <p:txBody>
            <a:bodyPr wrap="none" lIns="121370" tIns="60685" rIns="121370" bIns="60685">
              <a:spAutoFit/>
            </a:bodyPr>
            <a:lstStyle/>
            <a:p>
              <a:pPr defTabSz="1214439"/>
              <a:r>
                <a:rPr lang="zh-CN" altLang="en-US" sz="2007">
                  <a:solidFill>
                    <a:schemeClr val="bg1"/>
                  </a:solidFill>
                  <a:latin typeface="方正兰亭中黑_GBK"/>
                  <a:ea typeface="方正兰亭中黑_GBK"/>
                  <a:cs typeface="方正兰亭中黑_GBK"/>
                </a:rPr>
                <a:t>标题内容</a:t>
              </a:r>
            </a:p>
          </p:txBody>
        </p:sp>
        <p:sp>
          <p:nvSpPr>
            <p:cNvPr id="15" name="Rectangle 13" descr="FD1DDF730CE4456e89755B07FE1653D0# #Rectangle 13"/>
            <p:cNvSpPr>
              <a:spLocks noChangeArrowheads="1"/>
            </p:cNvSpPr>
            <p:nvPr/>
          </p:nvSpPr>
          <p:spPr bwMode="auto">
            <a:xfrm>
              <a:off x="6394274" y="2457763"/>
              <a:ext cx="1368722" cy="386247"/>
            </a:xfrm>
            <a:prstGeom prst="rect">
              <a:avLst/>
            </a:prstGeom>
            <a:grpFill/>
            <a:ln w="9525">
              <a:noFill/>
              <a:miter lim="800000"/>
            </a:ln>
          </p:spPr>
          <p:txBody>
            <a:bodyPr lIns="121370" tIns="60685" rIns="121370" bIns="60685">
              <a:spAutoFit/>
            </a:bodyPr>
            <a:lstStyle/>
            <a:p>
              <a:pPr algn="ctr" defTabSz="1214439"/>
              <a:r>
                <a:rPr lang="zh-CN" altLang="en-US" sz="1254">
                  <a:solidFill>
                    <a:schemeClr val="bg1"/>
                  </a:solidFill>
                </a:rPr>
                <a:t>请在此处添加您需要的文字内容</a:t>
              </a:r>
              <a:endParaRPr lang="en-US" altLang="zh-CN" sz="1254">
                <a:solidFill>
                  <a:schemeClr val="bg1"/>
                </a:solidFill>
              </a:endParaRPr>
            </a:p>
          </p:txBody>
        </p:sp>
      </p:grpSp>
      <p:sp>
        <p:nvSpPr>
          <p:cNvPr id="16" name="Rectangle 13" descr="FD1DDF730CE4456e89755B07FE1653D0# #Rectangle 13"/>
          <p:cNvSpPr>
            <a:spLocks noChangeArrowheads="1"/>
          </p:cNvSpPr>
          <p:nvPr/>
        </p:nvSpPr>
        <p:spPr bwMode="auto">
          <a:xfrm>
            <a:off x="4847735" y="4855935"/>
            <a:ext cx="2844932" cy="701560"/>
          </a:xfrm>
          <a:prstGeom prst="rect">
            <a:avLst/>
          </a:prstGeom>
          <a:noFill/>
          <a:ln w="9525">
            <a:noFill/>
            <a:miter lim="800000"/>
          </a:ln>
        </p:spPr>
        <p:txBody>
          <a:bodyPr lIns="121370" tIns="60685" rIns="121370" bIns="60685">
            <a:spAutoFit/>
          </a:bodyPr>
          <a:lstStyle/>
          <a:p>
            <a:pPr algn="just" defTabSz="1214439"/>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sp>
        <p:nvSpPr>
          <p:cNvPr id="17" name="Rectangle 13" descr="FD1DDF730CE4456e89755B07FE1653D0# #Rectangle 13"/>
          <p:cNvSpPr>
            <a:spLocks noChangeArrowheads="1"/>
          </p:cNvSpPr>
          <p:nvPr/>
        </p:nvSpPr>
        <p:spPr bwMode="auto">
          <a:xfrm>
            <a:off x="8112738" y="4680740"/>
            <a:ext cx="2687655" cy="701560"/>
          </a:xfrm>
          <a:prstGeom prst="rect">
            <a:avLst/>
          </a:prstGeom>
          <a:noFill/>
          <a:ln w="9525">
            <a:noFill/>
            <a:miter lim="800000"/>
          </a:ln>
        </p:spPr>
        <p:txBody>
          <a:bodyPr lIns="121370" tIns="60685" rIns="121370" bIns="60685">
            <a:spAutoFit/>
          </a:bodyPr>
          <a:lstStyle/>
          <a:p>
            <a:pPr algn="just" defTabSz="1214439"/>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sp>
        <p:nvSpPr>
          <p:cNvPr id="18" name="文本框 17"/>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01797235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26640" y="1917118"/>
            <a:ext cx="2724337" cy="2076490"/>
            <a:chOff x="6566394" y="2021434"/>
            <a:chExt cx="2873914" cy="2190498"/>
          </a:xfrm>
          <a:solidFill>
            <a:schemeClr val="accent2"/>
          </a:soli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6763"/>
                <a:gd name="connsiteY0" fmla="*/ 1574572 h 1589231"/>
                <a:gd name="connsiteX1" fmla="*/ 947203 w 2026763"/>
                <a:gd name="connsiteY1" fmla="*/ 0 h 1589231"/>
                <a:gd name="connsiteX2" fmla="*/ 1931311 w 2026763"/>
                <a:gd name="connsiteY2" fmla="*/ 24603 h 1589231"/>
                <a:gd name="connsiteX3" fmla="*/ 2026763 w 2026763"/>
                <a:gd name="connsiteY3" fmla="*/ 118448 h 1589231"/>
                <a:gd name="connsiteX4" fmla="*/ 1029212 w 2026763"/>
                <a:gd name="connsiteY4" fmla="*/ 1589231 h 1589231"/>
                <a:gd name="connsiteX5" fmla="*/ 0 w 2026763"/>
                <a:gd name="connsiteY5" fmla="*/ 1574572 h 1589231"/>
                <a:gd name="connsiteX0" fmla="*/ 0 w 2026763"/>
                <a:gd name="connsiteY0" fmla="*/ 1574572 h 1601616"/>
                <a:gd name="connsiteX1" fmla="*/ 947203 w 2026763"/>
                <a:gd name="connsiteY1" fmla="*/ 0 h 1601616"/>
                <a:gd name="connsiteX2" fmla="*/ 1931311 w 2026763"/>
                <a:gd name="connsiteY2" fmla="*/ 24603 h 1601616"/>
                <a:gd name="connsiteX3" fmla="*/ 2026763 w 2026763"/>
                <a:gd name="connsiteY3" fmla="*/ 118448 h 1601616"/>
                <a:gd name="connsiteX4" fmla="*/ 1029212 w 2026763"/>
                <a:gd name="connsiteY4" fmla="*/ 1589231 h 1601616"/>
                <a:gd name="connsiteX5" fmla="*/ 0 w 2026763"/>
                <a:gd name="connsiteY5" fmla="*/ 1574572 h 1601616"/>
                <a:gd name="connsiteX0" fmla="*/ 0 w 2026763"/>
                <a:gd name="connsiteY0" fmla="*/ 1574572 h 1593194"/>
                <a:gd name="connsiteX1" fmla="*/ 947203 w 2026763"/>
                <a:gd name="connsiteY1" fmla="*/ 0 h 1593194"/>
                <a:gd name="connsiteX2" fmla="*/ 1931311 w 2026763"/>
                <a:gd name="connsiteY2" fmla="*/ 24603 h 1593194"/>
                <a:gd name="connsiteX3" fmla="*/ 2026763 w 2026763"/>
                <a:gd name="connsiteY3" fmla="*/ 118448 h 1593194"/>
                <a:gd name="connsiteX4" fmla="*/ 1029212 w 2026763"/>
                <a:gd name="connsiteY4" fmla="*/ 1589231 h 1593194"/>
                <a:gd name="connsiteX5" fmla="*/ 0 w 2026763"/>
                <a:gd name="connsiteY5" fmla="*/ 1574572 h 1593194"/>
                <a:gd name="connsiteX0" fmla="*/ 0 w 2023046"/>
                <a:gd name="connsiteY0" fmla="*/ 1563421 h 1589231"/>
                <a:gd name="connsiteX1" fmla="*/ 943486 w 2023046"/>
                <a:gd name="connsiteY1" fmla="*/ 0 h 1589231"/>
                <a:gd name="connsiteX2" fmla="*/ 1927594 w 2023046"/>
                <a:gd name="connsiteY2" fmla="*/ 24603 h 1589231"/>
                <a:gd name="connsiteX3" fmla="*/ 2023046 w 2023046"/>
                <a:gd name="connsiteY3" fmla="*/ 118448 h 1589231"/>
                <a:gd name="connsiteX4" fmla="*/ 1025495 w 2023046"/>
                <a:gd name="connsiteY4" fmla="*/ 1589231 h 1589231"/>
                <a:gd name="connsiteX5" fmla="*/ 0 w 2023046"/>
                <a:gd name="connsiteY5" fmla="*/ 1563421 h 1589231"/>
                <a:gd name="connsiteX0" fmla="*/ 0 w 2023046"/>
                <a:gd name="connsiteY0" fmla="*/ 1563421 h 1574847"/>
                <a:gd name="connsiteX1" fmla="*/ 943486 w 2023046"/>
                <a:gd name="connsiteY1" fmla="*/ 0 h 1574847"/>
                <a:gd name="connsiteX2" fmla="*/ 1927594 w 2023046"/>
                <a:gd name="connsiteY2" fmla="*/ 24603 h 1574847"/>
                <a:gd name="connsiteX3" fmla="*/ 2023046 w 2023046"/>
                <a:gd name="connsiteY3" fmla="*/ 118448 h 1574847"/>
                <a:gd name="connsiteX4" fmla="*/ 1029212 w 2023046"/>
                <a:gd name="connsiteY4" fmla="*/ 1548343 h 1574847"/>
                <a:gd name="connsiteX5" fmla="*/ 0 w 2023046"/>
                <a:gd name="connsiteY5" fmla="*/ 1563421 h 1574847"/>
                <a:gd name="connsiteX0" fmla="*/ 0 w 2023046"/>
                <a:gd name="connsiteY0" fmla="*/ 1563421 h 1563421"/>
                <a:gd name="connsiteX1" fmla="*/ 943486 w 2023046"/>
                <a:gd name="connsiteY1" fmla="*/ 0 h 1563421"/>
                <a:gd name="connsiteX2" fmla="*/ 1927594 w 2023046"/>
                <a:gd name="connsiteY2" fmla="*/ 24603 h 1563421"/>
                <a:gd name="connsiteX3" fmla="*/ 2023046 w 2023046"/>
                <a:gd name="connsiteY3" fmla="*/ 118448 h 1563421"/>
                <a:gd name="connsiteX4" fmla="*/ 1029212 w 2023046"/>
                <a:gd name="connsiteY4" fmla="*/ 1548343 h 1563421"/>
                <a:gd name="connsiteX5" fmla="*/ 0 w 2023046"/>
                <a:gd name="connsiteY5" fmla="*/ 1563421 h 1563421"/>
                <a:gd name="connsiteX0" fmla="*/ 0 w 2023046"/>
                <a:gd name="connsiteY0" fmla="*/ 1563421 h 1568845"/>
                <a:gd name="connsiteX1" fmla="*/ 943486 w 2023046"/>
                <a:gd name="connsiteY1" fmla="*/ 0 h 1568845"/>
                <a:gd name="connsiteX2" fmla="*/ 1927594 w 2023046"/>
                <a:gd name="connsiteY2" fmla="*/ 24603 h 1568845"/>
                <a:gd name="connsiteX3" fmla="*/ 2023046 w 2023046"/>
                <a:gd name="connsiteY3" fmla="*/ 118448 h 1568845"/>
                <a:gd name="connsiteX4" fmla="*/ 1012811 w 2023046"/>
                <a:gd name="connsiteY4" fmla="*/ 1568845 h 1568845"/>
                <a:gd name="connsiteX5" fmla="*/ 0 w 2023046"/>
                <a:gd name="connsiteY5" fmla="*/ 1563421 h 1568845"/>
                <a:gd name="connsiteX0" fmla="*/ 0 w 2023046"/>
                <a:gd name="connsiteY0" fmla="*/ 1575722 h 1575722"/>
                <a:gd name="connsiteX1" fmla="*/ 943486 w 2023046"/>
                <a:gd name="connsiteY1" fmla="*/ 0 h 1575722"/>
                <a:gd name="connsiteX2" fmla="*/ 1927594 w 2023046"/>
                <a:gd name="connsiteY2" fmla="*/ 24603 h 1575722"/>
                <a:gd name="connsiteX3" fmla="*/ 2023046 w 2023046"/>
                <a:gd name="connsiteY3" fmla="*/ 118448 h 1575722"/>
                <a:gd name="connsiteX4" fmla="*/ 1012811 w 2023046"/>
                <a:gd name="connsiteY4" fmla="*/ 1568845 h 1575722"/>
                <a:gd name="connsiteX5" fmla="*/ 0 w 2023046"/>
                <a:gd name="connsiteY5" fmla="*/ 1575722 h 1575722"/>
                <a:gd name="connsiteX0" fmla="*/ 0 w 2023046"/>
                <a:gd name="connsiteY0" fmla="*/ 1557880 h 1557880"/>
                <a:gd name="connsiteX1" fmla="*/ 947947 w 2023046"/>
                <a:gd name="connsiteY1" fmla="*/ 0 h 1557880"/>
                <a:gd name="connsiteX2" fmla="*/ 1927594 w 2023046"/>
                <a:gd name="connsiteY2" fmla="*/ 6761 h 1557880"/>
                <a:gd name="connsiteX3" fmla="*/ 2023046 w 2023046"/>
                <a:gd name="connsiteY3" fmla="*/ 100606 h 1557880"/>
                <a:gd name="connsiteX4" fmla="*/ 1012811 w 2023046"/>
                <a:gd name="connsiteY4" fmla="*/ 1551003 h 1557880"/>
                <a:gd name="connsiteX5" fmla="*/ 0 w 2023046"/>
                <a:gd name="connsiteY5" fmla="*/ 1557880 h 155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grpSp>
      <p:grpSp>
        <p:nvGrpSpPr>
          <p:cNvPr id="2" name="组合 1"/>
          <p:cNvGrpSpPr/>
          <p:nvPr/>
        </p:nvGrpSpPr>
        <p:grpSpPr>
          <a:xfrm>
            <a:off x="3070039" y="1917119"/>
            <a:ext cx="2715108" cy="2066251"/>
            <a:chOff x="3236480" y="2021433"/>
            <a:chExt cx="2864179" cy="2179697"/>
          </a:xfrm>
          <a:solidFill>
            <a:schemeClr val="accent1"/>
          </a:soli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16965"/>
                <a:gd name="connsiteY0" fmla="*/ 1568040 h 1568040"/>
                <a:gd name="connsiteX1" fmla="*/ 937405 w 2016965"/>
                <a:gd name="connsiteY1" fmla="*/ 0 h 1568040"/>
                <a:gd name="connsiteX2" fmla="*/ 1921513 w 2016965"/>
                <a:gd name="connsiteY2" fmla="*/ 24603 h 1568040"/>
                <a:gd name="connsiteX3" fmla="*/ 2016965 w 2016965"/>
                <a:gd name="connsiteY3" fmla="*/ 118448 h 1568040"/>
                <a:gd name="connsiteX4" fmla="*/ 1019414 w 2016965"/>
                <a:gd name="connsiteY4" fmla="*/ 1566371 h 1568040"/>
                <a:gd name="connsiteX5" fmla="*/ 0 w 2016965"/>
                <a:gd name="connsiteY5" fmla="*/ 1568040 h 1568040"/>
                <a:gd name="connsiteX0" fmla="*/ 0 w 2016965"/>
                <a:gd name="connsiteY0" fmla="*/ 1550198 h 1550198"/>
                <a:gd name="connsiteX1" fmla="*/ 932945 w 2016965"/>
                <a:gd name="connsiteY1" fmla="*/ 0 h 1550198"/>
                <a:gd name="connsiteX2" fmla="*/ 1921513 w 2016965"/>
                <a:gd name="connsiteY2" fmla="*/ 6761 h 1550198"/>
                <a:gd name="connsiteX3" fmla="*/ 2016965 w 2016965"/>
                <a:gd name="connsiteY3" fmla="*/ 100606 h 1550198"/>
                <a:gd name="connsiteX4" fmla="*/ 1019414 w 2016965"/>
                <a:gd name="connsiteY4" fmla="*/ 1548529 h 1550198"/>
                <a:gd name="connsiteX5" fmla="*/ 0 w 2016965"/>
                <a:gd name="connsiteY5" fmla="*/ 1550198 h 1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grpSp>
      <p:grpSp>
        <p:nvGrpSpPr>
          <p:cNvPr id="5" name="组合 4"/>
          <p:cNvGrpSpPr/>
          <p:nvPr/>
        </p:nvGrpSpPr>
        <p:grpSpPr>
          <a:xfrm>
            <a:off x="6226641" y="3986708"/>
            <a:ext cx="2724937" cy="2037706"/>
            <a:chOff x="6566394" y="4204652"/>
            <a:chExt cx="2874548" cy="2149585"/>
          </a:xfrm>
          <a:solidFill>
            <a:schemeClr val="accent1"/>
          </a:soli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1994106"/>
                <a:gd name="connsiteY0" fmla="*/ 1564775 h 1566371"/>
                <a:gd name="connsiteX1" fmla="*/ 914546 w 1994106"/>
                <a:gd name="connsiteY1" fmla="*/ 0 h 1566371"/>
                <a:gd name="connsiteX2" fmla="*/ 1898654 w 1994106"/>
                <a:gd name="connsiteY2" fmla="*/ 24603 h 1566371"/>
                <a:gd name="connsiteX3" fmla="*/ 1994106 w 1994106"/>
                <a:gd name="connsiteY3" fmla="*/ 118448 h 1566371"/>
                <a:gd name="connsiteX4" fmla="*/ 996555 w 1994106"/>
                <a:gd name="connsiteY4" fmla="*/ 1566371 h 1566371"/>
                <a:gd name="connsiteX5" fmla="*/ 0 w 1994106"/>
                <a:gd name="connsiteY5" fmla="*/ 1564775 h 1566371"/>
                <a:gd name="connsiteX0" fmla="*/ 0 w 2010434"/>
                <a:gd name="connsiteY0" fmla="*/ 1564775 h 1566371"/>
                <a:gd name="connsiteX1" fmla="*/ 930874 w 2010434"/>
                <a:gd name="connsiteY1" fmla="*/ 0 h 1566371"/>
                <a:gd name="connsiteX2" fmla="*/ 1914982 w 2010434"/>
                <a:gd name="connsiteY2" fmla="*/ 24603 h 1566371"/>
                <a:gd name="connsiteX3" fmla="*/ 2010434 w 2010434"/>
                <a:gd name="connsiteY3" fmla="*/ 118448 h 1566371"/>
                <a:gd name="connsiteX4" fmla="*/ 1012883 w 2010434"/>
                <a:gd name="connsiteY4" fmla="*/ 1566371 h 1566371"/>
                <a:gd name="connsiteX5" fmla="*/ 0 w 2010434"/>
                <a:gd name="connsiteY5" fmla="*/ 1564775 h 1566371"/>
                <a:gd name="connsiteX0" fmla="*/ 0 w 2023497"/>
                <a:gd name="connsiteY0" fmla="*/ 1519055 h 1566371"/>
                <a:gd name="connsiteX1" fmla="*/ 943937 w 2023497"/>
                <a:gd name="connsiteY1" fmla="*/ 0 h 1566371"/>
                <a:gd name="connsiteX2" fmla="*/ 1928045 w 2023497"/>
                <a:gd name="connsiteY2" fmla="*/ 24603 h 1566371"/>
                <a:gd name="connsiteX3" fmla="*/ 2023497 w 2023497"/>
                <a:gd name="connsiteY3" fmla="*/ 118448 h 1566371"/>
                <a:gd name="connsiteX4" fmla="*/ 1025946 w 2023497"/>
                <a:gd name="connsiteY4" fmla="*/ 1566371 h 1566371"/>
                <a:gd name="connsiteX5" fmla="*/ 0 w 2023497"/>
                <a:gd name="connsiteY5" fmla="*/ 1519055 h 1566371"/>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491259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19415 w 2023497"/>
                <a:gd name="connsiteY4" fmla="*/ 1504322 h 1519055"/>
                <a:gd name="connsiteX5" fmla="*/ 0 w 2023497"/>
                <a:gd name="connsiteY5" fmla="*/ 1519055 h 1519055"/>
                <a:gd name="connsiteX0" fmla="*/ 0 w 2023497"/>
                <a:gd name="connsiteY0" fmla="*/ 1519055 h 1519055"/>
                <a:gd name="connsiteX1" fmla="*/ 943937 w 2023497"/>
                <a:gd name="connsiteY1" fmla="*/ 0 h 1519055"/>
                <a:gd name="connsiteX2" fmla="*/ 1928045 w 2023497"/>
                <a:gd name="connsiteY2" fmla="*/ 24603 h 1519055"/>
                <a:gd name="connsiteX3" fmla="*/ 2023497 w 2023497"/>
                <a:gd name="connsiteY3" fmla="*/ 118448 h 1519055"/>
                <a:gd name="connsiteX4" fmla="*/ 1029212 w 2023497"/>
                <a:gd name="connsiteY4" fmla="*/ 1507588 h 1519055"/>
                <a:gd name="connsiteX5" fmla="*/ 0 w 2023497"/>
                <a:gd name="connsiteY5" fmla="*/ 1519055 h 1519055"/>
                <a:gd name="connsiteX0" fmla="*/ 0 w 2023497"/>
                <a:gd name="connsiteY0" fmla="*/ 1519055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19055 h 1548476"/>
                <a:gd name="connsiteX0" fmla="*/ 0 w 2023497"/>
                <a:gd name="connsiteY0" fmla="*/ 1537640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37640 h 1548476"/>
                <a:gd name="connsiteX0" fmla="*/ 0 w 2023497"/>
                <a:gd name="connsiteY0" fmla="*/ 1545841 h 1548476"/>
                <a:gd name="connsiteX1" fmla="*/ 943937 w 2023497"/>
                <a:gd name="connsiteY1" fmla="*/ 0 h 1548476"/>
                <a:gd name="connsiteX2" fmla="*/ 1928045 w 2023497"/>
                <a:gd name="connsiteY2" fmla="*/ 24603 h 1548476"/>
                <a:gd name="connsiteX3" fmla="*/ 2023497 w 2023497"/>
                <a:gd name="connsiteY3" fmla="*/ 118448 h 1548476"/>
                <a:gd name="connsiteX4" fmla="*/ 1025495 w 2023497"/>
                <a:gd name="connsiteY4" fmla="*/ 1548476 h 1548476"/>
                <a:gd name="connsiteX5" fmla="*/ 0 w 2023497"/>
                <a:gd name="connsiteY5" fmla="*/ 1545841 h 1548476"/>
                <a:gd name="connsiteX0" fmla="*/ 0 w 2023497"/>
                <a:gd name="connsiteY0" fmla="*/ 1545841 h 1560778"/>
                <a:gd name="connsiteX1" fmla="*/ 943937 w 2023497"/>
                <a:gd name="connsiteY1" fmla="*/ 0 h 1560778"/>
                <a:gd name="connsiteX2" fmla="*/ 1928045 w 2023497"/>
                <a:gd name="connsiteY2" fmla="*/ 24603 h 1560778"/>
                <a:gd name="connsiteX3" fmla="*/ 2023497 w 2023497"/>
                <a:gd name="connsiteY3" fmla="*/ 118448 h 1560778"/>
                <a:gd name="connsiteX4" fmla="*/ 1013194 w 2023497"/>
                <a:gd name="connsiteY4" fmla="*/ 1560778 h 1560778"/>
                <a:gd name="connsiteX5" fmla="*/ 0 w 2023497"/>
                <a:gd name="connsiteY5" fmla="*/ 1545841 h 1560778"/>
                <a:gd name="connsiteX0" fmla="*/ 0 w 2023497"/>
                <a:gd name="connsiteY0" fmla="*/ 1545841 h 1545841"/>
                <a:gd name="connsiteX1" fmla="*/ 943937 w 2023497"/>
                <a:gd name="connsiteY1" fmla="*/ 0 h 1545841"/>
                <a:gd name="connsiteX2" fmla="*/ 1928045 w 2023497"/>
                <a:gd name="connsiteY2" fmla="*/ 24603 h 1545841"/>
                <a:gd name="connsiteX3" fmla="*/ 2023497 w 2023497"/>
                <a:gd name="connsiteY3" fmla="*/ 118448 h 1545841"/>
                <a:gd name="connsiteX4" fmla="*/ 1013194 w 2023497"/>
                <a:gd name="connsiteY4" fmla="*/ 1544377 h 1545841"/>
                <a:gd name="connsiteX5" fmla="*/ 0 w 2023497"/>
                <a:gd name="connsiteY5" fmla="*/ 1545841 h 1545841"/>
                <a:gd name="connsiteX0" fmla="*/ 0 w 2023497"/>
                <a:gd name="connsiteY0" fmla="*/ 1545841 h 1552578"/>
                <a:gd name="connsiteX1" fmla="*/ 943937 w 2023497"/>
                <a:gd name="connsiteY1" fmla="*/ 0 h 1552578"/>
                <a:gd name="connsiteX2" fmla="*/ 1928045 w 2023497"/>
                <a:gd name="connsiteY2" fmla="*/ 24603 h 1552578"/>
                <a:gd name="connsiteX3" fmla="*/ 2023497 w 2023497"/>
                <a:gd name="connsiteY3" fmla="*/ 118448 h 1552578"/>
                <a:gd name="connsiteX4" fmla="*/ 1009093 w 2023497"/>
                <a:gd name="connsiteY4" fmla="*/ 1552578 h 1552578"/>
                <a:gd name="connsiteX5" fmla="*/ 0 w 2023497"/>
                <a:gd name="connsiteY5" fmla="*/ 1545841 h 1552578"/>
                <a:gd name="connsiteX0" fmla="*/ 0 w 2023497"/>
                <a:gd name="connsiteY0" fmla="*/ 1522046 h 1528783"/>
                <a:gd name="connsiteX1" fmla="*/ 930340 w 2023497"/>
                <a:gd name="connsiteY1" fmla="*/ 0 h 1528783"/>
                <a:gd name="connsiteX2" fmla="*/ 1928045 w 2023497"/>
                <a:gd name="connsiteY2" fmla="*/ 808 h 1528783"/>
                <a:gd name="connsiteX3" fmla="*/ 2023497 w 2023497"/>
                <a:gd name="connsiteY3" fmla="*/ 94653 h 1528783"/>
                <a:gd name="connsiteX4" fmla="*/ 1009093 w 2023497"/>
                <a:gd name="connsiteY4" fmla="*/ 1528783 h 1528783"/>
                <a:gd name="connsiteX5" fmla="*/ 0 w 2023497"/>
                <a:gd name="connsiteY5" fmla="*/ 1522046 h 15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grpSp>
      <p:grpSp>
        <p:nvGrpSpPr>
          <p:cNvPr id="4" name="组合 3"/>
          <p:cNvGrpSpPr/>
          <p:nvPr/>
        </p:nvGrpSpPr>
        <p:grpSpPr>
          <a:xfrm>
            <a:off x="3065683" y="3968322"/>
            <a:ext cx="2719462" cy="2075025"/>
            <a:chOff x="3231887" y="4185258"/>
            <a:chExt cx="2868772" cy="2188952"/>
          </a:xfrm>
          <a:solidFill>
            <a:schemeClr val="accent2"/>
          </a:soli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 fmla="*/ 367678 w 370875"/>
                <a:gd name="connsiteY0" fmla="*/ 232793 h 232793"/>
                <a:gd name="connsiteX1" fmla="*/ 370875 w 370875"/>
                <a:gd name="connsiteY1" fmla="*/ 92116 h 232793"/>
                <a:gd name="connsiteX2" fmla="*/ 0 w 370875"/>
                <a:gd name="connsiteY2" fmla="*/ 226398 h 232793"/>
                <a:gd name="connsiteX3" fmla="*/ 367678 w 370875"/>
                <a:gd name="connsiteY3" fmla="*/ 232793 h 232793"/>
                <a:gd name="connsiteX0" fmla="*/ 367678 w 370875"/>
                <a:gd name="connsiteY0" fmla="*/ 233290 h 233290"/>
                <a:gd name="connsiteX1" fmla="*/ 370875 w 370875"/>
                <a:gd name="connsiteY1" fmla="*/ 92613 h 233290"/>
                <a:gd name="connsiteX2" fmla="*/ 0 w 370875"/>
                <a:gd name="connsiteY2" fmla="*/ 226895 h 233290"/>
                <a:gd name="connsiteX3" fmla="*/ 367678 w 370875"/>
                <a:gd name="connsiteY3" fmla="*/ 233290 h 233290"/>
                <a:gd name="connsiteX0" fmla="*/ 367678 w 370875"/>
                <a:gd name="connsiteY0" fmla="*/ 229170 h 229170"/>
                <a:gd name="connsiteX1" fmla="*/ 370875 w 370875"/>
                <a:gd name="connsiteY1" fmla="*/ 88493 h 229170"/>
                <a:gd name="connsiteX2" fmla="*/ 0 w 370875"/>
                <a:gd name="connsiteY2" fmla="*/ 222775 h 229170"/>
                <a:gd name="connsiteX3" fmla="*/ 367678 w 370875"/>
                <a:gd name="connsiteY3" fmla="*/ 229170 h 229170"/>
                <a:gd name="connsiteX0" fmla="*/ 386861 w 390058"/>
                <a:gd name="connsiteY0" fmla="*/ 227542 h 230739"/>
                <a:gd name="connsiteX1" fmla="*/ 390058 w 390058"/>
                <a:gd name="connsiteY1" fmla="*/ 86865 h 230739"/>
                <a:gd name="connsiteX2" fmla="*/ 0 w 390058"/>
                <a:gd name="connsiteY2" fmla="*/ 230739 h 230739"/>
                <a:gd name="connsiteX3" fmla="*/ 386861 w 390058"/>
                <a:gd name="connsiteY3" fmla="*/ 227542 h 230739"/>
                <a:gd name="connsiteX0" fmla="*/ 386861 w 390058"/>
                <a:gd name="connsiteY0" fmla="*/ 231640 h 234837"/>
                <a:gd name="connsiteX1" fmla="*/ 390058 w 390058"/>
                <a:gd name="connsiteY1" fmla="*/ 90963 h 234837"/>
                <a:gd name="connsiteX2" fmla="*/ 0 w 390058"/>
                <a:gd name="connsiteY2" fmla="*/ 234837 h 234837"/>
                <a:gd name="connsiteX3" fmla="*/ 386861 w 390058"/>
                <a:gd name="connsiteY3" fmla="*/ 231640 h 234837"/>
                <a:gd name="connsiteX0" fmla="*/ 386861 w 397219"/>
                <a:gd name="connsiteY0" fmla="*/ 231640 h 234837"/>
                <a:gd name="connsiteX1" fmla="*/ 390058 w 397219"/>
                <a:gd name="connsiteY1" fmla="*/ 90963 h 234837"/>
                <a:gd name="connsiteX2" fmla="*/ 0 w 397219"/>
                <a:gd name="connsiteY2" fmla="*/ 234837 h 234837"/>
                <a:gd name="connsiteX3" fmla="*/ 386861 w 397219"/>
                <a:gd name="connsiteY3" fmla="*/ 231640 h 234837"/>
                <a:gd name="connsiteX0" fmla="*/ 386861 w 401264"/>
                <a:gd name="connsiteY0" fmla="*/ 231640 h 234837"/>
                <a:gd name="connsiteX1" fmla="*/ 390058 w 401264"/>
                <a:gd name="connsiteY1" fmla="*/ 90963 h 234837"/>
                <a:gd name="connsiteX2" fmla="*/ 0 w 401264"/>
                <a:gd name="connsiteY2" fmla="*/ 234837 h 234837"/>
                <a:gd name="connsiteX3" fmla="*/ 386861 w 401264"/>
                <a:gd name="connsiteY3" fmla="*/ 231640 h 234837"/>
                <a:gd name="connsiteX0" fmla="*/ 386861 w 406990"/>
                <a:gd name="connsiteY0" fmla="*/ 231640 h 234837"/>
                <a:gd name="connsiteX1" fmla="*/ 390058 w 406990"/>
                <a:gd name="connsiteY1" fmla="*/ 90963 h 234837"/>
                <a:gd name="connsiteX2" fmla="*/ 0 w 406990"/>
                <a:gd name="connsiteY2" fmla="*/ 234837 h 234837"/>
                <a:gd name="connsiteX3" fmla="*/ 386861 w 406990"/>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31640 h 234837"/>
                <a:gd name="connsiteX1" fmla="*/ 390058 w 400092"/>
                <a:gd name="connsiteY1" fmla="*/ 90963 h 234837"/>
                <a:gd name="connsiteX2" fmla="*/ 0 w 400092"/>
                <a:gd name="connsiteY2" fmla="*/ 234837 h 234837"/>
                <a:gd name="connsiteX3" fmla="*/ 386861 w 400092"/>
                <a:gd name="connsiteY3" fmla="*/ 231640 h 234837"/>
                <a:gd name="connsiteX0" fmla="*/ 386861 w 400092"/>
                <a:gd name="connsiteY0" fmla="*/ 228587 h 231784"/>
                <a:gd name="connsiteX1" fmla="*/ 390058 w 400092"/>
                <a:gd name="connsiteY1" fmla="*/ 87910 h 231784"/>
                <a:gd name="connsiteX2" fmla="*/ 0 w 400092"/>
                <a:gd name="connsiteY2" fmla="*/ 231784 h 231784"/>
                <a:gd name="connsiteX3" fmla="*/ 386861 w 400092"/>
                <a:gd name="connsiteY3" fmla="*/ 228587 h 231784"/>
              </a:gdLst>
              <a:ahLst/>
              <a:cxnLst>
                <a:cxn ang="0">
                  <a:pos x="connsiteX0" y="connsiteY0"/>
                </a:cxn>
                <a:cxn ang="0">
                  <a:pos x="connsiteX1" y="connsiteY1"/>
                </a:cxn>
                <a:cxn ang="0">
                  <a:pos x="connsiteX2" y="connsiteY2"/>
                </a:cxn>
                <a:cxn ang="0">
                  <a:pos x="connsiteX3" y="connsiteY3"/>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08710 w 2029722"/>
                <a:gd name="connsiteY4" fmla="*/ 1570472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08710 w 2029722"/>
                <a:gd name="connsiteY5" fmla="*/ 1570472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09219 w 2029722"/>
                <a:gd name="connsiteY3" fmla="*/ 57406 h 1574572"/>
                <a:gd name="connsiteX4" fmla="*/ 2029722 w 2029722"/>
                <a:gd name="connsiteY4" fmla="*/ 106612 h 1574572"/>
                <a:gd name="connsiteX5" fmla="*/ 1029212 w 2029722"/>
                <a:gd name="connsiteY5" fmla="*/ 1566371 h 1574572"/>
                <a:gd name="connsiteX6" fmla="*/ 0 w 2029722"/>
                <a:gd name="connsiteY6" fmla="*/ 1574572 h 1574572"/>
                <a:gd name="connsiteX0" fmla="*/ 0 w 2112234"/>
                <a:gd name="connsiteY0" fmla="*/ 1602749 h 1602749"/>
                <a:gd name="connsiteX1" fmla="*/ 947203 w 2112234"/>
                <a:gd name="connsiteY1" fmla="*/ 28177 h 1602749"/>
                <a:gd name="connsiteX2" fmla="*/ 1931311 w 2112234"/>
                <a:gd name="connsiteY2" fmla="*/ 52780 h 1602749"/>
                <a:gd name="connsiteX3" fmla="*/ 2029722 w 2112234"/>
                <a:gd name="connsiteY3" fmla="*/ 134789 h 1602749"/>
                <a:gd name="connsiteX4" fmla="*/ 1029212 w 2112234"/>
                <a:gd name="connsiteY4" fmla="*/ 1594548 h 1602749"/>
                <a:gd name="connsiteX5" fmla="*/ 0 w 2112234"/>
                <a:gd name="connsiteY5" fmla="*/ 1602749 h 1602749"/>
                <a:gd name="connsiteX0" fmla="*/ 0 w 2094991"/>
                <a:gd name="connsiteY0" fmla="*/ 1602749 h 1602749"/>
                <a:gd name="connsiteX1" fmla="*/ 947203 w 2094991"/>
                <a:gd name="connsiteY1" fmla="*/ 28177 h 1602749"/>
                <a:gd name="connsiteX2" fmla="*/ 1931311 w 2094991"/>
                <a:gd name="connsiteY2" fmla="*/ 52780 h 1602749"/>
                <a:gd name="connsiteX3" fmla="*/ 2029722 w 2094991"/>
                <a:gd name="connsiteY3" fmla="*/ 134789 h 1602749"/>
                <a:gd name="connsiteX4" fmla="*/ 1029212 w 2094991"/>
                <a:gd name="connsiteY4" fmla="*/ 1594548 h 1602749"/>
                <a:gd name="connsiteX5" fmla="*/ 0 w 2094991"/>
                <a:gd name="connsiteY5" fmla="*/ 1602749 h 1602749"/>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9722"/>
                <a:gd name="connsiteY0" fmla="*/ 1574572 h 1574572"/>
                <a:gd name="connsiteX1" fmla="*/ 947203 w 2029722"/>
                <a:gd name="connsiteY1" fmla="*/ 0 h 1574572"/>
                <a:gd name="connsiteX2" fmla="*/ 1931311 w 2029722"/>
                <a:gd name="connsiteY2" fmla="*/ 24603 h 1574572"/>
                <a:gd name="connsiteX3" fmla="*/ 2029722 w 2029722"/>
                <a:gd name="connsiteY3" fmla="*/ 106612 h 1574572"/>
                <a:gd name="connsiteX4" fmla="*/ 1029212 w 2029722"/>
                <a:gd name="connsiteY4" fmla="*/ 1566371 h 1574572"/>
                <a:gd name="connsiteX5" fmla="*/ 0 w 2029722"/>
                <a:gd name="connsiteY5" fmla="*/ 1574572 h 1574572"/>
                <a:gd name="connsiteX0" fmla="*/ 0 w 2026763"/>
                <a:gd name="connsiteY0" fmla="*/ 1574572 h 1574572"/>
                <a:gd name="connsiteX1" fmla="*/ 947203 w 2026763"/>
                <a:gd name="connsiteY1" fmla="*/ 0 h 1574572"/>
                <a:gd name="connsiteX2" fmla="*/ 1931311 w 2026763"/>
                <a:gd name="connsiteY2" fmla="*/ 24603 h 1574572"/>
                <a:gd name="connsiteX3" fmla="*/ 2026763 w 2026763"/>
                <a:gd name="connsiteY3" fmla="*/ 118448 h 1574572"/>
                <a:gd name="connsiteX4" fmla="*/ 1029212 w 2026763"/>
                <a:gd name="connsiteY4" fmla="*/ 1566371 h 1574572"/>
                <a:gd name="connsiteX5" fmla="*/ 0 w 2026763"/>
                <a:gd name="connsiteY5" fmla="*/ 1574572 h 1574572"/>
                <a:gd name="connsiteX0" fmla="*/ 0 w 2020231"/>
                <a:gd name="connsiteY0" fmla="*/ 1554978 h 1566371"/>
                <a:gd name="connsiteX1" fmla="*/ 940671 w 2020231"/>
                <a:gd name="connsiteY1" fmla="*/ 0 h 1566371"/>
                <a:gd name="connsiteX2" fmla="*/ 1924779 w 2020231"/>
                <a:gd name="connsiteY2" fmla="*/ 24603 h 1566371"/>
                <a:gd name="connsiteX3" fmla="*/ 2020231 w 2020231"/>
                <a:gd name="connsiteY3" fmla="*/ 118448 h 1566371"/>
                <a:gd name="connsiteX4" fmla="*/ 1022680 w 2020231"/>
                <a:gd name="connsiteY4" fmla="*/ 1566371 h 1566371"/>
                <a:gd name="connsiteX5" fmla="*/ 0 w 2020231"/>
                <a:gd name="connsiteY5" fmla="*/ 1554978 h 1566371"/>
                <a:gd name="connsiteX0" fmla="*/ 0 w 2020231"/>
                <a:gd name="connsiteY0" fmla="*/ 1545387 h 1556780"/>
                <a:gd name="connsiteX1" fmla="*/ 931079 w 2020231"/>
                <a:gd name="connsiteY1" fmla="*/ 0 h 1556780"/>
                <a:gd name="connsiteX2" fmla="*/ 1924779 w 2020231"/>
                <a:gd name="connsiteY2" fmla="*/ 15012 h 1556780"/>
                <a:gd name="connsiteX3" fmla="*/ 2020231 w 2020231"/>
                <a:gd name="connsiteY3" fmla="*/ 108857 h 1556780"/>
                <a:gd name="connsiteX4" fmla="*/ 1022680 w 2020231"/>
                <a:gd name="connsiteY4" fmla="*/ 1556780 h 1556780"/>
                <a:gd name="connsiteX5" fmla="*/ 0 w 2020231"/>
                <a:gd name="connsiteY5" fmla="*/ 1545387 h 155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399">
                <a:solidFill>
                  <a:prstClr val="white"/>
                </a:solidFill>
                <a:latin typeface="Arial" panose="020B0604020202020204" pitchFamily="34" charset="0"/>
                <a:ea typeface="微软雅黑" panose="020B0503020204020204" pitchFamily="34" charset="-122"/>
              </a:endParaRPr>
            </a:p>
          </p:txBody>
        </p:sp>
      </p:grpSp>
      <p:grpSp>
        <p:nvGrpSpPr>
          <p:cNvPr id="7" name="组合 6"/>
          <p:cNvGrpSpPr/>
          <p:nvPr/>
        </p:nvGrpSpPr>
        <p:grpSpPr>
          <a:xfrm>
            <a:off x="3954284" y="2600014"/>
            <a:ext cx="4270671" cy="266536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1880" tIns="60940" rIns="121880" bIns="60940" numCol="1" anchor="t" anchorCtr="0" compatLnSpc="1">
              <a:prstTxWarp prst="textNoShape">
                <a:avLst/>
              </a:prstTxWarp>
            </a:bodyPr>
            <a:lstStyle/>
            <a:p>
              <a:pPr fontAlgn="base">
                <a:spcBef>
                  <a:spcPct val="0"/>
                </a:spcBef>
                <a:spcAft>
                  <a:spcPct val="0"/>
                </a:spcAft>
              </a:pPr>
              <a:endParaRPr lang="zh-CN" altLang="en-US" sz="2399">
                <a:solidFill>
                  <a:prstClr val="black"/>
                </a:solidFill>
                <a:latin typeface="Arial" panose="020B0604020202020204" pitchFamily="34" charset="0"/>
                <a:ea typeface="微软雅黑" panose="020B0503020204020204" pitchFamily="34" charset="-122"/>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1880" tIns="60940" rIns="121880" bIns="60940" numCol="1" anchor="t" anchorCtr="0" compatLnSpc="1">
              <a:prstTxWarp prst="textNoShape">
                <a:avLst/>
              </a:prstTxWarp>
            </a:bodyPr>
            <a:lstStyle/>
            <a:p>
              <a:pPr fontAlgn="base">
                <a:spcBef>
                  <a:spcPct val="0"/>
                </a:spcBef>
                <a:spcAft>
                  <a:spcPct val="0"/>
                </a:spcAft>
              </a:pPr>
              <a:endParaRPr lang="zh-CN" altLang="en-US" sz="2399">
                <a:solidFill>
                  <a:prstClr val="black"/>
                </a:solidFill>
                <a:latin typeface="Arial" panose="020B0604020202020204" pitchFamily="34" charset="0"/>
                <a:ea typeface="微软雅黑" panose="020B0503020204020204" pitchFamily="34" charset="-122"/>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0" tIns="60940" rIns="121880" bIns="60940" numCol="1" anchor="t" anchorCtr="0" compatLnSpc="1">
                <a:prstTxWarp prst="textNoShape">
                  <a:avLst/>
                </a:prstTxWarp>
              </a:bodyPr>
              <a:lstStyle/>
              <a:p>
                <a:pPr fontAlgn="base">
                  <a:spcBef>
                    <a:spcPct val="0"/>
                  </a:spcBef>
                  <a:spcAft>
                    <a:spcPct val="0"/>
                  </a:spcAft>
                </a:pPr>
                <a:endParaRPr lang="en-US" sz="2399" dirty="0">
                  <a:solidFill>
                    <a:schemeClr val="bg1"/>
                  </a:solidFill>
                  <a:latin typeface="Arial" panose="020B0604020202020204" pitchFamily="34" charset="0"/>
                  <a:ea typeface="微软雅黑" panose="020B0503020204020204" pitchFamily="34" charset="-122"/>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0" tIns="60940" rIns="121880" bIns="60940" numCol="1" anchor="t" anchorCtr="0" compatLnSpc="1">
                <a:prstTxWarp prst="textNoShape">
                  <a:avLst/>
                </a:prstTxWarp>
              </a:bodyPr>
              <a:lstStyle/>
              <a:p>
                <a:pPr fontAlgn="base">
                  <a:spcBef>
                    <a:spcPct val="0"/>
                  </a:spcBef>
                  <a:spcAft>
                    <a:spcPct val="0"/>
                  </a:spcAft>
                </a:pPr>
                <a:endParaRPr lang="en-US" sz="2399">
                  <a:solidFill>
                    <a:schemeClr val="bg1"/>
                  </a:solidFill>
                  <a:latin typeface="Arial" panose="020B0604020202020204" pitchFamily="34" charset="0"/>
                  <a:ea typeface="微软雅黑" panose="020B0503020204020204" pitchFamily="34" charset="-122"/>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1880" tIns="60940" rIns="121880" bIns="60940" numCol="1" anchor="t" anchorCtr="0" compatLnSpc="1">
              <a:prstTxWarp prst="textNoShape">
                <a:avLst/>
              </a:prstTxWarp>
            </a:bodyPr>
            <a:lstStyle/>
            <a:p>
              <a:pPr fontAlgn="base">
                <a:spcBef>
                  <a:spcPct val="0"/>
                </a:spcBef>
                <a:spcAft>
                  <a:spcPct val="0"/>
                </a:spcAft>
              </a:pPr>
              <a:endParaRPr lang="zh-CN" altLang="en-US" sz="2399">
                <a:solidFill>
                  <a:prstClr val="black"/>
                </a:solidFill>
                <a:latin typeface="Arial" panose="020B0604020202020204" pitchFamily="34" charset="0"/>
                <a:ea typeface="微软雅黑" panose="020B0503020204020204" pitchFamily="34" charset="-122"/>
              </a:endParaRPr>
            </a:p>
          </p:txBody>
        </p:sp>
      </p:grpSp>
      <p:sp>
        <p:nvSpPr>
          <p:cNvPr id="34" name="TextBox 41"/>
          <p:cNvSpPr txBox="1"/>
          <p:nvPr/>
        </p:nvSpPr>
        <p:spPr>
          <a:xfrm>
            <a:off x="794620" y="3028321"/>
            <a:ext cx="2513775" cy="878679"/>
          </a:xfrm>
          <a:prstGeom prst="rect">
            <a:avLst/>
          </a:prstGeom>
          <a:noFill/>
        </p:spPr>
        <p:txBody>
          <a:bodyPr wrap="square" lIns="81208" tIns="40604" rIns="81208" bIns="40604"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5" name="TextBox 170"/>
          <p:cNvSpPr txBox="1"/>
          <p:nvPr/>
        </p:nvSpPr>
        <p:spPr>
          <a:xfrm>
            <a:off x="794620" y="2717699"/>
            <a:ext cx="2303742" cy="383973"/>
          </a:xfrm>
          <a:prstGeom prst="rect">
            <a:avLst/>
          </a:prstGeom>
          <a:noFill/>
        </p:spPr>
        <p:txBody>
          <a:bodyPr wrap="square" lIns="91412" tIns="45705" rIns="91412" bIns="45705"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36" name="TextBox 41"/>
          <p:cNvSpPr txBox="1"/>
          <p:nvPr/>
        </p:nvSpPr>
        <p:spPr>
          <a:xfrm>
            <a:off x="794620" y="4789026"/>
            <a:ext cx="2513775" cy="878679"/>
          </a:xfrm>
          <a:prstGeom prst="rect">
            <a:avLst/>
          </a:prstGeom>
          <a:noFill/>
        </p:spPr>
        <p:txBody>
          <a:bodyPr wrap="square" lIns="81208" tIns="40604" rIns="81208" bIns="40604"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7" name="TextBox 170"/>
          <p:cNvSpPr txBox="1"/>
          <p:nvPr/>
        </p:nvSpPr>
        <p:spPr>
          <a:xfrm>
            <a:off x="794620" y="4478403"/>
            <a:ext cx="2303742" cy="383973"/>
          </a:xfrm>
          <a:prstGeom prst="rect">
            <a:avLst/>
          </a:prstGeom>
          <a:noFill/>
        </p:spPr>
        <p:txBody>
          <a:bodyPr wrap="square" lIns="91412" tIns="45705" rIns="91412" bIns="45705"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38" name="TextBox 41"/>
          <p:cNvSpPr txBox="1"/>
          <p:nvPr/>
        </p:nvSpPr>
        <p:spPr>
          <a:xfrm>
            <a:off x="8880317" y="3028321"/>
            <a:ext cx="2513775" cy="878679"/>
          </a:xfrm>
          <a:prstGeom prst="rect">
            <a:avLst/>
          </a:prstGeom>
          <a:noFill/>
        </p:spPr>
        <p:txBody>
          <a:bodyPr wrap="square" lIns="81208" tIns="40604" rIns="81208" bIns="40604"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2" name="TextBox 170"/>
          <p:cNvSpPr txBox="1"/>
          <p:nvPr/>
        </p:nvSpPr>
        <p:spPr>
          <a:xfrm>
            <a:off x="8880317" y="2717699"/>
            <a:ext cx="2303742" cy="383973"/>
          </a:xfrm>
          <a:prstGeom prst="rect">
            <a:avLst/>
          </a:prstGeom>
          <a:noFill/>
        </p:spPr>
        <p:txBody>
          <a:bodyPr wrap="square" lIns="91412" tIns="45705" rIns="91412" bIns="45705"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3" name="TextBox 41"/>
          <p:cNvSpPr txBox="1"/>
          <p:nvPr/>
        </p:nvSpPr>
        <p:spPr>
          <a:xfrm>
            <a:off x="8880317" y="4789026"/>
            <a:ext cx="2513775" cy="878679"/>
          </a:xfrm>
          <a:prstGeom prst="rect">
            <a:avLst/>
          </a:prstGeom>
          <a:noFill/>
        </p:spPr>
        <p:txBody>
          <a:bodyPr wrap="square" lIns="81208" tIns="40604" rIns="81208" bIns="40604"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4" name="TextBox 170"/>
          <p:cNvSpPr txBox="1"/>
          <p:nvPr/>
        </p:nvSpPr>
        <p:spPr>
          <a:xfrm>
            <a:off x="8880317" y="4478403"/>
            <a:ext cx="2303742" cy="383973"/>
          </a:xfrm>
          <a:prstGeom prst="rect">
            <a:avLst/>
          </a:prstGeom>
          <a:noFill/>
        </p:spPr>
        <p:txBody>
          <a:bodyPr wrap="square" lIns="91412" tIns="45705" rIns="91412" bIns="45705"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40" name="文本框 39"/>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54713867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strVal val="#ppt_x"/>
                                          </p:val>
                                        </p:tav>
                                        <p:tav tm="100000">
                                          <p:val>
                                            <p:strVal val="#ppt_x"/>
                                          </p:val>
                                        </p:tav>
                                      </p:tavLst>
                                    </p:anim>
                                    <p:anim calcmode="lin" valueType="num">
                                      <p:cBhvr>
                                        <p:cTn id="32" dur="500" fill="hold"/>
                                        <p:tgtEl>
                                          <p:spTgt spid="3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anim calcmode="lin" valueType="num">
                                      <p:cBhvr>
                                        <p:cTn id="36" dur="500" fill="hold"/>
                                        <p:tgtEl>
                                          <p:spTgt spid="37"/>
                                        </p:tgtEl>
                                        <p:attrNameLst>
                                          <p:attrName>ppt_x</p:attrName>
                                        </p:attrNameLst>
                                      </p:cBhvr>
                                      <p:tavLst>
                                        <p:tav tm="0">
                                          <p:val>
                                            <p:strVal val="#ppt_x"/>
                                          </p:val>
                                        </p:tav>
                                        <p:tav tm="100000">
                                          <p:val>
                                            <p:strVal val="#ppt_x"/>
                                          </p:val>
                                        </p:tav>
                                      </p:tavLst>
                                    </p:anim>
                                    <p:anim calcmode="lin" valueType="num">
                                      <p:cBhvr>
                                        <p:cTn id="37" dur="5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anim calcmode="lin" valueType="num">
                                      <p:cBhvr>
                                        <p:cTn id="41" dur="500" fill="hold"/>
                                        <p:tgtEl>
                                          <p:spTgt spid="36"/>
                                        </p:tgtEl>
                                        <p:attrNameLst>
                                          <p:attrName>ppt_x</p:attrName>
                                        </p:attrNameLst>
                                      </p:cBhvr>
                                      <p:tavLst>
                                        <p:tav tm="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strVal val="#ppt_x"/>
                                          </p:val>
                                        </p:tav>
                                        <p:tav tm="100000">
                                          <p:val>
                                            <p:strVal val="#ppt_x"/>
                                          </p:val>
                                        </p:tav>
                                      </p:tavLst>
                                    </p:anim>
                                    <p:anim calcmode="lin" valueType="num">
                                      <p:cBhvr>
                                        <p:cTn id="47" dur="500" fill="hold"/>
                                        <p:tgtEl>
                                          <p:spTgt spid="4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anim calcmode="lin" valueType="num">
                                      <p:cBhvr>
                                        <p:cTn id="56" dur="500" fill="hold"/>
                                        <p:tgtEl>
                                          <p:spTgt spid="44"/>
                                        </p:tgtEl>
                                        <p:attrNameLst>
                                          <p:attrName>ppt_x</p:attrName>
                                        </p:attrNameLst>
                                      </p:cBhvr>
                                      <p:tavLst>
                                        <p:tav tm="0">
                                          <p:val>
                                            <p:strVal val="#ppt_x"/>
                                          </p:val>
                                        </p:tav>
                                        <p:tav tm="100000">
                                          <p:val>
                                            <p:strVal val="#ppt_x"/>
                                          </p:val>
                                        </p:tav>
                                      </p:tavLst>
                                    </p:anim>
                                    <p:anim calcmode="lin" valueType="num">
                                      <p:cBhvr>
                                        <p:cTn id="57" dur="500" fill="hold"/>
                                        <p:tgtEl>
                                          <p:spTgt spid="4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3923398" y="2402275"/>
            <a:ext cx="4752875" cy="51732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单击此处添加文字标题</a:t>
            </a:r>
            <a:endParaRPr lang="en-US" altLang="zh-CN"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占位符 6"/>
          <p:cNvSpPr txBox="1">
            <a:spLocks/>
          </p:cNvSpPr>
          <p:nvPr>
            <p:custDataLst>
              <p:tags r:id="rId2"/>
            </p:custDataLst>
          </p:nvPr>
        </p:nvSpPr>
        <p:spPr>
          <a:xfrm>
            <a:off x="4076192" y="2927877"/>
            <a:ext cx="4077171" cy="29540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133"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
        <p:nvSpPr>
          <p:cNvPr id="58" name="椭圆 57">
            <a:extLst>
              <a:ext uri="{FF2B5EF4-FFF2-40B4-BE49-F238E27FC236}">
                <a16:creationId xmlns:a16="http://schemas.microsoft.com/office/drawing/2014/main" id="{6DA949B9-1864-4241-8946-7DEF4D9912BC}"/>
              </a:ext>
            </a:extLst>
          </p:cNvPr>
          <p:cNvSpPr/>
          <p:nvPr/>
        </p:nvSpPr>
        <p:spPr>
          <a:xfrm rot="21592224">
            <a:off x="5606283" y="1286671"/>
            <a:ext cx="1016988" cy="1016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04</a:t>
            </a:r>
            <a:endParaRPr lang="zh-CN" altLang="en-US" sz="3600" b="1" dirty="0"/>
          </a:p>
        </p:txBody>
      </p:sp>
    </p:spTree>
    <p:extLst>
      <p:ext uri="{BB962C8B-B14F-4D97-AF65-F5344CB8AC3E}">
        <p14:creationId xmlns:p14="http://schemas.microsoft.com/office/powerpoint/2010/main" val="275530142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1+#ppt_w/2"/>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25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oup 38"/>
          <p:cNvGrpSpPr>
            <a:grpSpLocks/>
          </p:cNvGrpSpPr>
          <p:nvPr/>
        </p:nvGrpSpPr>
        <p:grpSpPr bwMode="auto">
          <a:xfrm>
            <a:off x="7125146" y="2214715"/>
            <a:ext cx="1004557" cy="299938"/>
            <a:chOff x="7244862" y="2564012"/>
            <a:chExt cx="1005315" cy="299674"/>
          </a:xfrm>
        </p:grpSpPr>
        <p:cxnSp>
          <p:nvCxnSpPr>
            <p:cNvPr id="103" name="Straight Connector 39"/>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40"/>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5" name="Group 41"/>
          <p:cNvGrpSpPr>
            <a:grpSpLocks/>
          </p:cNvGrpSpPr>
          <p:nvPr/>
        </p:nvGrpSpPr>
        <p:grpSpPr bwMode="auto">
          <a:xfrm flipH="1">
            <a:off x="3814710" y="2214715"/>
            <a:ext cx="1004557" cy="299938"/>
            <a:chOff x="7244862" y="2564012"/>
            <a:chExt cx="1005315" cy="299674"/>
          </a:xfrm>
        </p:grpSpPr>
        <p:cxnSp>
          <p:nvCxnSpPr>
            <p:cNvPr id="106" name="Straight Connector 42"/>
            <p:cNvCxnSpPr/>
            <p:nvPr/>
          </p:nvCxnSpPr>
          <p:spPr>
            <a:xfrm flipV="1">
              <a:off x="7244862" y="2564012"/>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43"/>
            <p:cNvCxnSpPr/>
            <p:nvPr/>
          </p:nvCxnSpPr>
          <p:spPr>
            <a:xfrm>
              <a:off x="7643494" y="2564012"/>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8" name="Group 44"/>
          <p:cNvGrpSpPr>
            <a:grpSpLocks/>
          </p:cNvGrpSpPr>
          <p:nvPr/>
        </p:nvGrpSpPr>
        <p:grpSpPr bwMode="auto">
          <a:xfrm rot="1354404" flipV="1">
            <a:off x="6331656" y="4149242"/>
            <a:ext cx="1004557" cy="299939"/>
            <a:chOff x="7244862" y="2564012"/>
            <a:chExt cx="1005315" cy="299674"/>
          </a:xfrm>
        </p:grpSpPr>
        <p:cxnSp>
          <p:nvCxnSpPr>
            <p:cNvPr id="109" name="Straight Connector 45"/>
            <p:cNvCxnSpPr/>
            <p:nvPr/>
          </p:nvCxnSpPr>
          <p:spPr>
            <a:xfrm flipV="1">
              <a:off x="7242482" y="256664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46"/>
            <p:cNvCxnSpPr/>
            <p:nvPr/>
          </p:nvCxnSpPr>
          <p:spPr>
            <a:xfrm>
              <a:off x="7642153" y="256677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1" name="Group 47"/>
          <p:cNvGrpSpPr>
            <a:grpSpLocks/>
          </p:cNvGrpSpPr>
          <p:nvPr/>
        </p:nvGrpSpPr>
        <p:grpSpPr bwMode="auto">
          <a:xfrm rot="-1354404" flipH="1" flipV="1">
            <a:off x="4627242" y="4149242"/>
            <a:ext cx="1004557" cy="299939"/>
            <a:chOff x="7244862" y="2564012"/>
            <a:chExt cx="1005315" cy="299674"/>
          </a:xfrm>
        </p:grpSpPr>
        <p:cxnSp>
          <p:nvCxnSpPr>
            <p:cNvPr id="112" name="Straight Connector 48"/>
            <p:cNvCxnSpPr/>
            <p:nvPr/>
          </p:nvCxnSpPr>
          <p:spPr>
            <a:xfrm flipV="1">
              <a:off x="7245168" y="2564320"/>
              <a:ext cx="393867" cy="299674"/>
            </a:xfrm>
            <a:prstGeom prst="line">
              <a:avLst/>
            </a:prstGeom>
            <a:ln w="6350">
              <a:solidFill>
                <a:schemeClr val="bg1">
                  <a:lumMod val="50000"/>
                </a:schemeClr>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49"/>
            <p:cNvCxnSpPr/>
            <p:nvPr/>
          </p:nvCxnSpPr>
          <p:spPr>
            <a:xfrm>
              <a:off x="7646305" y="2565069"/>
              <a:ext cx="606683" cy="0"/>
            </a:xfrm>
            <a:prstGeom prst="line">
              <a:avLst/>
            </a:prstGeom>
            <a:ln w="6350">
              <a:solidFill>
                <a:schemeClr val="bg1">
                  <a:lumMod val="50000"/>
                </a:schemeClr>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14" name="Group 1"/>
          <p:cNvGrpSpPr>
            <a:grpSpLocks/>
          </p:cNvGrpSpPr>
          <p:nvPr/>
        </p:nvGrpSpPr>
        <p:grpSpPr bwMode="auto">
          <a:xfrm>
            <a:off x="4001973" y="1908430"/>
            <a:ext cx="3938878" cy="3837312"/>
            <a:chOff x="4121518" y="1915221"/>
            <a:chExt cx="3939219" cy="3837413"/>
          </a:xfrm>
        </p:grpSpPr>
        <p:grpSp>
          <p:nvGrpSpPr>
            <p:cNvPr id="115" name="Group 52"/>
            <p:cNvGrpSpPr>
              <a:grpSpLocks/>
            </p:cNvGrpSpPr>
            <p:nvPr/>
          </p:nvGrpSpPr>
          <p:grpSpPr bwMode="auto">
            <a:xfrm>
              <a:off x="4121518" y="1915221"/>
              <a:ext cx="3939219" cy="3837413"/>
              <a:chOff x="3160707" y="1634350"/>
              <a:chExt cx="2825746" cy="2752719"/>
            </a:xfrm>
          </p:grpSpPr>
          <p:sp>
            <p:nvSpPr>
              <p:cNvPr id="120"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chemeClr val="accent1"/>
              </a:solidFill>
              <a:ln w="9525">
                <a:noFill/>
                <a:round/>
                <a:headEnd/>
                <a:tailEnd/>
              </a:ln>
              <a:effectLst/>
            </p:spPr>
            <p:txBody>
              <a:bodyPr/>
              <a:lstStyle/>
              <a:p>
                <a:pPr defTabSz="914077">
                  <a:defRPr/>
                </a:pPr>
                <a:endParaRPr lang="en-US" sz="1706" dirty="0">
                  <a:latin typeface="Arial" panose="020B0604020202020204" pitchFamily="34" charset="0"/>
                  <a:ea typeface="微软雅黑" panose="020B0503020204020204" pitchFamily="34" charset="-122"/>
                </a:endParaRPr>
              </a:p>
            </p:txBody>
          </p:sp>
          <p:sp>
            <p:nvSpPr>
              <p:cNvPr id="121"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chemeClr val="accent2"/>
              </a:solidFill>
              <a:ln w="9525">
                <a:noFill/>
                <a:round/>
                <a:headEnd/>
                <a:tailEnd/>
              </a:ln>
              <a:effectLst/>
            </p:spPr>
            <p:txBody>
              <a:bodyPr/>
              <a:lstStyle/>
              <a:p>
                <a:pPr defTabSz="914077">
                  <a:defRPr/>
                </a:pPr>
                <a:endParaRPr lang="en-US" sz="1706" dirty="0">
                  <a:latin typeface="Arial" panose="020B0604020202020204" pitchFamily="34" charset="0"/>
                  <a:ea typeface="微软雅黑" panose="020B0503020204020204" pitchFamily="34" charset="-122"/>
                </a:endParaRPr>
              </a:p>
            </p:txBody>
          </p:sp>
          <p:sp>
            <p:nvSpPr>
              <p:cNvPr id="122"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chemeClr val="accent1"/>
              </a:solidFill>
              <a:ln w="9525">
                <a:noFill/>
                <a:round/>
                <a:headEnd/>
                <a:tailEnd/>
              </a:ln>
              <a:effectLst/>
            </p:spPr>
            <p:txBody>
              <a:bodyPr/>
              <a:lstStyle/>
              <a:p>
                <a:pPr defTabSz="914077">
                  <a:defRPr/>
                </a:pPr>
                <a:endParaRPr lang="en-US" sz="1706" dirty="0">
                  <a:latin typeface="Arial" panose="020B0604020202020204" pitchFamily="34" charset="0"/>
                  <a:ea typeface="微软雅黑" panose="020B0503020204020204" pitchFamily="34" charset="-122"/>
                </a:endParaRPr>
              </a:p>
            </p:txBody>
          </p:sp>
          <p:sp>
            <p:nvSpPr>
              <p:cNvPr id="123"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chemeClr val="accent2"/>
              </a:solidFill>
              <a:ln w="9525">
                <a:noFill/>
                <a:round/>
                <a:headEnd/>
                <a:tailEnd/>
              </a:ln>
              <a:effectLst/>
            </p:spPr>
            <p:txBody>
              <a:bodyPr/>
              <a:lstStyle/>
              <a:p>
                <a:pPr defTabSz="914077">
                  <a:defRPr/>
                </a:pPr>
                <a:endParaRPr lang="en-US" sz="1706" dirty="0">
                  <a:latin typeface="Arial" panose="020B0604020202020204" pitchFamily="34" charset="0"/>
                  <a:ea typeface="微软雅黑" panose="020B0503020204020204" pitchFamily="34" charset="-122"/>
                </a:endParaRPr>
              </a:p>
            </p:txBody>
          </p:sp>
          <p:sp>
            <p:nvSpPr>
              <p:cNvPr id="124"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headEnd/>
                <a:tailEnd/>
              </a:ln>
              <a:effectLst/>
            </p:spPr>
            <p:txBody>
              <a:bodyPr/>
              <a:lstStyle/>
              <a:p>
                <a:pPr defTabSz="914077">
                  <a:defRPr/>
                </a:pPr>
                <a:endParaRPr lang="en-US" sz="1706" dirty="0">
                  <a:latin typeface="Arial" panose="020B0604020202020204" pitchFamily="34" charset="0"/>
                  <a:ea typeface="微软雅黑" panose="020B0503020204020204" pitchFamily="34" charset="-122"/>
                </a:endParaRPr>
              </a:p>
            </p:txBody>
          </p:sp>
          <p:sp>
            <p:nvSpPr>
              <p:cNvPr id="125"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headEnd/>
                <a:tailEnd/>
              </a:ln>
              <a:effectLst>
                <a:innerShdw blurRad="63500" dist="50800" dir="5400000">
                  <a:prstClr val="black">
                    <a:alpha val="50000"/>
                  </a:prstClr>
                </a:innerShdw>
              </a:effectLst>
            </p:spPr>
            <p:txBody>
              <a:bodyPr/>
              <a:lstStyle/>
              <a:p>
                <a:pPr defTabSz="914077">
                  <a:defRPr/>
                </a:pPr>
                <a:endParaRPr lang="en-US" sz="1706" dirty="0">
                  <a:latin typeface="Arial" panose="020B0604020202020204" pitchFamily="34" charset="0"/>
                  <a:ea typeface="微软雅黑" panose="020B0503020204020204" pitchFamily="34" charset="-122"/>
                </a:endParaRPr>
              </a:p>
            </p:txBody>
          </p:sp>
        </p:grpSp>
        <p:sp>
          <p:nvSpPr>
            <p:cNvPr id="116" name="Shape 1094"/>
            <p:cNvSpPr>
              <a:spLocks/>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endParaRPr lang="zh-CN" altLang="en-US" sz="1706">
                <a:latin typeface="Arial" panose="020B0604020202020204" pitchFamily="34" charset="0"/>
                <a:ea typeface="微软雅黑" panose="020B0503020204020204" pitchFamily="34" charset="-122"/>
              </a:endParaRPr>
            </a:p>
          </p:txBody>
        </p:sp>
        <p:sp>
          <p:nvSpPr>
            <p:cNvPr id="117"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706">
                <a:latin typeface="Arial" panose="020B0604020202020204" pitchFamily="34" charset="0"/>
                <a:ea typeface="微软雅黑" panose="020B0503020204020204" pitchFamily="34" charset="-122"/>
              </a:endParaRPr>
            </a:p>
          </p:txBody>
        </p:sp>
        <p:sp>
          <p:nvSpPr>
            <p:cNvPr id="118" name="Shape 1090"/>
            <p:cNvSpPr>
              <a:spLocks/>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endParaRPr lang="zh-CN" altLang="en-US" sz="1706">
                <a:latin typeface="Arial" panose="020B0604020202020204" pitchFamily="34" charset="0"/>
                <a:ea typeface="微软雅黑" panose="020B0503020204020204" pitchFamily="34" charset="-122"/>
              </a:endParaRPr>
            </a:p>
          </p:txBody>
        </p:sp>
        <p:sp>
          <p:nvSpPr>
            <p:cNvPr id="119" name="Shape 1687"/>
            <p:cNvSpPr>
              <a:spLocks/>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088" tIns="38088" rIns="38088" bIns="38088" anchor="ctr"/>
            <a:lstStyle/>
            <a:p>
              <a:endParaRPr lang="zh-CN" altLang="en-US" sz="1706">
                <a:latin typeface="Arial" panose="020B0604020202020204" pitchFamily="34" charset="0"/>
                <a:ea typeface="微软雅黑" panose="020B0503020204020204" pitchFamily="34" charset="-122"/>
              </a:endParaRPr>
            </a:p>
          </p:txBody>
        </p:sp>
      </p:grpSp>
      <p:sp>
        <p:nvSpPr>
          <p:cNvPr id="126" name="矩形 125"/>
          <p:cNvSpPr>
            <a:spLocks noChangeArrowheads="1"/>
          </p:cNvSpPr>
          <p:nvPr/>
        </p:nvSpPr>
        <p:spPr bwMode="auto">
          <a:xfrm>
            <a:off x="1823525" y="1982549"/>
            <a:ext cx="1612876" cy="383965"/>
          </a:xfrm>
          <a:prstGeom prst="rect">
            <a:avLst/>
          </a:prstGeom>
          <a:noFill/>
          <a:ln w="9525">
            <a:noFill/>
            <a:miter lim="800000"/>
            <a:headEnd/>
            <a:tailEnd/>
          </a:ln>
        </p:spPr>
        <p:txBody>
          <a:bodyPr wrap="none" lIns="91401" tIns="45701" rIns="91401" bIns="45701">
            <a:spAutoFit/>
          </a:bodyPr>
          <a:lstStyle/>
          <a:p>
            <a:pPr algn="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27" name="矩形 47"/>
          <p:cNvSpPr>
            <a:spLocks noChangeArrowheads="1"/>
          </p:cNvSpPr>
          <p:nvPr/>
        </p:nvSpPr>
        <p:spPr bwMode="auto">
          <a:xfrm>
            <a:off x="1317786" y="2385640"/>
            <a:ext cx="2118615" cy="689803"/>
          </a:xfrm>
          <a:prstGeom prst="rect">
            <a:avLst/>
          </a:prstGeom>
          <a:noFill/>
          <a:ln w="25400">
            <a:noFill/>
            <a:miter lim="800000"/>
            <a:headEnd/>
            <a:tailEnd/>
          </a:ln>
        </p:spPr>
        <p:txBody>
          <a:bodyPr lIns="91401" tIns="45701" rIns="91401" bIns="45701">
            <a:spAutoFit/>
          </a:bodyPr>
          <a:lstStyle/>
          <a:p>
            <a:pPr algn="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28" name="矩形 127"/>
          <p:cNvSpPr>
            <a:spLocks noChangeArrowheads="1"/>
          </p:cNvSpPr>
          <p:nvPr/>
        </p:nvSpPr>
        <p:spPr bwMode="auto">
          <a:xfrm>
            <a:off x="8687340" y="1963113"/>
            <a:ext cx="1612876" cy="383965"/>
          </a:xfrm>
          <a:prstGeom prst="rect">
            <a:avLst/>
          </a:prstGeom>
          <a:noFill/>
          <a:ln w="9525">
            <a:noFill/>
            <a:miter lim="800000"/>
            <a:headEnd/>
            <a:tailEnd/>
          </a:ln>
        </p:spPr>
        <p:txBody>
          <a:bodyPr wrap="none" lIns="91401" tIns="45701" rIns="91401" bIns="45701">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29" name="矩形 47"/>
          <p:cNvSpPr>
            <a:spLocks noChangeArrowheads="1"/>
          </p:cNvSpPr>
          <p:nvPr/>
        </p:nvSpPr>
        <p:spPr bwMode="auto">
          <a:xfrm>
            <a:off x="8687341" y="2366204"/>
            <a:ext cx="2118615" cy="689803"/>
          </a:xfrm>
          <a:prstGeom prst="rect">
            <a:avLst/>
          </a:prstGeom>
          <a:noFill/>
          <a:ln w="25400">
            <a:noFill/>
            <a:miter lim="800000"/>
            <a:headEnd/>
            <a:tailEnd/>
          </a:ln>
        </p:spPr>
        <p:txBody>
          <a:bodyPr lIns="91401" tIns="45701" rIns="91401" bIns="45701">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30" name="矩形 129"/>
          <p:cNvSpPr>
            <a:spLocks noChangeArrowheads="1"/>
          </p:cNvSpPr>
          <p:nvPr/>
        </p:nvSpPr>
        <p:spPr bwMode="auto">
          <a:xfrm>
            <a:off x="7819903" y="4382421"/>
            <a:ext cx="1612876" cy="383965"/>
          </a:xfrm>
          <a:prstGeom prst="rect">
            <a:avLst/>
          </a:prstGeom>
          <a:noFill/>
          <a:ln w="9525">
            <a:noFill/>
            <a:miter lim="800000"/>
            <a:headEnd/>
            <a:tailEnd/>
          </a:ln>
        </p:spPr>
        <p:txBody>
          <a:bodyPr wrap="none" lIns="91401" tIns="45701" rIns="91401" bIns="45701">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31" name="矩形 47"/>
          <p:cNvSpPr>
            <a:spLocks noChangeArrowheads="1"/>
          </p:cNvSpPr>
          <p:nvPr/>
        </p:nvSpPr>
        <p:spPr bwMode="auto">
          <a:xfrm>
            <a:off x="7819904" y="4785512"/>
            <a:ext cx="2118615" cy="689803"/>
          </a:xfrm>
          <a:prstGeom prst="rect">
            <a:avLst/>
          </a:prstGeom>
          <a:noFill/>
          <a:ln w="25400">
            <a:noFill/>
            <a:miter lim="800000"/>
            <a:headEnd/>
            <a:tailEnd/>
          </a:ln>
        </p:spPr>
        <p:txBody>
          <a:bodyPr lIns="91401" tIns="45701" rIns="91401" bIns="45701">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32" name="矩形 131"/>
          <p:cNvSpPr>
            <a:spLocks noChangeArrowheads="1"/>
          </p:cNvSpPr>
          <p:nvPr/>
        </p:nvSpPr>
        <p:spPr bwMode="auto">
          <a:xfrm>
            <a:off x="2646653" y="4442924"/>
            <a:ext cx="1612876" cy="383965"/>
          </a:xfrm>
          <a:prstGeom prst="rect">
            <a:avLst/>
          </a:prstGeom>
          <a:noFill/>
          <a:ln w="9525">
            <a:noFill/>
            <a:miter lim="800000"/>
            <a:headEnd/>
            <a:tailEnd/>
          </a:ln>
        </p:spPr>
        <p:txBody>
          <a:bodyPr wrap="none" lIns="91401" tIns="45701" rIns="91401" bIns="45701">
            <a:spAutoFit/>
          </a:bodyPr>
          <a:lstStyle/>
          <a:p>
            <a:pPr algn="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33" name="矩形 47"/>
          <p:cNvSpPr>
            <a:spLocks noChangeArrowheads="1"/>
          </p:cNvSpPr>
          <p:nvPr/>
        </p:nvSpPr>
        <p:spPr bwMode="auto">
          <a:xfrm>
            <a:off x="2140915" y="4846017"/>
            <a:ext cx="2118615" cy="689803"/>
          </a:xfrm>
          <a:prstGeom prst="rect">
            <a:avLst/>
          </a:prstGeom>
          <a:noFill/>
          <a:ln w="25400">
            <a:noFill/>
            <a:miter lim="800000"/>
            <a:headEnd/>
            <a:tailEnd/>
          </a:ln>
        </p:spPr>
        <p:txBody>
          <a:bodyPr lIns="91401" tIns="45701" rIns="91401" bIns="45701">
            <a:spAutoFit/>
          </a:bodyPr>
          <a:lstStyle/>
          <a:p>
            <a:pPr algn="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45" name="文本框 44"/>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1082973889"/>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anim calcmode="lin" valueType="num">
                                      <p:cBhvr>
                                        <p:cTn id="8" dur="1000" fill="hold"/>
                                        <p:tgtEl>
                                          <p:spTgt spid="114"/>
                                        </p:tgtEl>
                                        <p:attrNameLst>
                                          <p:attrName>ppt_x</p:attrName>
                                        </p:attrNameLst>
                                      </p:cBhvr>
                                      <p:tavLst>
                                        <p:tav tm="0">
                                          <p:val>
                                            <p:strVal val="#ppt_x"/>
                                          </p:val>
                                        </p:tav>
                                        <p:tav tm="100000">
                                          <p:val>
                                            <p:strVal val="#ppt_x"/>
                                          </p:val>
                                        </p:tav>
                                      </p:tavLst>
                                    </p:anim>
                                    <p:anim calcmode="lin" valueType="num">
                                      <p:cBhvr>
                                        <p:cTn id="9" dur="900" decel="100000" fill="hold"/>
                                        <p:tgtEl>
                                          <p:spTgt spid="1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right)">
                                      <p:cBhvr>
                                        <p:cTn id="14" dur="500"/>
                                        <p:tgtEl>
                                          <p:spTgt spid="10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slide(fromBottom)">
                                      <p:cBhvr>
                                        <p:cTn id="17" dur="500"/>
                                        <p:tgtEl>
                                          <p:spTgt spid="126"/>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slide(fromBottom)">
                                      <p:cBhvr>
                                        <p:cTn id="20" dur="500"/>
                                        <p:tgtEl>
                                          <p:spTgt spid="127"/>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slide(fromBottom)">
                                      <p:cBhvr>
                                        <p:cTn id="27" dur="500"/>
                                        <p:tgtEl>
                                          <p:spTgt spid="128"/>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slide(fromBottom)">
                                      <p:cBhvr>
                                        <p:cTn id="30" dur="500"/>
                                        <p:tgtEl>
                                          <p:spTgt spid="12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wipe(up)">
                                      <p:cBhvr>
                                        <p:cTn id="34" dur="500"/>
                                        <p:tgtEl>
                                          <p:spTgt spid="111"/>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slide(fromBottom)">
                                      <p:cBhvr>
                                        <p:cTn id="37" dur="500"/>
                                        <p:tgtEl>
                                          <p:spTgt spid="13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slide(fromBottom)">
                                      <p:cBhvr>
                                        <p:cTn id="40" dur="500"/>
                                        <p:tgtEl>
                                          <p:spTgt spid="133"/>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wipe(up)">
                                      <p:cBhvr>
                                        <p:cTn id="44" dur="500"/>
                                        <p:tgtEl>
                                          <p:spTgt spid="10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slide(fromBottom)">
                                      <p:cBhvr>
                                        <p:cTn id="47" dur="500"/>
                                        <p:tgtEl>
                                          <p:spTgt spid="13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slide(fromBottom)">
                                      <p:cBhvr>
                                        <p:cTn id="5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29" grpId="0"/>
      <p:bldP spid="130" grpId="0"/>
      <p:bldP spid="131" grpId="0"/>
      <p:bldP spid="132" grpId="0"/>
      <p:bldP spid="1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sp>
        <p:nvSpPr>
          <p:cNvPr id="3" name="八角星 1"/>
          <p:cNvSpPr/>
          <p:nvPr/>
        </p:nvSpPr>
        <p:spPr>
          <a:xfrm>
            <a:off x="4793790" y="2517153"/>
            <a:ext cx="3249690" cy="2822136"/>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chemeClr val="accent1"/>
            </a:solidFill>
            <a:prstDash val="sysDot"/>
          </a:ln>
          <a:effectLst/>
        </p:spPr>
        <p:txBody>
          <a:bodyPr anchor="ctr"/>
          <a:lstStyle/>
          <a:p>
            <a:pPr algn="ctr" defTabSz="1146749">
              <a:defRPr/>
            </a:pPr>
            <a:endParaRPr lang="en-US" sz="2257" kern="0">
              <a:solidFill>
                <a:sysClr val="window" lastClr="FFFFFF"/>
              </a:solidFill>
              <a:latin typeface="Calibri" panose="020F0502020204030204"/>
            </a:endParaRPr>
          </a:p>
        </p:txBody>
      </p:sp>
      <p:sp>
        <p:nvSpPr>
          <p:cNvPr id="4" name="TextBox 10"/>
          <p:cNvSpPr txBox="1">
            <a:spLocks noChangeArrowheads="1"/>
          </p:cNvSpPr>
          <p:nvPr/>
        </p:nvSpPr>
        <p:spPr bwMode="auto">
          <a:xfrm>
            <a:off x="5063857" y="3686333"/>
            <a:ext cx="2809097" cy="446875"/>
          </a:xfrm>
          <a:prstGeom prst="rect">
            <a:avLst/>
          </a:prstGeom>
          <a:noFill/>
          <a:ln w="9525">
            <a:noFill/>
            <a:miter lim="800000"/>
          </a:ln>
        </p:spPr>
        <p:txBody>
          <a:bodyPr lIns="121370" tIns="60685" rIns="121370" bIns="60685">
            <a:spAutoFit/>
          </a:bodyPr>
          <a:lstStyle/>
          <a:p>
            <a:pPr algn="ctr" defTabSz="1214439">
              <a:lnSpc>
                <a:spcPct val="80000"/>
              </a:lnSpc>
            </a:pPr>
            <a:r>
              <a:rPr lang="zh-CN" altLang="en-US" sz="2634">
                <a:solidFill>
                  <a:srgbClr val="808080"/>
                </a:solidFill>
                <a:latin typeface="方正兰亭中粗黑_GBK"/>
                <a:ea typeface="方正兰亭中粗黑_GBK"/>
                <a:cs typeface="Times New Roman" panose="02020603050405020304" pitchFamily="18" charset="0"/>
              </a:rPr>
              <a:t>单击添加标题</a:t>
            </a:r>
          </a:p>
        </p:txBody>
      </p:sp>
      <p:sp>
        <p:nvSpPr>
          <p:cNvPr id="5" name="TextBox 11"/>
          <p:cNvSpPr txBox="1">
            <a:spLocks noChangeArrowheads="1"/>
          </p:cNvSpPr>
          <p:nvPr/>
        </p:nvSpPr>
        <p:spPr bwMode="auto">
          <a:xfrm>
            <a:off x="1097969" y="3609258"/>
            <a:ext cx="1867423" cy="701560"/>
          </a:xfrm>
          <a:prstGeom prst="rect">
            <a:avLst/>
          </a:prstGeom>
          <a:noFill/>
          <a:ln w="9525">
            <a:noFill/>
            <a:miter lim="800000"/>
          </a:ln>
        </p:spPr>
        <p:txBody>
          <a:bodyPr lIns="121370" tIns="60685" rIns="121370" bIns="60685">
            <a:spAutoFit/>
          </a:bodyPr>
          <a:lstStyle/>
          <a:p>
            <a:pPr algn="ctr" defTabSz="1214439"/>
            <a:r>
              <a:rPr lang="zh-CN" altLang="en-US" sz="1254" dirty="0">
                <a:solidFill>
                  <a:srgbClr val="808080"/>
                </a:solidFill>
              </a:rPr>
              <a:t>请在此处添加您需要的文字内容请在此处添加您需要的文字内容</a:t>
            </a:r>
            <a:endParaRPr lang="en-US" altLang="zh-CN" sz="1254" dirty="0">
              <a:solidFill>
                <a:srgbClr val="808080"/>
              </a:solidFill>
            </a:endParaRPr>
          </a:p>
        </p:txBody>
      </p:sp>
      <p:grpSp>
        <p:nvGrpSpPr>
          <p:cNvPr id="6" name="组合 5"/>
          <p:cNvGrpSpPr/>
          <p:nvPr/>
        </p:nvGrpSpPr>
        <p:grpSpPr bwMode="auto">
          <a:xfrm>
            <a:off x="3049008" y="3073355"/>
            <a:ext cx="1566803" cy="1556849"/>
            <a:chOff x="2156937" y="2254859"/>
            <a:chExt cx="1174912" cy="1181409"/>
          </a:xfrm>
        </p:grpSpPr>
        <p:sp>
          <p:nvSpPr>
            <p:cNvPr id="7" name="椭圆 9"/>
            <p:cNvSpPr>
              <a:spLocks noChangeArrowheads="1"/>
            </p:cNvSpPr>
            <p:nvPr/>
          </p:nvSpPr>
          <p:spPr bwMode="auto">
            <a:xfrm>
              <a:off x="2156937" y="2254859"/>
              <a:ext cx="1174912" cy="1181409"/>
            </a:xfrm>
            <a:prstGeom prst="ellipse">
              <a:avLst/>
            </a:prstGeom>
            <a:solidFill>
              <a:schemeClr val="accent2"/>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8" name="TextBox 19"/>
            <p:cNvSpPr txBox="1">
              <a:spLocks noChangeArrowheads="1"/>
            </p:cNvSpPr>
            <p:nvPr/>
          </p:nvSpPr>
          <p:spPr bwMode="auto">
            <a:xfrm flipH="1">
              <a:off x="2401225" y="2661527"/>
              <a:ext cx="686337" cy="491358"/>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4264" dirty="0">
                  <a:solidFill>
                    <a:srgbClr val="FFFFFF"/>
                  </a:solidFill>
                  <a:latin typeface="Arial Rounded MT Bold" panose="020F0704030504030204"/>
                  <a:cs typeface="Times New Roman" panose="02020603050405020304" pitchFamily="18" charset="0"/>
                </a:rPr>
                <a:t>01</a:t>
              </a:r>
              <a:endParaRPr lang="zh-CN" altLang="en-US" sz="4264" dirty="0">
                <a:solidFill>
                  <a:srgbClr val="FFFFFF"/>
                </a:solidFill>
                <a:latin typeface="Arial Rounded MT Bold" panose="020F0704030504030204"/>
                <a:cs typeface="Times New Roman" panose="02020603050405020304" pitchFamily="18" charset="0"/>
              </a:endParaRPr>
            </a:p>
          </p:txBody>
        </p:sp>
      </p:grpSp>
      <p:grpSp>
        <p:nvGrpSpPr>
          <p:cNvPr id="9" name="组合 8"/>
          <p:cNvGrpSpPr/>
          <p:nvPr/>
        </p:nvGrpSpPr>
        <p:grpSpPr bwMode="auto">
          <a:xfrm>
            <a:off x="4166774" y="1773621"/>
            <a:ext cx="1222385" cy="1212432"/>
            <a:chOff x="3099327" y="1113459"/>
            <a:chExt cx="914917" cy="919977"/>
          </a:xfrm>
          <a:solidFill>
            <a:schemeClr val="accent1"/>
          </a:solidFill>
        </p:grpSpPr>
        <p:sp>
          <p:nvSpPr>
            <p:cNvPr id="10" name="椭圆 8"/>
            <p:cNvSpPr>
              <a:spLocks noChangeArrowheads="1"/>
            </p:cNvSpPr>
            <p:nvPr/>
          </p:nvSpPr>
          <p:spPr bwMode="auto">
            <a:xfrm>
              <a:off x="3099327" y="1113459"/>
              <a:ext cx="914917" cy="919977"/>
            </a:xfrm>
            <a:prstGeom prst="ellipse">
              <a:avLst/>
            </a:prstGeom>
            <a:grp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11" name="TextBox 20"/>
            <p:cNvSpPr txBox="1">
              <a:spLocks noChangeArrowheads="1"/>
            </p:cNvSpPr>
            <p:nvPr/>
          </p:nvSpPr>
          <p:spPr bwMode="auto">
            <a:xfrm flipH="1">
              <a:off x="3213617" y="1414033"/>
              <a:ext cx="686337" cy="444418"/>
            </a:xfrm>
            <a:prstGeom prst="rect">
              <a:avLst/>
            </a:prstGeom>
            <a:grpFill/>
            <a:ln w="9525">
              <a:noFill/>
              <a:miter lim="800000"/>
            </a:ln>
          </p:spPr>
          <p:txBody>
            <a:bodyPr lIns="121370" tIns="60685" rIns="121370" bIns="60685">
              <a:spAutoFit/>
            </a:bodyPr>
            <a:lstStyle/>
            <a:p>
              <a:pPr algn="ctr" defTabSz="1214439">
                <a:lnSpc>
                  <a:spcPct val="80000"/>
                </a:lnSpc>
              </a:pPr>
              <a:r>
                <a:rPr lang="en-US" altLang="zh-CN" sz="3762">
                  <a:solidFill>
                    <a:srgbClr val="FFFFFF"/>
                  </a:solidFill>
                  <a:latin typeface="Arial Rounded MT Bold" panose="020F0704030504030204"/>
                  <a:cs typeface="Times New Roman" panose="02020603050405020304" pitchFamily="18" charset="0"/>
                </a:rPr>
                <a:t>02</a:t>
              </a:r>
              <a:endParaRPr lang="zh-CN" altLang="en-US" sz="3762">
                <a:solidFill>
                  <a:srgbClr val="FFFFFF"/>
                </a:solidFill>
                <a:latin typeface="Arial Rounded MT Bold" panose="020F0704030504030204"/>
                <a:cs typeface="Times New Roman" panose="02020603050405020304" pitchFamily="18" charset="0"/>
              </a:endParaRPr>
            </a:p>
          </p:txBody>
        </p:sp>
      </p:grpSp>
      <p:grpSp>
        <p:nvGrpSpPr>
          <p:cNvPr id="12" name="组合 11"/>
          <p:cNvGrpSpPr/>
          <p:nvPr/>
        </p:nvGrpSpPr>
        <p:grpSpPr bwMode="auto">
          <a:xfrm>
            <a:off x="5942705" y="1546478"/>
            <a:ext cx="947647" cy="941675"/>
            <a:chOff x="4518253" y="871343"/>
            <a:chExt cx="710523" cy="714453"/>
          </a:xfrm>
        </p:grpSpPr>
        <p:sp>
          <p:nvSpPr>
            <p:cNvPr id="13" name="椭圆 7"/>
            <p:cNvSpPr>
              <a:spLocks noChangeArrowheads="1"/>
            </p:cNvSpPr>
            <p:nvPr/>
          </p:nvSpPr>
          <p:spPr bwMode="auto">
            <a:xfrm>
              <a:off x="4518253" y="871343"/>
              <a:ext cx="710523" cy="714453"/>
            </a:xfrm>
            <a:prstGeom prst="ellipse">
              <a:avLst/>
            </a:prstGeom>
            <a:solidFill>
              <a:schemeClr val="accent2"/>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14" name="TextBox 21"/>
            <p:cNvSpPr txBox="1">
              <a:spLocks noChangeArrowheads="1"/>
            </p:cNvSpPr>
            <p:nvPr/>
          </p:nvSpPr>
          <p:spPr bwMode="auto">
            <a:xfrm flipH="1">
              <a:off x="4530195" y="1093382"/>
              <a:ext cx="686639" cy="385797"/>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3135">
                  <a:solidFill>
                    <a:srgbClr val="FFFFFF"/>
                  </a:solidFill>
                  <a:latin typeface="Arial Rounded MT Bold" panose="020F0704030504030204"/>
                  <a:cs typeface="Times New Roman" panose="02020603050405020304" pitchFamily="18" charset="0"/>
                </a:rPr>
                <a:t>03</a:t>
              </a:r>
              <a:endParaRPr lang="zh-CN" altLang="en-US" sz="3135">
                <a:solidFill>
                  <a:srgbClr val="FFFFFF"/>
                </a:solidFill>
                <a:latin typeface="Arial Rounded MT Bold" panose="020F0704030504030204"/>
                <a:cs typeface="Times New Roman" panose="02020603050405020304" pitchFamily="18" charset="0"/>
              </a:endParaRPr>
            </a:p>
          </p:txBody>
        </p:sp>
      </p:grpSp>
      <p:grpSp>
        <p:nvGrpSpPr>
          <p:cNvPr id="15" name="组合 14"/>
          <p:cNvGrpSpPr/>
          <p:nvPr/>
        </p:nvGrpSpPr>
        <p:grpSpPr bwMode="auto">
          <a:xfrm>
            <a:off x="7624098" y="2471117"/>
            <a:ext cx="915794" cy="674899"/>
            <a:chOff x="5864168" y="1519432"/>
            <a:chExt cx="686337" cy="512529"/>
          </a:xfrm>
        </p:grpSpPr>
        <p:sp>
          <p:nvSpPr>
            <p:cNvPr id="16" name="椭圆 6"/>
            <p:cNvSpPr>
              <a:spLocks noChangeArrowheads="1"/>
            </p:cNvSpPr>
            <p:nvPr/>
          </p:nvSpPr>
          <p:spPr bwMode="auto">
            <a:xfrm>
              <a:off x="5951799" y="1519432"/>
              <a:ext cx="512529" cy="512529"/>
            </a:xfrm>
            <a:prstGeom prst="ellipse">
              <a:avLst/>
            </a:prstGeom>
            <a:solidFill>
              <a:schemeClr val="accent1"/>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17" name="TextBox 22"/>
            <p:cNvSpPr txBox="1">
              <a:spLocks noChangeArrowheads="1"/>
            </p:cNvSpPr>
            <p:nvPr/>
          </p:nvSpPr>
          <p:spPr bwMode="auto">
            <a:xfrm flipH="1">
              <a:off x="5864168" y="1652478"/>
              <a:ext cx="686337" cy="339364"/>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2634">
                  <a:solidFill>
                    <a:srgbClr val="FFFFFF"/>
                  </a:solidFill>
                  <a:latin typeface="Arial Rounded MT Bold" panose="020F0704030504030204"/>
                  <a:cs typeface="Times New Roman" panose="02020603050405020304" pitchFamily="18" charset="0"/>
                </a:rPr>
                <a:t>04</a:t>
              </a:r>
              <a:endParaRPr lang="zh-CN" altLang="en-US" sz="2634">
                <a:solidFill>
                  <a:srgbClr val="FFFFFF"/>
                </a:solidFill>
                <a:latin typeface="Arial Rounded MT Bold" panose="020F0704030504030204"/>
                <a:cs typeface="Times New Roman" panose="02020603050405020304" pitchFamily="18" charset="0"/>
              </a:endParaRPr>
            </a:p>
          </p:txBody>
        </p:sp>
      </p:grpSp>
      <p:grpSp>
        <p:nvGrpSpPr>
          <p:cNvPr id="18" name="组合 17"/>
          <p:cNvGrpSpPr/>
          <p:nvPr/>
        </p:nvGrpSpPr>
        <p:grpSpPr bwMode="auto">
          <a:xfrm>
            <a:off x="8116593" y="3683277"/>
            <a:ext cx="625129" cy="515632"/>
            <a:chOff x="6343372" y="2757801"/>
            <a:chExt cx="469916" cy="392414"/>
          </a:xfrm>
        </p:grpSpPr>
        <p:sp>
          <p:nvSpPr>
            <p:cNvPr id="19" name="椭圆 5"/>
            <p:cNvSpPr>
              <a:spLocks noChangeArrowheads="1"/>
            </p:cNvSpPr>
            <p:nvPr/>
          </p:nvSpPr>
          <p:spPr bwMode="auto">
            <a:xfrm>
              <a:off x="6372784" y="2757801"/>
              <a:ext cx="392414" cy="392414"/>
            </a:xfrm>
            <a:prstGeom prst="ellipse">
              <a:avLst/>
            </a:prstGeom>
            <a:solidFill>
              <a:schemeClr val="accent2"/>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20" name="TextBox 23"/>
            <p:cNvSpPr txBox="1">
              <a:spLocks noChangeArrowheads="1"/>
            </p:cNvSpPr>
            <p:nvPr/>
          </p:nvSpPr>
          <p:spPr bwMode="auto">
            <a:xfrm flipH="1">
              <a:off x="6343372" y="2837112"/>
              <a:ext cx="469916" cy="269478"/>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1881">
                  <a:solidFill>
                    <a:srgbClr val="FFFFFF"/>
                  </a:solidFill>
                  <a:latin typeface="Arial Rounded MT Bold" panose="020F0704030504030204"/>
                  <a:cs typeface="Times New Roman" panose="02020603050405020304" pitchFamily="18" charset="0"/>
                </a:rPr>
                <a:t>05</a:t>
              </a:r>
              <a:endParaRPr lang="zh-CN" altLang="en-US" sz="1881">
                <a:solidFill>
                  <a:srgbClr val="FFFFFF"/>
                </a:solidFill>
                <a:latin typeface="Arial Rounded MT Bold" panose="020F0704030504030204"/>
                <a:cs typeface="Times New Roman" panose="02020603050405020304" pitchFamily="18" charset="0"/>
              </a:endParaRPr>
            </a:p>
          </p:txBody>
        </p:sp>
      </p:grpSp>
      <p:grpSp>
        <p:nvGrpSpPr>
          <p:cNvPr id="21" name="组合 20"/>
          <p:cNvGrpSpPr/>
          <p:nvPr/>
        </p:nvGrpSpPr>
        <p:grpSpPr bwMode="auto">
          <a:xfrm>
            <a:off x="7600271" y="4857522"/>
            <a:ext cx="555449" cy="433080"/>
            <a:chOff x="5778650" y="3846661"/>
            <a:chExt cx="415986" cy="328410"/>
          </a:xfrm>
        </p:grpSpPr>
        <p:sp>
          <p:nvSpPr>
            <p:cNvPr id="22" name="椭圆 4"/>
            <p:cNvSpPr>
              <a:spLocks noChangeArrowheads="1"/>
            </p:cNvSpPr>
            <p:nvPr/>
          </p:nvSpPr>
          <p:spPr bwMode="auto">
            <a:xfrm>
              <a:off x="5816232" y="3846661"/>
              <a:ext cx="316322" cy="316322"/>
            </a:xfrm>
            <a:prstGeom prst="ellipse">
              <a:avLst/>
            </a:prstGeom>
            <a:solidFill>
              <a:schemeClr val="accent1"/>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23" name="TextBox 24"/>
            <p:cNvSpPr txBox="1">
              <a:spLocks noChangeArrowheads="1"/>
            </p:cNvSpPr>
            <p:nvPr/>
          </p:nvSpPr>
          <p:spPr bwMode="auto">
            <a:xfrm flipH="1">
              <a:off x="5778650" y="3906557"/>
              <a:ext cx="415986" cy="268514"/>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1881">
                  <a:solidFill>
                    <a:srgbClr val="FFFFFF"/>
                  </a:solidFill>
                  <a:latin typeface="Arial Rounded MT Bold" panose="020F0704030504030204"/>
                  <a:cs typeface="Times New Roman" panose="02020603050405020304" pitchFamily="18" charset="0"/>
                </a:rPr>
                <a:t>06</a:t>
              </a:r>
              <a:endParaRPr lang="zh-CN" altLang="en-US" sz="1881">
                <a:solidFill>
                  <a:srgbClr val="FFFFFF"/>
                </a:solidFill>
                <a:latin typeface="Arial Rounded MT Bold" panose="020F0704030504030204"/>
                <a:cs typeface="Times New Roman" panose="02020603050405020304" pitchFamily="18" charset="0"/>
              </a:endParaRPr>
            </a:p>
          </p:txBody>
        </p:sp>
      </p:grpSp>
      <p:grpSp>
        <p:nvGrpSpPr>
          <p:cNvPr id="24" name="组合 23"/>
          <p:cNvGrpSpPr/>
          <p:nvPr/>
        </p:nvGrpSpPr>
        <p:grpSpPr bwMode="auto">
          <a:xfrm>
            <a:off x="6090143" y="5421565"/>
            <a:ext cx="583320" cy="370326"/>
            <a:chOff x="4582797" y="4230767"/>
            <a:chExt cx="437416" cy="280227"/>
          </a:xfrm>
        </p:grpSpPr>
        <p:sp>
          <p:nvSpPr>
            <p:cNvPr id="25" name="椭圆 3"/>
            <p:cNvSpPr>
              <a:spLocks noChangeArrowheads="1"/>
            </p:cNvSpPr>
            <p:nvPr/>
          </p:nvSpPr>
          <p:spPr bwMode="auto">
            <a:xfrm>
              <a:off x="4665580" y="4230767"/>
              <a:ext cx="246873" cy="246873"/>
            </a:xfrm>
            <a:prstGeom prst="ellipse">
              <a:avLst/>
            </a:prstGeom>
            <a:solidFill>
              <a:schemeClr val="accent2"/>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26" name="TextBox 25"/>
            <p:cNvSpPr txBox="1">
              <a:spLocks noChangeArrowheads="1"/>
            </p:cNvSpPr>
            <p:nvPr/>
          </p:nvSpPr>
          <p:spPr bwMode="auto">
            <a:xfrm flipH="1">
              <a:off x="4582797" y="4266389"/>
              <a:ext cx="437416" cy="244605"/>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1630">
                  <a:solidFill>
                    <a:srgbClr val="FFFFFF"/>
                  </a:solidFill>
                  <a:latin typeface="Arial Rounded MT Bold" panose="020F0704030504030204"/>
                  <a:cs typeface="Times New Roman" panose="02020603050405020304" pitchFamily="18" charset="0"/>
                </a:rPr>
                <a:t>07</a:t>
              </a:r>
              <a:endParaRPr lang="zh-CN" altLang="en-US" sz="1630">
                <a:solidFill>
                  <a:srgbClr val="FFFFFF"/>
                </a:solidFill>
                <a:latin typeface="Arial Rounded MT Bold" panose="020F0704030504030204"/>
                <a:cs typeface="Times New Roman" panose="02020603050405020304" pitchFamily="18" charset="0"/>
              </a:endParaRPr>
            </a:p>
          </p:txBody>
        </p:sp>
      </p:grpSp>
      <p:grpSp>
        <p:nvGrpSpPr>
          <p:cNvPr id="27" name="组合 26"/>
          <p:cNvGrpSpPr/>
          <p:nvPr/>
        </p:nvGrpSpPr>
        <p:grpSpPr bwMode="auto">
          <a:xfrm>
            <a:off x="4730653" y="4937001"/>
            <a:ext cx="459887" cy="304827"/>
            <a:chOff x="3478687" y="3814541"/>
            <a:chExt cx="343168" cy="232582"/>
          </a:xfrm>
        </p:grpSpPr>
        <p:sp>
          <p:nvSpPr>
            <p:cNvPr id="28" name="椭圆 2"/>
            <p:cNvSpPr>
              <a:spLocks noChangeArrowheads="1"/>
            </p:cNvSpPr>
            <p:nvPr/>
          </p:nvSpPr>
          <p:spPr bwMode="auto">
            <a:xfrm>
              <a:off x="3545356" y="3814541"/>
              <a:ext cx="206859" cy="206859"/>
            </a:xfrm>
            <a:prstGeom prst="ellipse">
              <a:avLst/>
            </a:prstGeom>
            <a:solidFill>
              <a:schemeClr val="accent1"/>
            </a:solidFill>
            <a:ln w="25400" algn="ctr">
              <a:noFill/>
              <a:round/>
            </a:ln>
          </p:spPr>
          <p:txBody>
            <a:bodyPr lIns="121370" tIns="60685" rIns="121370" bIns="60685" anchor="ctr"/>
            <a:lstStyle/>
            <a:p>
              <a:pPr algn="ctr" defTabSz="1214439"/>
              <a:endParaRPr lang="en-US" altLang="zh-CN" sz="2257">
                <a:solidFill>
                  <a:srgbClr val="FFFFFF"/>
                </a:solidFill>
                <a:latin typeface="Calibri" panose="020F0502020204030204" pitchFamily="34" charset="0"/>
                <a:ea typeface="宋体" panose="02010600030101010101" pitchFamily="2" charset="-122"/>
              </a:endParaRPr>
            </a:p>
          </p:txBody>
        </p:sp>
        <p:sp>
          <p:nvSpPr>
            <p:cNvPr id="29" name="TextBox 26"/>
            <p:cNvSpPr txBox="1">
              <a:spLocks noChangeArrowheads="1"/>
            </p:cNvSpPr>
            <p:nvPr/>
          </p:nvSpPr>
          <p:spPr bwMode="auto">
            <a:xfrm flipH="1">
              <a:off x="3478687" y="3835807"/>
              <a:ext cx="343168" cy="211316"/>
            </a:xfrm>
            <a:prstGeom prst="rect">
              <a:avLst/>
            </a:prstGeom>
            <a:noFill/>
            <a:ln w="9525">
              <a:noFill/>
              <a:miter lim="800000"/>
            </a:ln>
          </p:spPr>
          <p:txBody>
            <a:bodyPr lIns="121370" tIns="60685" rIns="121370" bIns="60685">
              <a:spAutoFit/>
            </a:bodyPr>
            <a:lstStyle/>
            <a:p>
              <a:pPr algn="ctr" defTabSz="1214439">
                <a:lnSpc>
                  <a:spcPct val="80000"/>
                </a:lnSpc>
              </a:pPr>
              <a:r>
                <a:rPr lang="en-US" altLang="zh-CN" sz="1254">
                  <a:solidFill>
                    <a:srgbClr val="FFFFFF"/>
                  </a:solidFill>
                  <a:latin typeface="Arial Rounded MT Bold" panose="020F0704030504030204"/>
                  <a:cs typeface="Times New Roman" panose="02020603050405020304" pitchFamily="18" charset="0"/>
                </a:rPr>
                <a:t>08</a:t>
              </a:r>
              <a:endParaRPr lang="zh-CN" altLang="en-US" sz="1254">
                <a:solidFill>
                  <a:srgbClr val="FFFFFF"/>
                </a:solidFill>
                <a:latin typeface="Arial Rounded MT Bold" panose="020F0704030504030204"/>
                <a:cs typeface="Times New Roman" panose="02020603050405020304" pitchFamily="18" charset="0"/>
              </a:endParaRPr>
            </a:p>
          </p:txBody>
        </p:sp>
      </p:grpSp>
      <p:sp>
        <p:nvSpPr>
          <p:cNvPr id="30" name="TextBox 27"/>
          <p:cNvSpPr txBox="1">
            <a:spLocks noChangeArrowheads="1"/>
          </p:cNvSpPr>
          <p:nvPr/>
        </p:nvSpPr>
        <p:spPr bwMode="auto">
          <a:xfrm>
            <a:off x="2296926" y="2062354"/>
            <a:ext cx="1865432" cy="701560"/>
          </a:xfrm>
          <a:prstGeom prst="rect">
            <a:avLst/>
          </a:prstGeom>
          <a:noFill/>
          <a:ln w="9525">
            <a:noFill/>
            <a:miter lim="800000"/>
          </a:ln>
        </p:spPr>
        <p:txBody>
          <a:bodyPr lIns="121370" tIns="60685" rIns="121370" bIns="60685">
            <a:spAutoFit/>
          </a:bodyPr>
          <a:lstStyle/>
          <a:p>
            <a:pPr algn="ctr" defTabSz="1214439"/>
            <a:r>
              <a:rPr lang="zh-CN" altLang="en-US" sz="1254" dirty="0">
                <a:solidFill>
                  <a:srgbClr val="808080"/>
                </a:solidFill>
              </a:rPr>
              <a:t>请在此处添加您需要的文字内容请在此处添加您需要的文字内容</a:t>
            </a:r>
            <a:endParaRPr lang="en-US" altLang="zh-CN" sz="1254" dirty="0">
              <a:solidFill>
                <a:srgbClr val="808080"/>
              </a:solidFill>
              <a:latin typeface="方正兰亭黑_GBK"/>
              <a:ea typeface="方正兰亭黑_GBK"/>
              <a:cs typeface="方正兰亭黑_GBK"/>
            </a:endParaRPr>
          </a:p>
        </p:txBody>
      </p:sp>
      <p:sp>
        <p:nvSpPr>
          <p:cNvPr id="31" name="TextBox 28"/>
          <p:cNvSpPr txBox="1">
            <a:spLocks noChangeArrowheads="1"/>
          </p:cNvSpPr>
          <p:nvPr/>
        </p:nvSpPr>
        <p:spPr bwMode="auto">
          <a:xfrm>
            <a:off x="6889982" y="1653721"/>
            <a:ext cx="1867423" cy="894561"/>
          </a:xfrm>
          <a:prstGeom prst="rect">
            <a:avLst/>
          </a:prstGeom>
          <a:noFill/>
          <a:ln w="9525">
            <a:noFill/>
            <a:miter lim="800000"/>
          </a:ln>
        </p:spPr>
        <p:txBody>
          <a:bodyPr lIns="121370" tIns="60685" rIns="121370" bIns="60685">
            <a:spAutoFit/>
          </a:bodyPr>
          <a:lstStyle/>
          <a:p>
            <a:pPr algn="ctr" defTabSz="1214439"/>
            <a:r>
              <a:rPr lang="zh-CN" altLang="en-US" sz="1254" dirty="0">
                <a:solidFill>
                  <a:srgbClr val="808080"/>
                </a:solidFill>
              </a:rPr>
              <a:t>请在此处添加您需要的文字内容请在此处添加您需要的文字内容</a:t>
            </a:r>
            <a:endParaRPr lang="en-US" altLang="zh-CN" sz="1254" dirty="0">
              <a:solidFill>
                <a:srgbClr val="808080"/>
              </a:solidFill>
            </a:endParaRPr>
          </a:p>
          <a:p>
            <a:pPr algn="ctr" defTabSz="1214439"/>
            <a:endParaRPr lang="en-US" altLang="zh-CN" sz="1254" dirty="0">
              <a:solidFill>
                <a:srgbClr val="808080"/>
              </a:solidFill>
              <a:latin typeface="方正兰亭黑_GBK"/>
              <a:ea typeface="方正兰亭黑_GBK"/>
              <a:cs typeface="方正兰亭黑_GBK"/>
            </a:endParaRPr>
          </a:p>
        </p:txBody>
      </p:sp>
      <p:sp>
        <p:nvSpPr>
          <p:cNvPr id="32" name="TextBox 29"/>
          <p:cNvSpPr txBox="1">
            <a:spLocks noChangeArrowheads="1"/>
          </p:cNvSpPr>
          <p:nvPr/>
        </p:nvSpPr>
        <p:spPr bwMode="auto">
          <a:xfrm>
            <a:off x="8543874" y="2427319"/>
            <a:ext cx="1865431" cy="701560"/>
          </a:xfrm>
          <a:prstGeom prst="rect">
            <a:avLst/>
          </a:prstGeom>
          <a:noFill/>
          <a:ln w="9525">
            <a:noFill/>
            <a:miter lim="800000"/>
          </a:ln>
        </p:spPr>
        <p:txBody>
          <a:bodyPr lIns="121370" tIns="60685" rIns="121370" bIns="60685">
            <a:spAutoFit/>
          </a:bodyPr>
          <a:lstStyle/>
          <a:p>
            <a:pPr algn="ctr" defTabSz="1214439"/>
            <a:r>
              <a:rPr lang="zh-CN" altLang="en-US" sz="1254">
                <a:solidFill>
                  <a:srgbClr val="808080"/>
                </a:solidFill>
              </a:rPr>
              <a:t>请在此处添加您需要的文字内容请在此处添加您需要的文字内容</a:t>
            </a:r>
            <a:endParaRPr lang="en-US" altLang="zh-CN" sz="1254">
              <a:solidFill>
                <a:srgbClr val="808080"/>
              </a:solidFill>
            </a:endParaRPr>
          </a:p>
        </p:txBody>
      </p:sp>
      <p:sp>
        <p:nvSpPr>
          <p:cNvPr id="33" name="TextBox 30"/>
          <p:cNvSpPr txBox="1">
            <a:spLocks noChangeArrowheads="1"/>
          </p:cNvSpPr>
          <p:nvPr/>
        </p:nvSpPr>
        <p:spPr bwMode="auto">
          <a:xfrm>
            <a:off x="8825338" y="3579751"/>
            <a:ext cx="1865431" cy="701560"/>
          </a:xfrm>
          <a:prstGeom prst="rect">
            <a:avLst/>
          </a:prstGeom>
          <a:noFill/>
          <a:ln w="9525">
            <a:noFill/>
            <a:miter lim="800000"/>
          </a:ln>
        </p:spPr>
        <p:txBody>
          <a:bodyPr lIns="121370" tIns="60685" rIns="121370" bIns="60685">
            <a:spAutoFit/>
          </a:bodyPr>
          <a:lstStyle/>
          <a:p>
            <a:pPr algn="ctr" defTabSz="1214439"/>
            <a:r>
              <a:rPr lang="zh-CN" altLang="en-US" sz="1254">
                <a:solidFill>
                  <a:srgbClr val="808080"/>
                </a:solidFill>
              </a:rPr>
              <a:t>请在此处添加您需要的文字内容请在此处添加您需要的文字内容</a:t>
            </a:r>
            <a:endParaRPr lang="en-US" altLang="zh-CN" sz="1254">
              <a:solidFill>
                <a:srgbClr val="808080"/>
              </a:solidFill>
            </a:endParaRPr>
          </a:p>
        </p:txBody>
      </p:sp>
      <p:sp>
        <p:nvSpPr>
          <p:cNvPr id="34" name="TextBox 31"/>
          <p:cNvSpPr txBox="1">
            <a:spLocks noChangeArrowheads="1"/>
          </p:cNvSpPr>
          <p:nvPr/>
        </p:nvSpPr>
        <p:spPr bwMode="auto">
          <a:xfrm>
            <a:off x="8043480" y="4835709"/>
            <a:ext cx="1863441" cy="701560"/>
          </a:xfrm>
          <a:prstGeom prst="rect">
            <a:avLst/>
          </a:prstGeom>
          <a:noFill/>
          <a:ln w="9525">
            <a:noFill/>
            <a:miter lim="800000"/>
          </a:ln>
        </p:spPr>
        <p:txBody>
          <a:bodyPr lIns="121370" tIns="60685" rIns="121370" bIns="60685">
            <a:spAutoFit/>
          </a:bodyPr>
          <a:lstStyle/>
          <a:p>
            <a:pPr algn="ctr" defTabSz="1214439"/>
            <a:r>
              <a:rPr lang="zh-CN" altLang="en-US" sz="1254" dirty="0">
                <a:solidFill>
                  <a:srgbClr val="808080"/>
                </a:solidFill>
              </a:rPr>
              <a:t>请在此处添加您需要的文字内容请在此处添加您需要的文字内容</a:t>
            </a:r>
            <a:endParaRPr lang="en-US" altLang="zh-CN" sz="1254" dirty="0">
              <a:solidFill>
                <a:srgbClr val="808080"/>
              </a:solidFill>
            </a:endParaRPr>
          </a:p>
        </p:txBody>
      </p:sp>
      <p:sp>
        <p:nvSpPr>
          <p:cNvPr id="35" name="TextBox 32"/>
          <p:cNvSpPr txBox="1">
            <a:spLocks noChangeArrowheads="1"/>
          </p:cNvSpPr>
          <p:nvPr/>
        </p:nvSpPr>
        <p:spPr bwMode="auto">
          <a:xfrm>
            <a:off x="5213310" y="5720715"/>
            <a:ext cx="2217813" cy="894561"/>
          </a:xfrm>
          <a:prstGeom prst="rect">
            <a:avLst/>
          </a:prstGeom>
          <a:noFill/>
          <a:ln w="9525">
            <a:noFill/>
            <a:miter lim="800000"/>
          </a:ln>
        </p:spPr>
        <p:txBody>
          <a:bodyPr lIns="121370" tIns="60685" rIns="121370" bIns="60685">
            <a:spAutoFit/>
          </a:bodyPr>
          <a:lstStyle/>
          <a:p>
            <a:pPr algn="ctr" defTabSz="1214439"/>
            <a:r>
              <a:rPr lang="zh-CN" altLang="en-US" sz="1254" dirty="0">
                <a:solidFill>
                  <a:srgbClr val="808080"/>
                </a:solidFill>
              </a:rPr>
              <a:t>请在此处添加您需要的文字内容请在此处添加您需要的文字内容</a:t>
            </a:r>
            <a:endParaRPr lang="en-US" altLang="zh-CN" sz="1254" dirty="0">
              <a:solidFill>
                <a:srgbClr val="808080"/>
              </a:solidFill>
            </a:endParaRPr>
          </a:p>
          <a:p>
            <a:pPr algn="ctr" defTabSz="1214439"/>
            <a:endParaRPr lang="en-US" altLang="zh-CN" sz="1254" dirty="0">
              <a:solidFill>
                <a:srgbClr val="808080"/>
              </a:solidFill>
              <a:latin typeface="方正兰亭黑_GBK"/>
              <a:ea typeface="方正兰亭黑_GBK"/>
              <a:cs typeface="方正兰亭黑_GBK"/>
            </a:endParaRPr>
          </a:p>
        </p:txBody>
      </p:sp>
      <p:sp>
        <p:nvSpPr>
          <p:cNvPr id="36" name="TextBox 33"/>
          <p:cNvSpPr txBox="1">
            <a:spLocks noChangeArrowheads="1"/>
          </p:cNvSpPr>
          <p:nvPr/>
        </p:nvSpPr>
        <p:spPr bwMode="auto">
          <a:xfrm>
            <a:off x="2966015" y="4998851"/>
            <a:ext cx="1863441" cy="701560"/>
          </a:xfrm>
          <a:prstGeom prst="rect">
            <a:avLst/>
          </a:prstGeom>
          <a:noFill/>
          <a:ln w="9525">
            <a:noFill/>
            <a:miter lim="800000"/>
          </a:ln>
        </p:spPr>
        <p:txBody>
          <a:bodyPr lIns="121370" tIns="60685" rIns="121370" bIns="60685">
            <a:spAutoFit/>
          </a:bodyPr>
          <a:lstStyle/>
          <a:p>
            <a:pPr algn="just" defTabSz="1214439"/>
            <a:r>
              <a:rPr lang="zh-CN" altLang="en-US" sz="1254" dirty="0">
                <a:solidFill>
                  <a:srgbClr val="808080"/>
                </a:solidFill>
              </a:rPr>
              <a:t>请在此处添加您需要的文字内容请在此处添加您需要的文字内容</a:t>
            </a:r>
            <a:endParaRPr lang="en-US" altLang="zh-CN" sz="1254" dirty="0">
              <a:solidFill>
                <a:srgbClr val="808080"/>
              </a:solidFill>
            </a:endParaRPr>
          </a:p>
        </p:txBody>
      </p:sp>
      <p:sp>
        <p:nvSpPr>
          <p:cNvPr id="37" name="文本框 36"/>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279776178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2000"/>
                            </p:stCondLst>
                            <p:childTnLst>
                              <p:par>
                                <p:cTn id="17" presetID="2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anim calcmode="lin" valueType="num">
                                      <p:cBhvr>
                                        <p:cTn id="25" dur="300" fill="hold"/>
                                        <p:tgtEl>
                                          <p:spTgt spid="5"/>
                                        </p:tgtEl>
                                        <p:attrNameLst>
                                          <p:attrName>ppt_x</p:attrName>
                                        </p:attrNameLst>
                                      </p:cBhvr>
                                      <p:tavLst>
                                        <p:tav tm="0">
                                          <p:val>
                                            <p:strVal val="#ppt_x"/>
                                          </p:val>
                                        </p:tav>
                                        <p:tav tm="100000">
                                          <p:val>
                                            <p:strVal val="#ppt_x"/>
                                          </p:val>
                                        </p:tav>
                                      </p:tavLst>
                                    </p:anim>
                                    <p:anim calcmode="lin" valueType="num">
                                      <p:cBhvr>
                                        <p:cTn id="26" dur="3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800"/>
                            </p:stCondLst>
                            <p:childTnLst>
                              <p:par>
                                <p:cTn id="28" presetID="2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par>
                          <p:cTn id="32" fill="hold">
                            <p:stCondLst>
                              <p:cond delay="3300"/>
                            </p:stCondLst>
                            <p:childTnLst>
                              <p:par>
                                <p:cTn id="33" presetID="42"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300"/>
                                        <p:tgtEl>
                                          <p:spTgt spid="30"/>
                                        </p:tgtEl>
                                      </p:cBhvr>
                                    </p:animEffect>
                                    <p:anim calcmode="lin" valueType="num">
                                      <p:cBhvr>
                                        <p:cTn id="36" dur="300" fill="hold"/>
                                        <p:tgtEl>
                                          <p:spTgt spid="30"/>
                                        </p:tgtEl>
                                        <p:attrNameLst>
                                          <p:attrName>ppt_x</p:attrName>
                                        </p:attrNameLst>
                                      </p:cBhvr>
                                      <p:tavLst>
                                        <p:tav tm="0">
                                          <p:val>
                                            <p:strVal val="#ppt_x"/>
                                          </p:val>
                                        </p:tav>
                                        <p:tav tm="100000">
                                          <p:val>
                                            <p:strVal val="#ppt_x"/>
                                          </p:val>
                                        </p:tav>
                                      </p:tavLst>
                                    </p:anim>
                                    <p:anim calcmode="lin" valueType="num">
                                      <p:cBhvr>
                                        <p:cTn id="37" dur="3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600"/>
                            </p:stCondLst>
                            <p:childTnLst>
                              <p:par>
                                <p:cTn id="39" presetID="2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300"/>
                                        <p:tgtEl>
                                          <p:spTgt spid="31"/>
                                        </p:tgtEl>
                                      </p:cBhvr>
                                    </p:animEffect>
                                    <p:anim calcmode="lin" valueType="num">
                                      <p:cBhvr>
                                        <p:cTn id="47" dur="300" fill="hold"/>
                                        <p:tgtEl>
                                          <p:spTgt spid="31"/>
                                        </p:tgtEl>
                                        <p:attrNameLst>
                                          <p:attrName>ppt_x</p:attrName>
                                        </p:attrNameLst>
                                      </p:cBhvr>
                                      <p:tavLst>
                                        <p:tav tm="0">
                                          <p:val>
                                            <p:strVal val="#ppt_x"/>
                                          </p:val>
                                        </p:tav>
                                        <p:tav tm="100000">
                                          <p:val>
                                            <p:strVal val="#ppt_x"/>
                                          </p:val>
                                        </p:tav>
                                      </p:tavLst>
                                    </p:anim>
                                    <p:anim calcmode="lin" valueType="num">
                                      <p:cBhvr>
                                        <p:cTn id="48" dur="3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400"/>
                            </p:stCondLst>
                            <p:childTnLst>
                              <p:par>
                                <p:cTn id="50" presetID="2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par>
                          <p:cTn id="54" fill="hold">
                            <p:stCondLst>
                              <p:cond delay="4900"/>
                            </p:stCondLst>
                            <p:childTnLst>
                              <p:par>
                                <p:cTn id="55" presetID="42"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300"/>
                                        <p:tgtEl>
                                          <p:spTgt spid="32"/>
                                        </p:tgtEl>
                                      </p:cBhvr>
                                    </p:animEffect>
                                    <p:anim calcmode="lin" valueType="num">
                                      <p:cBhvr>
                                        <p:cTn id="58" dur="300" fill="hold"/>
                                        <p:tgtEl>
                                          <p:spTgt spid="32"/>
                                        </p:tgtEl>
                                        <p:attrNameLst>
                                          <p:attrName>ppt_x</p:attrName>
                                        </p:attrNameLst>
                                      </p:cBhvr>
                                      <p:tavLst>
                                        <p:tav tm="0">
                                          <p:val>
                                            <p:strVal val="#ppt_x"/>
                                          </p:val>
                                        </p:tav>
                                        <p:tav tm="100000">
                                          <p:val>
                                            <p:strVal val="#ppt_x"/>
                                          </p:val>
                                        </p:tav>
                                      </p:tavLst>
                                    </p:anim>
                                    <p:anim calcmode="lin" valueType="num">
                                      <p:cBhvr>
                                        <p:cTn id="59" dur="300" fill="hold"/>
                                        <p:tgtEl>
                                          <p:spTgt spid="32"/>
                                        </p:tgtEl>
                                        <p:attrNameLst>
                                          <p:attrName>ppt_y</p:attrName>
                                        </p:attrNameLst>
                                      </p:cBhvr>
                                      <p:tavLst>
                                        <p:tav tm="0">
                                          <p:val>
                                            <p:strVal val="#ppt_y+.1"/>
                                          </p:val>
                                        </p:tav>
                                        <p:tav tm="100000">
                                          <p:val>
                                            <p:strVal val="#ppt_y"/>
                                          </p:val>
                                        </p:tav>
                                      </p:tavLst>
                                    </p:anim>
                                  </p:childTnLst>
                                </p:cTn>
                              </p:par>
                            </p:childTnLst>
                          </p:cTn>
                        </p:par>
                        <p:par>
                          <p:cTn id="60" fill="hold">
                            <p:stCondLst>
                              <p:cond delay="5200"/>
                            </p:stCondLst>
                            <p:childTnLst>
                              <p:par>
                                <p:cTn id="61" presetID="2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5700"/>
                            </p:stCondLst>
                            <p:childTnLst>
                              <p:par>
                                <p:cTn id="66" presetID="42"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300"/>
                                        <p:tgtEl>
                                          <p:spTgt spid="33"/>
                                        </p:tgtEl>
                                      </p:cBhvr>
                                    </p:animEffect>
                                    <p:anim calcmode="lin" valueType="num">
                                      <p:cBhvr>
                                        <p:cTn id="69" dur="300" fill="hold"/>
                                        <p:tgtEl>
                                          <p:spTgt spid="33"/>
                                        </p:tgtEl>
                                        <p:attrNameLst>
                                          <p:attrName>ppt_x</p:attrName>
                                        </p:attrNameLst>
                                      </p:cBhvr>
                                      <p:tavLst>
                                        <p:tav tm="0">
                                          <p:val>
                                            <p:strVal val="#ppt_x"/>
                                          </p:val>
                                        </p:tav>
                                        <p:tav tm="100000">
                                          <p:val>
                                            <p:strVal val="#ppt_x"/>
                                          </p:val>
                                        </p:tav>
                                      </p:tavLst>
                                    </p:anim>
                                    <p:anim calcmode="lin" valueType="num">
                                      <p:cBhvr>
                                        <p:cTn id="70" dur="300" fill="hold"/>
                                        <p:tgtEl>
                                          <p:spTgt spid="33"/>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23" presetClass="entr" presetSubtype="16"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300"/>
                                        <p:tgtEl>
                                          <p:spTgt spid="34"/>
                                        </p:tgtEl>
                                      </p:cBhvr>
                                    </p:animEffect>
                                    <p:anim calcmode="lin" valueType="num">
                                      <p:cBhvr>
                                        <p:cTn id="80" dur="300" fill="hold"/>
                                        <p:tgtEl>
                                          <p:spTgt spid="34"/>
                                        </p:tgtEl>
                                        <p:attrNameLst>
                                          <p:attrName>ppt_x</p:attrName>
                                        </p:attrNameLst>
                                      </p:cBhvr>
                                      <p:tavLst>
                                        <p:tav tm="0">
                                          <p:val>
                                            <p:strVal val="#ppt_x"/>
                                          </p:val>
                                        </p:tav>
                                        <p:tav tm="100000">
                                          <p:val>
                                            <p:strVal val="#ppt_x"/>
                                          </p:val>
                                        </p:tav>
                                      </p:tavLst>
                                    </p:anim>
                                    <p:anim calcmode="lin" valueType="num">
                                      <p:cBhvr>
                                        <p:cTn id="81" dur="300" fill="hold"/>
                                        <p:tgtEl>
                                          <p:spTgt spid="34"/>
                                        </p:tgtEl>
                                        <p:attrNameLst>
                                          <p:attrName>ppt_y</p:attrName>
                                        </p:attrNameLst>
                                      </p:cBhvr>
                                      <p:tavLst>
                                        <p:tav tm="0">
                                          <p:val>
                                            <p:strVal val="#ppt_y+.1"/>
                                          </p:val>
                                        </p:tav>
                                        <p:tav tm="100000">
                                          <p:val>
                                            <p:strVal val="#ppt_y"/>
                                          </p:val>
                                        </p:tav>
                                      </p:tavLst>
                                    </p:anim>
                                  </p:childTnLst>
                                </p:cTn>
                              </p:par>
                            </p:childTnLst>
                          </p:cTn>
                        </p:par>
                        <p:par>
                          <p:cTn id="82" fill="hold">
                            <p:stCondLst>
                              <p:cond delay="6800"/>
                            </p:stCondLst>
                            <p:childTnLst>
                              <p:par>
                                <p:cTn id="83" presetID="23" presetClass="entr" presetSubtype="16"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childTnLst>
                                </p:cTn>
                              </p:par>
                            </p:childTnLst>
                          </p:cTn>
                        </p:par>
                        <p:par>
                          <p:cTn id="87" fill="hold">
                            <p:stCondLst>
                              <p:cond delay="7300"/>
                            </p:stCondLst>
                            <p:childTnLst>
                              <p:par>
                                <p:cTn id="88" presetID="42" presetClass="entr" presetSubtype="0"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300"/>
                                        <p:tgtEl>
                                          <p:spTgt spid="35"/>
                                        </p:tgtEl>
                                      </p:cBhvr>
                                    </p:animEffect>
                                    <p:anim calcmode="lin" valueType="num">
                                      <p:cBhvr>
                                        <p:cTn id="91" dur="300" fill="hold"/>
                                        <p:tgtEl>
                                          <p:spTgt spid="35"/>
                                        </p:tgtEl>
                                        <p:attrNameLst>
                                          <p:attrName>ppt_x</p:attrName>
                                        </p:attrNameLst>
                                      </p:cBhvr>
                                      <p:tavLst>
                                        <p:tav tm="0">
                                          <p:val>
                                            <p:strVal val="#ppt_x"/>
                                          </p:val>
                                        </p:tav>
                                        <p:tav tm="100000">
                                          <p:val>
                                            <p:strVal val="#ppt_x"/>
                                          </p:val>
                                        </p:tav>
                                      </p:tavLst>
                                    </p:anim>
                                    <p:anim calcmode="lin" valueType="num">
                                      <p:cBhvr>
                                        <p:cTn id="92" dur="300" fill="hold"/>
                                        <p:tgtEl>
                                          <p:spTgt spid="35"/>
                                        </p:tgtEl>
                                        <p:attrNameLst>
                                          <p:attrName>ppt_y</p:attrName>
                                        </p:attrNameLst>
                                      </p:cBhvr>
                                      <p:tavLst>
                                        <p:tav tm="0">
                                          <p:val>
                                            <p:strVal val="#ppt_y+.1"/>
                                          </p:val>
                                        </p:tav>
                                        <p:tav tm="100000">
                                          <p:val>
                                            <p:strVal val="#ppt_y"/>
                                          </p:val>
                                        </p:tav>
                                      </p:tavLst>
                                    </p:anim>
                                  </p:childTnLst>
                                </p:cTn>
                              </p:par>
                            </p:childTnLst>
                          </p:cTn>
                        </p:par>
                        <p:par>
                          <p:cTn id="93" fill="hold">
                            <p:stCondLst>
                              <p:cond delay="7600"/>
                            </p:stCondLst>
                            <p:childTnLst>
                              <p:par>
                                <p:cTn id="94" presetID="23" presetClass="entr" presetSubtype="16" fill="hold"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childTnLst>
                                </p:cTn>
                              </p:par>
                            </p:childTnLst>
                          </p:cTn>
                        </p:par>
                        <p:par>
                          <p:cTn id="98" fill="hold">
                            <p:stCondLst>
                              <p:cond delay="8100"/>
                            </p:stCondLst>
                            <p:childTnLst>
                              <p:par>
                                <p:cTn id="99" presetID="42" presetClass="entr" presetSubtype="0"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300"/>
                                        <p:tgtEl>
                                          <p:spTgt spid="36"/>
                                        </p:tgtEl>
                                      </p:cBhvr>
                                    </p:animEffect>
                                    <p:anim calcmode="lin" valueType="num">
                                      <p:cBhvr>
                                        <p:cTn id="102" dur="300" fill="hold"/>
                                        <p:tgtEl>
                                          <p:spTgt spid="36"/>
                                        </p:tgtEl>
                                        <p:attrNameLst>
                                          <p:attrName>ppt_x</p:attrName>
                                        </p:attrNameLst>
                                      </p:cBhvr>
                                      <p:tavLst>
                                        <p:tav tm="0">
                                          <p:val>
                                            <p:strVal val="#ppt_x"/>
                                          </p:val>
                                        </p:tav>
                                        <p:tav tm="100000">
                                          <p:val>
                                            <p:strVal val="#ppt_x"/>
                                          </p:val>
                                        </p:tav>
                                      </p:tavLst>
                                    </p:anim>
                                    <p:anim calcmode="lin" valueType="num">
                                      <p:cBhvr>
                                        <p:cTn id="103" dur="3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30" grpId="0"/>
      <p:bldP spid="31" grpId="0"/>
      <p:bldP spid="32" grpId="0"/>
      <p:bldP spid="33" grpId="0"/>
      <p:bldP spid="34"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Group 59"/>
          <p:cNvGrpSpPr/>
          <p:nvPr/>
        </p:nvGrpSpPr>
        <p:grpSpPr bwMode="auto">
          <a:xfrm>
            <a:off x="2032665" y="1468659"/>
            <a:ext cx="6954058" cy="5134417"/>
            <a:chOff x="721" y="537"/>
            <a:chExt cx="3871" cy="2418"/>
          </a:xfrm>
          <a:solidFill>
            <a:schemeClr val="accent2"/>
          </a:solidFill>
        </p:grpSpPr>
        <p:grpSp>
          <p:nvGrpSpPr>
            <p:cNvPr id="4" name="Group 53"/>
            <p:cNvGrpSpPr/>
            <p:nvPr/>
          </p:nvGrpSpPr>
          <p:grpSpPr bwMode="auto">
            <a:xfrm>
              <a:off x="2268" y="1579"/>
              <a:ext cx="1782" cy="844"/>
              <a:chOff x="2268" y="1579"/>
              <a:chExt cx="1782" cy="844"/>
            </a:xfrm>
            <a:grpFill/>
          </p:grpSpPr>
          <p:sp>
            <p:nvSpPr>
              <p:cNvPr id="46" name="Freeform 14"/>
              <p:cNvSpPr/>
              <p:nvPr/>
            </p:nvSpPr>
            <p:spPr bwMode="auto">
              <a:xfrm>
                <a:off x="2268" y="1858"/>
                <a:ext cx="753" cy="565"/>
              </a:xfrm>
              <a:custGeom>
                <a:avLst/>
                <a:gdLst>
                  <a:gd name="T0" fmla="*/ 0 w 2963"/>
                  <a:gd name="T1" fmla="*/ 0 h 3007"/>
                  <a:gd name="T2" fmla="*/ 0 w 2963"/>
                  <a:gd name="T3" fmla="*/ 0 h 3007"/>
                  <a:gd name="T4" fmla="*/ 0 w 2963"/>
                  <a:gd name="T5" fmla="*/ 0 h 3007"/>
                  <a:gd name="T6" fmla="*/ 0 w 2963"/>
                  <a:gd name="T7" fmla="*/ 0 h 3007"/>
                  <a:gd name="T8" fmla="*/ 0 w 2963"/>
                  <a:gd name="T9" fmla="*/ 0 h 3007"/>
                  <a:gd name="T10" fmla="*/ 0 w 2963"/>
                  <a:gd name="T11" fmla="*/ 0 h 3007"/>
                  <a:gd name="T12" fmla="*/ 0 w 2963"/>
                  <a:gd name="T13" fmla="*/ 0 h 3007"/>
                  <a:gd name="T14" fmla="*/ 0 w 2963"/>
                  <a:gd name="T15" fmla="*/ 0 h 3007"/>
                  <a:gd name="T16" fmla="*/ 0 w 2963"/>
                  <a:gd name="T17" fmla="*/ 0 h 3007"/>
                  <a:gd name="T18" fmla="*/ 0 w 2963"/>
                  <a:gd name="T19" fmla="*/ 0 h 3007"/>
                  <a:gd name="T20" fmla="*/ 0 w 2963"/>
                  <a:gd name="T21" fmla="*/ 0 h 3007"/>
                  <a:gd name="T22" fmla="*/ 0 w 2963"/>
                  <a:gd name="T23" fmla="*/ 0 h 3007"/>
                  <a:gd name="T24" fmla="*/ 0 w 2963"/>
                  <a:gd name="T25" fmla="*/ 0 h 3007"/>
                  <a:gd name="T26" fmla="*/ 0 w 2963"/>
                  <a:gd name="T27" fmla="*/ 0 h 3007"/>
                  <a:gd name="T28" fmla="*/ 0 w 2963"/>
                  <a:gd name="T29" fmla="*/ 0 h 3007"/>
                  <a:gd name="T30" fmla="*/ 0 w 2963"/>
                  <a:gd name="T31" fmla="*/ 0 h 3007"/>
                  <a:gd name="T32" fmla="*/ 0 w 2963"/>
                  <a:gd name="T33" fmla="*/ 0 h 3007"/>
                  <a:gd name="T34" fmla="*/ 0 w 2963"/>
                  <a:gd name="T35" fmla="*/ 0 h 3007"/>
                  <a:gd name="T36" fmla="*/ 0 w 2963"/>
                  <a:gd name="T37" fmla="*/ 0 h 3007"/>
                  <a:gd name="T38" fmla="*/ 0 w 2963"/>
                  <a:gd name="T39" fmla="*/ 0 h 3007"/>
                  <a:gd name="T40" fmla="*/ 0 w 2963"/>
                  <a:gd name="T41" fmla="*/ 0 h 3007"/>
                  <a:gd name="T42" fmla="*/ 0 w 2963"/>
                  <a:gd name="T43" fmla="*/ 0 h 3007"/>
                  <a:gd name="T44" fmla="*/ 0 w 2963"/>
                  <a:gd name="T45" fmla="*/ 0 h 3007"/>
                  <a:gd name="T46" fmla="*/ 0 w 2963"/>
                  <a:gd name="T47" fmla="*/ 0 h 3007"/>
                  <a:gd name="T48" fmla="*/ 0 w 2963"/>
                  <a:gd name="T49" fmla="*/ 0 h 3007"/>
                  <a:gd name="T50" fmla="*/ 0 w 2963"/>
                  <a:gd name="T51" fmla="*/ 0 h 3007"/>
                  <a:gd name="T52" fmla="*/ 0 w 2963"/>
                  <a:gd name="T53" fmla="*/ 0 h 3007"/>
                  <a:gd name="T54" fmla="*/ 0 w 2963"/>
                  <a:gd name="T55" fmla="*/ 0 h 3007"/>
                  <a:gd name="T56" fmla="*/ 0 w 2963"/>
                  <a:gd name="T57" fmla="*/ 0 h 3007"/>
                  <a:gd name="T58" fmla="*/ 0 w 2963"/>
                  <a:gd name="T59" fmla="*/ 0 h 3007"/>
                  <a:gd name="T60" fmla="*/ 0 w 2963"/>
                  <a:gd name="T61" fmla="*/ 0 h 3007"/>
                  <a:gd name="T62" fmla="*/ 0 w 2963"/>
                  <a:gd name="T63" fmla="*/ 0 h 3007"/>
                  <a:gd name="T64" fmla="*/ 0 w 2963"/>
                  <a:gd name="T65" fmla="*/ 0 h 3007"/>
                  <a:gd name="T66" fmla="*/ 0 w 2963"/>
                  <a:gd name="T67" fmla="*/ 0 h 3007"/>
                  <a:gd name="T68" fmla="*/ 0 w 2963"/>
                  <a:gd name="T69" fmla="*/ 0 h 3007"/>
                  <a:gd name="T70" fmla="*/ 0 w 2963"/>
                  <a:gd name="T71" fmla="*/ 0 h 3007"/>
                  <a:gd name="T72" fmla="*/ 0 w 2963"/>
                  <a:gd name="T73" fmla="*/ 0 h 3007"/>
                  <a:gd name="T74" fmla="*/ 0 w 2963"/>
                  <a:gd name="T75" fmla="*/ 0 h 3007"/>
                  <a:gd name="T76" fmla="*/ 0 w 2963"/>
                  <a:gd name="T77" fmla="*/ 0 h 3007"/>
                  <a:gd name="T78" fmla="*/ 0 w 2963"/>
                  <a:gd name="T79" fmla="*/ 0 h 3007"/>
                  <a:gd name="T80" fmla="*/ 0 w 2963"/>
                  <a:gd name="T81" fmla="*/ 0 h 3007"/>
                  <a:gd name="T82" fmla="*/ 0 w 2963"/>
                  <a:gd name="T83" fmla="*/ 0 h 3007"/>
                  <a:gd name="T84" fmla="*/ 0 w 2963"/>
                  <a:gd name="T85" fmla="*/ 0 h 3007"/>
                  <a:gd name="T86" fmla="*/ 0 w 2963"/>
                  <a:gd name="T87" fmla="*/ 0 h 3007"/>
                  <a:gd name="T88" fmla="*/ 0 w 2963"/>
                  <a:gd name="T89" fmla="*/ 0 h 3007"/>
                  <a:gd name="T90" fmla="*/ 0 w 2963"/>
                  <a:gd name="T91" fmla="*/ 0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3"/>
                  <a:gd name="T139" fmla="*/ 0 h 3007"/>
                  <a:gd name="T140" fmla="*/ 2963 w 2963"/>
                  <a:gd name="T141" fmla="*/ 3007 h 30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accent1"/>
              </a:solidFill>
              <a:ln w="8" cap="flat">
                <a:solidFill>
                  <a:srgbClr val="FFFFFF"/>
                </a:solidFill>
                <a:prstDash val="solid"/>
                <a:miter lim="800000"/>
              </a:ln>
            </p:spPr>
            <p:txBody>
              <a:bodyPr/>
              <a:lstStyle/>
              <a:p>
                <a:endParaRPr lang="zh-CN" altLang="en-US" sz="2257"/>
              </a:p>
            </p:txBody>
          </p:sp>
          <p:sp>
            <p:nvSpPr>
              <p:cNvPr id="47" name="Freeform 25"/>
              <p:cNvSpPr/>
              <p:nvPr/>
            </p:nvSpPr>
            <p:spPr bwMode="auto">
              <a:xfrm>
                <a:off x="3555" y="1579"/>
                <a:ext cx="495" cy="250"/>
              </a:xfrm>
              <a:custGeom>
                <a:avLst/>
                <a:gdLst>
                  <a:gd name="T0" fmla="*/ 0 w 1952"/>
                  <a:gd name="T1" fmla="*/ 0 h 1326"/>
                  <a:gd name="T2" fmla="*/ 0 w 1952"/>
                  <a:gd name="T3" fmla="*/ 0 h 1326"/>
                  <a:gd name="T4" fmla="*/ 0 w 1952"/>
                  <a:gd name="T5" fmla="*/ 0 h 1326"/>
                  <a:gd name="T6" fmla="*/ 0 w 1952"/>
                  <a:gd name="T7" fmla="*/ 0 h 1326"/>
                  <a:gd name="T8" fmla="*/ 0 w 1952"/>
                  <a:gd name="T9" fmla="*/ 0 h 1326"/>
                  <a:gd name="T10" fmla="*/ 0 w 1952"/>
                  <a:gd name="T11" fmla="*/ 0 h 1326"/>
                  <a:gd name="T12" fmla="*/ 0 w 1952"/>
                  <a:gd name="T13" fmla="*/ 0 h 1326"/>
                  <a:gd name="T14" fmla="*/ 0 w 1952"/>
                  <a:gd name="T15" fmla="*/ 0 h 1326"/>
                  <a:gd name="T16" fmla="*/ 0 w 1952"/>
                  <a:gd name="T17" fmla="*/ 0 h 1326"/>
                  <a:gd name="T18" fmla="*/ 0 w 1952"/>
                  <a:gd name="T19" fmla="*/ 0 h 1326"/>
                  <a:gd name="T20" fmla="*/ 0 w 1952"/>
                  <a:gd name="T21" fmla="*/ 0 h 1326"/>
                  <a:gd name="T22" fmla="*/ 0 w 1952"/>
                  <a:gd name="T23" fmla="*/ 0 h 1326"/>
                  <a:gd name="T24" fmla="*/ 0 w 1952"/>
                  <a:gd name="T25" fmla="*/ 0 h 1326"/>
                  <a:gd name="T26" fmla="*/ 0 w 1952"/>
                  <a:gd name="T27" fmla="*/ 0 h 1326"/>
                  <a:gd name="T28" fmla="*/ 0 w 1952"/>
                  <a:gd name="T29" fmla="*/ 0 h 1326"/>
                  <a:gd name="T30" fmla="*/ 0 w 1952"/>
                  <a:gd name="T31" fmla="*/ 0 h 1326"/>
                  <a:gd name="T32" fmla="*/ 0 w 1952"/>
                  <a:gd name="T33" fmla="*/ 0 h 1326"/>
                  <a:gd name="T34" fmla="*/ 0 w 1952"/>
                  <a:gd name="T35" fmla="*/ 0 h 1326"/>
                  <a:gd name="T36" fmla="*/ 0 w 1952"/>
                  <a:gd name="T37" fmla="*/ 0 h 1326"/>
                  <a:gd name="T38" fmla="*/ 0 w 1952"/>
                  <a:gd name="T39" fmla="*/ 0 h 1326"/>
                  <a:gd name="T40" fmla="*/ 0 w 1952"/>
                  <a:gd name="T41" fmla="*/ 0 h 1326"/>
                  <a:gd name="T42" fmla="*/ 0 w 1952"/>
                  <a:gd name="T43" fmla="*/ 0 h 1326"/>
                  <a:gd name="T44" fmla="*/ 0 w 1952"/>
                  <a:gd name="T45" fmla="*/ 0 h 1326"/>
                  <a:gd name="T46" fmla="*/ 0 w 1952"/>
                  <a:gd name="T47" fmla="*/ 0 h 1326"/>
                  <a:gd name="T48" fmla="*/ 0 w 1952"/>
                  <a:gd name="T49" fmla="*/ 0 h 1326"/>
                  <a:gd name="T50" fmla="*/ 0 w 1952"/>
                  <a:gd name="T51" fmla="*/ 0 h 1326"/>
                  <a:gd name="T52" fmla="*/ 0 w 1952"/>
                  <a:gd name="T53" fmla="*/ 0 h 1326"/>
                  <a:gd name="T54" fmla="*/ 0 w 1952"/>
                  <a:gd name="T55" fmla="*/ 0 h 1326"/>
                  <a:gd name="T56" fmla="*/ 0 w 1952"/>
                  <a:gd name="T57" fmla="*/ 0 h 1326"/>
                  <a:gd name="T58" fmla="*/ 0 w 1952"/>
                  <a:gd name="T59" fmla="*/ 0 h 1326"/>
                  <a:gd name="T60" fmla="*/ 0 w 1952"/>
                  <a:gd name="T61" fmla="*/ 0 h 1326"/>
                  <a:gd name="T62" fmla="*/ 0 w 1952"/>
                  <a:gd name="T63" fmla="*/ 0 h 1326"/>
                  <a:gd name="T64" fmla="*/ 0 w 1952"/>
                  <a:gd name="T65" fmla="*/ 0 h 1326"/>
                  <a:gd name="T66" fmla="*/ 0 w 1952"/>
                  <a:gd name="T67" fmla="*/ 0 h 1326"/>
                  <a:gd name="T68" fmla="*/ 0 w 1952"/>
                  <a:gd name="T69" fmla="*/ 0 h 1326"/>
                  <a:gd name="T70" fmla="*/ 0 w 1952"/>
                  <a:gd name="T71" fmla="*/ 0 h 1326"/>
                  <a:gd name="T72" fmla="*/ 0 w 1952"/>
                  <a:gd name="T73" fmla="*/ 0 h 1326"/>
                  <a:gd name="T74" fmla="*/ 0 w 1952"/>
                  <a:gd name="T75" fmla="*/ 0 h 1326"/>
                  <a:gd name="T76" fmla="*/ 0 w 1952"/>
                  <a:gd name="T77" fmla="*/ 0 h 1326"/>
                  <a:gd name="T78" fmla="*/ 0 w 1952"/>
                  <a:gd name="T79" fmla="*/ 0 h 1326"/>
                  <a:gd name="T80" fmla="*/ 0 w 1952"/>
                  <a:gd name="T81" fmla="*/ 0 h 1326"/>
                  <a:gd name="T82" fmla="*/ 0 w 1952"/>
                  <a:gd name="T83" fmla="*/ 0 h 1326"/>
                  <a:gd name="T84" fmla="*/ 0 w 1952"/>
                  <a:gd name="T85" fmla="*/ 0 h 1326"/>
                  <a:gd name="T86" fmla="*/ 0 w 1952"/>
                  <a:gd name="T87" fmla="*/ 0 h 1326"/>
                  <a:gd name="T88" fmla="*/ 0 w 1952"/>
                  <a:gd name="T89" fmla="*/ 0 h 1326"/>
                  <a:gd name="T90" fmla="*/ 0 w 1952"/>
                  <a:gd name="T91" fmla="*/ 0 h 1326"/>
                  <a:gd name="T92" fmla="*/ 0 w 1952"/>
                  <a:gd name="T93" fmla="*/ 0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52"/>
                  <a:gd name="T142" fmla="*/ 0 h 1326"/>
                  <a:gd name="T143" fmla="*/ 1952 w 1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accent1"/>
              </a:solidFill>
              <a:ln w="8" cap="flat">
                <a:solidFill>
                  <a:srgbClr val="FFFFFF"/>
                </a:solidFill>
                <a:prstDash val="solid"/>
                <a:miter lim="800000"/>
              </a:ln>
            </p:spPr>
            <p:txBody>
              <a:bodyPr/>
              <a:lstStyle/>
              <a:p>
                <a:endParaRPr lang="zh-CN" altLang="en-US" sz="2257"/>
              </a:p>
            </p:txBody>
          </p:sp>
        </p:grpSp>
        <p:grpSp>
          <p:nvGrpSpPr>
            <p:cNvPr id="5" name="Group 58"/>
            <p:cNvGrpSpPr/>
            <p:nvPr/>
          </p:nvGrpSpPr>
          <p:grpSpPr bwMode="auto">
            <a:xfrm>
              <a:off x="721" y="537"/>
              <a:ext cx="3871" cy="2418"/>
              <a:chOff x="721" y="537"/>
              <a:chExt cx="3871" cy="2418"/>
            </a:xfrm>
            <a:grpFill/>
          </p:grpSpPr>
          <p:sp>
            <p:nvSpPr>
              <p:cNvPr id="6" name="Freeform 32"/>
              <p:cNvSpPr/>
              <p:nvPr/>
            </p:nvSpPr>
            <p:spPr bwMode="auto">
              <a:xfrm>
                <a:off x="3854" y="1002"/>
                <a:ext cx="661" cy="326"/>
              </a:xfrm>
              <a:custGeom>
                <a:avLst/>
                <a:gdLst>
                  <a:gd name="T0" fmla="*/ 0 w 2595"/>
                  <a:gd name="T1" fmla="*/ 0 h 1727"/>
                  <a:gd name="T2" fmla="*/ 0 w 2595"/>
                  <a:gd name="T3" fmla="*/ 0 h 1727"/>
                  <a:gd name="T4" fmla="*/ 0 w 2595"/>
                  <a:gd name="T5" fmla="*/ 0 h 1727"/>
                  <a:gd name="T6" fmla="*/ 0 w 2595"/>
                  <a:gd name="T7" fmla="*/ 0 h 1727"/>
                  <a:gd name="T8" fmla="*/ 0 w 2595"/>
                  <a:gd name="T9" fmla="*/ 0 h 1727"/>
                  <a:gd name="T10" fmla="*/ 0 w 2595"/>
                  <a:gd name="T11" fmla="*/ 0 h 1727"/>
                  <a:gd name="T12" fmla="*/ 0 w 2595"/>
                  <a:gd name="T13" fmla="*/ 0 h 1727"/>
                  <a:gd name="T14" fmla="*/ 0 w 2595"/>
                  <a:gd name="T15" fmla="*/ 0 h 1727"/>
                  <a:gd name="T16" fmla="*/ 0 w 2595"/>
                  <a:gd name="T17" fmla="*/ 0 h 1727"/>
                  <a:gd name="T18" fmla="*/ 0 w 2595"/>
                  <a:gd name="T19" fmla="*/ 0 h 1727"/>
                  <a:gd name="T20" fmla="*/ 0 w 2595"/>
                  <a:gd name="T21" fmla="*/ 0 h 1727"/>
                  <a:gd name="T22" fmla="*/ 0 w 2595"/>
                  <a:gd name="T23" fmla="*/ 0 h 1727"/>
                  <a:gd name="T24" fmla="*/ 0 w 2595"/>
                  <a:gd name="T25" fmla="*/ 0 h 1727"/>
                  <a:gd name="T26" fmla="*/ 0 w 2595"/>
                  <a:gd name="T27" fmla="*/ 0 h 1727"/>
                  <a:gd name="T28" fmla="*/ 0 w 2595"/>
                  <a:gd name="T29" fmla="*/ 0 h 1727"/>
                  <a:gd name="T30" fmla="*/ 0 w 2595"/>
                  <a:gd name="T31" fmla="*/ 0 h 1727"/>
                  <a:gd name="T32" fmla="*/ 0 w 2595"/>
                  <a:gd name="T33" fmla="*/ 0 h 1727"/>
                  <a:gd name="T34" fmla="*/ 0 w 2595"/>
                  <a:gd name="T35" fmla="*/ 0 h 1727"/>
                  <a:gd name="T36" fmla="*/ 0 w 2595"/>
                  <a:gd name="T37" fmla="*/ 0 h 1727"/>
                  <a:gd name="T38" fmla="*/ 0 w 2595"/>
                  <a:gd name="T39" fmla="*/ 0 h 1727"/>
                  <a:gd name="T40" fmla="*/ 0 w 2595"/>
                  <a:gd name="T41" fmla="*/ 0 h 1727"/>
                  <a:gd name="T42" fmla="*/ 0 w 2595"/>
                  <a:gd name="T43" fmla="*/ 0 h 1727"/>
                  <a:gd name="T44" fmla="*/ 0 w 2595"/>
                  <a:gd name="T45" fmla="*/ 0 h 1727"/>
                  <a:gd name="T46" fmla="*/ 0 w 2595"/>
                  <a:gd name="T47" fmla="*/ 0 h 1727"/>
                  <a:gd name="T48" fmla="*/ 0 w 2595"/>
                  <a:gd name="T49" fmla="*/ 0 h 1727"/>
                  <a:gd name="T50" fmla="*/ 0 w 2595"/>
                  <a:gd name="T51" fmla="*/ 0 h 1727"/>
                  <a:gd name="T52" fmla="*/ 0 w 2595"/>
                  <a:gd name="T53" fmla="*/ 0 h 1727"/>
                  <a:gd name="T54" fmla="*/ 0 w 2595"/>
                  <a:gd name="T55" fmla="*/ 0 h 1727"/>
                  <a:gd name="T56" fmla="*/ 0 w 2595"/>
                  <a:gd name="T57" fmla="*/ 0 h 1727"/>
                  <a:gd name="T58" fmla="*/ 0 w 2595"/>
                  <a:gd name="T59" fmla="*/ 0 h 1727"/>
                  <a:gd name="T60" fmla="*/ 0 w 2595"/>
                  <a:gd name="T61" fmla="*/ 0 h 1727"/>
                  <a:gd name="T62" fmla="*/ 0 w 2595"/>
                  <a:gd name="T63" fmla="*/ 0 h 1727"/>
                  <a:gd name="T64" fmla="*/ 0 w 2595"/>
                  <a:gd name="T65" fmla="*/ 0 h 1727"/>
                  <a:gd name="T66" fmla="*/ 0 w 2595"/>
                  <a:gd name="T67" fmla="*/ 0 h 1727"/>
                  <a:gd name="T68" fmla="*/ 0 w 2595"/>
                  <a:gd name="T69" fmla="*/ 0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95"/>
                  <a:gd name="T106" fmla="*/ 0 h 1727"/>
                  <a:gd name="T107" fmla="*/ 2595 w 2595"/>
                  <a:gd name="T108" fmla="*/ 1727 h 1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grpFill/>
              <a:ln w="8" cap="flat">
                <a:solidFill>
                  <a:srgbClr val="FFFFFF"/>
                </a:solidFill>
                <a:prstDash val="solid"/>
                <a:miter lim="800000"/>
              </a:ln>
            </p:spPr>
            <p:txBody>
              <a:bodyPr/>
              <a:lstStyle/>
              <a:p>
                <a:endParaRPr lang="zh-CN" altLang="en-US" sz="2257"/>
              </a:p>
            </p:txBody>
          </p:sp>
          <p:grpSp>
            <p:nvGrpSpPr>
              <p:cNvPr id="7" name="Group 57"/>
              <p:cNvGrpSpPr/>
              <p:nvPr/>
            </p:nvGrpSpPr>
            <p:grpSpPr bwMode="auto">
              <a:xfrm>
                <a:off x="721" y="537"/>
                <a:ext cx="3871" cy="2418"/>
                <a:chOff x="721" y="537"/>
                <a:chExt cx="3871" cy="2418"/>
              </a:xfrm>
              <a:grpFill/>
            </p:grpSpPr>
            <p:grpSp>
              <p:nvGrpSpPr>
                <p:cNvPr id="8" name="Group 56"/>
                <p:cNvGrpSpPr/>
                <p:nvPr/>
              </p:nvGrpSpPr>
              <p:grpSpPr bwMode="auto">
                <a:xfrm>
                  <a:off x="2865" y="1507"/>
                  <a:ext cx="1302" cy="1448"/>
                  <a:chOff x="2865" y="1507"/>
                  <a:chExt cx="1302" cy="1448"/>
                </a:xfrm>
                <a:grpFill/>
              </p:grpSpPr>
              <p:grpSp>
                <p:nvGrpSpPr>
                  <p:cNvPr id="35" name="Group 50"/>
                  <p:cNvGrpSpPr/>
                  <p:nvPr/>
                </p:nvGrpSpPr>
                <p:grpSpPr bwMode="auto">
                  <a:xfrm>
                    <a:off x="3106" y="2477"/>
                    <a:ext cx="1061" cy="478"/>
                    <a:chOff x="3106" y="2477"/>
                    <a:chExt cx="1061" cy="478"/>
                  </a:xfrm>
                  <a:grpFill/>
                </p:grpSpPr>
                <p:sp>
                  <p:nvSpPr>
                    <p:cNvPr id="44" name="Freeform 6"/>
                    <p:cNvSpPr/>
                    <p:nvPr/>
                  </p:nvSpPr>
                  <p:spPr bwMode="auto">
                    <a:xfrm>
                      <a:off x="4039" y="2477"/>
                      <a:ext cx="128" cy="226"/>
                    </a:xfrm>
                    <a:custGeom>
                      <a:avLst/>
                      <a:gdLst>
                        <a:gd name="T0" fmla="*/ 0 w 501"/>
                        <a:gd name="T1" fmla="*/ 0 h 1207"/>
                        <a:gd name="T2" fmla="*/ 0 w 501"/>
                        <a:gd name="T3" fmla="*/ 0 h 1207"/>
                        <a:gd name="T4" fmla="*/ 0 w 501"/>
                        <a:gd name="T5" fmla="*/ 0 h 1207"/>
                        <a:gd name="T6" fmla="*/ 0 w 501"/>
                        <a:gd name="T7" fmla="*/ 0 h 1207"/>
                        <a:gd name="T8" fmla="*/ 0 w 501"/>
                        <a:gd name="T9" fmla="*/ 0 h 1207"/>
                        <a:gd name="T10" fmla="*/ 0 w 501"/>
                        <a:gd name="T11" fmla="*/ 0 h 1207"/>
                        <a:gd name="T12" fmla="*/ 0 w 501"/>
                        <a:gd name="T13" fmla="*/ 0 h 1207"/>
                        <a:gd name="T14" fmla="*/ 0 w 501"/>
                        <a:gd name="T15" fmla="*/ 0 h 1207"/>
                        <a:gd name="T16" fmla="*/ 0 w 501"/>
                        <a:gd name="T17" fmla="*/ 0 h 1207"/>
                        <a:gd name="T18" fmla="*/ 0 w 501"/>
                        <a:gd name="T19" fmla="*/ 0 h 1207"/>
                        <a:gd name="T20" fmla="*/ 0 w 501"/>
                        <a:gd name="T21" fmla="*/ 0 h 1207"/>
                        <a:gd name="T22" fmla="*/ 0 w 501"/>
                        <a:gd name="T23" fmla="*/ 0 h 1207"/>
                        <a:gd name="T24" fmla="*/ 0 w 501"/>
                        <a:gd name="T25" fmla="*/ 0 h 1207"/>
                        <a:gd name="T26" fmla="*/ 0 w 501"/>
                        <a:gd name="T27" fmla="*/ 0 h 1207"/>
                        <a:gd name="T28" fmla="*/ 0 w 501"/>
                        <a:gd name="T29" fmla="*/ 0 h 1207"/>
                        <a:gd name="T30" fmla="*/ 0 w 501"/>
                        <a:gd name="T31" fmla="*/ 0 h 1207"/>
                        <a:gd name="T32" fmla="*/ 0 w 501"/>
                        <a:gd name="T33" fmla="*/ 0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1"/>
                        <a:gd name="T52" fmla="*/ 0 h 1207"/>
                        <a:gd name="T53" fmla="*/ 501 w 501"/>
                        <a:gd name="T54" fmla="*/ 1207 h 1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grpFill/>
                    <a:ln w="8" cap="flat">
                      <a:solidFill>
                        <a:srgbClr val="FFFFFF"/>
                      </a:solidFill>
                      <a:prstDash val="solid"/>
                      <a:miter lim="800000"/>
                    </a:ln>
                  </p:spPr>
                  <p:txBody>
                    <a:bodyPr/>
                    <a:lstStyle/>
                    <a:p>
                      <a:endParaRPr lang="zh-CN" altLang="en-US" sz="2257"/>
                    </a:p>
                  </p:txBody>
                </p:sp>
                <p:sp>
                  <p:nvSpPr>
                    <p:cNvPr id="45" name="Freeform 7"/>
                    <p:cNvSpPr/>
                    <p:nvPr/>
                  </p:nvSpPr>
                  <p:spPr bwMode="auto">
                    <a:xfrm>
                      <a:off x="3106" y="2839"/>
                      <a:ext cx="198" cy="116"/>
                    </a:xfrm>
                    <a:custGeom>
                      <a:avLst/>
                      <a:gdLst>
                        <a:gd name="T0" fmla="*/ 0 w 776"/>
                        <a:gd name="T1" fmla="*/ 0 h 619"/>
                        <a:gd name="T2" fmla="*/ 0 w 776"/>
                        <a:gd name="T3" fmla="*/ 0 h 619"/>
                        <a:gd name="T4" fmla="*/ 0 w 776"/>
                        <a:gd name="T5" fmla="*/ 0 h 619"/>
                        <a:gd name="T6" fmla="*/ 0 w 776"/>
                        <a:gd name="T7" fmla="*/ 0 h 619"/>
                        <a:gd name="T8" fmla="*/ 0 w 776"/>
                        <a:gd name="T9" fmla="*/ 0 h 619"/>
                        <a:gd name="T10" fmla="*/ 0 w 776"/>
                        <a:gd name="T11" fmla="*/ 0 h 619"/>
                        <a:gd name="T12" fmla="*/ 0 w 776"/>
                        <a:gd name="T13" fmla="*/ 0 h 619"/>
                        <a:gd name="T14" fmla="*/ 0 w 776"/>
                        <a:gd name="T15" fmla="*/ 0 h 619"/>
                        <a:gd name="T16" fmla="*/ 0 w 776"/>
                        <a:gd name="T17" fmla="*/ 0 h 619"/>
                        <a:gd name="T18" fmla="*/ 0 w 776"/>
                        <a:gd name="T19" fmla="*/ 0 h 619"/>
                        <a:gd name="T20" fmla="*/ 0 w 776"/>
                        <a:gd name="T21" fmla="*/ 0 h 619"/>
                        <a:gd name="T22" fmla="*/ 0 w 776"/>
                        <a:gd name="T23" fmla="*/ 0 h 619"/>
                        <a:gd name="T24" fmla="*/ 0 w 776"/>
                        <a:gd name="T25" fmla="*/ 0 h 619"/>
                        <a:gd name="T26" fmla="*/ 0 w 776"/>
                        <a:gd name="T27" fmla="*/ 0 h 619"/>
                        <a:gd name="T28" fmla="*/ 0 w 776"/>
                        <a:gd name="T29" fmla="*/ 0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6"/>
                        <a:gd name="T46" fmla="*/ 0 h 619"/>
                        <a:gd name="T47" fmla="*/ 776 w 776"/>
                        <a:gd name="T48" fmla="*/ 619 h 6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grpFill/>
                    <a:ln w="8" cap="flat">
                      <a:solidFill>
                        <a:srgbClr val="FFFFFF"/>
                      </a:solidFill>
                      <a:prstDash val="solid"/>
                      <a:miter lim="800000"/>
                    </a:ln>
                  </p:spPr>
                  <p:txBody>
                    <a:bodyPr/>
                    <a:lstStyle/>
                    <a:p>
                      <a:endParaRPr lang="zh-CN" altLang="en-US" sz="2257"/>
                    </a:p>
                  </p:txBody>
                </p:sp>
              </p:grpSp>
              <p:grpSp>
                <p:nvGrpSpPr>
                  <p:cNvPr id="36" name="Group 49"/>
                  <p:cNvGrpSpPr/>
                  <p:nvPr/>
                </p:nvGrpSpPr>
                <p:grpSpPr bwMode="auto">
                  <a:xfrm>
                    <a:off x="2865" y="1507"/>
                    <a:ext cx="1222" cy="1013"/>
                    <a:chOff x="2865" y="1507"/>
                    <a:chExt cx="1222" cy="1013"/>
                  </a:xfrm>
                  <a:grpFill/>
                </p:grpSpPr>
                <p:sp>
                  <p:nvSpPr>
                    <p:cNvPr id="37" name="Freeform 17"/>
                    <p:cNvSpPr/>
                    <p:nvPr/>
                  </p:nvSpPr>
                  <p:spPr bwMode="auto">
                    <a:xfrm>
                      <a:off x="2865" y="1996"/>
                      <a:ext cx="358" cy="287"/>
                    </a:xfrm>
                    <a:custGeom>
                      <a:avLst/>
                      <a:gdLst>
                        <a:gd name="T0" fmla="*/ 0 w 1411"/>
                        <a:gd name="T1" fmla="*/ 0 h 1526"/>
                        <a:gd name="T2" fmla="*/ 0 w 1411"/>
                        <a:gd name="T3" fmla="*/ 0 h 1526"/>
                        <a:gd name="T4" fmla="*/ 0 w 1411"/>
                        <a:gd name="T5" fmla="*/ 0 h 1526"/>
                        <a:gd name="T6" fmla="*/ 0 w 1411"/>
                        <a:gd name="T7" fmla="*/ 0 h 1526"/>
                        <a:gd name="T8" fmla="*/ 0 w 1411"/>
                        <a:gd name="T9" fmla="*/ 0 h 1526"/>
                        <a:gd name="T10" fmla="*/ 0 w 1411"/>
                        <a:gd name="T11" fmla="*/ 0 h 1526"/>
                        <a:gd name="T12" fmla="*/ 0 w 1411"/>
                        <a:gd name="T13" fmla="*/ 0 h 1526"/>
                        <a:gd name="T14" fmla="*/ 0 w 1411"/>
                        <a:gd name="T15" fmla="*/ 0 h 1526"/>
                        <a:gd name="T16" fmla="*/ 0 w 1411"/>
                        <a:gd name="T17" fmla="*/ 0 h 1526"/>
                        <a:gd name="T18" fmla="*/ 0 w 1411"/>
                        <a:gd name="T19" fmla="*/ 0 h 1526"/>
                        <a:gd name="T20" fmla="*/ 0 w 1411"/>
                        <a:gd name="T21" fmla="*/ 0 h 1526"/>
                        <a:gd name="T22" fmla="*/ 0 w 1411"/>
                        <a:gd name="T23" fmla="*/ 0 h 1526"/>
                        <a:gd name="T24" fmla="*/ 0 w 1411"/>
                        <a:gd name="T25" fmla="*/ 0 h 1526"/>
                        <a:gd name="T26" fmla="*/ 0 w 1411"/>
                        <a:gd name="T27" fmla="*/ 0 h 1526"/>
                        <a:gd name="T28" fmla="*/ 0 w 1411"/>
                        <a:gd name="T29" fmla="*/ 0 h 1526"/>
                        <a:gd name="T30" fmla="*/ 0 w 1411"/>
                        <a:gd name="T31" fmla="*/ 0 h 1526"/>
                        <a:gd name="T32" fmla="*/ 0 w 1411"/>
                        <a:gd name="T33" fmla="*/ 0 h 1526"/>
                        <a:gd name="T34" fmla="*/ 0 w 1411"/>
                        <a:gd name="T35" fmla="*/ 0 h 1526"/>
                        <a:gd name="T36" fmla="*/ 0 w 1411"/>
                        <a:gd name="T37" fmla="*/ 0 h 1526"/>
                        <a:gd name="T38" fmla="*/ 0 w 1411"/>
                        <a:gd name="T39" fmla="*/ 0 h 1526"/>
                        <a:gd name="T40" fmla="*/ 0 w 1411"/>
                        <a:gd name="T41" fmla="*/ 0 h 1526"/>
                        <a:gd name="T42" fmla="*/ 0 w 1411"/>
                        <a:gd name="T43" fmla="*/ 0 h 1526"/>
                        <a:gd name="T44" fmla="*/ 0 w 1411"/>
                        <a:gd name="T45" fmla="*/ 0 h 1526"/>
                        <a:gd name="T46" fmla="*/ 0 w 1411"/>
                        <a:gd name="T47" fmla="*/ 0 h 1526"/>
                        <a:gd name="T48" fmla="*/ 0 w 1411"/>
                        <a:gd name="T49" fmla="*/ 0 h 1526"/>
                        <a:gd name="T50" fmla="*/ 0 w 1411"/>
                        <a:gd name="T51" fmla="*/ 0 h 1526"/>
                        <a:gd name="T52" fmla="*/ 0 w 1411"/>
                        <a:gd name="T53" fmla="*/ 0 h 1526"/>
                        <a:gd name="T54" fmla="*/ 0 w 1411"/>
                        <a:gd name="T55" fmla="*/ 0 h 1526"/>
                        <a:gd name="T56" fmla="*/ 0 w 1411"/>
                        <a:gd name="T57" fmla="*/ 0 h 1526"/>
                        <a:gd name="T58" fmla="*/ 0 w 1411"/>
                        <a:gd name="T59" fmla="*/ 0 h 1526"/>
                        <a:gd name="T60" fmla="*/ 0 w 1411"/>
                        <a:gd name="T61" fmla="*/ 0 h 1526"/>
                        <a:gd name="T62" fmla="*/ 0 w 1411"/>
                        <a:gd name="T63" fmla="*/ 0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1"/>
                        <a:gd name="T97" fmla="*/ 0 h 1526"/>
                        <a:gd name="T98" fmla="*/ 1411 w 1411"/>
                        <a:gd name="T99" fmla="*/ 1526 h 15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grpFill/>
                    <a:ln w="8" cap="flat">
                      <a:solidFill>
                        <a:srgbClr val="FFFFFF"/>
                      </a:solidFill>
                      <a:prstDash val="solid"/>
                      <a:miter lim="800000"/>
                    </a:ln>
                  </p:spPr>
                  <p:txBody>
                    <a:bodyPr/>
                    <a:lstStyle/>
                    <a:p>
                      <a:endParaRPr lang="zh-CN" altLang="en-US" sz="2257"/>
                    </a:p>
                  </p:txBody>
                </p:sp>
                <p:grpSp>
                  <p:nvGrpSpPr>
                    <p:cNvPr id="38" name="Group 48"/>
                    <p:cNvGrpSpPr/>
                    <p:nvPr/>
                  </p:nvGrpSpPr>
                  <p:grpSpPr bwMode="auto">
                    <a:xfrm>
                      <a:off x="3091" y="1777"/>
                      <a:ext cx="996" cy="743"/>
                      <a:chOff x="3091" y="1777"/>
                      <a:chExt cx="996" cy="743"/>
                    </a:xfrm>
                    <a:grpFill/>
                  </p:grpSpPr>
                  <p:sp>
                    <p:nvSpPr>
                      <p:cNvPr id="40" name="Freeform 12"/>
                      <p:cNvSpPr/>
                      <p:nvPr/>
                    </p:nvSpPr>
                    <p:spPr bwMode="auto">
                      <a:xfrm>
                        <a:off x="3123" y="2139"/>
                        <a:ext cx="415" cy="381"/>
                      </a:xfrm>
                      <a:custGeom>
                        <a:avLst/>
                        <a:gdLst>
                          <a:gd name="T0" fmla="*/ 0 w 1633"/>
                          <a:gd name="T1" fmla="*/ 0 h 2024"/>
                          <a:gd name="T2" fmla="*/ 0 w 1633"/>
                          <a:gd name="T3" fmla="*/ 0 h 2024"/>
                          <a:gd name="T4" fmla="*/ 0 w 1633"/>
                          <a:gd name="T5" fmla="*/ 0 h 2024"/>
                          <a:gd name="T6" fmla="*/ 0 w 1633"/>
                          <a:gd name="T7" fmla="*/ 0 h 2024"/>
                          <a:gd name="T8" fmla="*/ 0 w 1633"/>
                          <a:gd name="T9" fmla="*/ 0 h 2024"/>
                          <a:gd name="T10" fmla="*/ 0 w 1633"/>
                          <a:gd name="T11" fmla="*/ 0 h 2024"/>
                          <a:gd name="T12" fmla="*/ 0 w 1633"/>
                          <a:gd name="T13" fmla="*/ 0 h 2024"/>
                          <a:gd name="T14" fmla="*/ 0 w 1633"/>
                          <a:gd name="T15" fmla="*/ 0 h 2024"/>
                          <a:gd name="T16" fmla="*/ 0 w 1633"/>
                          <a:gd name="T17" fmla="*/ 0 h 2024"/>
                          <a:gd name="T18" fmla="*/ 0 w 1633"/>
                          <a:gd name="T19" fmla="*/ 0 h 2024"/>
                          <a:gd name="T20" fmla="*/ 0 w 1633"/>
                          <a:gd name="T21" fmla="*/ 0 h 2024"/>
                          <a:gd name="T22" fmla="*/ 0 w 1633"/>
                          <a:gd name="T23" fmla="*/ 0 h 2024"/>
                          <a:gd name="T24" fmla="*/ 0 w 1633"/>
                          <a:gd name="T25" fmla="*/ 0 h 2024"/>
                          <a:gd name="T26" fmla="*/ 0 w 1633"/>
                          <a:gd name="T27" fmla="*/ 0 h 2024"/>
                          <a:gd name="T28" fmla="*/ 0 w 1633"/>
                          <a:gd name="T29" fmla="*/ 0 h 2024"/>
                          <a:gd name="T30" fmla="*/ 0 w 1633"/>
                          <a:gd name="T31" fmla="*/ 0 h 2024"/>
                          <a:gd name="T32" fmla="*/ 0 w 1633"/>
                          <a:gd name="T33" fmla="*/ 0 h 2024"/>
                          <a:gd name="T34" fmla="*/ 0 w 1633"/>
                          <a:gd name="T35" fmla="*/ 0 h 2024"/>
                          <a:gd name="T36" fmla="*/ 0 w 1633"/>
                          <a:gd name="T37" fmla="*/ 0 h 2024"/>
                          <a:gd name="T38" fmla="*/ 0 w 1633"/>
                          <a:gd name="T39" fmla="*/ 0 h 2024"/>
                          <a:gd name="T40" fmla="*/ 0 w 1633"/>
                          <a:gd name="T41" fmla="*/ 0 h 2024"/>
                          <a:gd name="T42" fmla="*/ 0 w 1633"/>
                          <a:gd name="T43" fmla="*/ 0 h 2024"/>
                          <a:gd name="T44" fmla="*/ 0 w 1633"/>
                          <a:gd name="T45" fmla="*/ 0 h 2024"/>
                          <a:gd name="T46" fmla="*/ 0 w 1633"/>
                          <a:gd name="T47" fmla="*/ 0 h 2024"/>
                          <a:gd name="T48" fmla="*/ 0 w 1633"/>
                          <a:gd name="T49" fmla="*/ 0 h 2024"/>
                          <a:gd name="T50" fmla="*/ 0 w 1633"/>
                          <a:gd name="T51" fmla="*/ 0 h 2024"/>
                          <a:gd name="T52" fmla="*/ 0 w 1633"/>
                          <a:gd name="T53" fmla="*/ 0 h 2024"/>
                          <a:gd name="T54" fmla="*/ 0 w 1633"/>
                          <a:gd name="T55" fmla="*/ 0 h 2024"/>
                          <a:gd name="T56" fmla="*/ 0 w 1633"/>
                          <a:gd name="T57" fmla="*/ 0 h 2024"/>
                          <a:gd name="T58" fmla="*/ 0 w 1633"/>
                          <a:gd name="T59" fmla="*/ 0 h 2024"/>
                          <a:gd name="T60" fmla="*/ 0 w 1633"/>
                          <a:gd name="T61" fmla="*/ 0 h 2024"/>
                          <a:gd name="T62" fmla="*/ 0 w 1633"/>
                          <a:gd name="T63" fmla="*/ 0 h 2024"/>
                          <a:gd name="T64" fmla="*/ 0 w 1633"/>
                          <a:gd name="T65" fmla="*/ 0 h 2024"/>
                          <a:gd name="T66" fmla="*/ 0 w 1633"/>
                          <a:gd name="T67" fmla="*/ 0 h 2024"/>
                          <a:gd name="T68" fmla="*/ 0 w 1633"/>
                          <a:gd name="T69" fmla="*/ 0 h 2024"/>
                          <a:gd name="T70" fmla="*/ 0 w 1633"/>
                          <a:gd name="T71" fmla="*/ 0 h 2024"/>
                          <a:gd name="T72" fmla="*/ 0 w 1633"/>
                          <a:gd name="T73" fmla="*/ 0 h 2024"/>
                          <a:gd name="T74" fmla="*/ 0 w 1633"/>
                          <a:gd name="T75" fmla="*/ 0 h 2024"/>
                          <a:gd name="T76" fmla="*/ 0 w 1633"/>
                          <a:gd name="T77" fmla="*/ 0 h 2024"/>
                          <a:gd name="T78" fmla="*/ 0 w 1633"/>
                          <a:gd name="T79" fmla="*/ 0 h 2024"/>
                          <a:gd name="T80" fmla="*/ 0 w 1633"/>
                          <a:gd name="T81" fmla="*/ 0 h 2024"/>
                          <a:gd name="T82" fmla="*/ 0 w 1633"/>
                          <a:gd name="T83" fmla="*/ 0 h 2024"/>
                          <a:gd name="T84" fmla="*/ 0 w 1633"/>
                          <a:gd name="T85" fmla="*/ 0 h 2024"/>
                          <a:gd name="T86" fmla="*/ 0 w 1633"/>
                          <a:gd name="T87" fmla="*/ 0 h 2024"/>
                          <a:gd name="T88" fmla="*/ 0 w 1633"/>
                          <a:gd name="T89" fmla="*/ 0 h 2024"/>
                          <a:gd name="T90" fmla="*/ 0 w 1633"/>
                          <a:gd name="T91" fmla="*/ 0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3"/>
                          <a:gd name="T139" fmla="*/ 0 h 2024"/>
                          <a:gd name="T140" fmla="*/ 1633 w 1633"/>
                          <a:gd name="T141" fmla="*/ 2024 h 20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grpFill/>
                      <a:ln w="8" cap="flat">
                        <a:solidFill>
                          <a:srgbClr val="FFFFFF"/>
                        </a:solidFill>
                        <a:prstDash val="solid"/>
                        <a:miter lim="800000"/>
                      </a:ln>
                    </p:spPr>
                    <p:txBody>
                      <a:bodyPr/>
                      <a:lstStyle/>
                      <a:p>
                        <a:endParaRPr lang="zh-CN" altLang="en-US" sz="2257"/>
                      </a:p>
                    </p:txBody>
                  </p:sp>
                  <p:sp>
                    <p:nvSpPr>
                      <p:cNvPr id="41" name="Freeform 18"/>
                      <p:cNvSpPr/>
                      <p:nvPr/>
                    </p:nvSpPr>
                    <p:spPr bwMode="auto">
                      <a:xfrm>
                        <a:off x="3091" y="1938"/>
                        <a:ext cx="583" cy="273"/>
                      </a:xfrm>
                      <a:custGeom>
                        <a:avLst/>
                        <a:gdLst>
                          <a:gd name="T0" fmla="*/ 0 w 2294"/>
                          <a:gd name="T1" fmla="*/ 0 h 1452"/>
                          <a:gd name="T2" fmla="*/ 0 w 2294"/>
                          <a:gd name="T3" fmla="*/ 0 h 1452"/>
                          <a:gd name="T4" fmla="*/ 0 w 2294"/>
                          <a:gd name="T5" fmla="*/ 0 h 1452"/>
                          <a:gd name="T6" fmla="*/ 0 w 2294"/>
                          <a:gd name="T7" fmla="*/ 0 h 1452"/>
                          <a:gd name="T8" fmla="*/ 0 w 2294"/>
                          <a:gd name="T9" fmla="*/ 0 h 1452"/>
                          <a:gd name="T10" fmla="*/ 0 w 2294"/>
                          <a:gd name="T11" fmla="*/ 0 h 1452"/>
                          <a:gd name="T12" fmla="*/ 0 w 2294"/>
                          <a:gd name="T13" fmla="*/ 0 h 1452"/>
                          <a:gd name="T14" fmla="*/ 0 w 2294"/>
                          <a:gd name="T15" fmla="*/ 0 h 1452"/>
                          <a:gd name="T16" fmla="*/ 0 w 2294"/>
                          <a:gd name="T17" fmla="*/ 0 h 1452"/>
                          <a:gd name="T18" fmla="*/ 0 w 2294"/>
                          <a:gd name="T19" fmla="*/ 0 h 1452"/>
                          <a:gd name="T20" fmla="*/ 0 w 2294"/>
                          <a:gd name="T21" fmla="*/ 0 h 1452"/>
                          <a:gd name="T22" fmla="*/ 0 w 2294"/>
                          <a:gd name="T23" fmla="*/ 0 h 1452"/>
                          <a:gd name="T24" fmla="*/ 0 w 2294"/>
                          <a:gd name="T25" fmla="*/ 0 h 1452"/>
                          <a:gd name="T26" fmla="*/ 0 w 2294"/>
                          <a:gd name="T27" fmla="*/ 0 h 1452"/>
                          <a:gd name="T28" fmla="*/ 0 w 2294"/>
                          <a:gd name="T29" fmla="*/ 0 h 1452"/>
                          <a:gd name="T30" fmla="*/ 0 w 2294"/>
                          <a:gd name="T31" fmla="*/ 0 h 1452"/>
                          <a:gd name="T32" fmla="*/ 0 w 2294"/>
                          <a:gd name="T33" fmla="*/ 0 h 1452"/>
                          <a:gd name="T34" fmla="*/ 0 w 2294"/>
                          <a:gd name="T35" fmla="*/ 0 h 1452"/>
                          <a:gd name="T36" fmla="*/ 0 w 2294"/>
                          <a:gd name="T37" fmla="*/ 0 h 1452"/>
                          <a:gd name="T38" fmla="*/ 0 w 2294"/>
                          <a:gd name="T39" fmla="*/ 0 h 1452"/>
                          <a:gd name="T40" fmla="*/ 0 w 2294"/>
                          <a:gd name="T41" fmla="*/ 0 h 1452"/>
                          <a:gd name="T42" fmla="*/ 0 w 2294"/>
                          <a:gd name="T43" fmla="*/ 0 h 1452"/>
                          <a:gd name="T44" fmla="*/ 0 w 2294"/>
                          <a:gd name="T45" fmla="*/ 0 h 1452"/>
                          <a:gd name="T46" fmla="*/ 0 w 2294"/>
                          <a:gd name="T47" fmla="*/ 0 h 1452"/>
                          <a:gd name="T48" fmla="*/ 0 w 2294"/>
                          <a:gd name="T49" fmla="*/ 0 h 1452"/>
                          <a:gd name="T50" fmla="*/ 0 w 2294"/>
                          <a:gd name="T51" fmla="*/ 0 h 1452"/>
                          <a:gd name="T52" fmla="*/ 0 w 2294"/>
                          <a:gd name="T53" fmla="*/ 0 h 1452"/>
                          <a:gd name="T54" fmla="*/ 0 w 2294"/>
                          <a:gd name="T55" fmla="*/ 0 h 1452"/>
                          <a:gd name="T56" fmla="*/ 0 w 2294"/>
                          <a:gd name="T57" fmla="*/ 0 h 1452"/>
                          <a:gd name="T58" fmla="*/ 0 w 2294"/>
                          <a:gd name="T59" fmla="*/ 0 h 1452"/>
                          <a:gd name="T60" fmla="*/ 0 w 2294"/>
                          <a:gd name="T61" fmla="*/ 0 h 1452"/>
                          <a:gd name="T62" fmla="*/ 0 w 2294"/>
                          <a:gd name="T63" fmla="*/ 0 h 1452"/>
                          <a:gd name="T64" fmla="*/ 0 w 2294"/>
                          <a:gd name="T65" fmla="*/ 0 h 1452"/>
                          <a:gd name="T66" fmla="*/ 0 w 2294"/>
                          <a:gd name="T67" fmla="*/ 0 h 1452"/>
                          <a:gd name="T68" fmla="*/ 0 w 2294"/>
                          <a:gd name="T69" fmla="*/ 0 h 1452"/>
                          <a:gd name="T70" fmla="*/ 0 w 2294"/>
                          <a:gd name="T71" fmla="*/ 0 h 1452"/>
                          <a:gd name="T72" fmla="*/ 0 w 2294"/>
                          <a:gd name="T73" fmla="*/ 0 h 1452"/>
                          <a:gd name="T74" fmla="*/ 0 w 2294"/>
                          <a:gd name="T75" fmla="*/ 0 h 1452"/>
                          <a:gd name="T76" fmla="*/ 0 w 2294"/>
                          <a:gd name="T77" fmla="*/ 0 h 1452"/>
                          <a:gd name="T78" fmla="*/ 0 w 2294"/>
                          <a:gd name="T79" fmla="*/ 0 h 1452"/>
                          <a:gd name="T80" fmla="*/ 0 w 2294"/>
                          <a:gd name="T81" fmla="*/ 0 h 1452"/>
                          <a:gd name="T82" fmla="*/ 0 w 2294"/>
                          <a:gd name="T83" fmla="*/ 0 h 1452"/>
                          <a:gd name="T84" fmla="*/ 0 w 2294"/>
                          <a:gd name="T85" fmla="*/ 0 h 1452"/>
                          <a:gd name="T86" fmla="*/ 0 w 2294"/>
                          <a:gd name="T87" fmla="*/ 0 h 1452"/>
                          <a:gd name="T88" fmla="*/ 0 w 2294"/>
                          <a:gd name="T89" fmla="*/ 0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4"/>
                          <a:gd name="T136" fmla="*/ 0 h 1452"/>
                          <a:gd name="T137" fmla="*/ 2294 w 2294"/>
                          <a:gd name="T138" fmla="*/ 1452 h 14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grpFill/>
                      <a:ln w="8" cap="flat">
                        <a:solidFill>
                          <a:srgbClr val="FFFFFF"/>
                        </a:solidFill>
                        <a:prstDash val="solid"/>
                        <a:miter lim="800000"/>
                      </a:ln>
                    </p:spPr>
                    <p:txBody>
                      <a:bodyPr/>
                      <a:lstStyle/>
                      <a:p>
                        <a:endParaRPr lang="zh-CN" altLang="en-US" sz="2257"/>
                      </a:p>
                    </p:txBody>
                  </p:sp>
                  <p:sp>
                    <p:nvSpPr>
                      <p:cNvPr id="42" name="Freeform 19"/>
                      <p:cNvSpPr/>
                      <p:nvPr/>
                    </p:nvSpPr>
                    <p:spPr bwMode="auto">
                      <a:xfrm>
                        <a:off x="3574" y="1821"/>
                        <a:ext cx="358" cy="339"/>
                      </a:xfrm>
                      <a:custGeom>
                        <a:avLst/>
                        <a:gdLst>
                          <a:gd name="T0" fmla="*/ 0 w 1411"/>
                          <a:gd name="T1" fmla="*/ 0 h 1801"/>
                          <a:gd name="T2" fmla="*/ 0 w 1411"/>
                          <a:gd name="T3" fmla="*/ 0 h 1801"/>
                          <a:gd name="T4" fmla="*/ 0 w 1411"/>
                          <a:gd name="T5" fmla="*/ 0 h 1801"/>
                          <a:gd name="T6" fmla="*/ 0 w 1411"/>
                          <a:gd name="T7" fmla="*/ 0 h 1801"/>
                          <a:gd name="T8" fmla="*/ 0 w 1411"/>
                          <a:gd name="T9" fmla="*/ 0 h 1801"/>
                          <a:gd name="T10" fmla="*/ 0 w 1411"/>
                          <a:gd name="T11" fmla="*/ 0 h 1801"/>
                          <a:gd name="T12" fmla="*/ 0 w 1411"/>
                          <a:gd name="T13" fmla="*/ 0 h 1801"/>
                          <a:gd name="T14" fmla="*/ 0 w 1411"/>
                          <a:gd name="T15" fmla="*/ 0 h 1801"/>
                          <a:gd name="T16" fmla="*/ 0 w 1411"/>
                          <a:gd name="T17" fmla="*/ 0 h 1801"/>
                          <a:gd name="T18" fmla="*/ 0 w 1411"/>
                          <a:gd name="T19" fmla="*/ 0 h 1801"/>
                          <a:gd name="T20" fmla="*/ 0 w 1411"/>
                          <a:gd name="T21" fmla="*/ 0 h 1801"/>
                          <a:gd name="T22" fmla="*/ 0 w 1411"/>
                          <a:gd name="T23" fmla="*/ 0 h 1801"/>
                          <a:gd name="T24" fmla="*/ 0 w 1411"/>
                          <a:gd name="T25" fmla="*/ 0 h 1801"/>
                          <a:gd name="T26" fmla="*/ 0 w 1411"/>
                          <a:gd name="T27" fmla="*/ 0 h 1801"/>
                          <a:gd name="T28" fmla="*/ 0 w 1411"/>
                          <a:gd name="T29" fmla="*/ 0 h 1801"/>
                          <a:gd name="T30" fmla="*/ 0 w 1411"/>
                          <a:gd name="T31" fmla="*/ 0 h 1801"/>
                          <a:gd name="T32" fmla="*/ 0 w 1411"/>
                          <a:gd name="T33" fmla="*/ 0 h 1801"/>
                          <a:gd name="T34" fmla="*/ 0 w 1411"/>
                          <a:gd name="T35" fmla="*/ 0 h 1801"/>
                          <a:gd name="T36" fmla="*/ 0 w 1411"/>
                          <a:gd name="T37" fmla="*/ 0 h 1801"/>
                          <a:gd name="T38" fmla="*/ 0 w 1411"/>
                          <a:gd name="T39" fmla="*/ 0 h 1801"/>
                          <a:gd name="T40" fmla="*/ 0 w 1411"/>
                          <a:gd name="T41" fmla="*/ 0 h 1801"/>
                          <a:gd name="T42" fmla="*/ 0 w 1411"/>
                          <a:gd name="T43" fmla="*/ 0 h 1801"/>
                          <a:gd name="T44" fmla="*/ 0 w 1411"/>
                          <a:gd name="T45" fmla="*/ 0 h 1801"/>
                          <a:gd name="T46" fmla="*/ 0 w 1411"/>
                          <a:gd name="T47" fmla="*/ 0 h 1801"/>
                          <a:gd name="T48" fmla="*/ 0 w 1411"/>
                          <a:gd name="T49" fmla="*/ 0 h 1801"/>
                          <a:gd name="T50" fmla="*/ 0 w 1411"/>
                          <a:gd name="T51" fmla="*/ 0 h 1801"/>
                          <a:gd name="T52" fmla="*/ 0 w 1411"/>
                          <a:gd name="T53" fmla="*/ 0 h 1801"/>
                          <a:gd name="T54" fmla="*/ 0 w 1411"/>
                          <a:gd name="T55" fmla="*/ 0 h 1801"/>
                          <a:gd name="T56" fmla="*/ 0 w 1411"/>
                          <a:gd name="T57" fmla="*/ 0 h 1801"/>
                          <a:gd name="T58" fmla="*/ 0 w 1411"/>
                          <a:gd name="T59" fmla="*/ 0 h 1801"/>
                          <a:gd name="T60" fmla="*/ 0 w 1411"/>
                          <a:gd name="T61" fmla="*/ 0 h 1801"/>
                          <a:gd name="T62" fmla="*/ 0 w 1411"/>
                          <a:gd name="T63" fmla="*/ 0 h 1801"/>
                          <a:gd name="T64" fmla="*/ 0 w 1411"/>
                          <a:gd name="T65" fmla="*/ 0 h 1801"/>
                          <a:gd name="T66" fmla="*/ 0 w 1411"/>
                          <a:gd name="T67" fmla="*/ 0 h 1801"/>
                          <a:gd name="T68" fmla="*/ 0 w 1411"/>
                          <a:gd name="T69" fmla="*/ 0 h 1801"/>
                          <a:gd name="T70" fmla="*/ 0 w 1411"/>
                          <a:gd name="T71" fmla="*/ 0 h 1801"/>
                          <a:gd name="T72" fmla="*/ 0 w 1411"/>
                          <a:gd name="T73" fmla="*/ 0 h 1801"/>
                          <a:gd name="T74" fmla="*/ 0 w 1411"/>
                          <a:gd name="T75" fmla="*/ 0 h 1801"/>
                          <a:gd name="T76" fmla="*/ 0 w 1411"/>
                          <a:gd name="T77" fmla="*/ 0 h 1801"/>
                          <a:gd name="T78" fmla="*/ 0 w 1411"/>
                          <a:gd name="T79" fmla="*/ 0 h 1801"/>
                          <a:gd name="T80" fmla="*/ 0 w 1411"/>
                          <a:gd name="T81" fmla="*/ 0 h 1801"/>
                          <a:gd name="T82" fmla="*/ 0 w 1411"/>
                          <a:gd name="T83" fmla="*/ 0 h 1801"/>
                          <a:gd name="T84" fmla="*/ 0 w 1411"/>
                          <a:gd name="T85" fmla="*/ 0 h 1801"/>
                          <a:gd name="T86" fmla="*/ 0 w 1411"/>
                          <a:gd name="T87" fmla="*/ 0 h 1801"/>
                          <a:gd name="T88" fmla="*/ 0 w 1411"/>
                          <a:gd name="T89" fmla="*/ 0 h 1801"/>
                          <a:gd name="T90" fmla="*/ 0 w 1411"/>
                          <a:gd name="T91" fmla="*/ 0 h 1801"/>
                          <a:gd name="T92" fmla="*/ 0 w 1411"/>
                          <a:gd name="T93" fmla="*/ 0 h 1801"/>
                          <a:gd name="T94" fmla="*/ 0 w 1411"/>
                          <a:gd name="T95" fmla="*/ 0 h 1801"/>
                          <a:gd name="T96" fmla="*/ 0 w 1411"/>
                          <a:gd name="T97" fmla="*/ 0 h 1801"/>
                          <a:gd name="T98" fmla="*/ 0 w 1411"/>
                          <a:gd name="T99" fmla="*/ 0 h 1801"/>
                          <a:gd name="T100" fmla="*/ 0 w 1411"/>
                          <a:gd name="T101" fmla="*/ 0 h 1801"/>
                          <a:gd name="T102" fmla="*/ 0 w 1411"/>
                          <a:gd name="T103" fmla="*/ 0 h 1801"/>
                          <a:gd name="T104" fmla="*/ 0 w 1411"/>
                          <a:gd name="T105" fmla="*/ 0 h 1801"/>
                          <a:gd name="T106" fmla="*/ 0 w 1411"/>
                          <a:gd name="T107" fmla="*/ 0 h 1801"/>
                          <a:gd name="T108" fmla="*/ 0 w 1411"/>
                          <a:gd name="T109" fmla="*/ 0 h 1801"/>
                          <a:gd name="T110" fmla="*/ 0 w 1411"/>
                          <a:gd name="T111" fmla="*/ 0 h 1801"/>
                          <a:gd name="T112" fmla="*/ 0 w 1411"/>
                          <a:gd name="T113" fmla="*/ 0 h 1801"/>
                          <a:gd name="T114" fmla="*/ 0 w 1411"/>
                          <a:gd name="T115" fmla="*/ 0 h 1801"/>
                          <a:gd name="T116" fmla="*/ 0 w 1411"/>
                          <a:gd name="T117" fmla="*/ 0 h 1801"/>
                          <a:gd name="T118" fmla="*/ 0 w 1411"/>
                          <a:gd name="T119" fmla="*/ 0 h 1801"/>
                          <a:gd name="T120" fmla="*/ 0 w 1411"/>
                          <a:gd name="T121" fmla="*/ 0 h 1801"/>
                          <a:gd name="T122" fmla="*/ 0 w 1411"/>
                          <a:gd name="T123" fmla="*/ 0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1"/>
                          <a:gd name="T187" fmla="*/ 0 h 1801"/>
                          <a:gd name="T188" fmla="*/ 1411 w 1411"/>
                          <a:gd name="T189" fmla="*/ 1801 h 1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grpFill/>
                      <a:ln w="8" cap="flat">
                        <a:solidFill>
                          <a:srgbClr val="FFFFFF"/>
                        </a:solidFill>
                        <a:prstDash val="solid"/>
                        <a:miter lim="800000"/>
                      </a:ln>
                    </p:spPr>
                    <p:txBody>
                      <a:bodyPr/>
                      <a:lstStyle/>
                      <a:p>
                        <a:endParaRPr lang="zh-CN" altLang="en-US" sz="2257"/>
                      </a:p>
                    </p:txBody>
                  </p:sp>
                  <p:sp>
                    <p:nvSpPr>
                      <p:cNvPr id="43" name="Freeform 20"/>
                      <p:cNvSpPr/>
                      <p:nvPr/>
                    </p:nvSpPr>
                    <p:spPr bwMode="auto">
                      <a:xfrm>
                        <a:off x="3664" y="1777"/>
                        <a:ext cx="423" cy="319"/>
                      </a:xfrm>
                      <a:custGeom>
                        <a:avLst/>
                        <a:gdLst>
                          <a:gd name="T0" fmla="*/ 0 w 1669"/>
                          <a:gd name="T1" fmla="*/ 0 h 1690"/>
                          <a:gd name="T2" fmla="*/ 0 w 1669"/>
                          <a:gd name="T3" fmla="*/ 0 h 1690"/>
                          <a:gd name="T4" fmla="*/ 0 w 1669"/>
                          <a:gd name="T5" fmla="*/ 0 h 1690"/>
                          <a:gd name="T6" fmla="*/ 0 w 1669"/>
                          <a:gd name="T7" fmla="*/ 0 h 1690"/>
                          <a:gd name="T8" fmla="*/ 0 w 1669"/>
                          <a:gd name="T9" fmla="*/ 0 h 1690"/>
                          <a:gd name="T10" fmla="*/ 0 w 1669"/>
                          <a:gd name="T11" fmla="*/ 0 h 1690"/>
                          <a:gd name="T12" fmla="*/ 0 w 1669"/>
                          <a:gd name="T13" fmla="*/ 0 h 1690"/>
                          <a:gd name="T14" fmla="*/ 0 w 1669"/>
                          <a:gd name="T15" fmla="*/ 0 h 1690"/>
                          <a:gd name="T16" fmla="*/ 0 w 1669"/>
                          <a:gd name="T17" fmla="*/ 0 h 1690"/>
                          <a:gd name="T18" fmla="*/ 0 w 1669"/>
                          <a:gd name="T19" fmla="*/ 0 h 1690"/>
                          <a:gd name="T20" fmla="*/ 0 w 1669"/>
                          <a:gd name="T21" fmla="*/ 0 h 1690"/>
                          <a:gd name="T22" fmla="*/ 0 w 1669"/>
                          <a:gd name="T23" fmla="*/ 0 h 1690"/>
                          <a:gd name="T24" fmla="*/ 0 w 1669"/>
                          <a:gd name="T25" fmla="*/ 0 h 1690"/>
                          <a:gd name="T26" fmla="*/ 0 w 1669"/>
                          <a:gd name="T27" fmla="*/ 0 h 1690"/>
                          <a:gd name="T28" fmla="*/ 0 w 1669"/>
                          <a:gd name="T29" fmla="*/ 0 h 1690"/>
                          <a:gd name="T30" fmla="*/ 0 w 1669"/>
                          <a:gd name="T31" fmla="*/ 0 h 1690"/>
                          <a:gd name="T32" fmla="*/ 0 w 1669"/>
                          <a:gd name="T33" fmla="*/ 0 h 1690"/>
                          <a:gd name="T34" fmla="*/ 0 w 1669"/>
                          <a:gd name="T35" fmla="*/ 0 h 1690"/>
                          <a:gd name="T36" fmla="*/ 0 w 1669"/>
                          <a:gd name="T37" fmla="*/ 0 h 1690"/>
                          <a:gd name="T38" fmla="*/ 0 w 1669"/>
                          <a:gd name="T39" fmla="*/ 0 h 1690"/>
                          <a:gd name="T40" fmla="*/ 0 w 1669"/>
                          <a:gd name="T41" fmla="*/ 0 h 1690"/>
                          <a:gd name="T42" fmla="*/ 0 w 1669"/>
                          <a:gd name="T43" fmla="*/ 0 h 1690"/>
                          <a:gd name="T44" fmla="*/ 0 w 1669"/>
                          <a:gd name="T45" fmla="*/ 0 h 1690"/>
                          <a:gd name="T46" fmla="*/ 0 w 1669"/>
                          <a:gd name="T47" fmla="*/ 0 h 1690"/>
                          <a:gd name="T48" fmla="*/ 0 w 1669"/>
                          <a:gd name="T49" fmla="*/ 0 h 1690"/>
                          <a:gd name="T50" fmla="*/ 0 w 1669"/>
                          <a:gd name="T51" fmla="*/ 0 h 1690"/>
                          <a:gd name="T52" fmla="*/ 0 w 1669"/>
                          <a:gd name="T53" fmla="*/ 0 h 1690"/>
                          <a:gd name="T54" fmla="*/ 0 w 1669"/>
                          <a:gd name="T55" fmla="*/ 0 h 1690"/>
                          <a:gd name="T56" fmla="*/ 0 w 1669"/>
                          <a:gd name="T57" fmla="*/ 0 h 1690"/>
                          <a:gd name="T58" fmla="*/ 0 w 1669"/>
                          <a:gd name="T59" fmla="*/ 0 h 1690"/>
                          <a:gd name="T60" fmla="*/ 0 w 1669"/>
                          <a:gd name="T61" fmla="*/ 0 h 1690"/>
                          <a:gd name="T62" fmla="*/ 0 w 1669"/>
                          <a:gd name="T63" fmla="*/ 0 h 1690"/>
                          <a:gd name="T64" fmla="*/ 0 w 1669"/>
                          <a:gd name="T65" fmla="*/ 0 h 1690"/>
                          <a:gd name="T66" fmla="*/ 0 w 1669"/>
                          <a:gd name="T67" fmla="*/ 0 h 1690"/>
                          <a:gd name="T68" fmla="*/ 0 w 1669"/>
                          <a:gd name="T69" fmla="*/ 0 h 1690"/>
                          <a:gd name="T70" fmla="*/ 0 w 1669"/>
                          <a:gd name="T71" fmla="*/ 0 h 1690"/>
                          <a:gd name="T72" fmla="*/ 0 w 1669"/>
                          <a:gd name="T73" fmla="*/ 0 h 1690"/>
                          <a:gd name="T74" fmla="*/ 0 w 1669"/>
                          <a:gd name="T75" fmla="*/ 0 h 1690"/>
                          <a:gd name="T76" fmla="*/ 0 w 1669"/>
                          <a:gd name="T77" fmla="*/ 0 h 1690"/>
                          <a:gd name="T78" fmla="*/ 0 w 1669"/>
                          <a:gd name="T79" fmla="*/ 0 h 1690"/>
                          <a:gd name="T80" fmla="*/ 0 w 1669"/>
                          <a:gd name="T81" fmla="*/ 0 h 1690"/>
                          <a:gd name="T82" fmla="*/ 0 w 1669"/>
                          <a:gd name="T83" fmla="*/ 0 h 1690"/>
                          <a:gd name="T84" fmla="*/ 0 w 1669"/>
                          <a:gd name="T85" fmla="*/ 0 h 1690"/>
                          <a:gd name="T86" fmla="*/ 0 w 1669"/>
                          <a:gd name="T87" fmla="*/ 0 h 1690"/>
                          <a:gd name="T88" fmla="*/ 0 w 1669"/>
                          <a:gd name="T89" fmla="*/ 0 h 1690"/>
                          <a:gd name="T90" fmla="*/ 0 w 1669"/>
                          <a:gd name="T91" fmla="*/ 0 h 1690"/>
                          <a:gd name="T92" fmla="*/ 0 w 1669"/>
                          <a:gd name="T93" fmla="*/ 0 h 1690"/>
                          <a:gd name="T94" fmla="*/ 0 w 1669"/>
                          <a:gd name="T95" fmla="*/ 0 h 1690"/>
                          <a:gd name="T96" fmla="*/ 0 w 1669"/>
                          <a:gd name="T97" fmla="*/ 0 h 1690"/>
                          <a:gd name="T98" fmla="*/ 0 w 1669"/>
                          <a:gd name="T99" fmla="*/ 0 h 1690"/>
                          <a:gd name="T100" fmla="*/ 0 w 1669"/>
                          <a:gd name="T101" fmla="*/ 0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9"/>
                          <a:gd name="T154" fmla="*/ 0 h 1690"/>
                          <a:gd name="T155" fmla="*/ 1669 w 1669"/>
                          <a:gd name="T156" fmla="*/ 1690 h 1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grpFill/>
                      <a:ln w="8" cap="flat">
                        <a:solidFill>
                          <a:srgbClr val="FFFFFF"/>
                        </a:solidFill>
                        <a:prstDash val="solid"/>
                        <a:miter lim="800000"/>
                      </a:ln>
                    </p:spPr>
                    <p:txBody>
                      <a:bodyPr/>
                      <a:lstStyle/>
                      <a:p>
                        <a:endParaRPr lang="zh-CN" altLang="en-US" sz="2257"/>
                      </a:p>
                    </p:txBody>
                  </p:sp>
                </p:grpSp>
                <p:sp>
                  <p:nvSpPr>
                    <p:cNvPr id="39" name="Freeform 22"/>
                    <p:cNvSpPr/>
                    <p:nvPr/>
                  </p:nvSpPr>
                  <p:spPr bwMode="auto">
                    <a:xfrm>
                      <a:off x="2890" y="1507"/>
                      <a:ext cx="382" cy="520"/>
                    </a:xfrm>
                    <a:custGeom>
                      <a:avLst/>
                      <a:gdLst>
                        <a:gd name="T0" fmla="*/ 0 w 1498"/>
                        <a:gd name="T1" fmla="*/ 0 h 2761"/>
                        <a:gd name="T2" fmla="*/ 0 w 1498"/>
                        <a:gd name="T3" fmla="*/ 0 h 2761"/>
                        <a:gd name="T4" fmla="*/ 0 w 1498"/>
                        <a:gd name="T5" fmla="*/ 0 h 2761"/>
                        <a:gd name="T6" fmla="*/ 0 w 1498"/>
                        <a:gd name="T7" fmla="*/ 0 h 2761"/>
                        <a:gd name="T8" fmla="*/ 0 w 1498"/>
                        <a:gd name="T9" fmla="*/ 0 h 2761"/>
                        <a:gd name="T10" fmla="*/ 0 w 1498"/>
                        <a:gd name="T11" fmla="*/ 0 h 2761"/>
                        <a:gd name="T12" fmla="*/ 0 w 1498"/>
                        <a:gd name="T13" fmla="*/ 0 h 2761"/>
                        <a:gd name="T14" fmla="*/ 0 w 1498"/>
                        <a:gd name="T15" fmla="*/ 0 h 2761"/>
                        <a:gd name="T16" fmla="*/ 0 w 1498"/>
                        <a:gd name="T17" fmla="*/ 0 h 2761"/>
                        <a:gd name="T18" fmla="*/ 0 w 1498"/>
                        <a:gd name="T19" fmla="*/ 0 h 2761"/>
                        <a:gd name="T20" fmla="*/ 0 w 1498"/>
                        <a:gd name="T21" fmla="*/ 0 h 2761"/>
                        <a:gd name="T22" fmla="*/ 0 w 1498"/>
                        <a:gd name="T23" fmla="*/ 0 h 2761"/>
                        <a:gd name="T24" fmla="*/ 0 w 1498"/>
                        <a:gd name="T25" fmla="*/ 0 h 2761"/>
                        <a:gd name="T26" fmla="*/ 0 w 1498"/>
                        <a:gd name="T27" fmla="*/ 0 h 2761"/>
                        <a:gd name="T28" fmla="*/ 0 w 1498"/>
                        <a:gd name="T29" fmla="*/ 0 h 2761"/>
                        <a:gd name="T30" fmla="*/ 0 w 1498"/>
                        <a:gd name="T31" fmla="*/ 0 h 2761"/>
                        <a:gd name="T32" fmla="*/ 0 w 1498"/>
                        <a:gd name="T33" fmla="*/ 0 h 2761"/>
                        <a:gd name="T34" fmla="*/ 0 w 1498"/>
                        <a:gd name="T35" fmla="*/ 0 h 2761"/>
                        <a:gd name="T36" fmla="*/ 0 w 1498"/>
                        <a:gd name="T37" fmla="*/ 0 h 2761"/>
                        <a:gd name="T38" fmla="*/ 0 w 1498"/>
                        <a:gd name="T39" fmla="*/ 0 h 2761"/>
                        <a:gd name="T40" fmla="*/ 0 w 1498"/>
                        <a:gd name="T41" fmla="*/ 0 h 2761"/>
                        <a:gd name="T42" fmla="*/ 0 w 1498"/>
                        <a:gd name="T43" fmla="*/ 0 h 2761"/>
                        <a:gd name="T44" fmla="*/ 0 w 1498"/>
                        <a:gd name="T45" fmla="*/ 0 h 2761"/>
                        <a:gd name="T46" fmla="*/ 0 w 1498"/>
                        <a:gd name="T47" fmla="*/ 0 h 2761"/>
                        <a:gd name="T48" fmla="*/ 0 w 1498"/>
                        <a:gd name="T49" fmla="*/ 0 h 2761"/>
                        <a:gd name="T50" fmla="*/ 0 w 1498"/>
                        <a:gd name="T51" fmla="*/ 0 h 2761"/>
                        <a:gd name="T52" fmla="*/ 0 w 1498"/>
                        <a:gd name="T53" fmla="*/ 0 h 2761"/>
                        <a:gd name="T54" fmla="*/ 0 w 1498"/>
                        <a:gd name="T55" fmla="*/ 0 h 2761"/>
                        <a:gd name="T56" fmla="*/ 0 w 1498"/>
                        <a:gd name="T57" fmla="*/ 0 h 2761"/>
                        <a:gd name="T58" fmla="*/ 0 w 1498"/>
                        <a:gd name="T59" fmla="*/ 0 h 2761"/>
                        <a:gd name="T60" fmla="*/ 0 w 1498"/>
                        <a:gd name="T61" fmla="*/ 0 h 2761"/>
                        <a:gd name="T62" fmla="*/ 0 w 1498"/>
                        <a:gd name="T63" fmla="*/ 0 h 2761"/>
                        <a:gd name="T64" fmla="*/ 0 w 1498"/>
                        <a:gd name="T65" fmla="*/ 0 h 2761"/>
                        <a:gd name="T66" fmla="*/ 0 w 1498"/>
                        <a:gd name="T67" fmla="*/ 0 h 2761"/>
                        <a:gd name="T68" fmla="*/ 0 w 1498"/>
                        <a:gd name="T69" fmla="*/ 0 h 2761"/>
                        <a:gd name="T70" fmla="*/ 0 w 1498"/>
                        <a:gd name="T71" fmla="*/ 0 h 2761"/>
                        <a:gd name="T72" fmla="*/ 0 w 1498"/>
                        <a:gd name="T73" fmla="*/ 0 h 2761"/>
                        <a:gd name="T74" fmla="*/ 0 w 1498"/>
                        <a:gd name="T75" fmla="*/ 0 h 2761"/>
                        <a:gd name="T76" fmla="*/ 0 w 1498"/>
                        <a:gd name="T77" fmla="*/ 0 h 2761"/>
                        <a:gd name="T78" fmla="*/ 0 w 1498"/>
                        <a:gd name="T79" fmla="*/ 0 h 2761"/>
                        <a:gd name="T80" fmla="*/ 0 w 1498"/>
                        <a:gd name="T81" fmla="*/ 0 h 2761"/>
                        <a:gd name="T82" fmla="*/ 0 w 1498"/>
                        <a:gd name="T83" fmla="*/ 0 h 2761"/>
                        <a:gd name="T84" fmla="*/ 0 w 1498"/>
                        <a:gd name="T85" fmla="*/ 0 h 2761"/>
                        <a:gd name="T86" fmla="*/ 0 w 1498"/>
                        <a:gd name="T87" fmla="*/ 0 h 2761"/>
                        <a:gd name="T88" fmla="*/ 0 w 1498"/>
                        <a:gd name="T89" fmla="*/ 0 h 2761"/>
                        <a:gd name="T90" fmla="*/ 0 w 1498"/>
                        <a:gd name="T91" fmla="*/ 0 h 2761"/>
                        <a:gd name="T92" fmla="*/ 0 w 1498"/>
                        <a:gd name="T93" fmla="*/ 0 h 2761"/>
                        <a:gd name="T94" fmla="*/ 0 w 1498"/>
                        <a:gd name="T95" fmla="*/ 0 h 2761"/>
                        <a:gd name="T96" fmla="*/ 0 w 1498"/>
                        <a:gd name="T97" fmla="*/ 0 h 2761"/>
                        <a:gd name="T98" fmla="*/ 0 w 1498"/>
                        <a:gd name="T99" fmla="*/ 0 h 2761"/>
                        <a:gd name="T100" fmla="*/ 0 w 1498"/>
                        <a:gd name="T101" fmla="*/ 0 h 2761"/>
                        <a:gd name="T102" fmla="*/ 0 w 1498"/>
                        <a:gd name="T103" fmla="*/ 0 h 2761"/>
                        <a:gd name="T104" fmla="*/ 0 w 1498"/>
                        <a:gd name="T105" fmla="*/ 0 h 2761"/>
                        <a:gd name="T106" fmla="*/ 0 w 1498"/>
                        <a:gd name="T107" fmla="*/ 0 h 2761"/>
                        <a:gd name="T108" fmla="*/ 0 w 1498"/>
                        <a:gd name="T109" fmla="*/ 0 h 2761"/>
                        <a:gd name="T110" fmla="*/ 0 w 1498"/>
                        <a:gd name="T111" fmla="*/ 0 h 2761"/>
                        <a:gd name="T112" fmla="*/ 0 w 1498"/>
                        <a:gd name="T113" fmla="*/ 0 h 2761"/>
                        <a:gd name="T114" fmla="*/ 0 w 1498"/>
                        <a:gd name="T115" fmla="*/ 0 h 2761"/>
                        <a:gd name="T116" fmla="*/ 0 w 1498"/>
                        <a:gd name="T117" fmla="*/ 0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8"/>
                        <a:gd name="T178" fmla="*/ 0 h 2761"/>
                        <a:gd name="T179" fmla="*/ 1498 w 1498"/>
                        <a:gd name="T180" fmla="*/ 2761 h 27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grpFill/>
                    <a:ln w="8" cap="flat">
                      <a:solidFill>
                        <a:srgbClr val="FFFFFF"/>
                      </a:solidFill>
                      <a:prstDash val="solid"/>
                      <a:miter lim="800000"/>
                    </a:ln>
                  </p:spPr>
                  <p:txBody>
                    <a:bodyPr/>
                    <a:lstStyle/>
                    <a:p>
                      <a:endParaRPr lang="zh-CN" altLang="en-US" sz="2257"/>
                    </a:p>
                  </p:txBody>
                </p:sp>
              </p:grpSp>
            </p:grpSp>
            <p:grpSp>
              <p:nvGrpSpPr>
                <p:cNvPr id="9" name="Group 55"/>
                <p:cNvGrpSpPr/>
                <p:nvPr/>
              </p:nvGrpSpPr>
              <p:grpSpPr bwMode="auto">
                <a:xfrm>
                  <a:off x="721" y="537"/>
                  <a:ext cx="3871" cy="2277"/>
                  <a:chOff x="721" y="537"/>
                  <a:chExt cx="3871" cy="2277"/>
                </a:xfrm>
                <a:grpFill/>
              </p:grpSpPr>
              <p:grpSp>
                <p:nvGrpSpPr>
                  <p:cNvPr id="10" name="Group 54"/>
                  <p:cNvGrpSpPr/>
                  <p:nvPr/>
                </p:nvGrpSpPr>
                <p:grpSpPr bwMode="auto">
                  <a:xfrm>
                    <a:off x="721" y="537"/>
                    <a:ext cx="3871" cy="1770"/>
                    <a:chOff x="721" y="537"/>
                    <a:chExt cx="3871" cy="1770"/>
                  </a:xfrm>
                  <a:grpFill/>
                </p:grpSpPr>
                <p:grpSp>
                  <p:nvGrpSpPr>
                    <p:cNvPr id="19" name="Group 52"/>
                    <p:cNvGrpSpPr/>
                    <p:nvPr/>
                  </p:nvGrpSpPr>
                  <p:grpSpPr bwMode="auto">
                    <a:xfrm>
                      <a:off x="2341" y="537"/>
                      <a:ext cx="2251" cy="1500"/>
                      <a:chOff x="2341" y="537"/>
                      <a:chExt cx="2251" cy="1500"/>
                    </a:xfrm>
                    <a:grpFill/>
                  </p:grpSpPr>
                  <p:sp>
                    <p:nvSpPr>
                      <p:cNvPr id="25" name="Freeform 27"/>
                      <p:cNvSpPr/>
                      <p:nvPr/>
                    </p:nvSpPr>
                    <p:spPr bwMode="auto">
                      <a:xfrm>
                        <a:off x="3424" y="1270"/>
                        <a:ext cx="413" cy="459"/>
                      </a:xfrm>
                      <a:custGeom>
                        <a:avLst/>
                        <a:gdLst>
                          <a:gd name="T0" fmla="*/ 0 w 1625"/>
                          <a:gd name="T1" fmla="*/ 0 h 2434"/>
                          <a:gd name="T2" fmla="*/ 0 w 1625"/>
                          <a:gd name="T3" fmla="*/ 0 h 2434"/>
                          <a:gd name="T4" fmla="*/ 0 w 1625"/>
                          <a:gd name="T5" fmla="*/ 0 h 2434"/>
                          <a:gd name="T6" fmla="*/ 0 w 1625"/>
                          <a:gd name="T7" fmla="*/ 0 h 2434"/>
                          <a:gd name="T8" fmla="*/ 0 w 1625"/>
                          <a:gd name="T9" fmla="*/ 0 h 2434"/>
                          <a:gd name="T10" fmla="*/ 0 w 1625"/>
                          <a:gd name="T11" fmla="*/ 0 h 2434"/>
                          <a:gd name="T12" fmla="*/ 0 w 1625"/>
                          <a:gd name="T13" fmla="*/ 0 h 2434"/>
                          <a:gd name="T14" fmla="*/ 0 w 1625"/>
                          <a:gd name="T15" fmla="*/ 0 h 2434"/>
                          <a:gd name="T16" fmla="*/ 0 w 1625"/>
                          <a:gd name="T17" fmla="*/ 0 h 2434"/>
                          <a:gd name="T18" fmla="*/ 0 w 1625"/>
                          <a:gd name="T19" fmla="*/ 0 h 2434"/>
                          <a:gd name="T20" fmla="*/ 0 w 1625"/>
                          <a:gd name="T21" fmla="*/ 0 h 2434"/>
                          <a:gd name="T22" fmla="*/ 0 w 1625"/>
                          <a:gd name="T23" fmla="*/ 0 h 2434"/>
                          <a:gd name="T24" fmla="*/ 0 w 1625"/>
                          <a:gd name="T25" fmla="*/ 0 h 2434"/>
                          <a:gd name="T26" fmla="*/ 0 w 1625"/>
                          <a:gd name="T27" fmla="*/ 0 h 2434"/>
                          <a:gd name="T28" fmla="*/ 0 w 1625"/>
                          <a:gd name="T29" fmla="*/ 0 h 2434"/>
                          <a:gd name="T30" fmla="*/ 0 w 1625"/>
                          <a:gd name="T31" fmla="*/ 0 h 2434"/>
                          <a:gd name="T32" fmla="*/ 0 w 1625"/>
                          <a:gd name="T33" fmla="*/ 0 h 2434"/>
                          <a:gd name="T34" fmla="*/ 0 w 1625"/>
                          <a:gd name="T35" fmla="*/ 0 h 2434"/>
                          <a:gd name="T36" fmla="*/ 0 w 1625"/>
                          <a:gd name="T37" fmla="*/ 0 h 2434"/>
                          <a:gd name="T38" fmla="*/ 0 w 1625"/>
                          <a:gd name="T39" fmla="*/ 0 h 2434"/>
                          <a:gd name="T40" fmla="*/ 0 w 1625"/>
                          <a:gd name="T41" fmla="*/ 0 h 2434"/>
                          <a:gd name="T42" fmla="*/ 0 w 1625"/>
                          <a:gd name="T43" fmla="*/ 0 h 2434"/>
                          <a:gd name="T44" fmla="*/ 0 w 1625"/>
                          <a:gd name="T45" fmla="*/ 0 h 2434"/>
                          <a:gd name="T46" fmla="*/ 0 w 1625"/>
                          <a:gd name="T47" fmla="*/ 0 h 2434"/>
                          <a:gd name="T48" fmla="*/ 0 w 1625"/>
                          <a:gd name="T49" fmla="*/ 0 h 2434"/>
                          <a:gd name="T50" fmla="*/ 0 w 1625"/>
                          <a:gd name="T51" fmla="*/ 0 h 2434"/>
                          <a:gd name="T52" fmla="*/ 0 w 1625"/>
                          <a:gd name="T53" fmla="*/ 0 h 2434"/>
                          <a:gd name="T54" fmla="*/ 0 w 1625"/>
                          <a:gd name="T55" fmla="*/ 0 h 2434"/>
                          <a:gd name="T56" fmla="*/ 0 w 1625"/>
                          <a:gd name="T57" fmla="*/ 0 h 2434"/>
                          <a:gd name="T58" fmla="*/ 0 w 1625"/>
                          <a:gd name="T59" fmla="*/ 0 h 2434"/>
                          <a:gd name="T60" fmla="*/ 0 w 1625"/>
                          <a:gd name="T61" fmla="*/ 0 h 2434"/>
                          <a:gd name="T62" fmla="*/ 0 w 1625"/>
                          <a:gd name="T63" fmla="*/ 0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5"/>
                          <a:gd name="T97" fmla="*/ 0 h 2434"/>
                          <a:gd name="T98" fmla="*/ 1625 w 1625"/>
                          <a:gd name="T99" fmla="*/ 2434 h 2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grpFill/>
                      <a:ln w="8" cap="flat">
                        <a:solidFill>
                          <a:srgbClr val="FFFFFF"/>
                        </a:solidFill>
                        <a:prstDash val="solid"/>
                        <a:miter lim="800000"/>
                      </a:ln>
                    </p:spPr>
                    <p:txBody>
                      <a:bodyPr/>
                      <a:lstStyle/>
                      <a:p>
                        <a:endParaRPr lang="zh-CN" altLang="en-US" sz="2257"/>
                      </a:p>
                    </p:txBody>
                  </p:sp>
                  <p:grpSp>
                    <p:nvGrpSpPr>
                      <p:cNvPr id="26" name="Group 51"/>
                      <p:cNvGrpSpPr/>
                      <p:nvPr/>
                    </p:nvGrpSpPr>
                    <p:grpSpPr bwMode="auto">
                      <a:xfrm>
                        <a:off x="2341" y="537"/>
                        <a:ext cx="2251" cy="1500"/>
                        <a:chOff x="2341" y="537"/>
                        <a:chExt cx="2251" cy="1500"/>
                      </a:xfrm>
                      <a:grpFill/>
                    </p:grpSpPr>
                    <p:sp>
                      <p:nvSpPr>
                        <p:cNvPr id="27" name="Freeform 21"/>
                        <p:cNvSpPr/>
                        <p:nvPr/>
                      </p:nvSpPr>
                      <p:spPr bwMode="auto">
                        <a:xfrm>
                          <a:off x="3235" y="1717"/>
                          <a:ext cx="432" cy="320"/>
                        </a:xfrm>
                        <a:custGeom>
                          <a:avLst/>
                          <a:gdLst>
                            <a:gd name="T0" fmla="*/ 0 w 1700"/>
                            <a:gd name="T1" fmla="*/ 0 h 1701"/>
                            <a:gd name="T2" fmla="*/ 0 w 1700"/>
                            <a:gd name="T3" fmla="*/ 0 h 1701"/>
                            <a:gd name="T4" fmla="*/ 0 w 1700"/>
                            <a:gd name="T5" fmla="*/ 0 h 1701"/>
                            <a:gd name="T6" fmla="*/ 0 w 1700"/>
                            <a:gd name="T7" fmla="*/ 0 h 1701"/>
                            <a:gd name="T8" fmla="*/ 0 w 1700"/>
                            <a:gd name="T9" fmla="*/ 0 h 1701"/>
                            <a:gd name="T10" fmla="*/ 0 w 1700"/>
                            <a:gd name="T11" fmla="*/ 0 h 1701"/>
                            <a:gd name="T12" fmla="*/ 0 w 1700"/>
                            <a:gd name="T13" fmla="*/ 0 h 1701"/>
                            <a:gd name="T14" fmla="*/ 0 w 1700"/>
                            <a:gd name="T15" fmla="*/ 0 h 1701"/>
                            <a:gd name="T16" fmla="*/ 0 w 1700"/>
                            <a:gd name="T17" fmla="*/ 0 h 1701"/>
                            <a:gd name="T18" fmla="*/ 0 w 1700"/>
                            <a:gd name="T19" fmla="*/ 0 h 1701"/>
                            <a:gd name="T20" fmla="*/ 0 w 1700"/>
                            <a:gd name="T21" fmla="*/ 0 h 1701"/>
                            <a:gd name="T22" fmla="*/ 0 w 1700"/>
                            <a:gd name="T23" fmla="*/ 0 h 1701"/>
                            <a:gd name="T24" fmla="*/ 0 w 1700"/>
                            <a:gd name="T25" fmla="*/ 0 h 1701"/>
                            <a:gd name="T26" fmla="*/ 0 w 1700"/>
                            <a:gd name="T27" fmla="*/ 0 h 1701"/>
                            <a:gd name="T28" fmla="*/ 0 w 1700"/>
                            <a:gd name="T29" fmla="*/ 0 h 1701"/>
                            <a:gd name="T30" fmla="*/ 0 w 1700"/>
                            <a:gd name="T31" fmla="*/ 0 h 1701"/>
                            <a:gd name="T32" fmla="*/ 0 w 1700"/>
                            <a:gd name="T33" fmla="*/ 0 h 1701"/>
                            <a:gd name="T34" fmla="*/ 0 w 1700"/>
                            <a:gd name="T35" fmla="*/ 0 h 1701"/>
                            <a:gd name="T36" fmla="*/ 0 w 1700"/>
                            <a:gd name="T37" fmla="*/ 0 h 1701"/>
                            <a:gd name="T38" fmla="*/ 0 w 1700"/>
                            <a:gd name="T39" fmla="*/ 0 h 1701"/>
                            <a:gd name="T40" fmla="*/ 0 w 1700"/>
                            <a:gd name="T41" fmla="*/ 0 h 1701"/>
                            <a:gd name="T42" fmla="*/ 0 w 1700"/>
                            <a:gd name="T43" fmla="*/ 0 h 1701"/>
                            <a:gd name="T44" fmla="*/ 0 w 1700"/>
                            <a:gd name="T45" fmla="*/ 0 h 1701"/>
                            <a:gd name="T46" fmla="*/ 0 w 1700"/>
                            <a:gd name="T47" fmla="*/ 0 h 1701"/>
                            <a:gd name="T48" fmla="*/ 0 w 1700"/>
                            <a:gd name="T49" fmla="*/ 0 h 1701"/>
                            <a:gd name="T50" fmla="*/ 0 w 1700"/>
                            <a:gd name="T51" fmla="*/ 0 h 1701"/>
                            <a:gd name="T52" fmla="*/ 0 w 1700"/>
                            <a:gd name="T53" fmla="*/ 0 h 1701"/>
                            <a:gd name="T54" fmla="*/ 0 w 1700"/>
                            <a:gd name="T55" fmla="*/ 0 h 1701"/>
                            <a:gd name="T56" fmla="*/ 0 w 1700"/>
                            <a:gd name="T57" fmla="*/ 0 h 1701"/>
                            <a:gd name="T58" fmla="*/ 0 w 1700"/>
                            <a:gd name="T59" fmla="*/ 0 h 1701"/>
                            <a:gd name="T60" fmla="*/ 0 w 1700"/>
                            <a:gd name="T61" fmla="*/ 0 h 1701"/>
                            <a:gd name="T62" fmla="*/ 0 w 1700"/>
                            <a:gd name="T63" fmla="*/ 0 h 1701"/>
                            <a:gd name="T64" fmla="*/ 0 w 1700"/>
                            <a:gd name="T65" fmla="*/ 0 h 1701"/>
                            <a:gd name="T66" fmla="*/ 0 w 1700"/>
                            <a:gd name="T67" fmla="*/ 0 h 1701"/>
                            <a:gd name="T68" fmla="*/ 0 w 1700"/>
                            <a:gd name="T69" fmla="*/ 0 h 1701"/>
                            <a:gd name="T70" fmla="*/ 0 w 1700"/>
                            <a:gd name="T71" fmla="*/ 0 h 1701"/>
                            <a:gd name="T72" fmla="*/ 0 w 1700"/>
                            <a:gd name="T73" fmla="*/ 0 h 1701"/>
                            <a:gd name="T74" fmla="*/ 0 w 1700"/>
                            <a:gd name="T75" fmla="*/ 0 h 1701"/>
                            <a:gd name="T76" fmla="*/ 0 w 1700"/>
                            <a:gd name="T77" fmla="*/ 0 h 1701"/>
                            <a:gd name="T78" fmla="*/ 0 w 1700"/>
                            <a:gd name="T79" fmla="*/ 0 h 1701"/>
                            <a:gd name="T80" fmla="*/ 0 w 1700"/>
                            <a:gd name="T81" fmla="*/ 0 h 1701"/>
                            <a:gd name="T82" fmla="*/ 0 w 1700"/>
                            <a:gd name="T83" fmla="*/ 0 h 1701"/>
                            <a:gd name="T84" fmla="*/ 0 w 1700"/>
                            <a:gd name="T85" fmla="*/ 0 h 1701"/>
                            <a:gd name="T86" fmla="*/ 0 w 1700"/>
                            <a:gd name="T87" fmla="*/ 0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0"/>
                            <a:gd name="T133" fmla="*/ 0 h 1701"/>
                            <a:gd name="T134" fmla="*/ 1700 w 1700"/>
                            <a:gd name="T135" fmla="*/ 1701 h 17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grpFill/>
                        <a:ln w="8" cap="flat">
                          <a:solidFill>
                            <a:srgbClr val="FFFFFF"/>
                          </a:solidFill>
                          <a:prstDash val="solid"/>
                          <a:miter lim="800000"/>
                        </a:ln>
                      </p:spPr>
                      <p:txBody>
                        <a:bodyPr/>
                        <a:lstStyle/>
                        <a:p>
                          <a:endParaRPr lang="zh-CN" altLang="en-US" sz="2257"/>
                        </a:p>
                      </p:txBody>
                    </p:sp>
                    <p:sp>
                      <p:nvSpPr>
                        <p:cNvPr id="28" name="Freeform 24"/>
                        <p:cNvSpPr/>
                        <p:nvPr/>
                      </p:nvSpPr>
                      <p:spPr bwMode="auto">
                        <a:xfrm>
                          <a:off x="3211" y="1431"/>
                          <a:ext cx="265" cy="398"/>
                        </a:xfrm>
                        <a:custGeom>
                          <a:avLst/>
                          <a:gdLst>
                            <a:gd name="T0" fmla="*/ 0 w 1042"/>
                            <a:gd name="T1" fmla="*/ 0 h 2109"/>
                            <a:gd name="T2" fmla="*/ 0 w 1042"/>
                            <a:gd name="T3" fmla="*/ 0 h 2109"/>
                            <a:gd name="T4" fmla="*/ 0 w 1042"/>
                            <a:gd name="T5" fmla="*/ 0 h 2109"/>
                            <a:gd name="T6" fmla="*/ 0 w 1042"/>
                            <a:gd name="T7" fmla="*/ 0 h 2109"/>
                            <a:gd name="T8" fmla="*/ 0 w 1042"/>
                            <a:gd name="T9" fmla="*/ 0 h 2109"/>
                            <a:gd name="T10" fmla="*/ 0 w 1042"/>
                            <a:gd name="T11" fmla="*/ 0 h 2109"/>
                            <a:gd name="T12" fmla="*/ 0 w 1042"/>
                            <a:gd name="T13" fmla="*/ 0 h 2109"/>
                            <a:gd name="T14" fmla="*/ 0 w 1042"/>
                            <a:gd name="T15" fmla="*/ 0 h 2109"/>
                            <a:gd name="T16" fmla="*/ 0 w 1042"/>
                            <a:gd name="T17" fmla="*/ 0 h 2109"/>
                            <a:gd name="T18" fmla="*/ 0 w 1042"/>
                            <a:gd name="T19" fmla="*/ 0 h 2109"/>
                            <a:gd name="T20" fmla="*/ 0 w 1042"/>
                            <a:gd name="T21" fmla="*/ 0 h 2109"/>
                            <a:gd name="T22" fmla="*/ 0 w 1042"/>
                            <a:gd name="T23" fmla="*/ 0 h 2109"/>
                            <a:gd name="T24" fmla="*/ 0 w 1042"/>
                            <a:gd name="T25" fmla="*/ 0 h 2109"/>
                            <a:gd name="T26" fmla="*/ 0 w 1042"/>
                            <a:gd name="T27" fmla="*/ 0 h 2109"/>
                            <a:gd name="T28" fmla="*/ 0 w 1042"/>
                            <a:gd name="T29" fmla="*/ 0 h 2109"/>
                            <a:gd name="T30" fmla="*/ 0 w 1042"/>
                            <a:gd name="T31" fmla="*/ 0 h 2109"/>
                            <a:gd name="T32" fmla="*/ 0 w 1042"/>
                            <a:gd name="T33" fmla="*/ 0 h 2109"/>
                            <a:gd name="T34" fmla="*/ 0 w 1042"/>
                            <a:gd name="T35" fmla="*/ 0 h 2109"/>
                            <a:gd name="T36" fmla="*/ 0 w 1042"/>
                            <a:gd name="T37" fmla="*/ 0 h 2109"/>
                            <a:gd name="T38" fmla="*/ 0 w 1042"/>
                            <a:gd name="T39" fmla="*/ 0 h 2109"/>
                            <a:gd name="T40" fmla="*/ 0 w 1042"/>
                            <a:gd name="T41" fmla="*/ 0 h 2109"/>
                            <a:gd name="T42" fmla="*/ 0 w 1042"/>
                            <a:gd name="T43" fmla="*/ 0 h 2109"/>
                            <a:gd name="T44" fmla="*/ 0 w 1042"/>
                            <a:gd name="T45" fmla="*/ 0 h 2109"/>
                            <a:gd name="T46" fmla="*/ 0 w 1042"/>
                            <a:gd name="T47" fmla="*/ 0 h 2109"/>
                            <a:gd name="T48" fmla="*/ 0 w 1042"/>
                            <a:gd name="T49" fmla="*/ 0 h 2109"/>
                            <a:gd name="T50" fmla="*/ 0 w 1042"/>
                            <a:gd name="T51" fmla="*/ 0 h 2109"/>
                            <a:gd name="T52" fmla="*/ 0 w 1042"/>
                            <a:gd name="T53" fmla="*/ 0 h 2109"/>
                            <a:gd name="T54" fmla="*/ 0 w 1042"/>
                            <a:gd name="T55" fmla="*/ 0 h 2109"/>
                            <a:gd name="T56" fmla="*/ 0 w 1042"/>
                            <a:gd name="T57" fmla="*/ 0 h 2109"/>
                            <a:gd name="T58" fmla="*/ 0 w 1042"/>
                            <a:gd name="T59" fmla="*/ 0 h 2109"/>
                            <a:gd name="T60" fmla="*/ 0 w 1042"/>
                            <a:gd name="T61" fmla="*/ 0 h 2109"/>
                            <a:gd name="T62" fmla="*/ 0 w 1042"/>
                            <a:gd name="T63" fmla="*/ 0 h 2109"/>
                            <a:gd name="T64" fmla="*/ 0 w 1042"/>
                            <a:gd name="T65" fmla="*/ 0 h 2109"/>
                            <a:gd name="T66" fmla="*/ 0 w 1042"/>
                            <a:gd name="T67" fmla="*/ 0 h 2109"/>
                            <a:gd name="T68" fmla="*/ 0 w 1042"/>
                            <a:gd name="T69" fmla="*/ 0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2"/>
                            <a:gd name="T106" fmla="*/ 0 h 2109"/>
                            <a:gd name="T107" fmla="*/ 1042 w 1042"/>
                            <a:gd name="T108" fmla="*/ 2109 h 2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grpFill/>
                        <a:ln w="8" cap="flat">
                          <a:solidFill>
                            <a:srgbClr val="FFFFFF"/>
                          </a:solidFill>
                          <a:prstDash val="solid"/>
                          <a:miter lim="800000"/>
                        </a:ln>
                      </p:spPr>
                      <p:txBody>
                        <a:bodyPr/>
                        <a:lstStyle/>
                        <a:p>
                          <a:endParaRPr lang="zh-CN" altLang="en-US" sz="2257"/>
                        </a:p>
                      </p:txBody>
                    </p:sp>
                    <p:sp>
                      <p:nvSpPr>
                        <p:cNvPr id="29" name="Freeform 26"/>
                        <p:cNvSpPr/>
                        <p:nvPr/>
                      </p:nvSpPr>
                      <p:spPr bwMode="auto">
                        <a:xfrm>
                          <a:off x="2788" y="1521"/>
                          <a:ext cx="213" cy="263"/>
                        </a:xfrm>
                        <a:custGeom>
                          <a:avLst/>
                          <a:gdLst>
                            <a:gd name="T0" fmla="*/ 0 w 840"/>
                            <a:gd name="T1" fmla="*/ 0 h 1400"/>
                            <a:gd name="T2" fmla="*/ 0 w 840"/>
                            <a:gd name="T3" fmla="*/ 0 h 1400"/>
                            <a:gd name="T4" fmla="*/ 0 w 840"/>
                            <a:gd name="T5" fmla="*/ 0 h 1400"/>
                            <a:gd name="T6" fmla="*/ 0 w 840"/>
                            <a:gd name="T7" fmla="*/ 0 h 1400"/>
                            <a:gd name="T8" fmla="*/ 0 w 840"/>
                            <a:gd name="T9" fmla="*/ 0 h 1400"/>
                            <a:gd name="T10" fmla="*/ 0 w 840"/>
                            <a:gd name="T11" fmla="*/ 0 h 1400"/>
                            <a:gd name="T12" fmla="*/ 0 w 840"/>
                            <a:gd name="T13" fmla="*/ 0 h 1400"/>
                            <a:gd name="T14" fmla="*/ 0 w 840"/>
                            <a:gd name="T15" fmla="*/ 0 h 1400"/>
                            <a:gd name="T16" fmla="*/ 0 w 840"/>
                            <a:gd name="T17" fmla="*/ 0 h 1400"/>
                            <a:gd name="T18" fmla="*/ 0 w 840"/>
                            <a:gd name="T19" fmla="*/ 0 h 1400"/>
                            <a:gd name="T20" fmla="*/ 0 w 840"/>
                            <a:gd name="T21" fmla="*/ 0 h 1400"/>
                            <a:gd name="T22" fmla="*/ 0 w 840"/>
                            <a:gd name="T23" fmla="*/ 0 h 1400"/>
                            <a:gd name="T24" fmla="*/ 0 w 840"/>
                            <a:gd name="T25" fmla="*/ 0 h 1400"/>
                            <a:gd name="T26" fmla="*/ 0 w 840"/>
                            <a:gd name="T27" fmla="*/ 0 h 1400"/>
                            <a:gd name="T28" fmla="*/ 0 w 840"/>
                            <a:gd name="T29" fmla="*/ 0 h 1400"/>
                            <a:gd name="T30" fmla="*/ 0 w 840"/>
                            <a:gd name="T31" fmla="*/ 0 h 1400"/>
                            <a:gd name="T32" fmla="*/ 0 w 840"/>
                            <a:gd name="T33" fmla="*/ 0 h 1400"/>
                            <a:gd name="T34" fmla="*/ 0 w 840"/>
                            <a:gd name="T35" fmla="*/ 0 h 1400"/>
                            <a:gd name="T36" fmla="*/ 0 w 840"/>
                            <a:gd name="T37" fmla="*/ 0 h 1400"/>
                            <a:gd name="T38" fmla="*/ 0 w 840"/>
                            <a:gd name="T39" fmla="*/ 0 h 1400"/>
                            <a:gd name="T40" fmla="*/ 0 w 840"/>
                            <a:gd name="T41" fmla="*/ 0 h 1400"/>
                            <a:gd name="T42" fmla="*/ 0 w 840"/>
                            <a:gd name="T43" fmla="*/ 0 h 1400"/>
                            <a:gd name="T44" fmla="*/ 0 w 840"/>
                            <a:gd name="T45" fmla="*/ 0 h 1400"/>
                            <a:gd name="T46" fmla="*/ 0 w 840"/>
                            <a:gd name="T47" fmla="*/ 0 h 1400"/>
                            <a:gd name="T48" fmla="*/ 0 w 840"/>
                            <a:gd name="T49" fmla="*/ 0 h 1400"/>
                            <a:gd name="T50" fmla="*/ 0 w 840"/>
                            <a:gd name="T51" fmla="*/ 0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0"/>
                            <a:gd name="T79" fmla="*/ 0 h 1400"/>
                            <a:gd name="T80" fmla="*/ 840 w 840"/>
                            <a:gd name="T81" fmla="*/ 1400 h 1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grpFill/>
                        <a:ln w="8" cap="flat">
                          <a:solidFill>
                            <a:srgbClr val="FFFFFF"/>
                          </a:solidFill>
                          <a:prstDash val="solid"/>
                          <a:miter lim="800000"/>
                        </a:ln>
                      </p:spPr>
                      <p:txBody>
                        <a:bodyPr/>
                        <a:lstStyle/>
                        <a:p>
                          <a:endParaRPr lang="zh-CN" altLang="en-US" sz="2257"/>
                        </a:p>
                      </p:txBody>
                    </p:sp>
                    <p:sp>
                      <p:nvSpPr>
                        <p:cNvPr id="30" name="Freeform 30"/>
                        <p:cNvSpPr/>
                        <p:nvPr/>
                      </p:nvSpPr>
                      <p:spPr bwMode="auto">
                        <a:xfrm>
                          <a:off x="3537" y="1391"/>
                          <a:ext cx="180" cy="156"/>
                        </a:xfrm>
                        <a:custGeom>
                          <a:avLst/>
                          <a:gdLst>
                            <a:gd name="T0" fmla="*/ 0 w 714"/>
                            <a:gd name="T1" fmla="*/ 0 h 831"/>
                            <a:gd name="T2" fmla="*/ 0 w 714"/>
                            <a:gd name="T3" fmla="*/ 0 h 831"/>
                            <a:gd name="T4" fmla="*/ 0 w 714"/>
                            <a:gd name="T5" fmla="*/ 0 h 831"/>
                            <a:gd name="T6" fmla="*/ 0 w 714"/>
                            <a:gd name="T7" fmla="*/ 0 h 831"/>
                            <a:gd name="T8" fmla="*/ 0 w 714"/>
                            <a:gd name="T9" fmla="*/ 0 h 831"/>
                            <a:gd name="T10" fmla="*/ 0 w 714"/>
                            <a:gd name="T11" fmla="*/ 0 h 831"/>
                            <a:gd name="T12" fmla="*/ 0 w 714"/>
                            <a:gd name="T13" fmla="*/ 0 h 831"/>
                            <a:gd name="T14" fmla="*/ 0 w 714"/>
                            <a:gd name="T15" fmla="*/ 0 h 831"/>
                            <a:gd name="T16" fmla="*/ 0 w 714"/>
                            <a:gd name="T17" fmla="*/ 0 h 831"/>
                            <a:gd name="T18" fmla="*/ 0 w 714"/>
                            <a:gd name="T19" fmla="*/ 0 h 831"/>
                            <a:gd name="T20" fmla="*/ 0 w 714"/>
                            <a:gd name="T21" fmla="*/ 0 h 831"/>
                            <a:gd name="T22" fmla="*/ 0 w 714"/>
                            <a:gd name="T23" fmla="*/ 0 h 831"/>
                            <a:gd name="T24" fmla="*/ 0 w 714"/>
                            <a:gd name="T25" fmla="*/ 0 h 831"/>
                            <a:gd name="T26" fmla="*/ 0 w 714"/>
                            <a:gd name="T27" fmla="*/ 0 h 831"/>
                            <a:gd name="T28" fmla="*/ 0 w 714"/>
                            <a:gd name="T29" fmla="*/ 0 h 831"/>
                            <a:gd name="T30" fmla="*/ 0 w 714"/>
                            <a:gd name="T31" fmla="*/ 0 h 831"/>
                            <a:gd name="T32" fmla="*/ 0 w 714"/>
                            <a:gd name="T33" fmla="*/ 0 h 831"/>
                            <a:gd name="T34" fmla="*/ 0 w 714"/>
                            <a:gd name="T35" fmla="*/ 0 h 831"/>
                            <a:gd name="T36" fmla="*/ 0 w 714"/>
                            <a:gd name="T37" fmla="*/ 0 h 831"/>
                            <a:gd name="T38" fmla="*/ 0 w 714"/>
                            <a:gd name="T39" fmla="*/ 0 h 831"/>
                            <a:gd name="T40" fmla="*/ 0 w 714"/>
                            <a:gd name="T41" fmla="*/ 0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4"/>
                            <a:gd name="T64" fmla="*/ 0 h 831"/>
                            <a:gd name="T65" fmla="*/ 714 w 714"/>
                            <a:gd name="T66" fmla="*/ 831 h 8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grpFill/>
                        <a:ln w="8" cap="flat">
                          <a:solidFill>
                            <a:srgbClr val="FFFFFF"/>
                          </a:solidFill>
                          <a:prstDash val="solid"/>
                          <a:miter lim="800000"/>
                        </a:ln>
                      </p:spPr>
                      <p:txBody>
                        <a:bodyPr/>
                        <a:lstStyle/>
                        <a:p>
                          <a:endParaRPr lang="zh-CN" altLang="en-US" sz="2257"/>
                        </a:p>
                      </p:txBody>
                    </p:sp>
                    <p:grpSp>
                      <p:nvGrpSpPr>
                        <p:cNvPr id="31" name="Group 45"/>
                        <p:cNvGrpSpPr/>
                        <p:nvPr/>
                      </p:nvGrpSpPr>
                      <p:grpSpPr bwMode="auto">
                        <a:xfrm>
                          <a:off x="2341" y="537"/>
                          <a:ext cx="2251" cy="1107"/>
                          <a:chOff x="2341" y="537"/>
                          <a:chExt cx="2251" cy="1107"/>
                        </a:xfrm>
                        <a:grpFill/>
                      </p:grpSpPr>
                      <p:sp>
                        <p:nvSpPr>
                          <p:cNvPr id="32" name="Freeform 29"/>
                          <p:cNvSpPr/>
                          <p:nvPr/>
                        </p:nvSpPr>
                        <p:spPr bwMode="auto">
                          <a:xfrm>
                            <a:off x="2341" y="566"/>
                            <a:ext cx="1688" cy="1078"/>
                          </a:xfrm>
                          <a:custGeom>
                            <a:avLst/>
                            <a:gdLst>
                              <a:gd name="T0" fmla="*/ 0 w 6642"/>
                              <a:gd name="T1" fmla="*/ 0 h 5728"/>
                              <a:gd name="T2" fmla="*/ 0 w 6642"/>
                              <a:gd name="T3" fmla="*/ 0 h 5728"/>
                              <a:gd name="T4" fmla="*/ 0 w 6642"/>
                              <a:gd name="T5" fmla="*/ 0 h 5728"/>
                              <a:gd name="T6" fmla="*/ 0 w 6642"/>
                              <a:gd name="T7" fmla="*/ 0 h 5728"/>
                              <a:gd name="T8" fmla="*/ 0 w 6642"/>
                              <a:gd name="T9" fmla="*/ 0 h 5728"/>
                              <a:gd name="T10" fmla="*/ 0 w 6642"/>
                              <a:gd name="T11" fmla="*/ 0 h 5728"/>
                              <a:gd name="T12" fmla="*/ 0 w 6642"/>
                              <a:gd name="T13" fmla="*/ 0 h 5728"/>
                              <a:gd name="T14" fmla="*/ 0 w 6642"/>
                              <a:gd name="T15" fmla="*/ 0 h 5728"/>
                              <a:gd name="T16" fmla="*/ 0 w 6642"/>
                              <a:gd name="T17" fmla="*/ 0 h 5728"/>
                              <a:gd name="T18" fmla="*/ 0 w 6642"/>
                              <a:gd name="T19" fmla="*/ 0 h 5728"/>
                              <a:gd name="T20" fmla="*/ 0 w 6642"/>
                              <a:gd name="T21" fmla="*/ 0 h 5728"/>
                              <a:gd name="T22" fmla="*/ 0 w 6642"/>
                              <a:gd name="T23" fmla="*/ 0 h 5728"/>
                              <a:gd name="T24" fmla="*/ 0 w 6642"/>
                              <a:gd name="T25" fmla="*/ 0 h 5728"/>
                              <a:gd name="T26" fmla="*/ 0 w 6642"/>
                              <a:gd name="T27" fmla="*/ 0 h 5728"/>
                              <a:gd name="T28" fmla="*/ 0 w 6642"/>
                              <a:gd name="T29" fmla="*/ 0 h 5728"/>
                              <a:gd name="T30" fmla="*/ 0 w 6642"/>
                              <a:gd name="T31" fmla="*/ 0 h 5728"/>
                              <a:gd name="T32" fmla="*/ 0 w 6642"/>
                              <a:gd name="T33" fmla="*/ 0 h 5728"/>
                              <a:gd name="T34" fmla="*/ 0 w 6642"/>
                              <a:gd name="T35" fmla="*/ 0 h 5728"/>
                              <a:gd name="T36" fmla="*/ 0 w 6642"/>
                              <a:gd name="T37" fmla="*/ 0 h 5728"/>
                              <a:gd name="T38" fmla="*/ 0 w 6642"/>
                              <a:gd name="T39" fmla="*/ 0 h 5728"/>
                              <a:gd name="T40" fmla="*/ 0 w 6642"/>
                              <a:gd name="T41" fmla="*/ 0 h 5728"/>
                              <a:gd name="T42" fmla="*/ 0 w 6642"/>
                              <a:gd name="T43" fmla="*/ 0 h 5728"/>
                              <a:gd name="T44" fmla="*/ 0 w 6642"/>
                              <a:gd name="T45" fmla="*/ 0 h 5728"/>
                              <a:gd name="T46" fmla="*/ 0 w 6642"/>
                              <a:gd name="T47" fmla="*/ 0 h 5728"/>
                              <a:gd name="T48" fmla="*/ 0 w 6642"/>
                              <a:gd name="T49" fmla="*/ 0 h 5728"/>
                              <a:gd name="T50" fmla="*/ 0 w 6642"/>
                              <a:gd name="T51" fmla="*/ 0 h 5728"/>
                              <a:gd name="T52" fmla="*/ 0 w 6642"/>
                              <a:gd name="T53" fmla="*/ 0 h 5728"/>
                              <a:gd name="T54" fmla="*/ 0 w 6642"/>
                              <a:gd name="T55" fmla="*/ 0 h 5728"/>
                              <a:gd name="T56" fmla="*/ 0 w 6642"/>
                              <a:gd name="T57" fmla="*/ 0 h 5728"/>
                              <a:gd name="T58" fmla="*/ 0 w 6642"/>
                              <a:gd name="T59" fmla="*/ 0 h 5728"/>
                              <a:gd name="T60" fmla="*/ 0 w 6642"/>
                              <a:gd name="T61" fmla="*/ 0 h 5728"/>
                              <a:gd name="T62" fmla="*/ 0 w 6642"/>
                              <a:gd name="T63" fmla="*/ 0 h 5728"/>
                              <a:gd name="T64" fmla="*/ 0 w 6642"/>
                              <a:gd name="T65" fmla="*/ 0 h 5728"/>
                              <a:gd name="T66" fmla="*/ 0 w 6642"/>
                              <a:gd name="T67" fmla="*/ 0 h 5728"/>
                              <a:gd name="T68" fmla="*/ 0 w 6642"/>
                              <a:gd name="T69" fmla="*/ 0 h 5728"/>
                              <a:gd name="T70" fmla="*/ 0 w 6642"/>
                              <a:gd name="T71" fmla="*/ 0 h 5728"/>
                              <a:gd name="T72" fmla="*/ 0 w 6642"/>
                              <a:gd name="T73" fmla="*/ 0 h 5728"/>
                              <a:gd name="T74" fmla="*/ 0 w 6642"/>
                              <a:gd name="T75" fmla="*/ 0 h 5728"/>
                              <a:gd name="T76" fmla="*/ 0 w 6642"/>
                              <a:gd name="T77" fmla="*/ 0 h 5728"/>
                              <a:gd name="T78" fmla="*/ 0 w 6642"/>
                              <a:gd name="T79" fmla="*/ 0 h 5728"/>
                              <a:gd name="T80" fmla="*/ 0 w 6642"/>
                              <a:gd name="T81" fmla="*/ 0 h 5728"/>
                              <a:gd name="T82" fmla="*/ 0 w 6642"/>
                              <a:gd name="T83" fmla="*/ 0 h 5728"/>
                              <a:gd name="T84" fmla="*/ 0 w 6642"/>
                              <a:gd name="T85" fmla="*/ 0 h 5728"/>
                              <a:gd name="T86" fmla="*/ 0 w 6642"/>
                              <a:gd name="T87" fmla="*/ 0 h 5728"/>
                              <a:gd name="T88" fmla="*/ 0 w 6642"/>
                              <a:gd name="T89" fmla="*/ 0 h 5728"/>
                              <a:gd name="T90" fmla="*/ 0 w 6642"/>
                              <a:gd name="T91" fmla="*/ 0 h 5728"/>
                              <a:gd name="T92" fmla="*/ 0 w 6642"/>
                              <a:gd name="T93" fmla="*/ 0 h 5728"/>
                              <a:gd name="T94" fmla="*/ 0 w 6642"/>
                              <a:gd name="T95" fmla="*/ 0 h 5728"/>
                              <a:gd name="T96" fmla="*/ 0 w 6642"/>
                              <a:gd name="T97" fmla="*/ 0 h 5728"/>
                              <a:gd name="T98" fmla="*/ 0 w 6642"/>
                              <a:gd name="T99" fmla="*/ 0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2"/>
                              <a:gd name="T151" fmla="*/ 0 h 5728"/>
                              <a:gd name="T152" fmla="*/ 6642 w 6642"/>
                              <a:gd name="T153" fmla="*/ 5728 h 57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grpFill/>
                          <a:ln w="8" cap="flat">
                            <a:solidFill>
                              <a:srgbClr val="FFFFFF"/>
                            </a:solidFill>
                            <a:prstDash val="solid"/>
                            <a:miter lim="800000"/>
                          </a:ln>
                        </p:spPr>
                        <p:txBody>
                          <a:bodyPr/>
                          <a:lstStyle/>
                          <a:p>
                            <a:endParaRPr lang="zh-CN" altLang="en-US" sz="2257"/>
                          </a:p>
                        </p:txBody>
                      </p:sp>
                      <p:sp>
                        <p:nvSpPr>
                          <p:cNvPr id="33" name="Freeform 31"/>
                          <p:cNvSpPr/>
                          <p:nvPr/>
                        </p:nvSpPr>
                        <p:spPr bwMode="auto">
                          <a:xfrm>
                            <a:off x="3763" y="1193"/>
                            <a:ext cx="457" cy="322"/>
                          </a:xfrm>
                          <a:custGeom>
                            <a:avLst/>
                            <a:gdLst>
                              <a:gd name="T0" fmla="*/ 0 w 1797"/>
                              <a:gd name="T1" fmla="*/ 0 h 1713"/>
                              <a:gd name="T2" fmla="*/ 0 w 1797"/>
                              <a:gd name="T3" fmla="*/ 0 h 1713"/>
                              <a:gd name="T4" fmla="*/ 0 w 1797"/>
                              <a:gd name="T5" fmla="*/ 0 h 1713"/>
                              <a:gd name="T6" fmla="*/ 0 w 1797"/>
                              <a:gd name="T7" fmla="*/ 0 h 1713"/>
                              <a:gd name="T8" fmla="*/ 0 w 1797"/>
                              <a:gd name="T9" fmla="*/ 0 h 1713"/>
                              <a:gd name="T10" fmla="*/ 0 w 1797"/>
                              <a:gd name="T11" fmla="*/ 0 h 1713"/>
                              <a:gd name="T12" fmla="*/ 0 w 1797"/>
                              <a:gd name="T13" fmla="*/ 0 h 1713"/>
                              <a:gd name="T14" fmla="*/ 0 w 1797"/>
                              <a:gd name="T15" fmla="*/ 0 h 1713"/>
                              <a:gd name="T16" fmla="*/ 0 w 1797"/>
                              <a:gd name="T17" fmla="*/ 0 h 1713"/>
                              <a:gd name="T18" fmla="*/ 0 w 1797"/>
                              <a:gd name="T19" fmla="*/ 0 h 1713"/>
                              <a:gd name="T20" fmla="*/ 0 w 1797"/>
                              <a:gd name="T21" fmla="*/ 0 h 1713"/>
                              <a:gd name="T22" fmla="*/ 0 w 1797"/>
                              <a:gd name="T23" fmla="*/ 0 h 1713"/>
                              <a:gd name="T24" fmla="*/ 0 w 1797"/>
                              <a:gd name="T25" fmla="*/ 0 h 1713"/>
                              <a:gd name="T26" fmla="*/ 0 w 1797"/>
                              <a:gd name="T27" fmla="*/ 0 h 1713"/>
                              <a:gd name="T28" fmla="*/ 0 w 1797"/>
                              <a:gd name="T29" fmla="*/ 0 h 1713"/>
                              <a:gd name="T30" fmla="*/ 0 w 1797"/>
                              <a:gd name="T31" fmla="*/ 0 h 1713"/>
                              <a:gd name="T32" fmla="*/ 0 w 1797"/>
                              <a:gd name="T33" fmla="*/ 0 h 1713"/>
                              <a:gd name="T34" fmla="*/ 0 w 1797"/>
                              <a:gd name="T35" fmla="*/ 0 h 1713"/>
                              <a:gd name="T36" fmla="*/ 0 w 1797"/>
                              <a:gd name="T37" fmla="*/ 0 h 1713"/>
                              <a:gd name="T38" fmla="*/ 0 w 1797"/>
                              <a:gd name="T39" fmla="*/ 0 h 1713"/>
                              <a:gd name="T40" fmla="*/ 0 w 1797"/>
                              <a:gd name="T41" fmla="*/ 0 h 1713"/>
                              <a:gd name="T42" fmla="*/ 0 w 1797"/>
                              <a:gd name="T43" fmla="*/ 0 h 1713"/>
                              <a:gd name="T44" fmla="*/ 0 w 1797"/>
                              <a:gd name="T45" fmla="*/ 0 h 1713"/>
                              <a:gd name="T46" fmla="*/ 0 w 1797"/>
                              <a:gd name="T47" fmla="*/ 0 h 1713"/>
                              <a:gd name="T48" fmla="*/ 0 w 1797"/>
                              <a:gd name="T49" fmla="*/ 0 h 1713"/>
                              <a:gd name="T50" fmla="*/ 0 w 1797"/>
                              <a:gd name="T51" fmla="*/ 0 h 1713"/>
                              <a:gd name="T52" fmla="*/ 0 w 1797"/>
                              <a:gd name="T53" fmla="*/ 0 h 1713"/>
                              <a:gd name="T54" fmla="*/ 0 w 1797"/>
                              <a:gd name="T55" fmla="*/ 0 h 1713"/>
                              <a:gd name="T56" fmla="*/ 0 w 1797"/>
                              <a:gd name="T57" fmla="*/ 0 h 1713"/>
                              <a:gd name="T58" fmla="*/ 0 w 1797"/>
                              <a:gd name="T59" fmla="*/ 0 h 1713"/>
                              <a:gd name="T60" fmla="*/ 0 w 1797"/>
                              <a:gd name="T61" fmla="*/ 0 h 1713"/>
                              <a:gd name="T62" fmla="*/ 0 w 1797"/>
                              <a:gd name="T63" fmla="*/ 0 h 1713"/>
                              <a:gd name="T64" fmla="*/ 0 w 1797"/>
                              <a:gd name="T65" fmla="*/ 0 h 1713"/>
                              <a:gd name="T66" fmla="*/ 0 w 1797"/>
                              <a:gd name="T67" fmla="*/ 0 h 1713"/>
                              <a:gd name="T68" fmla="*/ 0 w 1797"/>
                              <a:gd name="T69" fmla="*/ 0 h 1713"/>
                              <a:gd name="T70" fmla="*/ 0 w 1797"/>
                              <a:gd name="T71" fmla="*/ 0 h 1713"/>
                              <a:gd name="T72" fmla="*/ 0 w 1797"/>
                              <a:gd name="T73" fmla="*/ 0 h 1713"/>
                              <a:gd name="T74" fmla="*/ 0 w 1797"/>
                              <a:gd name="T75" fmla="*/ 0 h 1713"/>
                              <a:gd name="T76" fmla="*/ 0 w 1797"/>
                              <a:gd name="T77" fmla="*/ 0 h 1713"/>
                              <a:gd name="T78" fmla="*/ 0 w 1797"/>
                              <a:gd name="T79" fmla="*/ 0 h 1713"/>
                              <a:gd name="T80" fmla="*/ 0 w 1797"/>
                              <a:gd name="T81" fmla="*/ 0 h 1713"/>
                              <a:gd name="T82" fmla="*/ 0 w 1797"/>
                              <a:gd name="T83" fmla="*/ 0 h 1713"/>
                              <a:gd name="T84" fmla="*/ 0 w 1797"/>
                              <a:gd name="T85" fmla="*/ 0 h 1713"/>
                              <a:gd name="T86" fmla="*/ 0 w 1797"/>
                              <a:gd name="T87" fmla="*/ 0 h 1713"/>
                              <a:gd name="T88" fmla="*/ 0 w 1797"/>
                              <a:gd name="T89" fmla="*/ 0 h 1713"/>
                              <a:gd name="T90" fmla="*/ 0 w 1797"/>
                              <a:gd name="T91" fmla="*/ 0 h 1713"/>
                              <a:gd name="T92" fmla="*/ 0 w 1797"/>
                              <a:gd name="T93" fmla="*/ 0 h 1713"/>
                              <a:gd name="T94" fmla="*/ 0 w 1797"/>
                              <a:gd name="T95" fmla="*/ 0 h 1713"/>
                              <a:gd name="T96" fmla="*/ 0 w 1797"/>
                              <a:gd name="T97" fmla="*/ 0 h 1713"/>
                              <a:gd name="T98" fmla="*/ 0 w 1797"/>
                              <a:gd name="T99" fmla="*/ 0 h 1713"/>
                              <a:gd name="T100" fmla="*/ 0 w 1797"/>
                              <a:gd name="T101" fmla="*/ 0 h 1713"/>
                              <a:gd name="T102" fmla="*/ 0 w 1797"/>
                              <a:gd name="T103" fmla="*/ 0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7"/>
                              <a:gd name="T157" fmla="*/ 0 h 1713"/>
                              <a:gd name="T158" fmla="*/ 1797 w 1797"/>
                              <a:gd name="T159" fmla="*/ 1713 h 17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grpFill/>
                          <a:ln w="8" cap="flat">
                            <a:solidFill>
                              <a:srgbClr val="FFFFFF"/>
                            </a:solidFill>
                            <a:prstDash val="solid"/>
                            <a:miter lim="800000"/>
                          </a:ln>
                        </p:spPr>
                        <p:txBody>
                          <a:bodyPr/>
                          <a:lstStyle/>
                          <a:p>
                            <a:endParaRPr lang="zh-CN" altLang="en-US" sz="2257"/>
                          </a:p>
                        </p:txBody>
                      </p:sp>
                      <p:sp>
                        <p:nvSpPr>
                          <p:cNvPr id="34" name="Freeform 33"/>
                          <p:cNvSpPr/>
                          <p:nvPr/>
                        </p:nvSpPr>
                        <p:spPr bwMode="auto">
                          <a:xfrm>
                            <a:off x="3731" y="537"/>
                            <a:ext cx="861" cy="597"/>
                          </a:xfrm>
                          <a:custGeom>
                            <a:avLst/>
                            <a:gdLst>
                              <a:gd name="T0" fmla="*/ 0 w 3386"/>
                              <a:gd name="T1" fmla="*/ 0 h 3170"/>
                              <a:gd name="T2" fmla="*/ 0 w 3386"/>
                              <a:gd name="T3" fmla="*/ 0 h 3170"/>
                              <a:gd name="T4" fmla="*/ 0 w 3386"/>
                              <a:gd name="T5" fmla="*/ 0 h 3170"/>
                              <a:gd name="T6" fmla="*/ 0 w 3386"/>
                              <a:gd name="T7" fmla="*/ 0 h 3170"/>
                              <a:gd name="T8" fmla="*/ 0 w 3386"/>
                              <a:gd name="T9" fmla="*/ 0 h 3170"/>
                              <a:gd name="T10" fmla="*/ 0 w 3386"/>
                              <a:gd name="T11" fmla="*/ 0 h 3170"/>
                              <a:gd name="T12" fmla="*/ 0 w 3386"/>
                              <a:gd name="T13" fmla="*/ 0 h 3170"/>
                              <a:gd name="T14" fmla="*/ 0 w 3386"/>
                              <a:gd name="T15" fmla="*/ 0 h 3170"/>
                              <a:gd name="T16" fmla="*/ 0 w 3386"/>
                              <a:gd name="T17" fmla="*/ 0 h 3170"/>
                              <a:gd name="T18" fmla="*/ 0 w 3386"/>
                              <a:gd name="T19" fmla="*/ 0 h 3170"/>
                              <a:gd name="T20" fmla="*/ 0 w 3386"/>
                              <a:gd name="T21" fmla="*/ 0 h 3170"/>
                              <a:gd name="T22" fmla="*/ 0 w 3386"/>
                              <a:gd name="T23" fmla="*/ 0 h 3170"/>
                              <a:gd name="T24" fmla="*/ 0 w 3386"/>
                              <a:gd name="T25" fmla="*/ 0 h 3170"/>
                              <a:gd name="T26" fmla="*/ 0 w 3386"/>
                              <a:gd name="T27" fmla="*/ 0 h 3170"/>
                              <a:gd name="T28" fmla="*/ 0 w 3386"/>
                              <a:gd name="T29" fmla="*/ 0 h 3170"/>
                              <a:gd name="T30" fmla="*/ 0 w 3386"/>
                              <a:gd name="T31" fmla="*/ 0 h 3170"/>
                              <a:gd name="T32" fmla="*/ 0 w 3386"/>
                              <a:gd name="T33" fmla="*/ 0 h 3170"/>
                              <a:gd name="T34" fmla="*/ 0 w 3386"/>
                              <a:gd name="T35" fmla="*/ 0 h 3170"/>
                              <a:gd name="T36" fmla="*/ 0 w 3386"/>
                              <a:gd name="T37" fmla="*/ 0 h 3170"/>
                              <a:gd name="T38" fmla="*/ 0 w 3386"/>
                              <a:gd name="T39" fmla="*/ 0 h 3170"/>
                              <a:gd name="T40" fmla="*/ 0 w 3386"/>
                              <a:gd name="T41" fmla="*/ 0 h 3170"/>
                              <a:gd name="T42" fmla="*/ 0 w 3386"/>
                              <a:gd name="T43" fmla="*/ 0 h 3170"/>
                              <a:gd name="T44" fmla="*/ 0 w 3386"/>
                              <a:gd name="T45" fmla="*/ 0 h 3170"/>
                              <a:gd name="T46" fmla="*/ 0 w 3386"/>
                              <a:gd name="T47" fmla="*/ 0 h 3170"/>
                              <a:gd name="T48" fmla="*/ 0 w 3386"/>
                              <a:gd name="T49" fmla="*/ 0 h 3170"/>
                              <a:gd name="T50" fmla="*/ 0 w 3386"/>
                              <a:gd name="T51" fmla="*/ 0 h 3170"/>
                              <a:gd name="T52" fmla="*/ 0 w 3386"/>
                              <a:gd name="T53" fmla="*/ 0 h 3170"/>
                              <a:gd name="T54" fmla="*/ 0 w 3386"/>
                              <a:gd name="T55" fmla="*/ 0 h 3170"/>
                              <a:gd name="T56" fmla="*/ 0 w 3386"/>
                              <a:gd name="T57" fmla="*/ 0 h 3170"/>
                              <a:gd name="T58" fmla="*/ 0 w 3386"/>
                              <a:gd name="T59" fmla="*/ 0 h 3170"/>
                              <a:gd name="T60" fmla="*/ 0 w 3386"/>
                              <a:gd name="T61" fmla="*/ 0 h 3170"/>
                              <a:gd name="T62" fmla="*/ 0 w 3386"/>
                              <a:gd name="T63" fmla="*/ 0 h 3170"/>
                              <a:gd name="T64" fmla="*/ 0 w 3386"/>
                              <a:gd name="T65" fmla="*/ 0 h 3170"/>
                              <a:gd name="T66" fmla="*/ 0 w 3386"/>
                              <a:gd name="T67" fmla="*/ 0 h 3170"/>
                              <a:gd name="T68" fmla="*/ 0 w 3386"/>
                              <a:gd name="T69" fmla="*/ 0 h 3170"/>
                              <a:gd name="T70" fmla="*/ 0 w 3386"/>
                              <a:gd name="T71" fmla="*/ 0 h 3170"/>
                              <a:gd name="T72" fmla="*/ 0 w 3386"/>
                              <a:gd name="T73" fmla="*/ 0 h 3170"/>
                              <a:gd name="T74" fmla="*/ 0 w 3386"/>
                              <a:gd name="T75" fmla="*/ 0 h 3170"/>
                              <a:gd name="T76" fmla="*/ 0 w 3386"/>
                              <a:gd name="T77" fmla="*/ 0 h 3170"/>
                              <a:gd name="T78" fmla="*/ 0 w 3386"/>
                              <a:gd name="T79" fmla="*/ 0 h 3170"/>
                              <a:gd name="T80" fmla="*/ 0 w 3386"/>
                              <a:gd name="T81" fmla="*/ 0 h 3170"/>
                              <a:gd name="T82" fmla="*/ 0 w 3386"/>
                              <a:gd name="T83" fmla="*/ 0 h 3170"/>
                              <a:gd name="T84" fmla="*/ 0 w 3386"/>
                              <a:gd name="T85" fmla="*/ 0 h 3170"/>
                              <a:gd name="T86" fmla="*/ 0 w 3386"/>
                              <a:gd name="T87" fmla="*/ 0 h 3170"/>
                              <a:gd name="T88" fmla="*/ 0 w 3386"/>
                              <a:gd name="T89" fmla="*/ 0 h 3170"/>
                              <a:gd name="T90" fmla="*/ 0 w 3386"/>
                              <a:gd name="T91" fmla="*/ 0 h 3170"/>
                              <a:gd name="T92" fmla="*/ 0 w 3386"/>
                              <a:gd name="T93" fmla="*/ 0 h 3170"/>
                              <a:gd name="T94" fmla="*/ 0 w 3386"/>
                              <a:gd name="T95" fmla="*/ 0 h 3170"/>
                              <a:gd name="T96" fmla="*/ 0 w 3386"/>
                              <a:gd name="T97" fmla="*/ 0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6"/>
                              <a:gd name="T148" fmla="*/ 0 h 3170"/>
                              <a:gd name="T149" fmla="*/ 3386 w 3386"/>
                              <a:gd name="T150" fmla="*/ 3170 h 3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grpFill/>
                          <a:ln w="8" cap="flat">
                            <a:solidFill>
                              <a:srgbClr val="FFFFFF"/>
                            </a:solidFill>
                            <a:prstDash val="solid"/>
                            <a:miter lim="800000"/>
                          </a:ln>
                        </p:spPr>
                        <p:txBody>
                          <a:bodyPr/>
                          <a:lstStyle/>
                          <a:p>
                            <a:endParaRPr lang="zh-CN" altLang="en-US" sz="2257"/>
                          </a:p>
                        </p:txBody>
                      </p:sp>
                    </p:grpSp>
                  </p:grpSp>
                </p:grpSp>
                <p:grpSp>
                  <p:nvGrpSpPr>
                    <p:cNvPr id="20" name="Group 46"/>
                    <p:cNvGrpSpPr/>
                    <p:nvPr/>
                  </p:nvGrpSpPr>
                  <p:grpSpPr bwMode="auto">
                    <a:xfrm>
                      <a:off x="721" y="778"/>
                      <a:ext cx="2365" cy="1529"/>
                      <a:chOff x="721" y="778"/>
                      <a:chExt cx="2365" cy="1529"/>
                    </a:xfrm>
                    <a:grpFill/>
                  </p:grpSpPr>
                  <p:sp>
                    <p:nvSpPr>
                      <p:cNvPr id="21" name="Freeform 15"/>
                      <p:cNvSpPr/>
                      <p:nvPr/>
                    </p:nvSpPr>
                    <p:spPr bwMode="auto">
                      <a:xfrm>
                        <a:off x="863" y="1591"/>
                        <a:ext cx="1514" cy="716"/>
                      </a:xfrm>
                      <a:custGeom>
                        <a:avLst/>
                        <a:gdLst>
                          <a:gd name="T0" fmla="*/ 0 w 5957"/>
                          <a:gd name="T1" fmla="*/ 0 h 3807"/>
                          <a:gd name="T2" fmla="*/ 0 w 5957"/>
                          <a:gd name="T3" fmla="*/ 0 h 3807"/>
                          <a:gd name="T4" fmla="*/ 0 w 5957"/>
                          <a:gd name="T5" fmla="*/ 0 h 3807"/>
                          <a:gd name="T6" fmla="*/ 0 w 5957"/>
                          <a:gd name="T7" fmla="*/ 0 h 3807"/>
                          <a:gd name="T8" fmla="*/ 0 w 5957"/>
                          <a:gd name="T9" fmla="*/ 0 h 3807"/>
                          <a:gd name="T10" fmla="*/ 0 w 5957"/>
                          <a:gd name="T11" fmla="*/ 0 h 3807"/>
                          <a:gd name="T12" fmla="*/ 0 w 5957"/>
                          <a:gd name="T13" fmla="*/ 0 h 3807"/>
                          <a:gd name="T14" fmla="*/ 0 w 5957"/>
                          <a:gd name="T15" fmla="*/ 0 h 3807"/>
                          <a:gd name="T16" fmla="*/ 0 w 5957"/>
                          <a:gd name="T17" fmla="*/ 0 h 3807"/>
                          <a:gd name="T18" fmla="*/ 0 w 5957"/>
                          <a:gd name="T19" fmla="*/ 0 h 3807"/>
                          <a:gd name="T20" fmla="*/ 0 w 5957"/>
                          <a:gd name="T21" fmla="*/ 0 h 3807"/>
                          <a:gd name="T22" fmla="*/ 0 w 5957"/>
                          <a:gd name="T23" fmla="*/ 0 h 3807"/>
                          <a:gd name="T24" fmla="*/ 0 w 5957"/>
                          <a:gd name="T25" fmla="*/ 0 h 3807"/>
                          <a:gd name="T26" fmla="*/ 0 w 5957"/>
                          <a:gd name="T27" fmla="*/ 0 h 3807"/>
                          <a:gd name="T28" fmla="*/ 0 w 5957"/>
                          <a:gd name="T29" fmla="*/ 0 h 3807"/>
                          <a:gd name="T30" fmla="*/ 0 w 5957"/>
                          <a:gd name="T31" fmla="*/ 0 h 3807"/>
                          <a:gd name="T32" fmla="*/ 0 w 5957"/>
                          <a:gd name="T33" fmla="*/ 0 h 3807"/>
                          <a:gd name="T34" fmla="*/ 0 w 5957"/>
                          <a:gd name="T35" fmla="*/ 0 h 3807"/>
                          <a:gd name="T36" fmla="*/ 0 w 5957"/>
                          <a:gd name="T37" fmla="*/ 0 h 3807"/>
                          <a:gd name="T38" fmla="*/ 0 w 5957"/>
                          <a:gd name="T39" fmla="*/ 0 h 3807"/>
                          <a:gd name="T40" fmla="*/ 0 w 5957"/>
                          <a:gd name="T41" fmla="*/ 0 h 3807"/>
                          <a:gd name="T42" fmla="*/ 0 w 5957"/>
                          <a:gd name="T43" fmla="*/ 0 h 3807"/>
                          <a:gd name="T44" fmla="*/ 0 w 5957"/>
                          <a:gd name="T45" fmla="*/ 0 h 3807"/>
                          <a:gd name="T46" fmla="*/ 0 w 5957"/>
                          <a:gd name="T47" fmla="*/ 0 h 3807"/>
                          <a:gd name="T48" fmla="*/ 0 w 5957"/>
                          <a:gd name="T49" fmla="*/ 0 h 3807"/>
                          <a:gd name="T50" fmla="*/ 0 w 5957"/>
                          <a:gd name="T51" fmla="*/ 0 h 3807"/>
                          <a:gd name="T52" fmla="*/ 0 w 5957"/>
                          <a:gd name="T53" fmla="*/ 0 h 3807"/>
                          <a:gd name="T54" fmla="*/ 0 w 5957"/>
                          <a:gd name="T55" fmla="*/ 0 h 3807"/>
                          <a:gd name="T56" fmla="*/ 0 w 5957"/>
                          <a:gd name="T57" fmla="*/ 0 h 3807"/>
                          <a:gd name="T58" fmla="*/ 0 w 5957"/>
                          <a:gd name="T59" fmla="*/ 0 h 3807"/>
                          <a:gd name="T60" fmla="*/ 0 w 5957"/>
                          <a:gd name="T61" fmla="*/ 0 h 3807"/>
                          <a:gd name="T62" fmla="*/ 0 w 5957"/>
                          <a:gd name="T63" fmla="*/ 0 h 3807"/>
                          <a:gd name="T64" fmla="*/ 0 w 5957"/>
                          <a:gd name="T65" fmla="*/ 0 h 3807"/>
                          <a:gd name="T66" fmla="*/ 0 w 5957"/>
                          <a:gd name="T67" fmla="*/ 0 h 3807"/>
                          <a:gd name="T68" fmla="*/ 0 w 5957"/>
                          <a:gd name="T69" fmla="*/ 0 h 3807"/>
                          <a:gd name="T70" fmla="*/ 0 w 5957"/>
                          <a:gd name="T71" fmla="*/ 0 h 3807"/>
                          <a:gd name="T72" fmla="*/ 0 w 5957"/>
                          <a:gd name="T73" fmla="*/ 0 h 3807"/>
                          <a:gd name="T74" fmla="*/ 0 w 5957"/>
                          <a:gd name="T75" fmla="*/ 0 h 3807"/>
                          <a:gd name="T76" fmla="*/ 0 w 5957"/>
                          <a:gd name="T77" fmla="*/ 0 h 3807"/>
                          <a:gd name="T78" fmla="*/ 0 w 5957"/>
                          <a:gd name="T79" fmla="*/ 0 h 3807"/>
                          <a:gd name="T80" fmla="*/ 0 w 5957"/>
                          <a:gd name="T81" fmla="*/ 0 h 3807"/>
                          <a:gd name="T82" fmla="*/ 0 w 5957"/>
                          <a:gd name="T83" fmla="*/ 0 h 3807"/>
                          <a:gd name="T84" fmla="*/ 0 w 5957"/>
                          <a:gd name="T85" fmla="*/ 0 h 3807"/>
                          <a:gd name="T86" fmla="*/ 0 w 5957"/>
                          <a:gd name="T87" fmla="*/ 0 h 3807"/>
                          <a:gd name="T88" fmla="*/ 0 w 5957"/>
                          <a:gd name="T89" fmla="*/ 0 h 3807"/>
                          <a:gd name="T90" fmla="*/ 0 w 5957"/>
                          <a:gd name="T91" fmla="*/ 0 h 3807"/>
                          <a:gd name="T92" fmla="*/ 0 w 5957"/>
                          <a:gd name="T93" fmla="*/ 0 h 3807"/>
                          <a:gd name="T94" fmla="*/ 0 w 5957"/>
                          <a:gd name="T95" fmla="*/ 0 h 3807"/>
                          <a:gd name="T96" fmla="*/ 0 w 5957"/>
                          <a:gd name="T97" fmla="*/ 0 h 3807"/>
                          <a:gd name="T98" fmla="*/ 0 w 5957"/>
                          <a:gd name="T99" fmla="*/ 0 h 3807"/>
                          <a:gd name="T100" fmla="*/ 0 w 5957"/>
                          <a:gd name="T101" fmla="*/ 0 h 3807"/>
                          <a:gd name="T102" fmla="*/ 0 w 5957"/>
                          <a:gd name="T103" fmla="*/ 0 h 3807"/>
                          <a:gd name="T104" fmla="*/ 0 w 5957"/>
                          <a:gd name="T105" fmla="*/ 0 h 3807"/>
                          <a:gd name="T106" fmla="*/ 0 w 5957"/>
                          <a:gd name="T107" fmla="*/ 0 h 3807"/>
                          <a:gd name="T108" fmla="*/ 0 w 5957"/>
                          <a:gd name="T109" fmla="*/ 0 h 3807"/>
                          <a:gd name="T110" fmla="*/ 0 w 5957"/>
                          <a:gd name="T111" fmla="*/ 0 h 3807"/>
                          <a:gd name="T112" fmla="*/ 0 w 5957"/>
                          <a:gd name="T113" fmla="*/ 0 h 3807"/>
                          <a:gd name="T114" fmla="*/ 0 w 5957"/>
                          <a:gd name="T115" fmla="*/ 0 h 3807"/>
                          <a:gd name="T116" fmla="*/ 0 w 5957"/>
                          <a:gd name="T117" fmla="*/ 0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7"/>
                          <a:gd name="T178" fmla="*/ 0 h 3807"/>
                          <a:gd name="T179" fmla="*/ 5957 w 5957"/>
                          <a:gd name="T180" fmla="*/ 3807 h 38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grpFill/>
                      <a:ln w="8" cap="flat">
                        <a:solidFill>
                          <a:srgbClr val="FFFFFF"/>
                        </a:solidFill>
                        <a:prstDash val="solid"/>
                        <a:miter lim="800000"/>
                      </a:ln>
                    </p:spPr>
                    <p:txBody>
                      <a:bodyPr/>
                      <a:lstStyle/>
                      <a:p>
                        <a:endParaRPr lang="zh-CN" altLang="en-US" sz="2257"/>
                      </a:p>
                    </p:txBody>
                  </p:sp>
                  <p:sp>
                    <p:nvSpPr>
                      <p:cNvPr id="22" name="Freeform 23"/>
                      <p:cNvSpPr/>
                      <p:nvPr/>
                    </p:nvSpPr>
                    <p:spPr bwMode="auto">
                      <a:xfrm>
                        <a:off x="1724" y="1475"/>
                        <a:ext cx="963" cy="532"/>
                      </a:xfrm>
                      <a:custGeom>
                        <a:avLst/>
                        <a:gdLst>
                          <a:gd name="T0" fmla="*/ 0 w 3788"/>
                          <a:gd name="T1" fmla="*/ 0 h 2823"/>
                          <a:gd name="T2" fmla="*/ 0 w 3788"/>
                          <a:gd name="T3" fmla="*/ 0 h 2823"/>
                          <a:gd name="T4" fmla="*/ 0 w 3788"/>
                          <a:gd name="T5" fmla="*/ 0 h 2823"/>
                          <a:gd name="T6" fmla="*/ 0 w 3788"/>
                          <a:gd name="T7" fmla="*/ 0 h 2823"/>
                          <a:gd name="T8" fmla="*/ 0 w 3788"/>
                          <a:gd name="T9" fmla="*/ 0 h 2823"/>
                          <a:gd name="T10" fmla="*/ 0 w 3788"/>
                          <a:gd name="T11" fmla="*/ 0 h 2823"/>
                          <a:gd name="T12" fmla="*/ 0 w 3788"/>
                          <a:gd name="T13" fmla="*/ 0 h 2823"/>
                          <a:gd name="T14" fmla="*/ 0 w 3788"/>
                          <a:gd name="T15" fmla="*/ 0 h 2823"/>
                          <a:gd name="T16" fmla="*/ 0 w 3788"/>
                          <a:gd name="T17" fmla="*/ 0 h 2823"/>
                          <a:gd name="T18" fmla="*/ 0 w 3788"/>
                          <a:gd name="T19" fmla="*/ 0 h 2823"/>
                          <a:gd name="T20" fmla="*/ 0 w 3788"/>
                          <a:gd name="T21" fmla="*/ 0 h 2823"/>
                          <a:gd name="T22" fmla="*/ 0 w 3788"/>
                          <a:gd name="T23" fmla="*/ 0 h 2823"/>
                          <a:gd name="T24" fmla="*/ 0 w 3788"/>
                          <a:gd name="T25" fmla="*/ 0 h 2823"/>
                          <a:gd name="T26" fmla="*/ 0 w 3788"/>
                          <a:gd name="T27" fmla="*/ 0 h 2823"/>
                          <a:gd name="T28" fmla="*/ 0 w 3788"/>
                          <a:gd name="T29" fmla="*/ 0 h 2823"/>
                          <a:gd name="T30" fmla="*/ 0 w 3788"/>
                          <a:gd name="T31" fmla="*/ 0 h 2823"/>
                          <a:gd name="T32" fmla="*/ 0 w 3788"/>
                          <a:gd name="T33" fmla="*/ 0 h 2823"/>
                          <a:gd name="T34" fmla="*/ 0 w 3788"/>
                          <a:gd name="T35" fmla="*/ 0 h 2823"/>
                          <a:gd name="T36" fmla="*/ 0 w 3788"/>
                          <a:gd name="T37" fmla="*/ 0 h 2823"/>
                          <a:gd name="T38" fmla="*/ 0 w 3788"/>
                          <a:gd name="T39" fmla="*/ 0 h 2823"/>
                          <a:gd name="T40" fmla="*/ 0 w 3788"/>
                          <a:gd name="T41" fmla="*/ 0 h 2823"/>
                          <a:gd name="T42" fmla="*/ 0 w 3788"/>
                          <a:gd name="T43" fmla="*/ 0 h 2823"/>
                          <a:gd name="T44" fmla="*/ 0 w 3788"/>
                          <a:gd name="T45" fmla="*/ 0 h 2823"/>
                          <a:gd name="T46" fmla="*/ 0 w 3788"/>
                          <a:gd name="T47" fmla="*/ 0 h 2823"/>
                          <a:gd name="T48" fmla="*/ 0 w 3788"/>
                          <a:gd name="T49" fmla="*/ 0 h 2823"/>
                          <a:gd name="T50" fmla="*/ 0 w 3788"/>
                          <a:gd name="T51" fmla="*/ 0 h 2823"/>
                          <a:gd name="T52" fmla="*/ 0 w 3788"/>
                          <a:gd name="T53" fmla="*/ 0 h 2823"/>
                          <a:gd name="T54" fmla="*/ 0 w 3788"/>
                          <a:gd name="T55" fmla="*/ 0 h 2823"/>
                          <a:gd name="T56" fmla="*/ 0 w 3788"/>
                          <a:gd name="T57" fmla="*/ 0 h 2823"/>
                          <a:gd name="T58" fmla="*/ 0 w 3788"/>
                          <a:gd name="T59" fmla="*/ 0 h 2823"/>
                          <a:gd name="T60" fmla="*/ 0 w 3788"/>
                          <a:gd name="T61" fmla="*/ 0 h 2823"/>
                          <a:gd name="T62" fmla="*/ 0 w 3788"/>
                          <a:gd name="T63" fmla="*/ 0 h 2823"/>
                          <a:gd name="T64" fmla="*/ 0 w 3788"/>
                          <a:gd name="T65" fmla="*/ 0 h 2823"/>
                          <a:gd name="T66" fmla="*/ 0 w 3788"/>
                          <a:gd name="T67" fmla="*/ 0 h 2823"/>
                          <a:gd name="T68" fmla="*/ 0 w 3788"/>
                          <a:gd name="T69" fmla="*/ 0 h 2823"/>
                          <a:gd name="T70" fmla="*/ 0 w 3788"/>
                          <a:gd name="T71" fmla="*/ 0 h 2823"/>
                          <a:gd name="T72" fmla="*/ 0 w 3788"/>
                          <a:gd name="T73" fmla="*/ 0 h 2823"/>
                          <a:gd name="T74" fmla="*/ 0 w 3788"/>
                          <a:gd name="T75" fmla="*/ 0 h 2823"/>
                          <a:gd name="T76" fmla="*/ 0 w 3788"/>
                          <a:gd name="T77" fmla="*/ 0 h 2823"/>
                          <a:gd name="T78" fmla="*/ 0 w 3788"/>
                          <a:gd name="T79" fmla="*/ 0 h 2823"/>
                          <a:gd name="T80" fmla="*/ 0 w 3788"/>
                          <a:gd name="T81" fmla="*/ 0 h 2823"/>
                          <a:gd name="T82" fmla="*/ 0 w 3788"/>
                          <a:gd name="T83" fmla="*/ 0 h 2823"/>
                          <a:gd name="T84" fmla="*/ 0 w 3788"/>
                          <a:gd name="T85" fmla="*/ 0 h 2823"/>
                          <a:gd name="T86" fmla="*/ 0 w 3788"/>
                          <a:gd name="T87" fmla="*/ 0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8"/>
                          <a:gd name="T133" fmla="*/ 0 h 2823"/>
                          <a:gd name="T134" fmla="*/ 3788 w 3788"/>
                          <a:gd name="T135" fmla="*/ 2823 h 28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grpFill/>
                      <a:ln w="8" cap="flat">
                        <a:solidFill>
                          <a:srgbClr val="FFFFFF"/>
                        </a:solidFill>
                        <a:prstDash val="solid"/>
                        <a:miter lim="800000"/>
                      </a:ln>
                    </p:spPr>
                    <p:txBody>
                      <a:bodyPr/>
                      <a:lstStyle/>
                      <a:p>
                        <a:endParaRPr lang="zh-CN" altLang="en-US" sz="2257"/>
                      </a:p>
                    </p:txBody>
                  </p:sp>
                  <p:sp>
                    <p:nvSpPr>
                      <p:cNvPr id="23" name="Freeform 28"/>
                      <p:cNvSpPr/>
                      <p:nvPr/>
                    </p:nvSpPr>
                    <p:spPr bwMode="auto">
                      <a:xfrm>
                        <a:off x="721" y="778"/>
                        <a:ext cx="1532" cy="890"/>
                      </a:xfrm>
                      <a:custGeom>
                        <a:avLst/>
                        <a:gdLst>
                          <a:gd name="T0" fmla="*/ 0 w 6029"/>
                          <a:gd name="T1" fmla="*/ 0 h 4727"/>
                          <a:gd name="T2" fmla="*/ 0 w 6029"/>
                          <a:gd name="T3" fmla="*/ 0 h 4727"/>
                          <a:gd name="T4" fmla="*/ 0 w 6029"/>
                          <a:gd name="T5" fmla="*/ 0 h 4727"/>
                          <a:gd name="T6" fmla="*/ 0 w 6029"/>
                          <a:gd name="T7" fmla="*/ 0 h 4727"/>
                          <a:gd name="T8" fmla="*/ 0 w 6029"/>
                          <a:gd name="T9" fmla="*/ 0 h 4727"/>
                          <a:gd name="T10" fmla="*/ 0 w 6029"/>
                          <a:gd name="T11" fmla="*/ 0 h 4727"/>
                          <a:gd name="T12" fmla="*/ 0 w 6029"/>
                          <a:gd name="T13" fmla="*/ 0 h 4727"/>
                          <a:gd name="T14" fmla="*/ 0 w 6029"/>
                          <a:gd name="T15" fmla="*/ 0 h 4727"/>
                          <a:gd name="T16" fmla="*/ 0 w 6029"/>
                          <a:gd name="T17" fmla="*/ 0 h 4727"/>
                          <a:gd name="T18" fmla="*/ 0 w 6029"/>
                          <a:gd name="T19" fmla="*/ 0 h 4727"/>
                          <a:gd name="T20" fmla="*/ 0 w 6029"/>
                          <a:gd name="T21" fmla="*/ 0 h 4727"/>
                          <a:gd name="T22" fmla="*/ 0 w 6029"/>
                          <a:gd name="T23" fmla="*/ 0 h 4727"/>
                          <a:gd name="T24" fmla="*/ 0 w 6029"/>
                          <a:gd name="T25" fmla="*/ 0 h 4727"/>
                          <a:gd name="T26" fmla="*/ 0 w 6029"/>
                          <a:gd name="T27" fmla="*/ 0 h 4727"/>
                          <a:gd name="T28" fmla="*/ 0 w 6029"/>
                          <a:gd name="T29" fmla="*/ 0 h 4727"/>
                          <a:gd name="T30" fmla="*/ 0 w 6029"/>
                          <a:gd name="T31" fmla="*/ 0 h 4727"/>
                          <a:gd name="T32" fmla="*/ 0 w 6029"/>
                          <a:gd name="T33" fmla="*/ 0 h 4727"/>
                          <a:gd name="T34" fmla="*/ 0 w 6029"/>
                          <a:gd name="T35" fmla="*/ 0 h 4727"/>
                          <a:gd name="T36" fmla="*/ 0 w 6029"/>
                          <a:gd name="T37" fmla="*/ 0 h 4727"/>
                          <a:gd name="T38" fmla="*/ 0 w 6029"/>
                          <a:gd name="T39" fmla="*/ 0 h 4727"/>
                          <a:gd name="T40" fmla="*/ 0 w 6029"/>
                          <a:gd name="T41" fmla="*/ 0 h 4727"/>
                          <a:gd name="T42" fmla="*/ 0 w 6029"/>
                          <a:gd name="T43" fmla="*/ 0 h 4727"/>
                          <a:gd name="T44" fmla="*/ 0 w 6029"/>
                          <a:gd name="T45" fmla="*/ 0 h 4727"/>
                          <a:gd name="T46" fmla="*/ 0 w 6029"/>
                          <a:gd name="T47" fmla="*/ 0 h 4727"/>
                          <a:gd name="T48" fmla="*/ 0 w 6029"/>
                          <a:gd name="T49" fmla="*/ 0 h 4727"/>
                          <a:gd name="T50" fmla="*/ 0 w 6029"/>
                          <a:gd name="T51" fmla="*/ 0 h 4727"/>
                          <a:gd name="T52" fmla="*/ 0 w 6029"/>
                          <a:gd name="T53" fmla="*/ 0 h 4727"/>
                          <a:gd name="T54" fmla="*/ 0 w 6029"/>
                          <a:gd name="T55" fmla="*/ 0 h 4727"/>
                          <a:gd name="T56" fmla="*/ 0 w 6029"/>
                          <a:gd name="T57" fmla="*/ 0 h 4727"/>
                          <a:gd name="T58" fmla="*/ 0 w 6029"/>
                          <a:gd name="T59" fmla="*/ 0 h 4727"/>
                          <a:gd name="T60" fmla="*/ 0 w 6029"/>
                          <a:gd name="T61" fmla="*/ 0 h 4727"/>
                          <a:gd name="T62" fmla="*/ 0 w 6029"/>
                          <a:gd name="T63" fmla="*/ 0 h 4727"/>
                          <a:gd name="T64" fmla="*/ 0 w 6029"/>
                          <a:gd name="T65" fmla="*/ 0 h 4727"/>
                          <a:gd name="T66" fmla="*/ 0 w 6029"/>
                          <a:gd name="T67" fmla="*/ 0 h 4727"/>
                          <a:gd name="T68" fmla="*/ 0 w 6029"/>
                          <a:gd name="T69" fmla="*/ 0 h 4727"/>
                          <a:gd name="T70" fmla="*/ 0 w 6029"/>
                          <a:gd name="T71" fmla="*/ 0 h 4727"/>
                          <a:gd name="T72" fmla="*/ 0 w 6029"/>
                          <a:gd name="T73" fmla="*/ 0 h 4727"/>
                          <a:gd name="T74" fmla="*/ 0 w 6029"/>
                          <a:gd name="T75" fmla="*/ 0 h 4727"/>
                          <a:gd name="T76" fmla="*/ 0 w 6029"/>
                          <a:gd name="T77" fmla="*/ 0 h 4727"/>
                          <a:gd name="T78" fmla="*/ 0 w 6029"/>
                          <a:gd name="T79" fmla="*/ 0 h 4727"/>
                          <a:gd name="T80" fmla="*/ 0 w 6029"/>
                          <a:gd name="T81" fmla="*/ 0 h 4727"/>
                          <a:gd name="T82" fmla="*/ 0 w 6029"/>
                          <a:gd name="T83" fmla="*/ 0 h 4727"/>
                          <a:gd name="T84" fmla="*/ 0 w 6029"/>
                          <a:gd name="T85" fmla="*/ 0 h 4727"/>
                          <a:gd name="T86" fmla="*/ 0 w 6029"/>
                          <a:gd name="T87" fmla="*/ 0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29"/>
                          <a:gd name="T133" fmla="*/ 0 h 4727"/>
                          <a:gd name="T134" fmla="*/ 6029 w 6029"/>
                          <a:gd name="T135" fmla="*/ 4727 h 47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grpFill/>
                      <a:ln w="8" cap="flat">
                        <a:solidFill>
                          <a:srgbClr val="FFFFFF"/>
                        </a:solidFill>
                        <a:prstDash val="solid"/>
                        <a:miter lim="800000"/>
                      </a:ln>
                    </p:spPr>
                    <p:txBody>
                      <a:bodyPr/>
                      <a:lstStyle/>
                      <a:p>
                        <a:endParaRPr lang="zh-CN" altLang="en-US" sz="2257"/>
                      </a:p>
                    </p:txBody>
                  </p:sp>
                  <p:sp>
                    <p:nvSpPr>
                      <p:cNvPr id="24" name="Freeform 34"/>
                      <p:cNvSpPr/>
                      <p:nvPr/>
                    </p:nvSpPr>
                    <p:spPr bwMode="auto">
                      <a:xfrm>
                        <a:off x="1991" y="1247"/>
                        <a:ext cx="1095" cy="723"/>
                      </a:xfrm>
                      <a:custGeom>
                        <a:avLst/>
                        <a:gdLst>
                          <a:gd name="T0" fmla="*/ 0 w 4310"/>
                          <a:gd name="T1" fmla="*/ 0 h 3842"/>
                          <a:gd name="T2" fmla="*/ 0 w 4310"/>
                          <a:gd name="T3" fmla="*/ 0 h 3842"/>
                          <a:gd name="T4" fmla="*/ 0 w 4310"/>
                          <a:gd name="T5" fmla="*/ 0 h 3842"/>
                          <a:gd name="T6" fmla="*/ 0 w 4310"/>
                          <a:gd name="T7" fmla="*/ 0 h 3842"/>
                          <a:gd name="T8" fmla="*/ 0 w 4310"/>
                          <a:gd name="T9" fmla="*/ 0 h 3842"/>
                          <a:gd name="T10" fmla="*/ 0 w 4310"/>
                          <a:gd name="T11" fmla="*/ 0 h 3842"/>
                          <a:gd name="T12" fmla="*/ 0 w 4310"/>
                          <a:gd name="T13" fmla="*/ 0 h 3842"/>
                          <a:gd name="T14" fmla="*/ 0 w 4310"/>
                          <a:gd name="T15" fmla="*/ 0 h 3842"/>
                          <a:gd name="T16" fmla="*/ 0 w 4310"/>
                          <a:gd name="T17" fmla="*/ 0 h 3842"/>
                          <a:gd name="T18" fmla="*/ 0 w 4310"/>
                          <a:gd name="T19" fmla="*/ 0 h 3842"/>
                          <a:gd name="T20" fmla="*/ 0 w 4310"/>
                          <a:gd name="T21" fmla="*/ 0 h 3842"/>
                          <a:gd name="T22" fmla="*/ 0 w 4310"/>
                          <a:gd name="T23" fmla="*/ 0 h 3842"/>
                          <a:gd name="T24" fmla="*/ 0 w 4310"/>
                          <a:gd name="T25" fmla="*/ 0 h 3842"/>
                          <a:gd name="T26" fmla="*/ 0 w 4310"/>
                          <a:gd name="T27" fmla="*/ 0 h 3842"/>
                          <a:gd name="T28" fmla="*/ 0 w 4310"/>
                          <a:gd name="T29" fmla="*/ 0 h 3842"/>
                          <a:gd name="T30" fmla="*/ 0 w 4310"/>
                          <a:gd name="T31" fmla="*/ 0 h 3842"/>
                          <a:gd name="T32" fmla="*/ 0 w 4310"/>
                          <a:gd name="T33" fmla="*/ 0 h 3842"/>
                          <a:gd name="T34" fmla="*/ 0 w 4310"/>
                          <a:gd name="T35" fmla="*/ 0 h 3842"/>
                          <a:gd name="T36" fmla="*/ 0 w 4310"/>
                          <a:gd name="T37" fmla="*/ 0 h 3842"/>
                          <a:gd name="T38" fmla="*/ 0 w 4310"/>
                          <a:gd name="T39" fmla="*/ 0 h 3842"/>
                          <a:gd name="T40" fmla="*/ 0 w 4310"/>
                          <a:gd name="T41" fmla="*/ 0 h 3842"/>
                          <a:gd name="T42" fmla="*/ 0 w 4310"/>
                          <a:gd name="T43" fmla="*/ 0 h 3842"/>
                          <a:gd name="T44" fmla="*/ 0 w 4310"/>
                          <a:gd name="T45" fmla="*/ 0 h 3842"/>
                          <a:gd name="T46" fmla="*/ 0 w 4310"/>
                          <a:gd name="T47" fmla="*/ 0 h 3842"/>
                          <a:gd name="T48" fmla="*/ 0 w 4310"/>
                          <a:gd name="T49" fmla="*/ 0 h 3842"/>
                          <a:gd name="T50" fmla="*/ 0 w 4310"/>
                          <a:gd name="T51" fmla="*/ 0 h 3842"/>
                          <a:gd name="T52" fmla="*/ 0 w 4310"/>
                          <a:gd name="T53" fmla="*/ 0 h 3842"/>
                          <a:gd name="T54" fmla="*/ 0 w 4310"/>
                          <a:gd name="T55" fmla="*/ 0 h 3842"/>
                          <a:gd name="T56" fmla="*/ 0 w 4310"/>
                          <a:gd name="T57" fmla="*/ 0 h 3842"/>
                          <a:gd name="T58" fmla="*/ 0 w 4310"/>
                          <a:gd name="T59" fmla="*/ 0 h 3842"/>
                          <a:gd name="T60" fmla="*/ 0 w 4310"/>
                          <a:gd name="T61" fmla="*/ 0 h 3842"/>
                          <a:gd name="T62" fmla="*/ 0 w 4310"/>
                          <a:gd name="T63" fmla="*/ 0 h 3842"/>
                          <a:gd name="T64" fmla="*/ 0 w 4310"/>
                          <a:gd name="T65" fmla="*/ 0 h 3842"/>
                          <a:gd name="T66" fmla="*/ 0 w 4310"/>
                          <a:gd name="T67" fmla="*/ 0 h 3842"/>
                          <a:gd name="T68" fmla="*/ 0 w 4310"/>
                          <a:gd name="T69" fmla="*/ 0 h 3842"/>
                          <a:gd name="T70" fmla="*/ 0 w 4310"/>
                          <a:gd name="T71" fmla="*/ 0 h 3842"/>
                          <a:gd name="T72" fmla="*/ 0 w 4310"/>
                          <a:gd name="T73" fmla="*/ 0 h 3842"/>
                          <a:gd name="T74" fmla="*/ 0 w 4310"/>
                          <a:gd name="T75" fmla="*/ 0 h 3842"/>
                          <a:gd name="T76" fmla="*/ 0 w 4310"/>
                          <a:gd name="T77" fmla="*/ 0 h 3842"/>
                          <a:gd name="T78" fmla="*/ 0 w 4310"/>
                          <a:gd name="T79" fmla="*/ 0 h 3842"/>
                          <a:gd name="T80" fmla="*/ 0 w 4310"/>
                          <a:gd name="T81" fmla="*/ 0 h 3842"/>
                          <a:gd name="T82" fmla="*/ 0 w 4310"/>
                          <a:gd name="T83" fmla="*/ 0 h 3842"/>
                          <a:gd name="T84" fmla="*/ 0 w 4310"/>
                          <a:gd name="T85" fmla="*/ 0 h 3842"/>
                          <a:gd name="T86" fmla="*/ 0 w 4310"/>
                          <a:gd name="T87" fmla="*/ 0 h 3842"/>
                          <a:gd name="T88" fmla="*/ 0 w 4310"/>
                          <a:gd name="T89" fmla="*/ 0 h 3842"/>
                          <a:gd name="T90" fmla="*/ 0 w 4310"/>
                          <a:gd name="T91" fmla="*/ 0 h 3842"/>
                          <a:gd name="T92" fmla="*/ 0 w 4310"/>
                          <a:gd name="T93" fmla="*/ 0 h 3842"/>
                          <a:gd name="T94" fmla="*/ 0 w 4310"/>
                          <a:gd name="T95" fmla="*/ 0 h 3842"/>
                          <a:gd name="T96" fmla="*/ 0 w 4310"/>
                          <a:gd name="T97" fmla="*/ 0 h 3842"/>
                          <a:gd name="T98" fmla="*/ 0 w 4310"/>
                          <a:gd name="T99" fmla="*/ 0 h 3842"/>
                          <a:gd name="T100" fmla="*/ 0 w 4310"/>
                          <a:gd name="T101" fmla="*/ 0 h 3842"/>
                          <a:gd name="T102" fmla="*/ 0 w 4310"/>
                          <a:gd name="T103" fmla="*/ 0 h 3842"/>
                          <a:gd name="T104" fmla="*/ 0 w 4310"/>
                          <a:gd name="T105" fmla="*/ 0 h 3842"/>
                          <a:gd name="T106" fmla="*/ 0 w 4310"/>
                          <a:gd name="T107" fmla="*/ 0 h 3842"/>
                          <a:gd name="T108" fmla="*/ 0 w 4310"/>
                          <a:gd name="T109" fmla="*/ 0 h 3842"/>
                          <a:gd name="T110" fmla="*/ 0 w 4310"/>
                          <a:gd name="T111" fmla="*/ 0 h 3842"/>
                          <a:gd name="T112" fmla="*/ 0 w 4310"/>
                          <a:gd name="T113" fmla="*/ 0 h 3842"/>
                          <a:gd name="T114" fmla="*/ 0 w 4310"/>
                          <a:gd name="T115" fmla="*/ 0 h 3842"/>
                          <a:gd name="T116" fmla="*/ 0 w 4310"/>
                          <a:gd name="T117" fmla="*/ 0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0"/>
                          <a:gd name="T178" fmla="*/ 0 h 3842"/>
                          <a:gd name="T179" fmla="*/ 4310 w 4310"/>
                          <a:gd name="T180" fmla="*/ 3842 h 38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grpFill/>
                      <a:ln w="8" cap="flat">
                        <a:solidFill>
                          <a:srgbClr val="FFFFFF"/>
                        </a:solidFill>
                        <a:prstDash val="solid"/>
                        <a:miter lim="800000"/>
                      </a:ln>
                    </p:spPr>
                    <p:txBody>
                      <a:bodyPr/>
                      <a:lstStyle/>
                      <a:p>
                        <a:endParaRPr lang="zh-CN" altLang="en-US" sz="2257"/>
                      </a:p>
                    </p:txBody>
                  </p:sp>
                </p:grpSp>
              </p:grpSp>
              <p:grpSp>
                <p:nvGrpSpPr>
                  <p:cNvPr id="11" name="Group 47"/>
                  <p:cNvGrpSpPr/>
                  <p:nvPr/>
                </p:nvGrpSpPr>
                <p:grpSpPr bwMode="auto">
                  <a:xfrm>
                    <a:off x="2230" y="2089"/>
                    <a:ext cx="1887" cy="725"/>
                    <a:chOff x="2230" y="2089"/>
                    <a:chExt cx="1887" cy="725"/>
                  </a:xfrm>
                  <a:grpFill/>
                </p:grpSpPr>
                <p:sp>
                  <p:nvSpPr>
                    <p:cNvPr id="12" name="Freeform 8"/>
                    <p:cNvSpPr/>
                    <p:nvPr/>
                  </p:nvSpPr>
                  <p:spPr bwMode="auto">
                    <a:xfrm>
                      <a:off x="2230" y="2195"/>
                      <a:ext cx="679" cy="556"/>
                    </a:xfrm>
                    <a:custGeom>
                      <a:avLst/>
                      <a:gdLst>
                        <a:gd name="T0" fmla="*/ 0 w 2678"/>
                        <a:gd name="T1" fmla="*/ 0 h 2954"/>
                        <a:gd name="T2" fmla="*/ 0 w 2678"/>
                        <a:gd name="T3" fmla="*/ 0 h 2954"/>
                        <a:gd name="T4" fmla="*/ 0 w 2678"/>
                        <a:gd name="T5" fmla="*/ 0 h 2954"/>
                        <a:gd name="T6" fmla="*/ 0 w 2678"/>
                        <a:gd name="T7" fmla="*/ 0 h 2954"/>
                        <a:gd name="T8" fmla="*/ 0 w 2678"/>
                        <a:gd name="T9" fmla="*/ 0 h 2954"/>
                        <a:gd name="T10" fmla="*/ 0 w 2678"/>
                        <a:gd name="T11" fmla="*/ 0 h 2954"/>
                        <a:gd name="T12" fmla="*/ 0 w 2678"/>
                        <a:gd name="T13" fmla="*/ 0 h 2954"/>
                        <a:gd name="T14" fmla="*/ 0 w 2678"/>
                        <a:gd name="T15" fmla="*/ 0 h 2954"/>
                        <a:gd name="T16" fmla="*/ 0 w 2678"/>
                        <a:gd name="T17" fmla="*/ 0 h 2954"/>
                        <a:gd name="T18" fmla="*/ 0 w 2678"/>
                        <a:gd name="T19" fmla="*/ 0 h 2954"/>
                        <a:gd name="T20" fmla="*/ 0 w 2678"/>
                        <a:gd name="T21" fmla="*/ 0 h 2954"/>
                        <a:gd name="T22" fmla="*/ 0 w 2678"/>
                        <a:gd name="T23" fmla="*/ 0 h 2954"/>
                        <a:gd name="T24" fmla="*/ 0 w 2678"/>
                        <a:gd name="T25" fmla="*/ 0 h 2954"/>
                        <a:gd name="T26" fmla="*/ 0 w 2678"/>
                        <a:gd name="T27" fmla="*/ 0 h 2954"/>
                        <a:gd name="T28" fmla="*/ 0 w 2678"/>
                        <a:gd name="T29" fmla="*/ 0 h 2954"/>
                        <a:gd name="T30" fmla="*/ 0 w 2678"/>
                        <a:gd name="T31" fmla="*/ 0 h 2954"/>
                        <a:gd name="T32" fmla="*/ 0 w 2678"/>
                        <a:gd name="T33" fmla="*/ 0 h 2954"/>
                        <a:gd name="T34" fmla="*/ 0 w 2678"/>
                        <a:gd name="T35" fmla="*/ 0 h 2954"/>
                        <a:gd name="T36" fmla="*/ 0 w 2678"/>
                        <a:gd name="T37" fmla="*/ 0 h 2954"/>
                        <a:gd name="T38" fmla="*/ 0 w 2678"/>
                        <a:gd name="T39" fmla="*/ 0 h 2954"/>
                        <a:gd name="T40" fmla="*/ 0 w 2678"/>
                        <a:gd name="T41" fmla="*/ 0 h 2954"/>
                        <a:gd name="T42" fmla="*/ 0 w 2678"/>
                        <a:gd name="T43" fmla="*/ 0 h 2954"/>
                        <a:gd name="T44" fmla="*/ 0 w 2678"/>
                        <a:gd name="T45" fmla="*/ 0 h 2954"/>
                        <a:gd name="T46" fmla="*/ 0 w 2678"/>
                        <a:gd name="T47" fmla="*/ 0 h 2954"/>
                        <a:gd name="T48" fmla="*/ 0 w 2678"/>
                        <a:gd name="T49" fmla="*/ 0 h 2954"/>
                        <a:gd name="T50" fmla="*/ 0 w 2678"/>
                        <a:gd name="T51" fmla="*/ 0 h 2954"/>
                        <a:gd name="T52" fmla="*/ 0 w 2678"/>
                        <a:gd name="T53" fmla="*/ 0 h 2954"/>
                        <a:gd name="T54" fmla="*/ 0 w 2678"/>
                        <a:gd name="T55" fmla="*/ 0 h 2954"/>
                        <a:gd name="T56" fmla="*/ 0 w 2678"/>
                        <a:gd name="T57" fmla="*/ 0 h 2954"/>
                        <a:gd name="T58" fmla="*/ 0 w 2678"/>
                        <a:gd name="T59" fmla="*/ 0 h 2954"/>
                        <a:gd name="T60" fmla="*/ 0 w 2678"/>
                        <a:gd name="T61" fmla="*/ 0 h 2954"/>
                        <a:gd name="T62" fmla="*/ 0 w 2678"/>
                        <a:gd name="T63" fmla="*/ 0 h 2954"/>
                        <a:gd name="T64" fmla="*/ 0 w 2678"/>
                        <a:gd name="T65" fmla="*/ 0 h 2954"/>
                        <a:gd name="T66" fmla="*/ 0 w 2678"/>
                        <a:gd name="T67" fmla="*/ 0 h 2954"/>
                        <a:gd name="T68" fmla="*/ 0 w 2678"/>
                        <a:gd name="T69" fmla="*/ 0 h 2954"/>
                        <a:gd name="T70" fmla="*/ 0 w 2678"/>
                        <a:gd name="T71" fmla="*/ 0 h 2954"/>
                        <a:gd name="T72" fmla="*/ 0 w 2678"/>
                        <a:gd name="T73" fmla="*/ 0 h 2954"/>
                        <a:gd name="T74" fmla="*/ 0 w 2678"/>
                        <a:gd name="T75" fmla="*/ 0 h 2954"/>
                        <a:gd name="T76" fmla="*/ 0 w 2678"/>
                        <a:gd name="T77" fmla="*/ 0 h 2954"/>
                        <a:gd name="T78" fmla="*/ 0 w 2678"/>
                        <a:gd name="T79" fmla="*/ 0 h 2954"/>
                        <a:gd name="T80" fmla="*/ 0 w 2678"/>
                        <a:gd name="T81" fmla="*/ 0 h 2954"/>
                        <a:gd name="T82" fmla="*/ 0 w 2678"/>
                        <a:gd name="T83" fmla="*/ 0 h 2954"/>
                        <a:gd name="T84" fmla="*/ 0 w 2678"/>
                        <a:gd name="T85" fmla="*/ 0 h 2954"/>
                        <a:gd name="T86" fmla="*/ 0 w 2678"/>
                        <a:gd name="T87" fmla="*/ 0 h 2954"/>
                        <a:gd name="T88" fmla="*/ 0 w 2678"/>
                        <a:gd name="T89" fmla="*/ 0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8"/>
                        <a:gd name="T136" fmla="*/ 0 h 2954"/>
                        <a:gd name="T137" fmla="*/ 2678 w 2678"/>
                        <a:gd name="T138" fmla="*/ 2954 h 29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grpFill/>
                    <a:ln w="8" cap="flat">
                      <a:solidFill>
                        <a:srgbClr val="FFFFFF"/>
                      </a:solidFill>
                      <a:prstDash val="solid"/>
                      <a:miter lim="800000"/>
                    </a:ln>
                  </p:spPr>
                  <p:txBody>
                    <a:bodyPr/>
                    <a:lstStyle/>
                    <a:p>
                      <a:endParaRPr lang="zh-CN" altLang="en-US" sz="2257"/>
                    </a:p>
                  </p:txBody>
                </p:sp>
                <p:sp>
                  <p:nvSpPr>
                    <p:cNvPr id="13" name="Freeform 9"/>
                    <p:cNvSpPr/>
                    <p:nvPr/>
                  </p:nvSpPr>
                  <p:spPr bwMode="auto">
                    <a:xfrm>
                      <a:off x="2803" y="2414"/>
                      <a:ext cx="578" cy="326"/>
                    </a:xfrm>
                    <a:custGeom>
                      <a:avLst/>
                      <a:gdLst>
                        <a:gd name="T0" fmla="*/ 0 w 2275"/>
                        <a:gd name="T1" fmla="*/ 0 h 1731"/>
                        <a:gd name="T2" fmla="*/ 0 w 2275"/>
                        <a:gd name="T3" fmla="*/ 0 h 1731"/>
                        <a:gd name="T4" fmla="*/ 0 w 2275"/>
                        <a:gd name="T5" fmla="*/ 0 h 1731"/>
                        <a:gd name="T6" fmla="*/ 0 w 2275"/>
                        <a:gd name="T7" fmla="*/ 0 h 1731"/>
                        <a:gd name="T8" fmla="*/ 0 w 2275"/>
                        <a:gd name="T9" fmla="*/ 0 h 1731"/>
                        <a:gd name="T10" fmla="*/ 0 w 2275"/>
                        <a:gd name="T11" fmla="*/ 0 h 1731"/>
                        <a:gd name="T12" fmla="*/ 0 w 2275"/>
                        <a:gd name="T13" fmla="*/ 0 h 1731"/>
                        <a:gd name="T14" fmla="*/ 0 w 2275"/>
                        <a:gd name="T15" fmla="*/ 0 h 1731"/>
                        <a:gd name="T16" fmla="*/ 0 w 2275"/>
                        <a:gd name="T17" fmla="*/ 0 h 1731"/>
                        <a:gd name="T18" fmla="*/ 0 w 2275"/>
                        <a:gd name="T19" fmla="*/ 0 h 1731"/>
                        <a:gd name="T20" fmla="*/ 0 w 2275"/>
                        <a:gd name="T21" fmla="*/ 0 h 1731"/>
                        <a:gd name="T22" fmla="*/ 0 w 2275"/>
                        <a:gd name="T23" fmla="*/ 0 h 1731"/>
                        <a:gd name="T24" fmla="*/ 0 w 2275"/>
                        <a:gd name="T25" fmla="*/ 0 h 1731"/>
                        <a:gd name="T26" fmla="*/ 0 w 2275"/>
                        <a:gd name="T27" fmla="*/ 0 h 1731"/>
                        <a:gd name="T28" fmla="*/ 0 w 2275"/>
                        <a:gd name="T29" fmla="*/ 0 h 1731"/>
                        <a:gd name="T30" fmla="*/ 0 w 2275"/>
                        <a:gd name="T31" fmla="*/ 0 h 1731"/>
                        <a:gd name="T32" fmla="*/ 0 w 2275"/>
                        <a:gd name="T33" fmla="*/ 0 h 1731"/>
                        <a:gd name="T34" fmla="*/ 0 w 2275"/>
                        <a:gd name="T35" fmla="*/ 0 h 1731"/>
                        <a:gd name="T36" fmla="*/ 0 w 2275"/>
                        <a:gd name="T37" fmla="*/ 0 h 1731"/>
                        <a:gd name="T38" fmla="*/ 0 w 2275"/>
                        <a:gd name="T39" fmla="*/ 0 h 1731"/>
                        <a:gd name="T40" fmla="*/ 0 w 2275"/>
                        <a:gd name="T41" fmla="*/ 0 h 1731"/>
                        <a:gd name="T42" fmla="*/ 0 w 2275"/>
                        <a:gd name="T43" fmla="*/ 0 h 1731"/>
                        <a:gd name="T44" fmla="*/ 0 w 2275"/>
                        <a:gd name="T45" fmla="*/ 0 h 1731"/>
                        <a:gd name="T46" fmla="*/ 0 w 2275"/>
                        <a:gd name="T47" fmla="*/ 0 h 1731"/>
                        <a:gd name="T48" fmla="*/ 0 w 2275"/>
                        <a:gd name="T49" fmla="*/ 0 h 1731"/>
                        <a:gd name="T50" fmla="*/ 0 w 2275"/>
                        <a:gd name="T51" fmla="*/ 0 h 1731"/>
                        <a:gd name="T52" fmla="*/ 0 w 2275"/>
                        <a:gd name="T53" fmla="*/ 0 h 1731"/>
                        <a:gd name="T54" fmla="*/ 0 w 2275"/>
                        <a:gd name="T55" fmla="*/ 0 h 1731"/>
                        <a:gd name="T56" fmla="*/ 0 w 2275"/>
                        <a:gd name="T57" fmla="*/ 0 h 1731"/>
                        <a:gd name="T58" fmla="*/ 0 w 2275"/>
                        <a:gd name="T59" fmla="*/ 0 h 1731"/>
                        <a:gd name="T60" fmla="*/ 0 w 2275"/>
                        <a:gd name="T61" fmla="*/ 0 h 1731"/>
                        <a:gd name="T62" fmla="*/ 0 w 2275"/>
                        <a:gd name="T63" fmla="*/ 0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5"/>
                        <a:gd name="T97" fmla="*/ 0 h 1731"/>
                        <a:gd name="T98" fmla="*/ 2275 w 2275"/>
                        <a:gd name="T99" fmla="*/ 1731 h 1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grpFill/>
                    <a:ln w="8" cap="flat">
                      <a:solidFill>
                        <a:srgbClr val="FFFFFF"/>
                      </a:solidFill>
                      <a:prstDash val="solid"/>
                      <a:miter lim="800000"/>
                    </a:ln>
                  </p:spPr>
                  <p:txBody>
                    <a:bodyPr/>
                    <a:lstStyle/>
                    <a:p>
                      <a:endParaRPr lang="zh-CN" altLang="en-US" sz="2257"/>
                    </a:p>
                  </p:txBody>
                </p:sp>
                <p:sp>
                  <p:nvSpPr>
                    <p:cNvPr id="14" name="Freeform 10"/>
                    <p:cNvSpPr/>
                    <p:nvPr/>
                  </p:nvSpPr>
                  <p:spPr bwMode="auto">
                    <a:xfrm>
                      <a:off x="3705" y="2249"/>
                      <a:ext cx="324" cy="316"/>
                    </a:xfrm>
                    <a:custGeom>
                      <a:avLst/>
                      <a:gdLst>
                        <a:gd name="T0" fmla="*/ 0 w 1277"/>
                        <a:gd name="T1" fmla="*/ 0 h 1680"/>
                        <a:gd name="T2" fmla="*/ 0 w 1277"/>
                        <a:gd name="T3" fmla="*/ 0 h 1680"/>
                        <a:gd name="T4" fmla="*/ 0 w 1277"/>
                        <a:gd name="T5" fmla="*/ 0 h 1680"/>
                        <a:gd name="T6" fmla="*/ 0 w 1277"/>
                        <a:gd name="T7" fmla="*/ 0 h 1680"/>
                        <a:gd name="T8" fmla="*/ 0 w 1277"/>
                        <a:gd name="T9" fmla="*/ 0 h 1680"/>
                        <a:gd name="T10" fmla="*/ 0 w 1277"/>
                        <a:gd name="T11" fmla="*/ 0 h 1680"/>
                        <a:gd name="T12" fmla="*/ 0 w 1277"/>
                        <a:gd name="T13" fmla="*/ 0 h 1680"/>
                        <a:gd name="T14" fmla="*/ 0 w 1277"/>
                        <a:gd name="T15" fmla="*/ 0 h 1680"/>
                        <a:gd name="T16" fmla="*/ 0 w 1277"/>
                        <a:gd name="T17" fmla="*/ 0 h 1680"/>
                        <a:gd name="T18" fmla="*/ 0 w 1277"/>
                        <a:gd name="T19" fmla="*/ 0 h 1680"/>
                        <a:gd name="T20" fmla="*/ 0 w 1277"/>
                        <a:gd name="T21" fmla="*/ 0 h 1680"/>
                        <a:gd name="T22" fmla="*/ 0 w 1277"/>
                        <a:gd name="T23" fmla="*/ 0 h 1680"/>
                        <a:gd name="T24" fmla="*/ 0 w 1277"/>
                        <a:gd name="T25" fmla="*/ 0 h 1680"/>
                        <a:gd name="T26" fmla="*/ 0 w 1277"/>
                        <a:gd name="T27" fmla="*/ 0 h 1680"/>
                        <a:gd name="T28" fmla="*/ 0 w 1277"/>
                        <a:gd name="T29" fmla="*/ 0 h 1680"/>
                        <a:gd name="T30" fmla="*/ 0 w 1277"/>
                        <a:gd name="T31" fmla="*/ 0 h 1680"/>
                        <a:gd name="T32" fmla="*/ 0 w 1277"/>
                        <a:gd name="T33" fmla="*/ 0 h 1680"/>
                        <a:gd name="T34" fmla="*/ 0 w 1277"/>
                        <a:gd name="T35" fmla="*/ 0 h 1680"/>
                        <a:gd name="T36" fmla="*/ 0 w 1277"/>
                        <a:gd name="T37" fmla="*/ 0 h 1680"/>
                        <a:gd name="T38" fmla="*/ 0 w 1277"/>
                        <a:gd name="T39" fmla="*/ 0 h 1680"/>
                        <a:gd name="T40" fmla="*/ 0 w 1277"/>
                        <a:gd name="T41" fmla="*/ 0 h 1680"/>
                        <a:gd name="T42" fmla="*/ 0 w 1277"/>
                        <a:gd name="T43" fmla="*/ 0 h 1680"/>
                        <a:gd name="T44" fmla="*/ 0 w 1277"/>
                        <a:gd name="T45" fmla="*/ 0 h 1680"/>
                        <a:gd name="T46" fmla="*/ 0 w 1277"/>
                        <a:gd name="T47" fmla="*/ 0 h 1680"/>
                        <a:gd name="T48" fmla="*/ 0 w 1277"/>
                        <a:gd name="T49" fmla="*/ 0 h 1680"/>
                        <a:gd name="T50" fmla="*/ 0 w 1277"/>
                        <a:gd name="T51" fmla="*/ 0 h 1680"/>
                        <a:gd name="T52" fmla="*/ 0 w 1277"/>
                        <a:gd name="T53" fmla="*/ 0 h 1680"/>
                        <a:gd name="T54" fmla="*/ 0 w 1277"/>
                        <a:gd name="T55" fmla="*/ 0 h 1680"/>
                        <a:gd name="T56" fmla="*/ 0 w 1277"/>
                        <a:gd name="T57" fmla="*/ 0 h 1680"/>
                        <a:gd name="T58" fmla="*/ 0 w 1277"/>
                        <a:gd name="T59" fmla="*/ 0 h 1680"/>
                        <a:gd name="T60" fmla="*/ 0 w 1277"/>
                        <a:gd name="T61" fmla="*/ 0 h 1680"/>
                        <a:gd name="T62" fmla="*/ 0 w 1277"/>
                        <a:gd name="T63" fmla="*/ 0 h 1680"/>
                        <a:gd name="T64" fmla="*/ 0 w 1277"/>
                        <a:gd name="T65" fmla="*/ 0 h 1680"/>
                        <a:gd name="T66" fmla="*/ 0 w 1277"/>
                        <a:gd name="T67" fmla="*/ 0 h 1680"/>
                        <a:gd name="T68" fmla="*/ 0 w 1277"/>
                        <a:gd name="T69" fmla="*/ 0 h 1680"/>
                        <a:gd name="T70" fmla="*/ 0 w 1277"/>
                        <a:gd name="T71" fmla="*/ 0 h 1680"/>
                        <a:gd name="T72" fmla="*/ 0 w 1277"/>
                        <a:gd name="T73" fmla="*/ 0 h 1680"/>
                        <a:gd name="T74" fmla="*/ 0 w 1277"/>
                        <a:gd name="T75" fmla="*/ 0 h 1680"/>
                        <a:gd name="T76" fmla="*/ 0 w 1277"/>
                        <a:gd name="T77" fmla="*/ 0 h 1680"/>
                        <a:gd name="T78" fmla="*/ 0 w 1277"/>
                        <a:gd name="T79" fmla="*/ 0 h 1680"/>
                        <a:gd name="T80" fmla="*/ 0 w 1277"/>
                        <a:gd name="T81" fmla="*/ 0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7"/>
                        <a:gd name="T124" fmla="*/ 0 h 1680"/>
                        <a:gd name="T125" fmla="*/ 1277 w 1277"/>
                        <a:gd name="T126" fmla="*/ 1680 h 16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grpFill/>
                    <a:ln w="8" cap="flat">
                      <a:solidFill>
                        <a:srgbClr val="FFFFFF"/>
                      </a:solidFill>
                      <a:prstDash val="solid"/>
                      <a:miter lim="800000"/>
                    </a:ln>
                  </p:spPr>
                  <p:txBody>
                    <a:bodyPr/>
                    <a:lstStyle/>
                    <a:p>
                      <a:endParaRPr lang="zh-CN" altLang="en-US" sz="2257"/>
                    </a:p>
                  </p:txBody>
                </p:sp>
                <p:sp>
                  <p:nvSpPr>
                    <p:cNvPr id="15" name="Freeform 11"/>
                    <p:cNvSpPr/>
                    <p:nvPr/>
                  </p:nvSpPr>
                  <p:spPr bwMode="auto">
                    <a:xfrm>
                      <a:off x="2726" y="2204"/>
                      <a:ext cx="466" cy="310"/>
                    </a:xfrm>
                    <a:custGeom>
                      <a:avLst/>
                      <a:gdLst>
                        <a:gd name="T0" fmla="*/ 0 w 1839"/>
                        <a:gd name="T1" fmla="*/ 0 h 1648"/>
                        <a:gd name="T2" fmla="*/ 0 w 1839"/>
                        <a:gd name="T3" fmla="*/ 0 h 1648"/>
                        <a:gd name="T4" fmla="*/ 0 w 1839"/>
                        <a:gd name="T5" fmla="*/ 0 h 1648"/>
                        <a:gd name="T6" fmla="*/ 0 w 1839"/>
                        <a:gd name="T7" fmla="*/ 0 h 1648"/>
                        <a:gd name="T8" fmla="*/ 0 w 1839"/>
                        <a:gd name="T9" fmla="*/ 0 h 1648"/>
                        <a:gd name="T10" fmla="*/ 0 w 1839"/>
                        <a:gd name="T11" fmla="*/ 0 h 1648"/>
                        <a:gd name="T12" fmla="*/ 0 w 1839"/>
                        <a:gd name="T13" fmla="*/ 0 h 1648"/>
                        <a:gd name="T14" fmla="*/ 0 w 1839"/>
                        <a:gd name="T15" fmla="*/ 0 h 1648"/>
                        <a:gd name="T16" fmla="*/ 0 w 1839"/>
                        <a:gd name="T17" fmla="*/ 0 h 1648"/>
                        <a:gd name="T18" fmla="*/ 0 w 1839"/>
                        <a:gd name="T19" fmla="*/ 0 h 1648"/>
                        <a:gd name="T20" fmla="*/ 0 w 1839"/>
                        <a:gd name="T21" fmla="*/ 0 h 1648"/>
                        <a:gd name="T22" fmla="*/ 0 w 1839"/>
                        <a:gd name="T23" fmla="*/ 0 h 1648"/>
                        <a:gd name="T24" fmla="*/ 0 w 1839"/>
                        <a:gd name="T25" fmla="*/ 0 h 1648"/>
                        <a:gd name="T26" fmla="*/ 0 w 1839"/>
                        <a:gd name="T27" fmla="*/ 0 h 1648"/>
                        <a:gd name="T28" fmla="*/ 0 w 1839"/>
                        <a:gd name="T29" fmla="*/ 0 h 1648"/>
                        <a:gd name="T30" fmla="*/ 0 w 1839"/>
                        <a:gd name="T31" fmla="*/ 0 h 1648"/>
                        <a:gd name="T32" fmla="*/ 0 w 1839"/>
                        <a:gd name="T33" fmla="*/ 0 h 1648"/>
                        <a:gd name="T34" fmla="*/ 0 w 1839"/>
                        <a:gd name="T35" fmla="*/ 0 h 1648"/>
                        <a:gd name="T36" fmla="*/ 0 w 1839"/>
                        <a:gd name="T37" fmla="*/ 0 h 1648"/>
                        <a:gd name="T38" fmla="*/ 0 w 1839"/>
                        <a:gd name="T39" fmla="*/ 0 h 1648"/>
                        <a:gd name="T40" fmla="*/ 0 w 1839"/>
                        <a:gd name="T41" fmla="*/ 0 h 1648"/>
                        <a:gd name="T42" fmla="*/ 0 w 1839"/>
                        <a:gd name="T43" fmla="*/ 0 h 1648"/>
                        <a:gd name="T44" fmla="*/ 0 w 1839"/>
                        <a:gd name="T45" fmla="*/ 0 h 1648"/>
                        <a:gd name="T46" fmla="*/ 0 w 1839"/>
                        <a:gd name="T47" fmla="*/ 0 h 1648"/>
                        <a:gd name="T48" fmla="*/ 0 w 1839"/>
                        <a:gd name="T49" fmla="*/ 0 h 1648"/>
                        <a:gd name="T50" fmla="*/ 0 w 1839"/>
                        <a:gd name="T51" fmla="*/ 0 h 1648"/>
                        <a:gd name="T52" fmla="*/ 0 w 1839"/>
                        <a:gd name="T53" fmla="*/ 0 h 1648"/>
                        <a:gd name="T54" fmla="*/ 0 w 1839"/>
                        <a:gd name="T55" fmla="*/ 0 h 1648"/>
                        <a:gd name="T56" fmla="*/ 0 w 1839"/>
                        <a:gd name="T57" fmla="*/ 0 h 1648"/>
                        <a:gd name="T58" fmla="*/ 0 w 1839"/>
                        <a:gd name="T59" fmla="*/ 0 h 1648"/>
                        <a:gd name="T60" fmla="*/ 0 w 1839"/>
                        <a:gd name="T61" fmla="*/ 0 h 1648"/>
                        <a:gd name="T62" fmla="*/ 0 w 1839"/>
                        <a:gd name="T63" fmla="*/ 0 h 1648"/>
                        <a:gd name="T64" fmla="*/ 0 w 1839"/>
                        <a:gd name="T65" fmla="*/ 0 h 1648"/>
                        <a:gd name="T66" fmla="*/ 0 w 1839"/>
                        <a:gd name="T67" fmla="*/ 0 h 1648"/>
                        <a:gd name="T68" fmla="*/ 0 w 1839"/>
                        <a:gd name="T69" fmla="*/ 0 h 1648"/>
                        <a:gd name="T70" fmla="*/ 0 w 1839"/>
                        <a:gd name="T71" fmla="*/ 0 h 1648"/>
                        <a:gd name="T72" fmla="*/ 0 w 1839"/>
                        <a:gd name="T73" fmla="*/ 0 h 1648"/>
                        <a:gd name="T74" fmla="*/ 0 w 1839"/>
                        <a:gd name="T75" fmla="*/ 0 h 1648"/>
                        <a:gd name="T76" fmla="*/ 0 w 1839"/>
                        <a:gd name="T77" fmla="*/ 0 h 1648"/>
                        <a:gd name="T78" fmla="*/ 0 w 1839"/>
                        <a:gd name="T79" fmla="*/ 0 h 1648"/>
                        <a:gd name="T80" fmla="*/ 0 w 1839"/>
                        <a:gd name="T81" fmla="*/ 0 h 1648"/>
                        <a:gd name="T82" fmla="*/ 0 w 1839"/>
                        <a:gd name="T83" fmla="*/ 0 h 1648"/>
                        <a:gd name="T84" fmla="*/ 0 w 1839"/>
                        <a:gd name="T85" fmla="*/ 0 h 1648"/>
                        <a:gd name="T86" fmla="*/ 0 w 1839"/>
                        <a:gd name="T87" fmla="*/ 0 h 1648"/>
                        <a:gd name="T88" fmla="*/ 0 w 1839"/>
                        <a:gd name="T89" fmla="*/ 0 h 1648"/>
                        <a:gd name="T90" fmla="*/ 0 w 1839"/>
                        <a:gd name="T91" fmla="*/ 0 h 1648"/>
                        <a:gd name="T92" fmla="*/ 0 w 1839"/>
                        <a:gd name="T93" fmla="*/ 0 h 1648"/>
                        <a:gd name="T94" fmla="*/ 0 w 1839"/>
                        <a:gd name="T95" fmla="*/ 0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39"/>
                        <a:gd name="T145" fmla="*/ 0 h 1648"/>
                        <a:gd name="T146" fmla="*/ 1839 w 1839"/>
                        <a:gd name="T147" fmla="*/ 1648 h 16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grpFill/>
                    <a:ln w="8" cap="flat">
                      <a:solidFill>
                        <a:srgbClr val="FFFFFF"/>
                      </a:solidFill>
                      <a:prstDash val="solid"/>
                      <a:miter lim="800000"/>
                    </a:ln>
                  </p:spPr>
                  <p:txBody>
                    <a:bodyPr/>
                    <a:lstStyle/>
                    <a:p>
                      <a:endParaRPr lang="zh-CN" altLang="en-US" sz="2257"/>
                    </a:p>
                  </p:txBody>
                </p:sp>
                <p:sp>
                  <p:nvSpPr>
                    <p:cNvPr id="16" name="Freeform 13"/>
                    <p:cNvSpPr/>
                    <p:nvPr/>
                  </p:nvSpPr>
                  <p:spPr bwMode="auto">
                    <a:xfrm>
                      <a:off x="3498" y="2130"/>
                      <a:ext cx="365" cy="389"/>
                    </a:xfrm>
                    <a:custGeom>
                      <a:avLst/>
                      <a:gdLst>
                        <a:gd name="T0" fmla="*/ 0 w 1437"/>
                        <a:gd name="T1" fmla="*/ 0 h 2065"/>
                        <a:gd name="T2" fmla="*/ 0 w 1437"/>
                        <a:gd name="T3" fmla="*/ 0 h 2065"/>
                        <a:gd name="T4" fmla="*/ 0 w 1437"/>
                        <a:gd name="T5" fmla="*/ 0 h 2065"/>
                        <a:gd name="T6" fmla="*/ 0 w 1437"/>
                        <a:gd name="T7" fmla="*/ 0 h 2065"/>
                        <a:gd name="T8" fmla="*/ 0 w 1437"/>
                        <a:gd name="T9" fmla="*/ 0 h 2065"/>
                        <a:gd name="T10" fmla="*/ 0 w 1437"/>
                        <a:gd name="T11" fmla="*/ 0 h 2065"/>
                        <a:gd name="T12" fmla="*/ 0 w 1437"/>
                        <a:gd name="T13" fmla="*/ 0 h 2065"/>
                        <a:gd name="T14" fmla="*/ 0 w 1437"/>
                        <a:gd name="T15" fmla="*/ 0 h 2065"/>
                        <a:gd name="T16" fmla="*/ 0 w 1437"/>
                        <a:gd name="T17" fmla="*/ 0 h 2065"/>
                        <a:gd name="T18" fmla="*/ 0 w 1437"/>
                        <a:gd name="T19" fmla="*/ 0 h 2065"/>
                        <a:gd name="T20" fmla="*/ 0 w 1437"/>
                        <a:gd name="T21" fmla="*/ 0 h 2065"/>
                        <a:gd name="T22" fmla="*/ 0 w 1437"/>
                        <a:gd name="T23" fmla="*/ 0 h 2065"/>
                        <a:gd name="T24" fmla="*/ 0 w 1437"/>
                        <a:gd name="T25" fmla="*/ 0 h 2065"/>
                        <a:gd name="T26" fmla="*/ 0 w 1437"/>
                        <a:gd name="T27" fmla="*/ 0 h 2065"/>
                        <a:gd name="T28" fmla="*/ 0 w 1437"/>
                        <a:gd name="T29" fmla="*/ 0 h 2065"/>
                        <a:gd name="T30" fmla="*/ 0 w 1437"/>
                        <a:gd name="T31" fmla="*/ 0 h 2065"/>
                        <a:gd name="T32" fmla="*/ 0 w 1437"/>
                        <a:gd name="T33" fmla="*/ 0 h 2065"/>
                        <a:gd name="T34" fmla="*/ 0 w 1437"/>
                        <a:gd name="T35" fmla="*/ 0 h 2065"/>
                        <a:gd name="T36" fmla="*/ 0 w 1437"/>
                        <a:gd name="T37" fmla="*/ 0 h 2065"/>
                        <a:gd name="T38" fmla="*/ 0 w 1437"/>
                        <a:gd name="T39" fmla="*/ 0 h 2065"/>
                        <a:gd name="T40" fmla="*/ 0 w 1437"/>
                        <a:gd name="T41" fmla="*/ 0 h 2065"/>
                        <a:gd name="T42" fmla="*/ 0 w 1437"/>
                        <a:gd name="T43" fmla="*/ 0 h 2065"/>
                        <a:gd name="T44" fmla="*/ 0 w 1437"/>
                        <a:gd name="T45" fmla="*/ 0 h 2065"/>
                        <a:gd name="T46" fmla="*/ 0 w 1437"/>
                        <a:gd name="T47" fmla="*/ 0 h 2065"/>
                        <a:gd name="T48" fmla="*/ 0 w 1437"/>
                        <a:gd name="T49" fmla="*/ 0 h 2065"/>
                        <a:gd name="T50" fmla="*/ 0 w 1437"/>
                        <a:gd name="T51" fmla="*/ 0 h 2065"/>
                        <a:gd name="T52" fmla="*/ 0 w 1437"/>
                        <a:gd name="T53" fmla="*/ 0 h 2065"/>
                        <a:gd name="T54" fmla="*/ 0 w 1437"/>
                        <a:gd name="T55" fmla="*/ 0 h 2065"/>
                        <a:gd name="T56" fmla="*/ 0 w 1437"/>
                        <a:gd name="T57" fmla="*/ 0 h 2065"/>
                        <a:gd name="T58" fmla="*/ 0 w 1437"/>
                        <a:gd name="T59" fmla="*/ 0 h 2065"/>
                        <a:gd name="T60" fmla="*/ 0 w 1437"/>
                        <a:gd name="T61" fmla="*/ 0 h 2065"/>
                        <a:gd name="T62" fmla="*/ 0 w 1437"/>
                        <a:gd name="T63" fmla="*/ 0 h 2065"/>
                        <a:gd name="T64" fmla="*/ 0 w 1437"/>
                        <a:gd name="T65" fmla="*/ 0 h 2065"/>
                        <a:gd name="T66" fmla="*/ 0 w 1437"/>
                        <a:gd name="T67" fmla="*/ 0 h 2065"/>
                        <a:gd name="T68" fmla="*/ 0 w 1437"/>
                        <a:gd name="T69" fmla="*/ 0 h 2065"/>
                        <a:gd name="T70" fmla="*/ 0 w 1437"/>
                        <a:gd name="T71" fmla="*/ 0 h 2065"/>
                        <a:gd name="T72" fmla="*/ 0 w 1437"/>
                        <a:gd name="T73" fmla="*/ 0 h 2065"/>
                        <a:gd name="T74" fmla="*/ 0 w 1437"/>
                        <a:gd name="T75" fmla="*/ 0 h 2065"/>
                        <a:gd name="T76" fmla="*/ 0 w 1437"/>
                        <a:gd name="T77" fmla="*/ 0 h 2065"/>
                        <a:gd name="T78" fmla="*/ 0 w 1437"/>
                        <a:gd name="T79" fmla="*/ 0 h 2065"/>
                        <a:gd name="T80" fmla="*/ 0 w 1437"/>
                        <a:gd name="T81" fmla="*/ 0 h 2065"/>
                        <a:gd name="T82" fmla="*/ 0 w 1437"/>
                        <a:gd name="T83" fmla="*/ 0 h 2065"/>
                        <a:gd name="T84" fmla="*/ 0 w 1437"/>
                        <a:gd name="T85" fmla="*/ 0 h 2065"/>
                        <a:gd name="T86" fmla="*/ 0 w 1437"/>
                        <a:gd name="T87" fmla="*/ 0 h 2065"/>
                        <a:gd name="T88" fmla="*/ 0 w 1437"/>
                        <a:gd name="T89" fmla="*/ 0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7"/>
                        <a:gd name="T136" fmla="*/ 0 h 2065"/>
                        <a:gd name="T137" fmla="*/ 1437 w 1437"/>
                        <a:gd name="T138" fmla="*/ 2065 h 20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grpFill/>
                    <a:ln w="8" cap="flat">
                      <a:solidFill>
                        <a:srgbClr val="FFFFFF"/>
                      </a:solidFill>
                      <a:prstDash val="solid"/>
                      <a:miter lim="800000"/>
                    </a:ln>
                  </p:spPr>
                  <p:txBody>
                    <a:bodyPr/>
                    <a:lstStyle/>
                    <a:p>
                      <a:endParaRPr lang="zh-CN" altLang="en-US" sz="2257"/>
                    </a:p>
                  </p:txBody>
                </p:sp>
                <p:sp>
                  <p:nvSpPr>
                    <p:cNvPr id="17" name="Freeform 16"/>
                    <p:cNvSpPr/>
                    <p:nvPr/>
                  </p:nvSpPr>
                  <p:spPr bwMode="auto">
                    <a:xfrm>
                      <a:off x="3832" y="2089"/>
                      <a:ext cx="285" cy="217"/>
                    </a:xfrm>
                    <a:custGeom>
                      <a:avLst/>
                      <a:gdLst>
                        <a:gd name="T0" fmla="*/ 0 w 1119"/>
                        <a:gd name="T1" fmla="*/ 0 h 1150"/>
                        <a:gd name="T2" fmla="*/ 0 w 1119"/>
                        <a:gd name="T3" fmla="*/ 0 h 1150"/>
                        <a:gd name="T4" fmla="*/ 0 w 1119"/>
                        <a:gd name="T5" fmla="*/ 0 h 1150"/>
                        <a:gd name="T6" fmla="*/ 0 w 1119"/>
                        <a:gd name="T7" fmla="*/ 0 h 1150"/>
                        <a:gd name="T8" fmla="*/ 0 w 1119"/>
                        <a:gd name="T9" fmla="*/ 0 h 1150"/>
                        <a:gd name="T10" fmla="*/ 0 w 1119"/>
                        <a:gd name="T11" fmla="*/ 0 h 1150"/>
                        <a:gd name="T12" fmla="*/ 0 w 1119"/>
                        <a:gd name="T13" fmla="*/ 0 h 1150"/>
                        <a:gd name="T14" fmla="*/ 0 w 1119"/>
                        <a:gd name="T15" fmla="*/ 0 h 1150"/>
                        <a:gd name="T16" fmla="*/ 0 w 1119"/>
                        <a:gd name="T17" fmla="*/ 0 h 1150"/>
                        <a:gd name="T18" fmla="*/ 0 w 1119"/>
                        <a:gd name="T19" fmla="*/ 0 h 1150"/>
                        <a:gd name="T20" fmla="*/ 0 w 1119"/>
                        <a:gd name="T21" fmla="*/ 0 h 1150"/>
                        <a:gd name="T22" fmla="*/ 0 w 1119"/>
                        <a:gd name="T23" fmla="*/ 0 h 1150"/>
                        <a:gd name="T24" fmla="*/ 0 w 1119"/>
                        <a:gd name="T25" fmla="*/ 0 h 1150"/>
                        <a:gd name="T26" fmla="*/ 0 w 1119"/>
                        <a:gd name="T27" fmla="*/ 0 h 1150"/>
                        <a:gd name="T28" fmla="*/ 0 w 1119"/>
                        <a:gd name="T29" fmla="*/ 0 h 1150"/>
                        <a:gd name="T30" fmla="*/ 0 w 1119"/>
                        <a:gd name="T31" fmla="*/ 0 h 1150"/>
                        <a:gd name="T32" fmla="*/ 0 w 1119"/>
                        <a:gd name="T33" fmla="*/ 0 h 1150"/>
                        <a:gd name="T34" fmla="*/ 0 w 1119"/>
                        <a:gd name="T35" fmla="*/ 0 h 1150"/>
                        <a:gd name="T36" fmla="*/ 0 w 1119"/>
                        <a:gd name="T37" fmla="*/ 0 h 1150"/>
                        <a:gd name="T38" fmla="*/ 0 w 1119"/>
                        <a:gd name="T39" fmla="*/ 0 h 1150"/>
                        <a:gd name="T40" fmla="*/ 0 w 1119"/>
                        <a:gd name="T41" fmla="*/ 0 h 1150"/>
                        <a:gd name="T42" fmla="*/ 0 w 1119"/>
                        <a:gd name="T43" fmla="*/ 0 h 1150"/>
                        <a:gd name="T44" fmla="*/ 0 w 1119"/>
                        <a:gd name="T45" fmla="*/ 0 h 1150"/>
                        <a:gd name="T46" fmla="*/ 0 w 1119"/>
                        <a:gd name="T47" fmla="*/ 0 h 1150"/>
                        <a:gd name="T48" fmla="*/ 0 w 1119"/>
                        <a:gd name="T49" fmla="*/ 0 h 1150"/>
                        <a:gd name="T50" fmla="*/ 0 w 1119"/>
                        <a:gd name="T51" fmla="*/ 0 h 1150"/>
                        <a:gd name="T52" fmla="*/ 0 w 1119"/>
                        <a:gd name="T53" fmla="*/ 0 h 1150"/>
                        <a:gd name="T54" fmla="*/ 0 w 1119"/>
                        <a:gd name="T55" fmla="*/ 0 h 1150"/>
                        <a:gd name="T56" fmla="*/ 0 w 1119"/>
                        <a:gd name="T57" fmla="*/ 0 h 1150"/>
                        <a:gd name="T58" fmla="*/ 0 w 1119"/>
                        <a:gd name="T59" fmla="*/ 0 h 1150"/>
                        <a:gd name="T60" fmla="*/ 0 w 1119"/>
                        <a:gd name="T61" fmla="*/ 0 h 1150"/>
                        <a:gd name="T62" fmla="*/ 0 w 1119"/>
                        <a:gd name="T63" fmla="*/ 0 h 1150"/>
                        <a:gd name="T64" fmla="*/ 0 w 1119"/>
                        <a:gd name="T65" fmla="*/ 0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9"/>
                        <a:gd name="T100" fmla="*/ 0 h 1150"/>
                        <a:gd name="T101" fmla="*/ 1119 w 1119"/>
                        <a:gd name="T102" fmla="*/ 1150 h 1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grpFill/>
                    <a:ln w="8" cap="flat">
                      <a:solidFill>
                        <a:srgbClr val="FFFFFF"/>
                      </a:solidFill>
                      <a:prstDash val="solid"/>
                      <a:miter lim="800000"/>
                    </a:ln>
                  </p:spPr>
                  <p:txBody>
                    <a:bodyPr/>
                    <a:lstStyle/>
                    <a:p>
                      <a:endParaRPr lang="zh-CN" altLang="en-US" sz="2257"/>
                    </a:p>
                  </p:txBody>
                </p:sp>
                <p:sp>
                  <p:nvSpPr>
                    <p:cNvPr id="18" name="Freeform 35"/>
                    <p:cNvSpPr/>
                    <p:nvPr/>
                  </p:nvSpPr>
                  <p:spPr bwMode="auto">
                    <a:xfrm>
                      <a:off x="3195" y="2466"/>
                      <a:ext cx="606" cy="348"/>
                    </a:xfrm>
                    <a:custGeom>
                      <a:avLst/>
                      <a:gdLst>
                        <a:gd name="T0" fmla="*/ 0 w 2389"/>
                        <a:gd name="T1" fmla="*/ 0 h 1841"/>
                        <a:gd name="T2" fmla="*/ 0 w 2389"/>
                        <a:gd name="T3" fmla="*/ 0 h 1841"/>
                        <a:gd name="T4" fmla="*/ 0 w 2389"/>
                        <a:gd name="T5" fmla="*/ 0 h 1841"/>
                        <a:gd name="T6" fmla="*/ 0 w 2389"/>
                        <a:gd name="T7" fmla="*/ 0 h 1841"/>
                        <a:gd name="T8" fmla="*/ 0 w 2389"/>
                        <a:gd name="T9" fmla="*/ 0 h 1841"/>
                        <a:gd name="T10" fmla="*/ 0 w 2389"/>
                        <a:gd name="T11" fmla="*/ 0 h 1841"/>
                        <a:gd name="T12" fmla="*/ 0 w 2389"/>
                        <a:gd name="T13" fmla="*/ 0 h 1841"/>
                        <a:gd name="T14" fmla="*/ 0 w 2389"/>
                        <a:gd name="T15" fmla="*/ 0 h 1841"/>
                        <a:gd name="T16" fmla="*/ 0 w 2389"/>
                        <a:gd name="T17" fmla="*/ 0 h 1841"/>
                        <a:gd name="T18" fmla="*/ 0 w 2389"/>
                        <a:gd name="T19" fmla="*/ 0 h 1841"/>
                        <a:gd name="T20" fmla="*/ 0 w 2389"/>
                        <a:gd name="T21" fmla="*/ 0 h 1841"/>
                        <a:gd name="T22" fmla="*/ 0 w 2389"/>
                        <a:gd name="T23" fmla="*/ 0 h 1841"/>
                        <a:gd name="T24" fmla="*/ 0 w 2389"/>
                        <a:gd name="T25" fmla="*/ 0 h 1841"/>
                        <a:gd name="T26" fmla="*/ 0 w 2389"/>
                        <a:gd name="T27" fmla="*/ 0 h 1841"/>
                        <a:gd name="T28" fmla="*/ 0 w 2389"/>
                        <a:gd name="T29" fmla="*/ 0 h 1841"/>
                        <a:gd name="T30" fmla="*/ 0 w 2389"/>
                        <a:gd name="T31" fmla="*/ 0 h 1841"/>
                        <a:gd name="T32" fmla="*/ 0 w 2389"/>
                        <a:gd name="T33" fmla="*/ 0 h 1841"/>
                        <a:gd name="T34" fmla="*/ 0 w 2389"/>
                        <a:gd name="T35" fmla="*/ 0 h 1841"/>
                        <a:gd name="T36" fmla="*/ 0 w 2389"/>
                        <a:gd name="T37" fmla="*/ 0 h 1841"/>
                        <a:gd name="T38" fmla="*/ 0 w 2389"/>
                        <a:gd name="T39" fmla="*/ 0 h 1841"/>
                        <a:gd name="T40" fmla="*/ 0 w 2389"/>
                        <a:gd name="T41" fmla="*/ 0 h 1841"/>
                        <a:gd name="T42" fmla="*/ 0 w 2389"/>
                        <a:gd name="T43" fmla="*/ 0 h 1841"/>
                        <a:gd name="T44" fmla="*/ 0 w 2389"/>
                        <a:gd name="T45" fmla="*/ 0 h 1841"/>
                        <a:gd name="T46" fmla="*/ 0 w 2389"/>
                        <a:gd name="T47" fmla="*/ 0 h 1841"/>
                        <a:gd name="T48" fmla="*/ 0 w 2389"/>
                        <a:gd name="T49" fmla="*/ 0 h 1841"/>
                        <a:gd name="T50" fmla="*/ 0 w 2389"/>
                        <a:gd name="T51" fmla="*/ 0 h 1841"/>
                        <a:gd name="T52" fmla="*/ 0 w 2389"/>
                        <a:gd name="T53" fmla="*/ 0 h 1841"/>
                        <a:gd name="T54" fmla="*/ 0 w 2389"/>
                        <a:gd name="T55" fmla="*/ 0 h 1841"/>
                        <a:gd name="T56" fmla="*/ 0 w 2389"/>
                        <a:gd name="T57" fmla="*/ 0 h 1841"/>
                        <a:gd name="T58" fmla="*/ 0 w 2389"/>
                        <a:gd name="T59" fmla="*/ 0 h 1841"/>
                        <a:gd name="T60" fmla="*/ 0 w 2389"/>
                        <a:gd name="T61" fmla="*/ 0 h 1841"/>
                        <a:gd name="T62" fmla="*/ 0 w 2389"/>
                        <a:gd name="T63" fmla="*/ 0 h 1841"/>
                        <a:gd name="T64" fmla="*/ 0 w 2389"/>
                        <a:gd name="T65" fmla="*/ 0 h 1841"/>
                        <a:gd name="T66" fmla="*/ 0 w 2389"/>
                        <a:gd name="T67" fmla="*/ 0 h 1841"/>
                        <a:gd name="T68" fmla="*/ 0 w 2389"/>
                        <a:gd name="T69" fmla="*/ 0 h 1841"/>
                        <a:gd name="T70" fmla="*/ 0 w 2389"/>
                        <a:gd name="T71" fmla="*/ 0 h 1841"/>
                        <a:gd name="T72" fmla="*/ 0 w 2389"/>
                        <a:gd name="T73" fmla="*/ 0 h 1841"/>
                        <a:gd name="T74" fmla="*/ 0 w 2389"/>
                        <a:gd name="T75" fmla="*/ 0 h 1841"/>
                        <a:gd name="T76" fmla="*/ 0 w 2389"/>
                        <a:gd name="T77" fmla="*/ 0 h 1841"/>
                        <a:gd name="T78" fmla="*/ 0 w 2389"/>
                        <a:gd name="T79" fmla="*/ 0 h 1841"/>
                        <a:gd name="T80" fmla="*/ 0 w 2389"/>
                        <a:gd name="T81" fmla="*/ 0 h 1841"/>
                        <a:gd name="T82" fmla="*/ 0 w 2389"/>
                        <a:gd name="T83" fmla="*/ 0 h 1841"/>
                        <a:gd name="T84" fmla="*/ 0 w 2389"/>
                        <a:gd name="T85" fmla="*/ 0 h 1841"/>
                        <a:gd name="T86" fmla="*/ 0 w 2389"/>
                        <a:gd name="T87" fmla="*/ 0 h 1841"/>
                        <a:gd name="T88" fmla="*/ 0 w 2389"/>
                        <a:gd name="T89" fmla="*/ 0 h 1841"/>
                        <a:gd name="T90" fmla="*/ 0 w 2389"/>
                        <a:gd name="T91" fmla="*/ 0 h 1841"/>
                        <a:gd name="T92" fmla="*/ 0 w 2389"/>
                        <a:gd name="T93" fmla="*/ 0 h 1841"/>
                        <a:gd name="T94" fmla="*/ 0 w 2389"/>
                        <a:gd name="T95" fmla="*/ 0 h 1841"/>
                        <a:gd name="T96" fmla="*/ 0 w 2389"/>
                        <a:gd name="T97" fmla="*/ 0 h 1841"/>
                        <a:gd name="T98" fmla="*/ 0 w 2389"/>
                        <a:gd name="T99" fmla="*/ 0 h 1841"/>
                        <a:gd name="T100" fmla="*/ 0 w 2389"/>
                        <a:gd name="T101" fmla="*/ 0 h 1841"/>
                        <a:gd name="T102" fmla="*/ 0 w 2389"/>
                        <a:gd name="T103" fmla="*/ 0 h 1841"/>
                        <a:gd name="T104" fmla="*/ 0 w 2389"/>
                        <a:gd name="T105" fmla="*/ 0 h 1841"/>
                        <a:gd name="T106" fmla="*/ 0 w 2389"/>
                        <a:gd name="T107" fmla="*/ 0 h 1841"/>
                        <a:gd name="T108" fmla="*/ 0 w 2389"/>
                        <a:gd name="T109" fmla="*/ 0 h 1841"/>
                        <a:gd name="T110" fmla="*/ 0 w 2389"/>
                        <a:gd name="T111" fmla="*/ 0 h 1841"/>
                        <a:gd name="T112" fmla="*/ 0 w 2389"/>
                        <a:gd name="T113" fmla="*/ 0 h 1841"/>
                        <a:gd name="T114" fmla="*/ 0 w 2389"/>
                        <a:gd name="T115" fmla="*/ 0 h 1841"/>
                        <a:gd name="T116" fmla="*/ 0 w 2389"/>
                        <a:gd name="T117" fmla="*/ 0 h 1841"/>
                        <a:gd name="T118" fmla="*/ 0 w 2389"/>
                        <a:gd name="T119" fmla="*/ 0 h 1841"/>
                        <a:gd name="T120" fmla="*/ 0 w 2389"/>
                        <a:gd name="T121" fmla="*/ 0 h 1841"/>
                        <a:gd name="T122" fmla="*/ 0 w 2389"/>
                        <a:gd name="T123" fmla="*/ 0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9"/>
                        <a:gd name="T187" fmla="*/ 0 h 1841"/>
                        <a:gd name="T188" fmla="*/ 2389 w 2389"/>
                        <a:gd name="T189" fmla="*/ 1841 h 18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grpFill/>
                    <a:ln w="8" cap="flat">
                      <a:solidFill>
                        <a:srgbClr val="FFFFFF"/>
                      </a:solidFill>
                      <a:prstDash val="solid"/>
                      <a:miter lim="800000"/>
                    </a:ln>
                  </p:spPr>
                  <p:txBody>
                    <a:bodyPr/>
                    <a:lstStyle/>
                    <a:p>
                      <a:endParaRPr lang="zh-CN" altLang="en-US" sz="2257"/>
                    </a:p>
                  </p:txBody>
                </p:sp>
              </p:grpSp>
            </p:grpSp>
          </p:grpSp>
        </p:grpSp>
      </p:grpSp>
      <p:grpSp>
        <p:nvGrpSpPr>
          <p:cNvPr id="48" name="组合 47"/>
          <p:cNvGrpSpPr/>
          <p:nvPr/>
        </p:nvGrpSpPr>
        <p:grpSpPr>
          <a:xfrm flipH="1">
            <a:off x="7284116" y="3564256"/>
            <a:ext cx="4339226" cy="594747"/>
            <a:chOff x="4037145" y="980728"/>
            <a:chExt cx="3396604" cy="479288"/>
          </a:xfrm>
          <a:solidFill>
            <a:srgbClr val="D01C63"/>
          </a:solidFill>
        </p:grpSpPr>
        <p:sp>
          <p:nvSpPr>
            <p:cNvPr id="49" name="椭圆 48"/>
            <p:cNvSpPr/>
            <p:nvPr/>
          </p:nvSpPr>
          <p:spPr bwMode="auto">
            <a:xfrm>
              <a:off x="7160895" y="1187162"/>
              <a:ext cx="272854" cy="272854"/>
            </a:xfrm>
            <a:prstGeom prst="ellipse">
              <a:avLst/>
            </a:prstGeom>
            <a:solidFill>
              <a:srgbClr val="F8F8F8">
                <a:alpha val="50000"/>
              </a:srgbClr>
            </a:solidFill>
            <a:ln w="9525" cap="flat" cmpd="sng" algn="ctr">
              <a:solidFill>
                <a:schemeClr val="bg1"/>
              </a:solidFill>
              <a:prstDash val="solid"/>
              <a:round/>
              <a:headEnd type="none" w="med" len="med"/>
              <a:tailEnd type="none" w="med" len="med"/>
            </a:ln>
            <a:effectLst/>
          </p:spPr>
          <p:txBody>
            <a:bodyPr/>
            <a:lstStyle/>
            <a:p>
              <a:pPr defTabSz="1146749">
                <a:defRPr/>
              </a:pPr>
              <a:endParaRPr lang="zh-CN" altLang="en-US" sz="2257">
                <a:solidFill>
                  <a:srgbClr val="000000"/>
                </a:solidFill>
                <a:latin typeface="Arial" panose="020B0604020202020204" pitchFamily="34" charset="0"/>
                <a:ea typeface="宋体" panose="02010600030101010101" pitchFamily="2" charset="-122"/>
              </a:endParaRPr>
            </a:p>
          </p:txBody>
        </p:sp>
        <p:cxnSp>
          <p:nvCxnSpPr>
            <p:cNvPr id="50" name="直接连接符 49"/>
            <p:cNvCxnSpPr/>
            <p:nvPr/>
          </p:nvCxnSpPr>
          <p:spPr bwMode="auto">
            <a:xfrm>
              <a:off x="4037145" y="980728"/>
              <a:ext cx="2833304" cy="0"/>
            </a:xfrm>
            <a:prstGeom prst="line">
              <a:avLst/>
            </a:prstGeom>
            <a:grpFill/>
            <a:ln w="19050" cap="flat" cmpd="sng" algn="ctr">
              <a:solidFill>
                <a:schemeClr val="accent2"/>
              </a:solidFill>
              <a:prstDash val="sysDash"/>
              <a:round/>
              <a:headEnd type="none" w="med" len="med"/>
              <a:tailEnd type="none" w="med" len="med"/>
            </a:ln>
            <a:effectLst/>
          </p:spPr>
        </p:cxnSp>
        <p:cxnSp>
          <p:nvCxnSpPr>
            <p:cNvPr id="51" name="直接连接符 50"/>
            <p:cNvCxnSpPr/>
            <p:nvPr/>
          </p:nvCxnSpPr>
          <p:spPr bwMode="auto">
            <a:xfrm>
              <a:off x="6870449" y="980728"/>
              <a:ext cx="426874" cy="334908"/>
            </a:xfrm>
            <a:prstGeom prst="line">
              <a:avLst/>
            </a:prstGeom>
            <a:grpFill/>
            <a:ln w="19050" cap="flat" cmpd="sng" algn="ctr">
              <a:solidFill>
                <a:schemeClr val="accent2"/>
              </a:solidFill>
              <a:prstDash val="sysDash"/>
              <a:round/>
              <a:headEnd type="none" w="med" len="med"/>
              <a:tailEnd type="oval" w="lg" len="lg"/>
            </a:ln>
            <a:effectLst/>
          </p:spPr>
        </p:cxnSp>
      </p:grpSp>
      <p:sp>
        <p:nvSpPr>
          <p:cNvPr id="52" name="文本框 180"/>
          <p:cNvSpPr txBox="1">
            <a:spLocks noChangeArrowheads="1"/>
          </p:cNvSpPr>
          <p:nvPr/>
        </p:nvSpPr>
        <p:spPr bwMode="auto">
          <a:xfrm>
            <a:off x="8845373" y="3003609"/>
            <a:ext cx="2940493" cy="502702"/>
          </a:xfrm>
          <a:prstGeom prst="rect">
            <a:avLst/>
          </a:prstGeom>
          <a:noFill/>
          <a:ln w="9525">
            <a:noFill/>
            <a:miter lim="800000"/>
          </a:ln>
        </p:spPr>
        <p:txBody>
          <a:bodyPr>
            <a:spAutoFit/>
          </a:bodyPr>
          <a:lstStyle/>
          <a:p>
            <a:pPr algn="just" defTabSz="1146749">
              <a:lnSpc>
                <a:spcPts val="1630"/>
              </a:lnSpc>
            </a:pPr>
            <a:r>
              <a:rPr lang="zh-CN" altLang="en-US" sz="1254">
                <a:solidFill>
                  <a:srgbClr val="808080"/>
                </a:solidFill>
              </a:rPr>
              <a:t>详写内容</a:t>
            </a:r>
            <a:r>
              <a:rPr lang="en-US" altLang="zh-CN" sz="1254">
                <a:solidFill>
                  <a:srgbClr val="808080"/>
                </a:solidFill>
                <a:latin typeface="微软雅黑" panose="020B0503020204020204" pitchFamily="34" charset="-122"/>
              </a:rPr>
              <a:t>……</a:t>
            </a:r>
            <a:r>
              <a:rPr lang="zh-CN" altLang="en-US" sz="1254">
                <a:solidFill>
                  <a:srgbClr val="808080"/>
                </a:solidFill>
              </a:rPr>
              <a:t>点击输入本栏的具体文字，简明扼要的说明分项内容</a:t>
            </a:r>
            <a:endParaRPr lang="en-US" altLang="zh-CN" sz="1254">
              <a:solidFill>
                <a:srgbClr val="808080"/>
              </a:solidFill>
            </a:endParaRPr>
          </a:p>
        </p:txBody>
      </p:sp>
      <p:grpSp>
        <p:nvGrpSpPr>
          <p:cNvPr id="53" name="组合 52"/>
          <p:cNvGrpSpPr/>
          <p:nvPr/>
        </p:nvGrpSpPr>
        <p:grpSpPr>
          <a:xfrm flipV="1">
            <a:off x="1287123" y="4687386"/>
            <a:ext cx="4339728" cy="563023"/>
            <a:chOff x="4037145" y="980728"/>
            <a:chExt cx="3396604" cy="479288"/>
          </a:xfrm>
          <a:solidFill>
            <a:srgbClr val="D01C63"/>
          </a:solidFill>
        </p:grpSpPr>
        <p:sp>
          <p:nvSpPr>
            <p:cNvPr id="54" name="椭圆 53"/>
            <p:cNvSpPr/>
            <p:nvPr/>
          </p:nvSpPr>
          <p:spPr bwMode="auto">
            <a:xfrm>
              <a:off x="7160895" y="1187162"/>
              <a:ext cx="272854" cy="272854"/>
            </a:xfrm>
            <a:prstGeom prst="ellipse">
              <a:avLst/>
            </a:prstGeom>
            <a:solidFill>
              <a:srgbClr val="F8F8F8">
                <a:alpha val="50000"/>
              </a:srgbClr>
            </a:solidFill>
            <a:ln w="9525" cap="flat" cmpd="sng" algn="ctr">
              <a:solidFill>
                <a:schemeClr val="bg1"/>
              </a:solidFill>
              <a:prstDash val="solid"/>
              <a:round/>
              <a:headEnd type="none" w="med" len="med"/>
              <a:tailEnd type="none" w="med" len="med"/>
            </a:ln>
            <a:effectLst/>
          </p:spPr>
          <p:txBody>
            <a:bodyPr/>
            <a:lstStyle/>
            <a:p>
              <a:pPr defTabSz="1146749">
                <a:defRPr/>
              </a:pPr>
              <a:endParaRPr lang="zh-CN" altLang="en-US" sz="2257">
                <a:solidFill>
                  <a:srgbClr val="000000"/>
                </a:solidFill>
                <a:latin typeface="Arial" panose="020B0604020202020204" pitchFamily="34" charset="0"/>
                <a:ea typeface="宋体" panose="02010600030101010101" pitchFamily="2" charset="-122"/>
              </a:endParaRPr>
            </a:p>
          </p:txBody>
        </p:sp>
        <p:cxnSp>
          <p:nvCxnSpPr>
            <p:cNvPr id="55" name="直接连接符 54"/>
            <p:cNvCxnSpPr/>
            <p:nvPr/>
          </p:nvCxnSpPr>
          <p:spPr bwMode="auto">
            <a:xfrm>
              <a:off x="4037145" y="980728"/>
              <a:ext cx="2833304" cy="0"/>
            </a:xfrm>
            <a:prstGeom prst="line">
              <a:avLst/>
            </a:prstGeom>
            <a:grpFill/>
            <a:ln w="19050" cap="flat" cmpd="sng" algn="ctr">
              <a:solidFill>
                <a:schemeClr val="accent2"/>
              </a:solidFill>
              <a:prstDash val="sysDash"/>
              <a:round/>
              <a:headEnd type="none" w="med" len="med"/>
              <a:tailEnd type="none" w="med" len="med"/>
            </a:ln>
            <a:effectLst/>
          </p:spPr>
        </p:cxnSp>
        <p:cxnSp>
          <p:nvCxnSpPr>
            <p:cNvPr id="56" name="直接连接符 55"/>
            <p:cNvCxnSpPr/>
            <p:nvPr/>
          </p:nvCxnSpPr>
          <p:spPr bwMode="auto">
            <a:xfrm>
              <a:off x="6870449" y="980728"/>
              <a:ext cx="426874" cy="334908"/>
            </a:xfrm>
            <a:prstGeom prst="line">
              <a:avLst/>
            </a:prstGeom>
            <a:grpFill/>
            <a:ln w="19050" cap="flat" cmpd="sng" algn="ctr">
              <a:solidFill>
                <a:schemeClr val="accent2"/>
              </a:solidFill>
              <a:prstDash val="sysDash"/>
              <a:round/>
              <a:headEnd type="none" w="med" len="med"/>
              <a:tailEnd type="oval" w="lg" len="lg"/>
            </a:ln>
            <a:effectLst/>
          </p:spPr>
        </p:cxnSp>
      </p:grpSp>
      <p:sp>
        <p:nvSpPr>
          <p:cNvPr id="57" name="矩形 56"/>
          <p:cNvSpPr>
            <a:spLocks noChangeArrowheads="1"/>
          </p:cNvSpPr>
          <p:nvPr/>
        </p:nvSpPr>
        <p:spPr bwMode="auto">
          <a:xfrm>
            <a:off x="9145991" y="5360781"/>
            <a:ext cx="278720" cy="205058"/>
          </a:xfrm>
          <a:prstGeom prst="rect">
            <a:avLst/>
          </a:prstGeom>
          <a:solidFill>
            <a:schemeClr val="accent1"/>
          </a:solidFill>
          <a:ln w="9525" algn="ctr">
            <a:noFill/>
            <a:round/>
          </a:ln>
        </p:spPr>
        <p:txBody>
          <a:bodyPr/>
          <a:lstStyle/>
          <a:p>
            <a:pPr defTabSz="1146749"/>
            <a:endParaRPr lang="zh-CN" altLang="en-US" sz="2257">
              <a:ea typeface="宋体" panose="02010600030101010101" pitchFamily="2" charset="-122"/>
            </a:endParaRPr>
          </a:p>
        </p:txBody>
      </p:sp>
      <p:sp>
        <p:nvSpPr>
          <p:cNvPr id="58" name="矩形 57"/>
          <p:cNvSpPr>
            <a:spLocks noChangeArrowheads="1"/>
          </p:cNvSpPr>
          <p:nvPr/>
        </p:nvSpPr>
        <p:spPr bwMode="auto">
          <a:xfrm>
            <a:off x="9145991" y="5717145"/>
            <a:ext cx="278720" cy="203067"/>
          </a:xfrm>
          <a:prstGeom prst="rect">
            <a:avLst/>
          </a:prstGeom>
          <a:solidFill>
            <a:schemeClr val="accent2"/>
          </a:solidFill>
          <a:ln w="9525" algn="ctr">
            <a:noFill/>
            <a:round/>
          </a:ln>
        </p:spPr>
        <p:txBody>
          <a:bodyPr/>
          <a:lstStyle/>
          <a:p>
            <a:pPr defTabSz="1146749"/>
            <a:endParaRPr lang="zh-CN" altLang="en-US" sz="2257">
              <a:ea typeface="宋体" panose="02010600030101010101" pitchFamily="2" charset="-122"/>
            </a:endParaRPr>
          </a:p>
        </p:txBody>
      </p:sp>
      <p:sp>
        <p:nvSpPr>
          <p:cNvPr id="59" name="矩形 58"/>
          <p:cNvSpPr>
            <a:spLocks noChangeArrowheads="1"/>
          </p:cNvSpPr>
          <p:nvPr/>
        </p:nvSpPr>
        <p:spPr bwMode="auto">
          <a:xfrm>
            <a:off x="9145991" y="6057581"/>
            <a:ext cx="278720" cy="205058"/>
          </a:xfrm>
          <a:prstGeom prst="rect">
            <a:avLst/>
          </a:prstGeom>
          <a:solidFill>
            <a:schemeClr val="accent1"/>
          </a:solidFill>
          <a:ln w="9525" algn="ctr">
            <a:noFill/>
            <a:round/>
          </a:ln>
        </p:spPr>
        <p:txBody>
          <a:bodyPr/>
          <a:lstStyle/>
          <a:p>
            <a:pPr defTabSz="1146749"/>
            <a:endParaRPr lang="zh-CN" altLang="en-US" sz="2257">
              <a:ea typeface="宋体" panose="02010600030101010101" pitchFamily="2" charset="-122"/>
            </a:endParaRPr>
          </a:p>
        </p:txBody>
      </p:sp>
      <p:sp>
        <p:nvSpPr>
          <p:cNvPr id="60" name="文本框 180"/>
          <p:cNvSpPr txBox="1">
            <a:spLocks noChangeArrowheads="1"/>
          </p:cNvSpPr>
          <p:nvPr/>
        </p:nvSpPr>
        <p:spPr bwMode="auto">
          <a:xfrm>
            <a:off x="9534209" y="5271193"/>
            <a:ext cx="1612593" cy="323935"/>
          </a:xfrm>
          <a:prstGeom prst="rect">
            <a:avLst/>
          </a:prstGeom>
          <a:noFill/>
          <a:ln w="9525">
            <a:noFill/>
            <a:miter lim="800000"/>
          </a:ln>
        </p:spPr>
        <p:txBody>
          <a:bodyPr>
            <a:spAutoFit/>
          </a:bodyPr>
          <a:lstStyle/>
          <a:p>
            <a:pPr defTabSz="1146749"/>
            <a:r>
              <a:rPr lang="zh-CN" altLang="en-US" sz="1505">
                <a:solidFill>
                  <a:srgbClr val="808080"/>
                </a:solidFill>
                <a:ea typeface="宋体" panose="02010600030101010101" pitchFamily="2" charset="-122"/>
              </a:rPr>
              <a:t>点击输入标题</a:t>
            </a:r>
          </a:p>
        </p:txBody>
      </p:sp>
      <p:sp>
        <p:nvSpPr>
          <p:cNvPr id="61" name="文本框 180"/>
          <p:cNvSpPr txBox="1">
            <a:spLocks noChangeArrowheads="1"/>
          </p:cNvSpPr>
          <p:nvPr/>
        </p:nvSpPr>
        <p:spPr bwMode="auto">
          <a:xfrm>
            <a:off x="9534209" y="5639502"/>
            <a:ext cx="1612593" cy="323935"/>
          </a:xfrm>
          <a:prstGeom prst="rect">
            <a:avLst/>
          </a:prstGeom>
          <a:noFill/>
          <a:ln w="9525">
            <a:noFill/>
            <a:miter lim="800000"/>
          </a:ln>
        </p:spPr>
        <p:txBody>
          <a:bodyPr>
            <a:spAutoFit/>
          </a:bodyPr>
          <a:lstStyle/>
          <a:p>
            <a:pPr defTabSz="1146749"/>
            <a:r>
              <a:rPr lang="zh-CN" altLang="en-US" sz="1505">
                <a:solidFill>
                  <a:srgbClr val="808080"/>
                </a:solidFill>
                <a:ea typeface="宋体" panose="02010600030101010101" pitchFamily="2" charset="-122"/>
              </a:rPr>
              <a:t>点击输入标题</a:t>
            </a:r>
          </a:p>
        </p:txBody>
      </p:sp>
      <p:sp>
        <p:nvSpPr>
          <p:cNvPr id="62" name="文本框 180"/>
          <p:cNvSpPr txBox="1">
            <a:spLocks noChangeArrowheads="1"/>
          </p:cNvSpPr>
          <p:nvPr/>
        </p:nvSpPr>
        <p:spPr bwMode="auto">
          <a:xfrm>
            <a:off x="9534209" y="5981929"/>
            <a:ext cx="1612593" cy="323935"/>
          </a:xfrm>
          <a:prstGeom prst="rect">
            <a:avLst/>
          </a:prstGeom>
          <a:noFill/>
          <a:ln w="9525">
            <a:noFill/>
            <a:miter lim="800000"/>
          </a:ln>
        </p:spPr>
        <p:txBody>
          <a:bodyPr>
            <a:spAutoFit/>
          </a:bodyPr>
          <a:lstStyle/>
          <a:p>
            <a:pPr defTabSz="1146749"/>
            <a:r>
              <a:rPr lang="zh-CN" altLang="en-US" sz="1505">
                <a:solidFill>
                  <a:srgbClr val="808080"/>
                </a:solidFill>
                <a:ea typeface="宋体" panose="02010600030101010101" pitchFamily="2" charset="-122"/>
              </a:rPr>
              <a:t>点击输入标题</a:t>
            </a:r>
          </a:p>
        </p:txBody>
      </p:sp>
      <p:sp>
        <p:nvSpPr>
          <p:cNvPr id="63" name="文本框 180"/>
          <p:cNvSpPr txBox="1">
            <a:spLocks noChangeArrowheads="1"/>
          </p:cNvSpPr>
          <p:nvPr/>
        </p:nvSpPr>
        <p:spPr bwMode="auto">
          <a:xfrm>
            <a:off x="1304012" y="5364764"/>
            <a:ext cx="2940493" cy="502702"/>
          </a:xfrm>
          <a:prstGeom prst="rect">
            <a:avLst/>
          </a:prstGeom>
          <a:noFill/>
          <a:ln w="9525">
            <a:noFill/>
            <a:miter lim="800000"/>
          </a:ln>
        </p:spPr>
        <p:txBody>
          <a:bodyPr>
            <a:spAutoFit/>
          </a:bodyPr>
          <a:lstStyle/>
          <a:p>
            <a:pPr algn="just" defTabSz="1146749">
              <a:lnSpc>
                <a:spcPts val="1630"/>
              </a:lnSpc>
            </a:pPr>
            <a:r>
              <a:rPr lang="zh-CN" altLang="en-US" sz="1254">
                <a:solidFill>
                  <a:srgbClr val="808080"/>
                </a:solidFill>
              </a:rPr>
              <a:t>详写内容</a:t>
            </a:r>
            <a:r>
              <a:rPr lang="en-US" altLang="zh-CN" sz="1254">
                <a:solidFill>
                  <a:srgbClr val="808080"/>
                </a:solidFill>
                <a:latin typeface="微软雅黑" panose="020B0503020204020204" pitchFamily="34" charset="-122"/>
              </a:rPr>
              <a:t>……</a:t>
            </a:r>
            <a:r>
              <a:rPr lang="zh-CN" altLang="en-US" sz="1254">
                <a:solidFill>
                  <a:srgbClr val="808080"/>
                </a:solidFill>
              </a:rPr>
              <a:t>点击输入本栏的具体文字，简明扼要的说明分项内容</a:t>
            </a:r>
            <a:endParaRPr lang="en-US" altLang="zh-CN" sz="1254">
              <a:solidFill>
                <a:srgbClr val="808080"/>
              </a:solidFill>
            </a:endParaRPr>
          </a:p>
        </p:txBody>
      </p:sp>
      <p:sp>
        <p:nvSpPr>
          <p:cNvPr id="64" name="文本框 63"/>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09511195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childTnLst>
                          </p:cTn>
                        </p:par>
                        <p:par>
                          <p:cTn id="20" fill="hold">
                            <p:stCondLst>
                              <p:cond delay="3500"/>
                            </p:stCondLst>
                            <p:childTnLst>
                              <p:par>
                                <p:cTn id="21" presetID="22" presetClass="entr" presetSubtype="2"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right)">
                                      <p:cBhvr>
                                        <p:cTn id="23" dur="500"/>
                                        <p:tgtEl>
                                          <p:spTgt spid="53"/>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childTnLst>
                          </p:cTn>
                        </p:par>
                        <p:par>
                          <p:cTn id="28" fill="hold">
                            <p:stCondLst>
                              <p:cond delay="4500"/>
                            </p:stCondLst>
                            <p:childTnLst>
                              <p:par>
                                <p:cTn id="29" presetID="31"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wipe(left)">
                                      <p:cBhvr>
                                        <p:cTn id="53" dur="500"/>
                                        <p:tgtEl>
                                          <p:spTgt spid="6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wipe(left)">
                                      <p:cBhvr>
                                        <p:cTn id="5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 grpId="0"/>
      <p:bldP spid="57" grpId="0" animBg="1"/>
      <p:bldP spid="58" grpId="0" animBg="1"/>
      <p:bldP spid="59" grpId="0" animBg="1"/>
      <p:bldP spid="60" grpId="0"/>
      <p:bldP spid="61" grpId="0"/>
      <p:bldP spid="62"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cxnSp>
        <p:nvCxnSpPr>
          <p:cNvPr id="3" name="直接连接符 2"/>
          <p:cNvCxnSpPr/>
          <p:nvPr/>
        </p:nvCxnSpPr>
        <p:spPr>
          <a:xfrm>
            <a:off x="4488840" y="2605619"/>
            <a:ext cx="1676104" cy="0"/>
          </a:xfrm>
          <a:prstGeom prst="line">
            <a:avLst/>
          </a:prstGeom>
          <a:ln>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88841" y="3365557"/>
            <a:ext cx="1698359" cy="0"/>
          </a:xfrm>
          <a:prstGeom prst="line">
            <a:avLst/>
          </a:prstGeom>
          <a:ln>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88840" y="4125496"/>
            <a:ext cx="1671912" cy="0"/>
          </a:xfrm>
          <a:prstGeom prst="line">
            <a:avLst/>
          </a:prstGeom>
          <a:ln>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488840" y="4885433"/>
            <a:ext cx="1671912" cy="0"/>
          </a:xfrm>
          <a:prstGeom prst="line">
            <a:avLst/>
          </a:prstGeom>
          <a:ln>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 name="AutoShape 4"/>
          <p:cNvSpPr>
            <a:spLocks noChangeAspect="1" noChangeArrowheads="1" noTextEdit="1"/>
          </p:cNvSpPr>
          <p:nvPr/>
        </p:nvSpPr>
        <p:spPr bwMode="auto">
          <a:xfrm>
            <a:off x="2037015" y="1915947"/>
            <a:ext cx="2491316"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8" name="Freeform 6"/>
          <p:cNvSpPr/>
          <p:nvPr/>
        </p:nvSpPr>
        <p:spPr bwMode="auto">
          <a:xfrm>
            <a:off x="1487489" y="1604798"/>
            <a:ext cx="3042959" cy="1807633"/>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chemeClr val="accent1"/>
          </a:solidFill>
          <a:ln>
            <a:noFill/>
          </a:ln>
        </p:spPr>
        <p:txBody>
          <a:bodyPr vert="horz" wrap="square" lIns="121920" tIns="60960" rIns="121920" bIns="60960" numCol="1" anchor="t" anchorCtr="0" compatLnSpc="1"/>
          <a:lstStyle/>
          <a:p>
            <a:endParaRPr lang="zh-CN" altLang="en-US" sz="2400"/>
          </a:p>
        </p:txBody>
      </p:sp>
      <p:sp>
        <p:nvSpPr>
          <p:cNvPr id="9" name="Freeform 7"/>
          <p:cNvSpPr/>
          <p:nvPr/>
        </p:nvSpPr>
        <p:spPr bwMode="auto">
          <a:xfrm>
            <a:off x="1487489" y="2373148"/>
            <a:ext cx="3042959" cy="1807633"/>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accent2"/>
          </a:solidFill>
          <a:ln>
            <a:noFill/>
          </a:ln>
        </p:spPr>
        <p:txBody>
          <a:bodyPr vert="horz" wrap="square" lIns="121920" tIns="60960" rIns="121920" bIns="60960" numCol="1" anchor="t" anchorCtr="0" compatLnSpc="1"/>
          <a:lstStyle/>
          <a:p>
            <a:endParaRPr lang="zh-CN" altLang="en-US" sz="2400"/>
          </a:p>
        </p:txBody>
      </p:sp>
      <p:sp>
        <p:nvSpPr>
          <p:cNvPr id="10" name="Freeform 8"/>
          <p:cNvSpPr/>
          <p:nvPr/>
        </p:nvSpPr>
        <p:spPr bwMode="auto">
          <a:xfrm>
            <a:off x="1487489" y="3143614"/>
            <a:ext cx="3042959" cy="1805517"/>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chemeClr val="accent1"/>
          </a:solidFill>
          <a:ln>
            <a:noFill/>
          </a:ln>
        </p:spPr>
        <p:txBody>
          <a:bodyPr vert="horz" wrap="square" lIns="121920" tIns="60960" rIns="121920" bIns="60960" numCol="1" anchor="t" anchorCtr="0" compatLnSpc="1"/>
          <a:lstStyle/>
          <a:p>
            <a:endParaRPr lang="zh-CN" altLang="en-US" sz="2400"/>
          </a:p>
        </p:txBody>
      </p:sp>
      <p:sp>
        <p:nvSpPr>
          <p:cNvPr id="11" name="Freeform 9"/>
          <p:cNvSpPr/>
          <p:nvPr/>
        </p:nvSpPr>
        <p:spPr bwMode="auto">
          <a:xfrm>
            <a:off x="1487489" y="3909848"/>
            <a:ext cx="3042959" cy="1807633"/>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accent2"/>
          </a:solidFill>
          <a:ln>
            <a:noFill/>
          </a:ln>
        </p:spPr>
        <p:txBody>
          <a:bodyPr vert="horz" wrap="square" lIns="121920" tIns="60960" rIns="121920" bIns="60960" numCol="1" anchor="t" anchorCtr="0" compatLnSpc="1"/>
          <a:lstStyle/>
          <a:p>
            <a:endParaRPr lang="zh-CN" altLang="en-US" sz="2400"/>
          </a:p>
        </p:txBody>
      </p:sp>
      <p:cxnSp>
        <p:nvCxnSpPr>
          <p:cNvPr id="12" name="直接连接符 11"/>
          <p:cNvCxnSpPr/>
          <p:nvPr/>
        </p:nvCxnSpPr>
        <p:spPr>
          <a:xfrm>
            <a:off x="1391477" y="2210283"/>
            <a:ext cx="0" cy="2976331"/>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83502" y="2261097"/>
            <a:ext cx="924847" cy="297517"/>
          </a:xfrm>
          <a:prstGeom prst="rect">
            <a:avLst/>
          </a:prstGeom>
        </p:spPr>
        <p:txBody>
          <a:bodyPr wrap="square">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01</a:t>
            </a:r>
          </a:p>
        </p:txBody>
      </p:sp>
      <p:sp>
        <p:nvSpPr>
          <p:cNvPr id="14" name="矩形 13"/>
          <p:cNvSpPr/>
          <p:nvPr/>
        </p:nvSpPr>
        <p:spPr>
          <a:xfrm>
            <a:off x="1583501" y="2980108"/>
            <a:ext cx="924847" cy="297517"/>
          </a:xfrm>
          <a:prstGeom prst="rect">
            <a:avLst/>
          </a:prstGeom>
        </p:spPr>
        <p:txBody>
          <a:bodyPr wrap="square">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02</a:t>
            </a:r>
          </a:p>
        </p:txBody>
      </p:sp>
      <p:sp>
        <p:nvSpPr>
          <p:cNvPr id="15" name="矩形 14"/>
          <p:cNvSpPr/>
          <p:nvPr/>
        </p:nvSpPr>
        <p:spPr>
          <a:xfrm>
            <a:off x="1583499" y="3745456"/>
            <a:ext cx="924847" cy="297517"/>
          </a:xfrm>
          <a:prstGeom prst="rect">
            <a:avLst/>
          </a:prstGeom>
        </p:spPr>
        <p:txBody>
          <a:bodyPr wrap="square">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03</a:t>
            </a:r>
          </a:p>
        </p:txBody>
      </p:sp>
      <p:sp>
        <p:nvSpPr>
          <p:cNvPr id="16" name="矩形 15"/>
          <p:cNvSpPr/>
          <p:nvPr/>
        </p:nvSpPr>
        <p:spPr>
          <a:xfrm>
            <a:off x="1595243" y="4510802"/>
            <a:ext cx="924847" cy="297517"/>
          </a:xfrm>
          <a:prstGeom prst="rect">
            <a:avLst/>
          </a:prstGeom>
        </p:spPr>
        <p:txBody>
          <a:bodyPr wrap="square">
            <a:spAutoFit/>
          </a:bodyPr>
          <a:lstStyle/>
          <a:p>
            <a:pPr algn="just">
              <a:lnSpc>
                <a:spcPts val="1600"/>
              </a:lnSpc>
            </a:pPr>
            <a:r>
              <a:rPr lang="en-US" altLang="zh-CN" sz="3200" dirty="0">
                <a:solidFill>
                  <a:schemeClr val="bg1"/>
                </a:solidFill>
                <a:latin typeface="微软雅黑" panose="020B0503020204020204" pitchFamily="34" charset="-122"/>
                <a:ea typeface="微软雅黑" panose="020B0503020204020204" pitchFamily="34" charset="-122"/>
              </a:rPr>
              <a:t>04</a:t>
            </a:r>
          </a:p>
        </p:txBody>
      </p:sp>
      <p:sp>
        <p:nvSpPr>
          <p:cNvPr id="17" name="椭圆 16"/>
          <p:cNvSpPr/>
          <p:nvPr/>
        </p:nvSpPr>
        <p:spPr>
          <a:xfrm>
            <a:off x="4348381" y="2535389"/>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8" name="组合 17"/>
          <p:cNvGrpSpPr/>
          <p:nvPr/>
        </p:nvGrpSpPr>
        <p:grpSpPr>
          <a:xfrm>
            <a:off x="6168170" y="2236557"/>
            <a:ext cx="676671" cy="676671"/>
            <a:chOff x="6016316" y="1528430"/>
            <a:chExt cx="560677" cy="560677"/>
          </a:xfrm>
          <a:solidFill>
            <a:schemeClr val="accent1"/>
          </a:solidFill>
        </p:grpSpPr>
        <p:grpSp>
          <p:nvGrpSpPr>
            <p:cNvPr id="19" name="组合 18"/>
            <p:cNvGrpSpPr/>
            <p:nvPr/>
          </p:nvGrpSpPr>
          <p:grpSpPr>
            <a:xfrm>
              <a:off x="6084168" y="1657727"/>
              <a:ext cx="371475" cy="302084"/>
              <a:chOff x="5256405" y="2057401"/>
              <a:chExt cx="1130300" cy="919163"/>
            </a:xfrm>
            <a:grpFill/>
          </p:grpSpPr>
          <p:sp>
            <p:nvSpPr>
              <p:cNvPr id="21"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20" name="同心圆 19"/>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33" name="矩形 32"/>
          <p:cNvSpPr/>
          <p:nvPr/>
        </p:nvSpPr>
        <p:spPr>
          <a:xfrm>
            <a:off x="6860168" y="2210283"/>
            <a:ext cx="3840152" cy="707886"/>
          </a:xfrm>
          <a:prstGeom prst="rect">
            <a:avLst/>
          </a:prstGeom>
        </p:spPr>
        <p:txBody>
          <a:bodyPr wrap="square">
            <a:spAutoFit/>
          </a:bodyPr>
          <a:lstStyle/>
          <a:p>
            <a:pPr algn="just">
              <a:lnSpc>
                <a:spcPts val="16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3" dirty="0">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3"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4348381" y="3295327"/>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矩形 34"/>
          <p:cNvSpPr/>
          <p:nvPr/>
        </p:nvSpPr>
        <p:spPr>
          <a:xfrm>
            <a:off x="6860168" y="2986259"/>
            <a:ext cx="3840152" cy="707886"/>
          </a:xfrm>
          <a:prstGeom prst="rect">
            <a:avLst/>
          </a:prstGeom>
        </p:spPr>
        <p:txBody>
          <a:bodyPr wrap="square">
            <a:spAutoFit/>
          </a:bodyPr>
          <a:lstStyle/>
          <a:p>
            <a:pPr algn="just">
              <a:lnSpc>
                <a:spcPts val="16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3" dirty="0">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3"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6168169" y="3018028"/>
            <a:ext cx="674104" cy="674104"/>
            <a:chOff x="1718632" y="1996162"/>
            <a:chExt cx="560677" cy="560677"/>
          </a:xfrm>
          <a:solidFill>
            <a:schemeClr val="accent2"/>
          </a:solidFill>
        </p:grpSpPr>
        <p:grpSp>
          <p:nvGrpSpPr>
            <p:cNvPr id="37" name="组合 36"/>
            <p:cNvGrpSpPr/>
            <p:nvPr/>
          </p:nvGrpSpPr>
          <p:grpSpPr>
            <a:xfrm flipH="1">
              <a:off x="1849203" y="2133863"/>
              <a:ext cx="272792" cy="268628"/>
              <a:chOff x="1046163" y="1765300"/>
              <a:chExt cx="1196975" cy="1019176"/>
            </a:xfrm>
            <a:grpFill/>
          </p:grpSpPr>
          <p:sp>
            <p:nvSpPr>
              <p:cNvPr id="39"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38" name="同心圆 37"/>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45" name="椭圆 44"/>
          <p:cNvSpPr/>
          <p:nvPr/>
        </p:nvSpPr>
        <p:spPr>
          <a:xfrm>
            <a:off x="4348381" y="4055266"/>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a:off x="6860168" y="3762235"/>
            <a:ext cx="3840152" cy="707886"/>
          </a:xfrm>
          <a:prstGeom prst="rect">
            <a:avLst/>
          </a:prstGeom>
        </p:spPr>
        <p:txBody>
          <a:bodyPr wrap="square">
            <a:spAutoFit/>
          </a:bodyPr>
          <a:lstStyle/>
          <a:p>
            <a:pPr algn="just">
              <a:lnSpc>
                <a:spcPts val="16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3" dirty="0">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3"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6168170" y="3796934"/>
            <a:ext cx="673873" cy="673873"/>
            <a:chOff x="4197777" y="3610451"/>
            <a:chExt cx="560677" cy="560677"/>
          </a:xfrm>
          <a:solidFill>
            <a:schemeClr val="accent1"/>
          </a:solidFill>
        </p:grpSpPr>
        <p:grpSp>
          <p:nvGrpSpPr>
            <p:cNvPr id="48" name="组合 47"/>
            <p:cNvGrpSpPr/>
            <p:nvPr/>
          </p:nvGrpSpPr>
          <p:grpSpPr>
            <a:xfrm>
              <a:off x="4324818" y="3742282"/>
              <a:ext cx="305320" cy="261247"/>
              <a:chOff x="1627188" y="2219325"/>
              <a:chExt cx="758825" cy="649288"/>
            </a:xfrm>
            <a:grpFill/>
          </p:grpSpPr>
          <p:sp>
            <p:nvSpPr>
              <p:cNvPr id="50"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9"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49" name="同心圆 48"/>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76" name="椭圆 75"/>
          <p:cNvSpPr/>
          <p:nvPr/>
        </p:nvSpPr>
        <p:spPr>
          <a:xfrm>
            <a:off x="4348381" y="4815203"/>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矩形 76"/>
          <p:cNvSpPr/>
          <p:nvPr/>
        </p:nvSpPr>
        <p:spPr>
          <a:xfrm>
            <a:off x="6860168" y="4538212"/>
            <a:ext cx="3840152" cy="707886"/>
          </a:xfrm>
          <a:prstGeom prst="rect">
            <a:avLst/>
          </a:prstGeom>
        </p:spPr>
        <p:txBody>
          <a:bodyPr wrap="square">
            <a:spAutoFit/>
          </a:bodyPr>
          <a:lstStyle/>
          <a:p>
            <a:pPr algn="just">
              <a:lnSpc>
                <a:spcPts val="16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3" dirty="0">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3"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168170" y="4575608"/>
            <a:ext cx="674965" cy="674965"/>
            <a:chOff x="1292477" y="2482145"/>
            <a:chExt cx="560677" cy="560677"/>
          </a:xfrm>
          <a:solidFill>
            <a:schemeClr val="accent2"/>
          </a:solidFill>
        </p:grpSpPr>
        <p:grpSp>
          <p:nvGrpSpPr>
            <p:cNvPr id="79" name="组合 78"/>
            <p:cNvGrpSpPr/>
            <p:nvPr/>
          </p:nvGrpSpPr>
          <p:grpSpPr>
            <a:xfrm>
              <a:off x="1443224" y="2627821"/>
              <a:ext cx="242888" cy="265780"/>
              <a:chOff x="247650" y="1957388"/>
              <a:chExt cx="993776" cy="1087438"/>
            </a:xfrm>
            <a:grpFill/>
          </p:grpSpPr>
          <p:sp>
            <p:nvSpPr>
              <p:cNvPr id="81" name="Freeform 112"/>
              <p:cNvSpPr/>
              <p:nvPr/>
            </p:nvSpPr>
            <p:spPr bwMode="auto">
              <a:xfrm>
                <a:off x="247650" y="1957388"/>
                <a:ext cx="914400" cy="1087438"/>
              </a:xfrm>
              <a:custGeom>
                <a:avLst/>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113"/>
              <p:cNvSpPr/>
              <p:nvPr/>
            </p:nvSpPr>
            <p:spPr bwMode="auto">
              <a:xfrm>
                <a:off x="366713" y="2076451"/>
                <a:ext cx="676275" cy="850900"/>
              </a:xfrm>
              <a:custGeom>
                <a:avLst/>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ah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3"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4"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85"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6"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87"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8"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89" name="Freeform 120"/>
              <p:cNvSpPr/>
              <p:nvPr/>
            </p:nvSpPr>
            <p:spPr bwMode="auto">
              <a:xfrm>
                <a:off x="442913" y="2582863"/>
                <a:ext cx="798513" cy="285750"/>
              </a:xfrm>
              <a:custGeom>
                <a:avLst/>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ahLst/>
                <a:cxnLst>
                  <a:cxn ang="0">
                    <a:pos x="T0" y="T1"/>
                  </a:cxn>
                  <a:cxn ang="0">
                    <a:pos x="T2" y="T3"/>
                  </a:cxn>
                  <a:cxn ang="0">
                    <a:pos x="T4" y="T5"/>
                  </a:cxn>
                  <a:cxn ang="0">
                    <a:pos x="T6" y="T7"/>
                  </a:cxn>
                  <a:cxn ang="0">
                    <a:pos x="T8" y="T9"/>
                  </a:cxn>
                  <a:cxn ang="0">
                    <a:pos x="T10" y="T11"/>
                  </a:cxn>
                </a:cxnLst>
                <a:rect l="0" t="0" r="r" b="b"/>
                <a:pathLst>
                  <a:path w="503"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121"/>
              <p:cNvSpPr/>
              <p:nvPr/>
            </p:nvSpPr>
            <p:spPr bwMode="auto">
              <a:xfrm>
                <a:off x="547688" y="2582863"/>
                <a:ext cx="149225" cy="285750"/>
              </a:xfrm>
              <a:custGeom>
                <a:avLst/>
                <a:gdLst>
                  <a:gd name="T0" fmla="*/ 0 w 94"/>
                  <a:gd name="T1" fmla="*/ 128 h 180"/>
                  <a:gd name="T2" fmla="*/ 94 w 94"/>
                  <a:gd name="T3" fmla="*/ 180 h 180"/>
                  <a:gd name="T4" fmla="*/ 94 w 94"/>
                  <a:gd name="T5" fmla="*/ 0 h 180"/>
                  <a:gd name="T6" fmla="*/ 0 w 94"/>
                  <a:gd name="T7" fmla="*/ 54 h 180"/>
                  <a:gd name="T8" fmla="*/ 0 w 94"/>
                  <a:gd name="T9" fmla="*/ 128 h 180"/>
                </a:gdLst>
                <a:ah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122"/>
              <p:cNvSpPr/>
              <p:nvPr/>
            </p:nvSpPr>
            <p:spPr bwMode="auto">
              <a:xfrm>
                <a:off x="550863" y="2593976"/>
                <a:ext cx="142875" cy="266700"/>
              </a:xfrm>
              <a:custGeom>
                <a:avLst/>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ah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80" name="同心圆 79"/>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92" name="文本框 91"/>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5143198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
                                            <p:tgtEl>
                                              <p:spTgt spid="8"/>
                                            </p:tgtEl>
                                          </p:cBhvr>
                                        </p:animEffect>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300"/>
                                            <p:tgtEl>
                                              <p:spTgt spid="9"/>
                                            </p:tgtEl>
                                          </p:cBhvr>
                                        </p:animEffect>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300"/>
                                            <p:tgtEl>
                                              <p:spTgt spid="10"/>
                                            </p:tgtEl>
                                          </p:cBhvr>
                                        </p:animEffect>
                                      </p:childTnLst>
                                    </p:cTn>
                                  </p:par>
                                </p:childTnLst>
                              </p:cTn>
                            </p:par>
                            <p:par>
                              <p:cTn id="25" fill="hold">
                                <p:stCondLst>
                                  <p:cond delay="19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300"/>
                                            <p:tgtEl>
                                              <p:spTgt spid="11"/>
                                            </p:tgtEl>
                                          </p:cBhvr>
                                        </p:animEffect>
                                      </p:childTnLst>
                                    </p:cTn>
                                  </p:par>
                                </p:childTnLst>
                              </p:cTn>
                            </p:par>
                            <p:par>
                              <p:cTn id="29" fill="hold">
                                <p:stCondLst>
                                  <p:cond delay="22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 fill="hold"/>
                                            <p:tgtEl>
                                              <p:spTgt spid="13"/>
                                            </p:tgtEl>
                                            <p:attrNameLst>
                                              <p:attrName>ppt_w</p:attrName>
                                            </p:attrNameLst>
                                          </p:cBhvr>
                                          <p:tavLst>
                                            <p:tav tm="0">
                                              <p:val>
                                                <p:fltVal val="0"/>
                                              </p:val>
                                            </p:tav>
                                            <p:tav tm="100000">
                                              <p:val>
                                                <p:strVal val="#ppt_w"/>
                                              </p:val>
                                            </p:tav>
                                          </p:tavLst>
                                        </p:anim>
                                        <p:anim calcmode="lin" valueType="num">
                                          <p:cBhvr>
                                            <p:cTn id="33" dur="300" fill="hold"/>
                                            <p:tgtEl>
                                              <p:spTgt spid="13"/>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childTnLst>
                                    </p:cTn>
                                  </p:par>
                                </p:childTnLst>
                              </p:cTn>
                            </p:par>
                            <p:par>
                              <p:cTn id="39" fill="hold">
                                <p:stCondLst>
                                  <p:cond delay="2800"/>
                                </p:stCondLst>
                                <p:childTnLst>
                                  <p:par>
                                    <p:cTn id="40" presetID="2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300" fill="hold"/>
                                            <p:tgtEl>
                                              <p:spTgt spid="15"/>
                                            </p:tgtEl>
                                            <p:attrNameLst>
                                              <p:attrName>ppt_w</p:attrName>
                                            </p:attrNameLst>
                                          </p:cBhvr>
                                          <p:tavLst>
                                            <p:tav tm="0">
                                              <p:val>
                                                <p:fltVal val="0"/>
                                              </p:val>
                                            </p:tav>
                                            <p:tav tm="100000">
                                              <p:val>
                                                <p:strVal val="#ppt_w"/>
                                              </p:val>
                                            </p:tav>
                                          </p:tavLst>
                                        </p:anim>
                                        <p:anim calcmode="lin" valueType="num">
                                          <p:cBhvr>
                                            <p:cTn id="43" dur="3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3100"/>
                                </p:stCondLst>
                                <p:childTnLst>
                                  <p:par>
                                    <p:cTn id="45" presetID="2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300" fill="hold"/>
                                            <p:tgtEl>
                                              <p:spTgt spid="16"/>
                                            </p:tgtEl>
                                            <p:attrNameLst>
                                              <p:attrName>ppt_w</p:attrName>
                                            </p:attrNameLst>
                                          </p:cBhvr>
                                          <p:tavLst>
                                            <p:tav tm="0">
                                              <p:val>
                                                <p:fltVal val="0"/>
                                              </p:val>
                                            </p:tav>
                                            <p:tav tm="100000">
                                              <p:val>
                                                <p:strVal val="#ppt_w"/>
                                              </p:val>
                                            </p:tav>
                                          </p:tavLst>
                                        </p:anim>
                                        <p:anim calcmode="lin" valueType="num">
                                          <p:cBhvr>
                                            <p:cTn id="48" dur="3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3400"/>
                                </p:stCondLst>
                                <p:childTnLst>
                                  <p:par>
                                    <p:cTn id="50" presetID="10" presetClass="entr" presetSubtype="0" repeatCount="3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50"/>
                                            <p:tgtEl>
                                              <p:spTgt spid="17"/>
                                            </p:tgtEl>
                                          </p:cBhvr>
                                        </p:animEffect>
                                      </p:childTnLst>
                                    </p:cTn>
                                  </p:par>
                                </p:childTnLst>
                              </p:cTn>
                            </p:par>
                            <p:par>
                              <p:cTn id="53" fill="hold">
                                <p:stCondLst>
                                  <p:cond delay="3850"/>
                                </p:stCondLst>
                                <p:childTnLst>
                                  <p:par>
                                    <p:cTn id="54" presetID="22" presetClass="entr" presetSubtype="8"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14:presetBounceEnd="53000">
                                      <p:stCondLst>
                                        <p:cond delay="700"/>
                                      </p:stCondLst>
                                      <p:childTnLst>
                                        <p:set>
                                          <p:cBhvr>
                                            <p:cTn id="61" dur="1" fill="hold">
                                              <p:stCondLst>
                                                <p:cond delay="0"/>
                                              </p:stCondLst>
                                            </p:cTn>
                                            <p:tgtEl>
                                              <p:spTgt spid="33"/>
                                            </p:tgtEl>
                                            <p:attrNameLst>
                                              <p:attrName>style.visibility</p:attrName>
                                            </p:attrNameLst>
                                          </p:cBhvr>
                                          <p:to>
                                            <p:strVal val="visible"/>
                                          </p:to>
                                        </p:set>
                                        <p:anim calcmode="lin" valueType="num" p14:bounceEnd="53000">
                                          <p:cBhvr additive="base">
                                            <p:cTn id="62" dur="300" fill="hold"/>
                                            <p:tgtEl>
                                              <p:spTgt spid="33"/>
                                            </p:tgtEl>
                                            <p:attrNameLst>
                                              <p:attrName>ppt_x</p:attrName>
                                            </p:attrNameLst>
                                          </p:cBhvr>
                                          <p:tavLst>
                                            <p:tav tm="0">
                                              <p:val>
                                                <p:strVal val="1+#ppt_w/2"/>
                                              </p:val>
                                            </p:tav>
                                            <p:tav tm="100000">
                                              <p:val>
                                                <p:strVal val="#ppt_x"/>
                                              </p:val>
                                            </p:tav>
                                          </p:tavLst>
                                        </p:anim>
                                        <p:anim calcmode="lin" valueType="num" p14:bounceEnd="53000">
                                          <p:cBhvr additive="base">
                                            <p:cTn id="63" dur="3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4850"/>
                                </p:stCondLst>
                                <p:childTnLst>
                                  <p:par>
                                    <p:cTn id="65" presetID="10" presetClass="entr" presetSubtype="0" repeatCount="300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50"/>
                                            <p:tgtEl>
                                              <p:spTgt spid="34"/>
                                            </p:tgtEl>
                                          </p:cBhvr>
                                        </p:animEffect>
                                      </p:childTnLst>
                                    </p:cTn>
                                  </p:par>
                                </p:childTnLst>
                              </p:cTn>
                            </p:par>
                            <p:par>
                              <p:cTn id="68" fill="hold">
                                <p:stCondLst>
                                  <p:cond delay="5300"/>
                                </p:stCondLst>
                                <p:childTnLst>
                                  <p:par>
                                    <p:cTn id="69" presetID="22" presetClass="entr" presetSubtype="8"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2" presetClass="entr" presetSubtype="2" fill="hold" grpId="0" nodeType="withEffect" p14:presetBounceEnd="53000">
                                      <p:stCondLst>
                                        <p:cond delay="700"/>
                                      </p:stCondLst>
                                      <p:childTnLst>
                                        <p:set>
                                          <p:cBhvr>
                                            <p:cTn id="76" dur="1" fill="hold">
                                              <p:stCondLst>
                                                <p:cond delay="0"/>
                                              </p:stCondLst>
                                            </p:cTn>
                                            <p:tgtEl>
                                              <p:spTgt spid="35"/>
                                            </p:tgtEl>
                                            <p:attrNameLst>
                                              <p:attrName>style.visibility</p:attrName>
                                            </p:attrNameLst>
                                          </p:cBhvr>
                                          <p:to>
                                            <p:strVal val="visible"/>
                                          </p:to>
                                        </p:set>
                                        <p:anim calcmode="lin" valueType="num" p14:bounceEnd="53000">
                                          <p:cBhvr additive="base">
                                            <p:cTn id="77" dur="300" fill="hold"/>
                                            <p:tgtEl>
                                              <p:spTgt spid="35"/>
                                            </p:tgtEl>
                                            <p:attrNameLst>
                                              <p:attrName>ppt_x</p:attrName>
                                            </p:attrNameLst>
                                          </p:cBhvr>
                                          <p:tavLst>
                                            <p:tav tm="0">
                                              <p:val>
                                                <p:strVal val="1+#ppt_w/2"/>
                                              </p:val>
                                            </p:tav>
                                            <p:tav tm="100000">
                                              <p:val>
                                                <p:strVal val="#ppt_x"/>
                                              </p:val>
                                            </p:tav>
                                          </p:tavLst>
                                        </p:anim>
                                        <p:anim calcmode="lin" valueType="num" p14:bounceEnd="53000">
                                          <p:cBhvr additive="base">
                                            <p:cTn id="78" dur="3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10" presetClass="entr" presetSubtype="0" repeatCount="300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50"/>
                                            <p:tgtEl>
                                              <p:spTgt spid="45"/>
                                            </p:tgtEl>
                                          </p:cBhvr>
                                        </p:animEffect>
                                      </p:childTnLst>
                                    </p:cTn>
                                  </p:par>
                                </p:childTnLst>
                              </p:cTn>
                            </p:par>
                            <p:par>
                              <p:cTn id="83" fill="hold">
                                <p:stCondLst>
                                  <p:cond delay="67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par>
                                    <p:cTn id="87" presetID="10"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par>
                                    <p:cTn id="90" presetID="2" presetClass="entr" presetSubtype="2" fill="hold" grpId="0" nodeType="withEffect" p14:presetBounceEnd="53000">
                                      <p:stCondLst>
                                        <p:cond delay="700"/>
                                      </p:stCondLst>
                                      <p:childTnLst>
                                        <p:set>
                                          <p:cBhvr>
                                            <p:cTn id="91" dur="1" fill="hold">
                                              <p:stCondLst>
                                                <p:cond delay="0"/>
                                              </p:stCondLst>
                                            </p:cTn>
                                            <p:tgtEl>
                                              <p:spTgt spid="46"/>
                                            </p:tgtEl>
                                            <p:attrNameLst>
                                              <p:attrName>style.visibility</p:attrName>
                                            </p:attrNameLst>
                                          </p:cBhvr>
                                          <p:to>
                                            <p:strVal val="visible"/>
                                          </p:to>
                                        </p:set>
                                        <p:anim calcmode="lin" valueType="num" p14:bounceEnd="53000">
                                          <p:cBhvr additive="base">
                                            <p:cTn id="92" dur="300" fill="hold"/>
                                            <p:tgtEl>
                                              <p:spTgt spid="46"/>
                                            </p:tgtEl>
                                            <p:attrNameLst>
                                              <p:attrName>ppt_x</p:attrName>
                                            </p:attrNameLst>
                                          </p:cBhvr>
                                          <p:tavLst>
                                            <p:tav tm="0">
                                              <p:val>
                                                <p:strVal val="1+#ppt_w/2"/>
                                              </p:val>
                                            </p:tav>
                                            <p:tav tm="100000">
                                              <p:val>
                                                <p:strVal val="#ppt_x"/>
                                              </p:val>
                                            </p:tav>
                                          </p:tavLst>
                                        </p:anim>
                                        <p:anim calcmode="lin" valueType="num" p14:bounceEnd="53000">
                                          <p:cBhvr additive="base">
                                            <p:cTn id="93" dur="300" fill="hold"/>
                                            <p:tgtEl>
                                              <p:spTgt spid="46"/>
                                            </p:tgtEl>
                                            <p:attrNameLst>
                                              <p:attrName>ppt_y</p:attrName>
                                            </p:attrNameLst>
                                          </p:cBhvr>
                                          <p:tavLst>
                                            <p:tav tm="0">
                                              <p:val>
                                                <p:strVal val="#ppt_y"/>
                                              </p:val>
                                            </p:tav>
                                            <p:tav tm="100000">
                                              <p:val>
                                                <p:strVal val="#ppt_y"/>
                                              </p:val>
                                            </p:tav>
                                          </p:tavLst>
                                        </p:anim>
                                      </p:childTnLst>
                                    </p:cTn>
                                  </p:par>
                                </p:childTnLst>
                              </p:cTn>
                            </p:par>
                            <p:par>
                              <p:cTn id="94" fill="hold">
                                <p:stCondLst>
                                  <p:cond delay="7750"/>
                                </p:stCondLst>
                                <p:childTnLst>
                                  <p:par>
                                    <p:cTn id="95" presetID="10" presetClass="entr" presetSubtype="0" repeatCount="300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150"/>
                                            <p:tgtEl>
                                              <p:spTgt spid="76"/>
                                            </p:tgtEl>
                                          </p:cBhvr>
                                        </p:animEffect>
                                      </p:childTnLst>
                                    </p:cTn>
                                  </p:par>
                                </p:childTnLst>
                              </p:cTn>
                            </p:par>
                            <p:par>
                              <p:cTn id="98" fill="hold">
                                <p:stCondLst>
                                  <p:cond delay="8200"/>
                                </p:stCondLst>
                                <p:childTnLst>
                                  <p:par>
                                    <p:cTn id="99" presetID="22" presetClass="entr" presetSubtype="8"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left)">
                                          <p:cBhvr>
                                            <p:cTn id="101" dur="500"/>
                                            <p:tgtEl>
                                              <p:spTgt spid="6"/>
                                            </p:tgtEl>
                                          </p:cBhvr>
                                        </p:animEffect>
                                      </p:childTnLst>
                                    </p:cTn>
                                  </p:par>
                                  <p:par>
                                    <p:cTn id="102" presetID="10" presetClass="entr" presetSubtype="0" fill="hold"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2" presetClass="entr" presetSubtype="2" fill="hold" grpId="0" nodeType="withEffect" p14:presetBounceEnd="53000">
                                      <p:stCondLst>
                                        <p:cond delay="700"/>
                                      </p:stCondLst>
                                      <p:childTnLst>
                                        <p:set>
                                          <p:cBhvr>
                                            <p:cTn id="106" dur="1" fill="hold">
                                              <p:stCondLst>
                                                <p:cond delay="0"/>
                                              </p:stCondLst>
                                            </p:cTn>
                                            <p:tgtEl>
                                              <p:spTgt spid="77"/>
                                            </p:tgtEl>
                                            <p:attrNameLst>
                                              <p:attrName>style.visibility</p:attrName>
                                            </p:attrNameLst>
                                          </p:cBhvr>
                                          <p:to>
                                            <p:strVal val="visible"/>
                                          </p:to>
                                        </p:set>
                                        <p:anim calcmode="lin" valueType="num" p14:bounceEnd="53000">
                                          <p:cBhvr additive="base">
                                            <p:cTn id="107" dur="300" fill="hold"/>
                                            <p:tgtEl>
                                              <p:spTgt spid="77"/>
                                            </p:tgtEl>
                                            <p:attrNameLst>
                                              <p:attrName>ppt_x</p:attrName>
                                            </p:attrNameLst>
                                          </p:cBhvr>
                                          <p:tavLst>
                                            <p:tav tm="0">
                                              <p:val>
                                                <p:strVal val="1+#ppt_w/2"/>
                                              </p:val>
                                            </p:tav>
                                            <p:tav tm="100000">
                                              <p:val>
                                                <p:strVal val="#ppt_x"/>
                                              </p:val>
                                            </p:tav>
                                          </p:tavLst>
                                        </p:anim>
                                        <p:anim calcmode="lin" valueType="num" p14:bounceEnd="53000">
                                          <p:cBhvr additive="base">
                                            <p:cTn id="108" dur="3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3" grpId="0"/>
          <p:bldP spid="14" grpId="0"/>
          <p:bldP spid="15" grpId="0"/>
          <p:bldP spid="16" grpId="0"/>
          <p:bldP spid="17" grpId="0" animBg="1"/>
          <p:bldP spid="33" grpId="0"/>
          <p:bldP spid="34" grpId="0" animBg="1"/>
          <p:bldP spid="35" grpId="0"/>
          <p:bldP spid="45" grpId="0" animBg="1"/>
          <p:bldP spid="46" grpId="0"/>
          <p:bldP spid="76" grpId="0" animBg="1"/>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
                                            <p:tgtEl>
                                              <p:spTgt spid="8"/>
                                            </p:tgtEl>
                                          </p:cBhvr>
                                        </p:animEffect>
                                      </p:childTnLst>
                                    </p:cTn>
                                  </p:par>
                                </p:childTnLst>
                              </p:cTn>
                            </p:par>
                            <p:par>
                              <p:cTn id="17" fill="hold">
                                <p:stCondLst>
                                  <p:cond delay="13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300"/>
                                            <p:tgtEl>
                                              <p:spTgt spid="9"/>
                                            </p:tgtEl>
                                          </p:cBhvr>
                                        </p:animEffect>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300"/>
                                            <p:tgtEl>
                                              <p:spTgt spid="10"/>
                                            </p:tgtEl>
                                          </p:cBhvr>
                                        </p:animEffect>
                                      </p:childTnLst>
                                    </p:cTn>
                                  </p:par>
                                </p:childTnLst>
                              </p:cTn>
                            </p:par>
                            <p:par>
                              <p:cTn id="25" fill="hold">
                                <p:stCondLst>
                                  <p:cond delay="19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300"/>
                                            <p:tgtEl>
                                              <p:spTgt spid="11"/>
                                            </p:tgtEl>
                                          </p:cBhvr>
                                        </p:animEffect>
                                      </p:childTnLst>
                                    </p:cTn>
                                  </p:par>
                                </p:childTnLst>
                              </p:cTn>
                            </p:par>
                            <p:par>
                              <p:cTn id="29" fill="hold">
                                <p:stCondLst>
                                  <p:cond delay="22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 fill="hold"/>
                                            <p:tgtEl>
                                              <p:spTgt spid="13"/>
                                            </p:tgtEl>
                                            <p:attrNameLst>
                                              <p:attrName>ppt_w</p:attrName>
                                            </p:attrNameLst>
                                          </p:cBhvr>
                                          <p:tavLst>
                                            <p:tav tm="0">
                                              <p:val>
                                                <p:fltVal val="0"/>
                                              </p:val>
                                            </p:tav>
                                            <p:tav tm="100000">
                                              <p:val>
                                                <p:strVal val="#ppt_w"/>
                                              </p:val>
                                            </p:tav>
                                          </p:tavLst>
                                        </p:anim>
                                        <p:anim calcmode="lin" valueType="num">
                                          <p:cBhvr>
                                            <p:cTn id="33" dur="300" fill="hold"/>
                                            <p:tgtEl>
                                              <p:spTgt spid="13"/>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childTnLst>
                                    </p:cTn>
                                  </p:par>
                                </p:childTnLst>
                              </p:cTn>
                            </p:par>
                            <p:par>
                              <p:cTn id="39" fill="hold">
                                <p:stCondLst>
                                  <p:cond delay="2800"/>
                                </p:stCondLst>
                                <p:childTnLst>
                                  <p:par>
                                    <p:cTn id="40" presetID="2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300" fill="hold"/>
                                            <p:tgtEl>
                                              <p:spTgt spid="15"/>
                                            </p:tgtEl>
                                            <p:attrNameLst>
                                              <p:attrName>ppt_w</p:attrName>
                                            </p:attrNameLst>
                                          </p:cBhvr>
                                          <p:tavLst>
                                            <p:tav tm="0">
                                              <p:val>
                                                <p:fltVal val="0"/>
                                              </p:val>
                                            </p:tav>
                                            <p:tav tm="100000">
                                              <p:val>
                                                <p:strVal val="#ppt_w"/>
                                              </p:val>
                                            </p:tav>
                                          </p:tavLst>
                                        </p:anim>
                                        <p:anim calcmode="lin" valueType="num">
                                          <p:cBhvr>
                                            <p:cTn id="43" dur="3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3100"/>
                                </p:stCondLst>
                                <p:childTnLst>
                                  <p:par>
                                    <p:cTn id="45" presetID="23" presetClass="entr" presetSubtype="16"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300" fill="hold"/>
                                            <p:tgtEl>
                                              <p:spTgt spid="16"/>
                                            </p:tgtEl>
                                            <p:attrNameLst>
                                              <p:attrName>ppt_w</p:attrName>
                                            </p:attrNameLst>
                                          </p:cBhvr>
                                          <p:tavLst>
                                            <p:tav tm="0">
                                              <p:val>
                                                <p:fltVal val="0"/>
                                              </p:val>
                                            </p:tav>
                                            <p:tav tm="100000">
                                              <p:val>
                                                <p:strVal val="#ppt_w"/>
                                              </p:val>
                                            </p:tav>
                                          </p:tavLst>
                                        </p:anim>
                                        <p:anim calcmode="lin" valueType="num">
                                          <p:cBhvr>
                                            <p:cTn id="48" dur="300" fill="hold"/>
                                            <p:tgtEl>
                                              <p:spTgt spid="16"/>
                                            </p:tgtEl>
                                            <p:attrNameLst>
                                              <p:attrName>ppt_h</p:attrName>
                                            </p:attrNameLst>
                                          </p:cBhvr>
                                          <p:tavLst>
                                            <p:tav tm="0">
                                              <p:val>
                                                <p:fltVal val="0"/>
                                              </p:val>
                                            </p:tav>
                                            <p:tav tm="100000">
                                              <p:val>
                                                <p:strVal val="#ppt_h"/>
                                              </p:val>
                                            </p:tav>
                                          </p:tavLst>
                                        </p:anim>
                                      </p:childTnLst>
                                    </p:cTn>
                                  </p:par>
                                </p:childTnLst>
                              </p:cTn>
                            </p:par>
                            <p:par>
                              <p:cTn id="49" fill="hold">
                                <p:stCondLst>
                                  <p:cond delay="3400"/>
                                </p:stCondLst>
                                <p:childTnLst>
                                  <p:par>
                                    <p:cTn id="50" presetID="10" presetClass="entr" presetSubtype="0" repeatCount="3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50"/>
                                            <p:tgtEl>
                                              <p:spTgt spid="17"/>
                                            </p:tgtEl>
                                          </p:cBhvr>
                                        </p:animEffect>
                                      </p:childTnLst>
                                    </p:cTn>
                                  </p:par>
                                </p:childTnLst>
                              </p:cTn>
                            </p:par>
                            <p:par>
                              <p:cTn id="53" fill="hold">
                                <p:stCondLst>
                                  <p:cond delay="3850"/>
                                </p:stCondLst>
                                <p:childTnLst>
                                  <p:par>
                                    <p:cTn id="54" presetID="22" presetClass="entr" presetSubtype="8"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2" presetClass="entr" presetSubtype="2" fill="hold" grpId="0" nodeType="withEffect">
                                      <p:stCondLst>
                                        <p:cond delay="70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300" fill="hold"/>
                                            <p:tgtEl>
                                              <p:spTgt spid="33"/>
                                            </p:tgtEl>
                                            <p:attrNameLst>
                                              <p:attrName>ppt_x</p:attrName>
                                            </p:attrNameLst>
                                          </p:cBhvr>
                                          <p:tavLst>
                                            <p:tav tm="0">
                                              <p:val>
                                                <p:strVal val="1+#ppt_w/2"/>
                                              </p:val>
                                            </p:tav>
                                            <p:tav tm="100000">
                                              <p:val>
                                                <p:strVal val="#ppt_x"/>
                                              </p:val>
                                            </p:tav>
                                          </p:tavLst>
                                        </p:anim>
                                        <p:anim calcmode="lin" valueType="num">
                                          <p:cBhvr additive="base">
                                            <p:cTn id="63" dur="3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4850"/>
                                </p:stCondLst>
                                <p:childTnLst>
                                  <p:par>
                                    <p:cTn id="65" presetID="10" presetClass="entr" presetSubtype="0" repeatCount="300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50"/>
                                            <p:tgtEl>
                                              <p:spTgt spid="34"/>
                                            </p:tgtEl>
                                          </p:cBhvr>
                                        </p:animEffect>
                                      </p:childTnLst>
                                    </p:cTn>
                                  </p:par>
                                </p:childTnLst>
                              </p:cTn>
                            </p:par>
                            <p:par>
                              <p:cTn id="68" fill="hold">
                                <p:stCondLst>
                                  <p:cond delay="5300"/>
                                </p:stCondLst>
                                <p:childTnLst>
                                  <p:par>
                                    <p:cTn id="69" presetID="22" presetClass="entr" presetSubtype="8"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2" presetClass="entr" presetSubtype="2" fill="hold" grpId="0" nodeType="withEffect">
                                      <p:stCondLst>
                                        <p:cond delay="70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1+#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6300"/>
                                </p:stCondLst>
                                <p:childTnLst>
                                  <p:par>
                                    <p:cTn id="80" presetID="10" presetClass="entr" presetSubtype="0" repeatCount="300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50"/>
                                            <p:tgtEl>
                                              <p:spTgt spid="45"/>
                                            </p:tgtEl>
                                          </p:cBhvr>
                                        </p:animEffect>
                                      </p:childTnLst>
                                    </p:cTn>
                                  </p:par>
                                </p:childTnLst>
                              </p:cTn>
                            </p:par>
                            <p:par>
                              <p:cTn id="83" fill="hold">
                                <p:stCondLst>
                                  <p:cond delay="67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par>
                                    <p:cTn id="87" presetID="10"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childTnLst>
                                    </p:cTn>
                                  </p:par>
                                  <p:par>
                                    <p:cTn id="90" presetID="2" presetClass="entr" presetSubtype="2" fill="hold" grpId="0" nodeType="withEffect">
                                      <p:stCondLst>
                                        <p:cond delay="70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300" fill="hold"/>
                                            <p:tgtEl>
                                              <p:spTgt spid="46"/>
                                            </p:tgtEl>
                                            <p:attrNameLst>
                                              <p:attrName>ppt_x</p:attrName>
                                            </p:attrNameLst>
                                          </p:cBhvr>
                                          <p:tavLst>
                                            <p:tav tm="0">
                                              <p:val>
                                                <p:strVal val="1+#ppt_w/2"/>
                                              </p:val>
                                            </p:tav>
                                            <p:tav tm="100000">
                                              <p:val>
                                                <p:strVal val="#ppt_x"/>
                                              </p:val>
                                            </p:tav>
                                          </p:tavLst>
                                        </p:anim>
                                        <p:anim calcmode="lin" valueType="num">
                                          <p:cBhvr additive="base">
                                            <p:cTn id="93" dur="300" fill="hold"/>
                                            <p:tgtEl>
                                              <p:spTgt spid="46"/>
                                            </p:tgtEl>
                                            <p:attrNameLst>
                                              <p:attrName>ppt_y</p:attrName>
                                            </p:attrNameLst>
                                          </p:cBhvr>
                                          <p:tavLst>
                                            <p:tav tm="0">
                                              <p:val>
                                                <p:strVal val="#ppt_y"/>
                                              </p:val>
                                            </p:tav>
                                            <p:tav tm="100000">
                                              <p:val>
                                                <p:strVal val="#ppt_y"/>
                                              </p:val>
                                            </p:tav>
                                          </p:tavLst>
                                        </p:anim>
                                      </p:childTnLst>
                                    </p:cTn>
                                  </p:par>
                                </p:childTnLst>
                              </p:cTn>
                            </p:par>
                            <p:par>
                              <p:cTn id="94" fill="hold">
                                <p:stCondLst>
                                  <p:cond delay="7750"/>
                                </p:stCondLst>
                                <p:childTnLst>
                                  <p:par>
                                    <p:cTn id="95" presetID="10" presetClass="entr" presetSubtype="0" repeatCount="300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150"/>
                                            <p:tgtEl>
                                              <p:spTgt spid="76"/>
                                            </p:tgtEl>
                                          </p:cBhvr>
                                        </p:animEffect>
                                      </p:childTnLst>
                                    </p:cTn>
                                  </p:par>
                                </p:childTnLst>
                              </p:cTn>
                            </p:par>
                            <p:par>
                              <p:cTn id="98" fill="hold">
                                <p:stCondLst>
                                  <p:cond delay="8200"/>
                                </p:stCondLst>
                                <p:childTnLst>
                                  <p:par>
                                    <p:cTn id="99" presetID="22" presetClass="entr" presetSubtype="8"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left)">
                                          <p:cBhvr>
                                            <p:cTn id="101" dur="500"/>
                                            <p:tgtEl>
                                              <p:spTgt spid="6"/>
                                            </p:tgtEl>
                                          </p:cBhvr>
                                        </p:animEffect>
                                      </p:childTnLst>
                                    </p:cTn>
                                  </p:par>
                                  <p:par>
                                    <p:cTn id="102" presetID="10" presetClass="entr" presetSubtype="0" fill="hold"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2" presetClass="entr" presetSubtype="2" fill="hold" grpId="0" nodeType="withEffect">
                                      <p:stCondLst>
                                        <p:cond delay="70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300" fill="hold"/>
                                            <p:tgtEl>
                                              <p:spTgt spid="77"/>
                                            </p:tgtEl>
                                            <p:attrNameLst>
                                              <p:attrName>ppt_x</p:attrName>
                                            </p:attrNameLst>
                                          </p:cBhvr>
                                          <p:tavLst>
                                            <p:tav tm="0">
                                              <p:val>
                                                <p:strVal val="1+#ppt_w/2"/>
                                              </p:val>
                                            </p:tav>
                                            <p:tav tm="100000">
                                              <p:val>
                                                <p:strVal val="#ppt_x"/>
                                              </p:val>
                                            </p:tav>
                                          </p:tavLst>
                                        </p:anim>
                                        <p:anim calcmode="lin" valueType="num">
                                          <p:cBhvr additive="base">
                                            <p:cTn id="108" dur="3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3" grpId="0"/>
          <p:bldP spid="14" grpId="0"/>
          <p:bldP spid="15" grpId="0"/>
          <p:bldP spid="16" grpId="0"/>
          <p:bldP spid="17" grpId="0" animBg="1"/>
          <p:bldP spid="33" grpId="0"/>
          <p:bldP spid="34" grpId="0" animBg="1"/>
          <p:bldP spid="35" grpId="0"/>
          <p:bldP spid="45" grpId="0" animBg="1"/>
          <p:bldP spid="46" grpId="0"/>
          <p:bldP spid="76" grpId="0" animBg="1"/>
          <p:bldP spid="7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grpSp>
        <p:nvGrpSpPr>
          <p:cNvPr id="3" name="Group 29"/>
          <p:cNvGrpSpPr/>
          <p:nvPr/>
        </p:nvGrpSpPr>
        <p:grpSpPr bwMode="auto">
          <a:xfrm>
            <a:off x="2032664" y="3882454"/>
            <a:ext cx="1624538" cy="1624538"/>
            <a:chOff x="885" y="2064"/>
            <a:chExt cx="998" cy="998"/>
          </a:xfrm>
        </p:grpSpPr>
        <p:sp>
          <p:nvSpPr>
            <p:cNvPr id="4" name="椭圆 12"/>
            <p:cNvSpPr>
              <a:spLocks noChangeArrowheads="1"/>
            </p:cNvSpPr>
            <p:nvPr/>
          </p:nvSpPr>
          <p:spPr bwMode="auto">
            <a:xfrm>
              <a:off x="941" y="2151"/>
              <a:ext cx="909" cy="821"/>
            </a:xfrm>
            <a:prstGeom prst="ellipse">
              <a:avLst/>
            </a:prstGeom>
            <a:solidFill>
              <a:schemeClr val="accent1"/>
            </a:solidFill>
            <a:ln w="15875" algn="ctr">
              <a:noFill/>
              <a:round/>
            </a:ln>
          </p:spPr>
          <p:txBody>
            <a:bodyPr lIns="140801" tIns="70399" rIns="140801" bIns="70399" anchor="ctr"/>
            <a:lstStyle/>
            <a:p>
              <a:pPr algn="ctr">
                <a:defRPr/>
              </a:pPr>
              <a:endParaRPr lang="zh-CN" altLang="en-US" sz="2257">
                <a:solidFill>
                  <a:schemeClr val="lt1"/>
                </a:solidFill>
              </a:endParaRPr>
            </a:p>
          </p:txBody>
        </p:sp>
        <p:sp>
          <p:nvSpPr>
            <p:cNvPr id="5" name="AutoShape 26"/>
            <p:cNvSpPr>
              <a:spLocks noChangeArrowheads="1"/>
            </p:cNvSpPr>
            <p:nvPr/>
          </p:nvSpPr>
          <p:spPr bwMode="auto">
            <a:xfrm>
              <a:off x="885" y="2064"/>
              <a:ext cx="998" cy="998"/>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2 h 21600"/>
                <a:gd name="T10" fmla="*/ 2 w 21600"/>
                <a:gd name="T11" fmla="*/ 2 h 21600"/>
                <a:gd name="T12" fmla="*/ 2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accent2"/>
            </a:solidFill>
            <a:ln w="9525">
              <a:noFill/>
              <a:round/>
            </a:ln>
          </p:spPr>
          <p:txBody>
            <a:bodyPr wrap="none" anchor="ctr"/>
            <a:lstStyle/>
            <a:p>
              <a:endParaRPr lang="zh-CN" altLang="en-US" sz="2257"/>
            </a:p>
          </p:txBody>
        </p:sp>
      </p:grpSp>
      <p:cxnSp>
        <p:nvCxnSpPr>
          <p:cNvPr id="6" name="直接连接符 5"/>
          <p:cNvCxnSpPr/>
          <p:nvPr/>
        </p:nvCxnSpPr>
        <p:spPr>
          <a:xfrm flipH="1">
            <a:off x="3762717" y="4796256"/>
            <a:ext cx="2341246" cy="0"/>
          </a:xfrm>
          <a:prstGeom prst="line">
            <a:avLst/>
          </a:prstGeom>
          <a:ln w="12700">
            <a:solidFill>
              <a:schemeClr val="accent1"/>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03964" y="4796256"/>
            <a:ext cx="2341246" cy="0"/>
          </a:xfrm>
          <a:prstGeom prst="line">
            <a:avLst/>
          </a:prstGeom>
          <a:ln w="12700">
            <a:solidFill>
              <a:schemeClr val="accent1"/>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6103963" y="3194441"/>
            <a:ext cx="0" cy="1601816"/>
          </a:xfrm>
          <a:prstGeom prst="line">
            <a:avLst/>
          </a:prstGeom>
          <a:ln w="12700">
            <a:solidFill>
              <a:schemeClr val="accent1"/>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2700000" flipH="1">
            <a:off x="4236541" y="4061631"/>
            <a:ext cx="2080445" cy="0"/>
          </a:xfrm>
          <a:prstGeom prst="line">
            <a:avLst/>
          </a:prstGeom>
          <a:ln w="12700">
            <a:solidFill>
              <a:schemeClr val="accent1"/>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8900000">
            <a:off x="5761536" y="4061631"/>
            <a:ext cx="2341246" cy="0"/>
          </a:xfrm>
          <a:prstGeom prst="line">
            <a:avLst/>
          </a:prstGeom>
          <a:ln w="12700">
            <a:solidFill>
              <a:schemeClr val="accent1"/>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1" name="TextBox 22"/>
          <p:cNvSpPr txBox="1">
            <a:spLocks noChangeArrowheads="1"/>
          </p:cNvSpPr>
          <p:nvPr/>
        </p:nvSpPr>
        <p:spPr bwMode="auto">
          <a:xfrm>
            <a:off x="2289484" y="4423968"/>
            <a:ext cx="1188541" cy="682577"/>
          </a:xfrm>
          <a:prstGeom prst="rect">
            <a:avLst/>
          </a:prstGeom>
          <a:noFill/>
          <a:ln w="9525">
            <a:noFill/>
            <a:miter lim="800000"/>
          </a:ln>
        </p:spPr>
        <p:txBody>
          <a:bodyPr lIns="140801" tIns="70399" rIns="140801" bIns="70399">
            <a:spAutoFit/>
          </a:bodyPr>
          <a:lstStyle/>
          <a:p>
            <a:pPr algn="ctr"/>
            <a:r>
              <a:rPr lang="zh-CN" altLang="en-US" sz="1756">
                <a:solidFill>
                  <a:schemeClr val="bg1"/>
                </a:solidFill>
                <a:latin typeface="微软雅黑" panose="020B0503020204020204" pitchFamily="34" charset="-122"/>
              </a:rPr>
              <a:t>标题内</a:t>
            </a:r>
          </a:p>
          <a:p>
            <a:pPr algn="ctr"/>
            <a:r>
              <a:rPr lang="zh-CN" altLang="en-US" sz="1756">
                <a:solidFill>
                  <a:schemeClr val="bg1"/>
                </a:solidFill>
                <a:latin typeface="微软雅黑" panose="020B0503020204020204" pitchFamily="34" charset="-122"/>
              </a:rPr>
              <a:t>容</a:t>
            </a:r>
          </a:p>
        </p:txBody>
      </p:sp>
      <p:grpSp>
        <p:nvGrpSpPr>
          <p:cNvPr id="12" name="Group 25"/>
          <p:cNvGrpSpPr/>
          <p:nvPr/>
        </p:nvGrpSpPr>
        <p:grpSpPr bwMode="auto">
          <a:xfrm>
            <a:off x="4718329" y="4153211"/>
            <a:ext cx="2641866" cy="2349210"/>
            <a:chOff x="2336" y="2245"/>
            <a:chExt cx="1498" cy="1332"/>
          </a:xfrm>
        </p:grpSpPr>
        <p:sp>
          <p:nvSpPr>
            <p:cNvPr id="13" name="椭圆 12"/>
            <p:cNvSpPr>
              <a:spLocks noChangeArrowheads="1"/>
            </p:cNvSpPr>
            <p:nvPr/>
          </p:nvSpPr>
          <p:spPr bwMode="auto">
            <a:xfrm>
              <a:off x="2455" y="2354"/>
              <a:ext cx="1254" cy="1113"/>
            </a:xfrm>
            <a:prstGeom prst="ellipse">
              <a:avLst/>
            </a:prstGeom>
            <a:solidFill>
              <a:schemeClr val="bg1"/>
            </a:solidFill>
            <a:ln w="15875" algn="ctr">
              <a:noFill/>
              <a:round/>
            </a:ln>
          </p:spPr>
          <p:txBody>
            <a:bodyPr anchor="ctr"/>
            <a:lstStyle/>
            <a:p>
              <a:pPr algn="ctr">
                <a:defRPr/>
              </a:pPr>
              <a:endParaRPr lang="zh-CN" altLang="en-US" sz="2257">
                <a:solidFill>
                  <a:schemeClr val="lt1"/>
                </a:solidFill>
              </a:endParaRPr>
            </a:p>
          </p:txBody>
        </p:sp>
        <p:sp>
          <p:nvSpPr>
            <p:cNvPr id="14" name="椭圆 4"/>
            <p:cNvSpPr/>
            <p:nvPr/>
          </p:nvSpPr>
          <p:spPr>
            <a:xfrm>
              <a:off x="2336" y="2245"/>
              <a:ext cx="1498" cy="133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grpSp>
      <p:sp>
        <p:nvSpPr>
          <p:cNvPr id="15" name="Rectangle 11"/>
          <p:cNvSpPr>
            <a:spLocks noChangeArrowheads="1"/>
          </p:cNvSpPr>
          <p:nvPr/>
        </p:nvSpPr>
        <p:spPr bwMode="gray">
          <a:xfrm>
            <a:off x="5241923" y="4967470"/>
            <a:ext cx="1576758" cy="787139"/>
          </a:xfrm>
          <a:prstGeom prst="rect">
            <a:avLst/>
          </a:prstGeom>
          <a:noFill/>
          <a:ln w="9525">
            <a:noFill/>
            <a:miter lim="800000"/>
          </a:ln>
        </p:spPr>
        <p:txBody>
          <a:bodyPr>
            <a:spAutoFit/>
          </a:bodyPr>
          <a:lstStyle/>
          <a:p>
            <a:pPr algn="ctr"/>
            <a:r>
              <a:rPr lang="zh-CN" altLang="en-US" sz="4515" dirty="0">
                <a:solidFill>
                  <a:schemeClr val="tx1">
                    <a:lumMod val="85000"/>
                    <a:lumOff val="15000"/>
                  </a:schemeClr>
                </a:solidFill>
                <a:latin typeface="微软雅黑" panose="020B0503020204020204" pitchFamily="34" charset="-122"/>
              </a:rPr>
              <a:t>标题</a:t>
            </a:r>
          </a:p>
        </p:txBody>
      </p:sp>
      <p:sp>
        <p:nvSpPr>
          <p:cNvPr id="16" name="TextBox 59"/>
          <p:cNvSpPr txBox="1">
            <a:spLocks noChangeArrowheads="1"/>
          </p:cNvSpPr>
          <p:nvPr/>
        </p:nvSpPr>
        <p:spPr bwMode="auto">
          <a:xfrm>
            <a:off x="858842" y="1895581"/>
            <a:ext cx="2174015" cy="1025922"/>
          </a:xfrm>
          <a:prstGeom prst="rect">
            <a:avLst/>
          </a:prstGeom>
          <a:noFill/>
          <a:ln w="9525">
            <a:noFill/>
            <a:miter lim="800000"/>
          </a:ln>
        </p:spPr>
        <p:txBody>
          <a:bodyPr wrap="square" lIns="0" tIns="0" rIns="0" bIns="0">
            <a:spAutoFit/>
          </a:bodyPr>
          <a:lstStyle/>
          <a:p>
            <a:pPr algn="just">
              <a:lnSpc>
                <a:spcPts val="1630"/>
              </a:lnSpc>
            </a:pPr>
            <a:r>
              <a:rPr lang="zh-CN" altLang="en-US" sz="1129" dirty="0">
                <a:solidFill>
                  <a:srgbClr val="808080"/>
                </a:solidFill>
              </a:rPr>
              <a:t>请在此处添加您需要的文字内容请在此处添加您需要的文字内容请在此处添加您需要的文字内容请在此处添加您需要的文字内容请在此处添加您需要的文字内容</a:t>
            </a:r>
            <a:endParaRPr lang="en-US" altLang="zh-CN" sz="1129" dirty="0">
              <a:solidFill>
                <a:srgbClr val="808080"/>
              </a:solidFill>
            </a:endParaRPr>
          </a:p>
        </p:txBody>
      </p:sp>
      <p:sp>
        <p:nvSpPr>
          <p:cNvPr id="17" name="矩形 16"/>
          <p:cNvSpPr/>
          <p:nvPr/>
        </p:nvSpPr>
        <p:spPr>
          <a:xfrm>
            <a:off x="718700" y="1109192"/>
            <a:ext cx="161259" cy="1433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grpSp>
        <p:nvGrpSpPr>
          <p:cNvPr id="18" name="Group 44"/>
          <p:cNvGrpSpPr/>
          <p:nvPr/>
        </p:nvGrpSpPr>
        <p:grpSpPr bwMode="auto">
          <a:xfrm>
            <a:off x="3115690" y="1895581"/>
            <a:ext cx="1624538" cy="1624538"/>
            <a:chOff x="885" y="2064"/>
            <a:chExt cx="998" cy="998"/>
          </a:xfrm>
        </p:grpSpPr>
        <p:sp>
          <p:nvSpPr>
            <p:cNvPr id="19" name="椭圆 12"/>
            <p:cNvSpPr>
              <a:spLocks noChangeArrowheads="1"/>
            </p:cNvSpPr>
            <p:nvPr/>
          </p:nvSpPr>
          <p:spPr bwMode="auto">
            <a:xfrm>
              <a:off x="941" y="2151"/>
              <a:ext cx="909" cy="821"/>
            </a:xfrm>
            <a:prstGeom prst="ellipse">
              <a:avLst/>
            </a:prstGeom>
            <a:solidFill>
              <a:schemeClr val="accent1"/>
            </a:solidFill>
            <a:ln w="15875" algn="ctr">
              <a:noFill/>
              <a:round/>
            </a:ln>
          </p:spPr>
          <p:txBody>
            <a:bodyPr lIns="140801" tIns="70399" rIns="140801" bIns="70399" anchor="ctr"/>
            <a:lstStyle/>
            <a:p>
              <a:pPr algn="ctr">
                <a:defRPr/>
              </a:pPr>
              <a:endParaRPr lang="zh-CN" altLang="en-US" sz="2257">
                <a:solidFill>
                  <a:schemeClr val="lt1"/>
                </a:solidFill>
              </a:endParaRPr>
            </a:p>
          </p:txBody>
        </p:sp>
        <p:sp>
          <p:nvSpPr>
            <p:cNvPr id="20" name="AutoShape 46"/>
            <p:cNvSpPr>
              <a:spLocks noChangeArrowheads="1"/>
            </p:cNvSpPr>
            <p:nvPr/>
          </p:nvSpPr>
          <p:spPr bwMode="auto">
            <a:xfrm>
              <a:off x="885" y="2064"/>
              <a:ext cx="998" cy="998"/>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2 h 21600"/>
                <a:gd name="T10" fmla="*/ 2 w 21600"/>
                <a:gd name="T11" fmla="*/ 2 h 21600"/>
                <a:gd name="T12" fmla="*/ 2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accent2"/>
            </a:solidFill>
            <a:ln w="9525">
              <a:noFill/>
              <a:round/>
            </a:ln>
          </p:spPr>
          <p:txBody>
            <a:bodyPr wrap="none" anchor="ctr"/>
            <a:lstStyle/>
            <a:p>
              <a:endParaRPr lang="zh-CN" altLang="en-US" sz="2257"/>
            </a:p>
          </p:txBody>
        </p:sp>
      </p:grpSp>
      <p:sp>
        <p:nvSpPr>
          <p:cNvPr id="21" name="TextBox 22"/>
          <p:cNvSpPr txBox="1">
            <a:spLocks noChangeArrowheads="1"/>
          </p:cNvSpPr>
          <p:nvPr/>
        </p:nvSpPr>
        <p:spPr bwMode="auto">
          <a:xfrm>
            <a:off x="3386447" y="2437094"/>
            <a:ext cx="1188540" cy="682577"/>
          </a:xfrm>
          <a:prstGeom prst="rect">
            <a:avLst/>
          </a:prstGeom>
          <a:noFill/>
          <a:ln w="9525">
            <a:noFill/>
            <a:miter lim="800000"/>
          </a:ln>
        </p:spPr>
        <p:txBody>
          <a:bodyPr lIns="140801" tIns="70399" rIns="140801" bIns="70399">
            <a:spAutoFit/>
          </a:bodyPr>
          <a:lstStyle/>
          <a:p>
            <a:pPr algn="ctr"/>
            <a:r>
              <a:rPr lang="zh-CN" altLang="en-US" sz="1756">
                <a:solidFill>
                  <a:schemeClr val="bg1"/>
                </a:solidFill>
                <a:latin typeface="微软雅黑" panose="020B0503020204020204" pitchFamily="34" charset="-122"/>
              </a:rPr>
              <a:t>标题内</a:t>
            </a:r>
          </a:p>
          <a:p>
            <a:pPr algn="ctr"/>
            <a:r>
              <a:rPr lang="zh-CN" altLang="en-US" sz="1756">
                <a:solidFill>
                  <a:schemeClr val="bg1"/>
                </a:solidFill>
                <a:latin typeface="微软雅黑" panose="020B0503020204020204" pitchFamily="34" charset="-122"/>
              </a:rPr>
              <a:t>容</a:t>
            </a:r>
          </a:p>
        </p:txBody>
      </p:sp>
      <p:grpSp>
        <p:nvGrpSpPr>
          <p:cNvPr id="22" name="Group 48"/>
          <p:cNvGrpSpPr/>
          <p:nvPr/>
        </p:nvGrpSpPr>
        <p:grpSpPr bwMode="auto">
          <a:xfrm>
            <a:off x="5276763" y="1528634"/>
            <a:ext cx="1624538" cy="1624538"/>
            <a:chOff x="885" y="2064"/>
            <a:chExt cx="998" cy="998"/>
          </a:xfrm>
        </p:grpSpPr>
        <p:sp>
          <p:nvSpPr>
            <p:cNvPr id="23" name="椭圆 12"/>
            <p:cNvSpPr>
              <a:spLocks noChangeArrowheads="1"/>
            </p:cNvSpPr>
            <p:nvPr/>
          </p:nvSpPr>
          <p:spPr bwMode="auto">
            <a:xfrm>
              <a:off x="941" y="2151"/>
              <a:ext cx="909" cy="821"/>
            </a:xfrm>
            <a:prstGeom prst="ellipse">
              <a:avLst/>
            </a:prstGeom>
            <a:solidFill>
              <a:schemeClr val="accent1"/>
            </a:solidFill>
            <a:ln w="15875" algn="ctr">
              <a:noFill/>
              <a:round/>
            </a:ln>
          </p:spPr>
          <p:txBody>
            <a:bodyPr lIns="140801" tIns="70399" rIns="140801" bIns="70399" anchor="ctr"/>
            <a:lstStyle/>
            <a:p>
              <a:pPr algn="ctr">
                <a:defRPr/>
              </a:pPr>
              <a:endParaRPr lang="zh-CN" altLang="en-US" sz="2257">
                <a:solidFill>
                  <a:schemeClr val="lt1"/>
                </a:solidFill>
              </a:endParaRPr>
            </a:p>
          </p:txBody>
        </p:sp>
        <p:sp>
          <p:nvSpPr>
            <p:cNvPr id="24" name="AutoShape 50"/>
            <p:cNvSpPr>
              <a:spLocks noChangeArrowheads="1"/>
            </p:cNvSpPr>
            <p:nvPr/>
          </p:nvSpPr>
          <p:spPr bwMode="auto">
            <a:xfrm>
              <a:off x="885" y="2064"/>
              <a:ext cx="998" cy="998"/>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2 h 21600"/>
                <a:gd name="T10" fmla="*/ 2 w 21600"/>
                <a:gd name="T11" fmla="*/ 2 h 21600"/>
                <a:gd name="T12" fmla="*/ 2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accent2"/>
            </a:solidFill>
            <a:ln w="9525">
              <a:noFill/>
              <a:round/>
            </a:ln>
          </p:spPr>
          <p:txBody>
            <a:bodyPr wrap="none" anchor="ctr"/>
            <a:lstStyle/>
            <a:p>
              <a:endParaRPr lang="zh-CN" altLang="en-US" sz="2257"/>
            </a:p>
          </p:txBody>
        </p:sp>
      </p:grpSp>
      <p:sp>
        <p:nvSpPr>
          <p:cNvPr id="25" name="TextBox 22"/>
          <p:cNvSpPr txBox="1">
            <a:spLocks noChangeArrowheads="1"/>
          </p:cNvSpPr>
          <p:nvPr/>
        </p:nvSpPr>
        <p:spPr bwMode="auto">
          <a:xfrm>
            <a:off x="5494761" y="2029371"/>
            <a:ext cx="1188541" cy="682577"/>
          </a:xfrm>
          <a:prstGeom prst="rect">
            <a:avLst/>
          </a:prstGeom>
          <a:noFill/>
          <a:ln w="9525">
            <a:noFill/>
            <a:miter lim="800000"/>
          </a:ln>
        </p:spPr>
        <p:txBody>
          <a:bodyPr lIns="140801" tIns="70399" rIns="140801" bIns="70399">
            <a:spAutoFit/>
          </a:bodyPr>
          <a:lstStyle/>
          <a:p>
            <a:pPr algn="ctr"/>
            <a:r>
              <a:rPr lang="zh-CN" altLang="en-US" sz="1756" dirty="0">
                <a:solidFill>
                  <a:schemeClr val="bg1"/>
                </a:solidFill>
                <a:latin typeface="微软雅黑" panose="020B0503020204020204" pitchFamily="34" charset="-122"/>
              </a:rPr>
              <a:t>标题内</a:t>
            </a:r>
          </a:p>
          <a:p>
            <a:pPr algn="ctr"/>
            <a:r>
              <a:rPr lang="zh-CN" altLang="en-US" sz="1756" dirty="0">
                <a:solidFill>
                  <a:schemeClr val="bg1"/>
                </a:solidFill>
                <a:latin typeface="微软雅黑" panose="020B0503020204020204" pitchFamily="34" charset="-122"/>
              </a:rPr>
              <a:t>容</a:t>
            </a:r>
          </a:p>
        </p:txBody>
      </p:sp>
      <p:grpSp>
        <p:nvGrpSpPr>
          <p:cNvPr id="26" name="Group 52"/>
          <p:cNvGrpSpPr/>
          <p:nvPr/>
        </p:nvGrpSpPr>
        <p:grpSpPr bwMode="auto">
          <a:xfrm>
            <a:off x="7541361" y="1716404"/>
            <a:ext cx="1624538" cy="1624538"/>
            <a:chOff x="885" y="2064"/>
            <a:chExt cx="998" cy="998"/>
          </a:xfrm>
        </p:grpSpPr>
        <p:sp>
          <p:nvSpPr>
            <p:cNvPr id="27" name="椭圆 12"/>
            <p:cNvSpPr>
              <a:spLocks noChangeArrowheads="1"/>
            </p:cNvSpPr>
            <p:nvPr/>
          </p:nvSpPr>
          <p:spPr bwMode="auto">
            <a:xfrm>
              <a:off x="941" y="2151"/>
              <a:ext cx="909" cy="821"/>
            </a:xfrm>
            <a:prstGeom prst="ellipse">
              <a:avLst/>
            </a:prstGeom>
            <a:solidFill>
              <a:schemeClr val="accent1"/>
            </a:solidFill>
            <a:ln w="15875" algn="ctr">
              <a:noFill/>
              <a:round/>
            </a:ln>
          </p:spPr>
          <p:txBody>
            <a:bodyPr lIns="140801" tIns="70399" rIns="140801" bIns="70399" anchor="ctr"/>
            <a:lstStyle/>
            <a:p>
              <a:pPr algn="ctr">
                <a:defRPr/>
              </a:pPr>
              <a:endParaRPr lang="zh-CN" altLang="en-US" sz="2257">
                <a:solidFill>
                  <a:schemeClr val="lt1"/>
                </a:solidFill>
              </a:endParaRPr>
            </a:p>
          </p:txBody>
        </p:sp>
        <p:sp>
          <p:nvSpPr>
            <p:cNvPr id="28" name="AutoShape 54"/>
            <p:cNvSpPr>
              <a:spLocks noChangeArrowheads="1"/>
            </p:cNvSpPr>
            <p:nvPr/>
          </p:nvSpPr>
          <p:spPr bwMode="auto">
            <a:xfrm>
              <a:off x="885" y="2064"/>
              <a:ext cx="998" cy="998"/>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2 h 21600"/>
                <a:gd name="T10" fmla="*/ 2 w 21600"/>
                <a:gd name="T11" fmla="*/ 2 h 21600"/>
                <a:gd name="T12" fmla="*/ 2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accent2"/>
            </a:solidFill>
            <a:ln w="9525">
              <a:noFill/>
              <a:round/>
            </a:ln>
          </p:spPr>
          <p:txBody>
            <a:bodyPr wrap="none" anchor="ctr"/>
            <a:lstStyle/>
            <a:p>
              <a:endParaRPr lang="zh-CN" altLang="en-US" sz="2257"/>
            </a:p>
          </p:txBody>
        </p:sp>
      </p:grpSp>
      <p:sp>
        <p:nvSpPr>
          <p:cNvPr id="29" name="TextBox 22"/>
          <p:cNvSpPr txBox="1">
            <a:spLocks noChangeArrowheads="1"/>
          </p:cNvSpPr>
          <p:nvPr/>
        </p:nvSpPr>
        <p:spPr bwMode="auto">
          <a:xfrm>
            <a:off x="7798183" y="2257917"/>
            <a:ext cx="1188540" cy="682577"/>
          </a:xfrm>
          <a:prstGeom prst="rect">
            <a:avLst/>
          </a:prstGeom>
          <a:noFill/>
          <a:ln w="9525">
            <a:noFill/>
            <a:miter lim="800000"/>
          </a:ln>
        </p:spPr>
        <p:txBody>
          <a:bodyPr lIns="140801" tIns="70399" rIns="140801" bIns="70399">
            <a:spAutoFit/>
          </a:bodyPr>
          <a:lstStyle/>
          <a:p>
            <a:pPr algn="ctr"/>
            <a:r>
              <a:rPr lang="zh-CN" altLang="en-US" sz="1756">
                <a:solidFill>
                  <a:schemeClr val="bg1"/>
                </a:solidFill>
                <a:latin typeface="微软雅黑" panose="020B0503020204020204" pitchFamily="34" charset="-122"/>
              </a:rPr>
              <a:t>标题内</a:t>
            </a:r>
          </a:p>
          <a:p>
            <a:pPr algn="ctr"/>
            <a:r>
              <a:rPr lang="zh-CN" altLang="en-US" sz="1756">
                <a:solidFill>
                  <a:schemeClr val="bg1"/>
                </a:solidFill>
                <a:latin typeface="微软雅黑" panose="020B0503020204020204" pitchFamily="34" charset="-122"/>
              </a:rPr>
              <a:t>容</a:t>
            </a:r>
          </a:p>
        </p:txBody>
      </p:sp>
      <p:grpSp>
        <p:nvGrpSpPr>
          <p:cNvPr id="30" name="Group 56"/>
          <p:cNvGrpSpPr/>
          <p:nvPr/>
        </p:nvGrpSpPr>
        <p:grpSpPr bwMode="auto">
          <a:xfrm>
            <a:off x="8534799" y="3974034"/>
            <a:ext cx="1624538" cy="1624538"/>
            <a:chOff x="885" y="2064"/>
            <a:chExt cx="998" cy="998"/>
          </a:xfrm>
        </p:grpSpPr>
        <p:sp>
          <p:nvSpPr>
            <p:cNvPr id="31" name="椭圆 30"/>
            <p:cNvSpPr>
              <a:spLocks noChangeArrowheads="1"/>
            </p:cNvSpPr>
            <p:nvPr/>
          </p:nvSpPr>
          <p:spPr bwMode="auto">
            <a:xfrm>
              <a:off x="941" y="2151"/>
              <a:ext cx="909" cy="821"/>
            </a:xfrm>
            <a:prstGeom prst="ellipse">
              <a:avLst/>
            </a:prstGeom>
            <a:solidFill>
              <a:schemeClr val="accent1"/>
            </a:solidFill>
            <a:ln w="15875" algn="ctr">
              <a:noFill/>
              <a:round/>
            </a:ln>
          </p:spPr>
          <p:txBody>
            <a:bodyPr lIns="140801" tIns="70399" rIns="140801" bIns="70399" anchor="ctr"/>
            <a:lstStyle/>
            <a:p>
              <a:pPr algn="ctr">
                <a:defRPr/>
              </a:pPr>
              <a:endParaRPr lang="zh-CN" altLang="en-US" sz="2257">
                <a:solidFill>
                  <a:schemeClr val="lt1"/>
                </a:solidFill>
              </a:endParaRPr>
            </a:p>
          </p:txBody>
        </p:sp>
        <p:sp>
          <p:nvSpPr>
            <p:cNvPr id="32" name="AutoShape 58"/>
            <p:cNvSpPr>
              <a:spLocks noChangeArrowheads="1"/>
            </p:cNvSpPr>
            <p:nvPr/>
          </p:nvSpPr>
          <p:spPr bwMode="auto">
            <a:xfrm>
              <a:off x="885" y="2064"/>
              <a:ext cx="998" cy="998"/>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2 h 21600"/>
                <a:gd name="T10" fmla="*/ 2 w 21600"/>
                <a:gd name="T11" fmla="*/ 2 h 21600"/>
                <a:gd name="T12" fmla="*/ 2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accent2"/>
            </a:solidFill>
            <a:ln w="9525">
              <a:noFill/>
              <a:round/>
            </a:ln>
          </p:spPr>
          <p:txBody>
            <a:bodyPr wrap="none" anchor="ctr"/>
            <a:lstStyle/>
            <a:p>
              <a:endParaRPr lang="zh-CN" altLang="en-US" sz="2257"/>
            </a:p>
          </p:txBody>
        </p:sp>
      </p:grpSp>
      <p:sp>
        <p:nvSpPr>
          <p:cNvPr id="33" name="TextBox 22"/>
          <p:cNvSpPr txBox="1">
            <a:spLocks noChangeArrowheads="1"/>
          </p:cNvSpPr>
          <p:nvPr/>
        </p:nvSpPr>
        <p:spPr bwMode="auto">
          <a:xfrm>
            <a:off x="8789629" y="4515547"/>
            <a:ext cx="1188540" cy="682577"/>
          </a:xfrm>
          <a:prstGeom prst="rect">
            <a:avLst/>
          </a:prstGeom>
          <a:noFill/>
          <a:ln w="9525">
            <a:noFill/>
            <a:miter lim="800000"/>
          </a:ln>
        </p:spPr>
        <p:txBody>
          <a:bodyPr lIns="140801" tIns="70399" rIns="140801" bIns="70399">
            <a:spAutoFit/>
          </a:bodyPr>
          <a:lstStyle/>
          <a:p>
            <a:pPr algn="ctr"/>
            <a:r>
              <a:rPr lang="zh-CN" altLang="en-US" sz="1756">
                <a:solidFill>
                  <a:schemeClr val="bg1"/>
                </a:solidFill>
                <a:latin typeface="微软雅黑" panose="020B0503020204020204" pitchFamily="34" charset="-122"/>
              </a:rPr>
              <a:t>标题内</a:t>
            </a:r>
          </a:p>
          <a:p>
            <a:pPr algn="ctr"/>
            <a:r>
              <a:rPr lang="zh-CN" altLang="en-US" sz="1756">
                <a:solidFill>
                  <a:schemeClr val="bg1"/>
                </a:solidFill>
                <a:latin typeface="微软雅黑" panose="020B0503020204020204" pitchFamily="34" charset="-122"/>
              </a:rPr>
              <a:t>容</a:t>
            </a:r>
          </a:p>
        </p:txBody>
      </p:sp>
      <p:sp>
        <p:nvSpPr>
          <p:cNvPr id="34" name="文本框 33"/>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93957022"/>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2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5500"/>
                            </p:stCondLst>
                            <p:childTnLst>
                              <p:par>
                                <p:cTn id="79" presetID="53" presetClass="entr" presetSubtype="16"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childTnLst>
                          </p:cTn>
                        </p:par>
                        <p:par>
                          <p:cTn id="90" fill="hold">
                            <p:stCondLst>
                              <p:cond delay="6500"/>
                            </p:stCondLst>
                            <p:childTnLst>
                              <p:par>
                                <p:cTn id="91" presetID="53" presetClass="entr" presetSubtype="16" fill="hold"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ppt_w</p:attrName>
                                        </p:attrNameLst>
                                      </p:cBhvr>
                                      <p:tavLst>
                                        <p:tav tm="0">
                                          <p:val>
                                            <p:fltVal val="0"/>
                                          </p:val>
                                        </p:tav>
                                        <p:tav tm="100000">
                                          <p:val>
                                            <p:strVal val="#ppt_w"/>
                                          </p:val>
                                        </p:tav>
                                      </p:tavLst>
                                    </p:anim>
                                    <p:anim calcmode="lin" valueType="num">
                                      <p:cBhvr>
                                        <p:cTn id="94" dur="500" fill="hold"/>
                                        <p:tgtEl>
                                          <p:spTgt spid="30"/>
                                        </p:tgtEl>
                                        <p:attrNameLst>
                                          <p:attrName>ppt_h</p:attrName>
                                        </p:attrNameLst>
                                      </p:cBhvr>
                                      <p:tavLst>
                                        <p:tav tm="0">
                                          <p:val>
                                            <p:fltVal val="0"/>
                                          </p:val>
                                        </p:tav>
                                        <p:tav tm="100000">
                                          <p:val>
                                            <p:strVal val="#ppt_h"/>
                                          </p:val>
                                        </p:tav>
                                      </p:tavLst>
                                    </p:anim>
                                    <p:animEffect transition="in" filter="fade">
                                      <p:cBhvr>
                                        <p:cTn id="95" dur="500"/>
                                        <p:tgtEl>
                                          <p:spTgt spid="30"/>
                                        </p:tgtEl>
                                      </p:cBhvr>
                                    </p:animEffect>
                                  </p:childTnLst>
                                </p:cTn>
                              </p:par>
                            </p:childTnLst>
                          </p:cTn>
                        </p:par>
                        <p:par>
                          <p:cTn id="96" fill="hold">
                            <p:stCondLst>
                              <p:cond delay="7000"/>
                            </p:stCondLst>
                            <p:childTnLst>
                              <p:par>
                                <p:cTn id="97" presetID="53" presetClass="entr" presetSubtype="16"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p:cTn id="99" dur="500" fill="hold"/>
                                        <p:tgtEl>
                                          <p:spTgt spid="33"/>
                                        </p:tgtEl>
                                        <p:attrNameLst>
                                          <p:attrName>ppt_w</p:attrName>
                                        </p:attrNameLst>
                                      </p:cBhvr>
                                      <p:tavLst>
                                        <p:tav tm="0">
                                          <p:val>
                                            <p:fltVal val="0"/>
                                          </p:val>
                                        </p:tav>
                                        <p:tav tm="100000">
                                          <p:val>
                                            <p:strVal val="#ppt_w"/>
                                          </p:val>
                                        </p:tav>
                                      </p:tavLst>
                                    </p:anim>
                                    <p:anim calcmode="lin" valueType="num">
                                      <p:cBhvr>
                                        <p:cTn id="100" dur="500" fill="hold"/>
                                        <p:tgtEl>
                                          <p:spTgt spid="33"/>
                                        </p:tgtEl>
                                        <p:attrNameLst>
                                          <p:attrName>ppt_h</p:attrName>
                                        </p:attrNameLst>
                                      </p:cBhvr>
                                      <p:tavLst>
                                        <p:tav tm="0">
                                          <p:val>
                                            <p:fltVal val="0"/>
                                          </p:val>
                                        </p:tav>
                                        <p:tav tm="100000">
                                          <p:val>
                                            <p:strVal val="#ppt_h"/>
                                          </p:val>
                                        </p:tav>
                                      </p:tavLst>
                                    </p:anim>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5" grpId="0"/>
      <p:bldP spid="16" grpId="0"/>
      <p:bldP spid="17" grpId="0" animBg="1"/>
      <p:bldP spid="21" grpId="0"/>
      <p:bldP spid="25" grpId="0"/>
      <p:bldP spid="29"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
          <p:cNvSpPr txBox="1">
            <a:spLocks/>
          </p:cNvSpPr>
          <p:nvPr>
            <p:custDataLst>
              <p:tags r:id="rId1"/>
            </p:custDataLst>
          </p:nvPr>
        </p:nvSpPr>
        <p:spPr>
          <a:xfrm>
            <a:off x="3923398" y="2402275"/>
            <a:ext cx="4752875" cy="51732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单击此处添加文字标题</a:t>
            </a:r>
            <a:endParaRPr lang="en-US" altLang="zh-CN" sz="37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占位符 6"/>
          <p:cNvSpPr txBox="1">
            <a:spLocks/>
          </p:cNvSpPr>
          <p:nvPr>
            <p:custDataLst>
              <p:tags r:id="rId2"/>
            </p:custDataLst>
          </p:nvPr>
        </p:nvSpPr>
        <p:spPr>
          <a:xfrm>
            <a:off x="4076192" y="2927877"/>
            <a:ext cx="4077171" cy="295402"/>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2133" kern="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p>
        </p:txBody>
      </p:sp>
      <p:sp>
        <p:nvSpPr>
          <p:cNvPr id="58" name="椭圆 57">
            <a:extLst>
              <a:ext uri="{FF2B5EF4-FFF2-40B4-BE49-F238E27FC236}">
                <a16:creationId xmlns:a16="http://schemas.microsoft.com/office/drawing/2014/main" id="{6DA949B9-1864-4241-8946-7DEF4D9912BC}"/>
              </a:ext>
            </a:extLst>
          </p:cNvPr>
          <p:cNvSpPr/>
          <p:nvPr/>
        </p:nvSpPr>
        <p:spPr>
          <a:xfrm rot="21592224">
            <a:off x="5606283" y="1286671"/>
            <a:ext cx="1016988" cy="1016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t>01</a:t>
            </a:r>
            <a:endParaRPr lang="zh-CN" altLang="en-US" sz="3600" b="1" dirty="0"/>
          </a:p>
        </p:txBody>
      </p:sp>
    </p:spTree>
    <p:extLst>
      <p:ext uri="{BB962C8B-B14F-4D97-AF65-F5344CB8AC3E}">
        <p14:creationId xmlns:p14="http://schemas.microsoft.com/office/powerpoint/2010/main" val="902067923"/>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1+#ppt_w/2"/>
                                          </p:val>
                                        </p:tav>
                                        <p:tav tm="100000">
                                          <p:val>
                                            <p:strVal val="#ppt_x"/>
                                          </p:val>
                                        </p:tav>
                                      </p:tavLst>
                                    </p:anim>
                                    <p:anim calcmode="lin" valueType="num">
                                      <p:cBhvr additive="base">
                                        <p:cTn id="13" dur="500" fill="hold"/>
                                        <p:tgtEl>
                                          <p:spTgt spid="56"/>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25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1+#ppt_w/2"/>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362200" y="1501519"/>
            <a:ext cx="8073107" cy="1007768"/>
            <a:chOff x="2079171" y="1632148"/>
            <a:chExt cx="8073107" cy="1007768"/>
          </a:xfrm>
        </p:grpSpPr>
        <p:sp>
          <p:nvSpPr>
            <p:cNvPr id="3" name="椭圆 2"/>
            <p:cNvSpPr/>
            <p:nvPr/>
          </p:nvSpPr>
          <p:spPr>
            <a:xfrm>
              <a:off x="2079171" y="1632148"/>
              <a:ext cx="1007768" cy="100776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86939" y="1632148"/>
              <a:ext cx="1007768" cy="1007768"/>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90931" y="1632148"/>
              <a:ext cx="1007768" cy="1007768"/>
            </a:xfrm>
            <a:prstGeom prst="ellipse">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120990" y="1632148"/>
              <a:ext cx="1007768" cy="100776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128758" y="1632148"/>
              <a:ext cx="1007768" cy="1007768"/>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132750" y="1632148"/>
              <a:ext cx="1007768" cy="1007768"/>
            </a:xfrm>
            <a:prstGeom prst="ellipse">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136742" y="1632148"/>
              <a:ext cx="1007768" cy="1007768"/>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144510" y="1632148"/>
              <a:ext cx="1007768" cy="1007768"/>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366"/>
          <p:cNvSpPr>
            <a:spLocks noChangeArrowheads="1"/>
          </p:cNvSpPr>
          <p:nvPr/>
        </p:nvSpPr>
        <p:spPr bwMode="auto">
          <a:xfrm>
            <a:off x="4127311" y="2647392"/>
            <a:ext cx="4014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3600" b="1" dirty="0">
                <a:solidFill>
                  <a:schemeClr val="accent3"/>
                </a:solidFill>
                <a:latin typeface="微软雅黑" panose="020B0503020204020204" pitchFamily="34" charset="-122"/>
                <a:ea typeface="微软雅黑" panose="020B0503020204020204" pitchFamily="34" charset="-122"/>
                <a:sym typeface="幼圆" panose="02010509060101010101" pitchFamily="49" charset="-122"/>
              </a:rPr>
              <a:t>演示完毕 感谢观看</a:t>
            </a:r>
            <a:endParaRPr lang="en-US" sz="3600" b="1" dirty="0">
              <a:solidFill>
                <a:schemeClr val="accent3"/>
              </a:solidFill>
              <a:latin typeface="微软雅黑" panose="020B0503020204020204" pitchFamily="34" charset="-122"/>
              <a:ea typeface="微软雅黑" panose="020B0503020204020204" pitchFamily="34" charset="-122"/>
              <a:sym typeface="幼圆" panose="02010509060101010101" pitchFamily="49" charset="-122"/>
            </a:endParaRPr>
          </a:p>
        </p:txBody>
      </p:sp>
      <p:grpSp>
        <p:nvGrpSpPr>
          <p:cNvPr id="5" name="组合 4"/>
          <p:cNvGrpSpPr/>
          <p:nvPr/>
        </p:nvGrpSpPr>
        <p:grpSpPr>
          <a:xfrm>
            <a:off x="2465975" y="1579608"/>
            <a:ext cx="7865557" cy="866016"/>
            <a:chOff x="2182946" y="1710237"/>
            <a:chExt cx="7865557" cy="866016"/>
          </a:xfrm>
        </p:grpSpPr>
        <p:sp>
          <p:nvSpPr>
            <p:cNvPr id="7" name="文本框 366"/>
            <p:cNvSpPr>
              <a:spLocks noChangeArrowheads="1"/>
            </p:cNvSpPr>
            <p:nvPr/>
          </p:nvSpPr>
          <p:spPr bwMode="auto">
            <a:xfrm>
              <a:off x="2182946" y="172053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校</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6" name="文本框 366"/>
            <p:cNvSpPr>
              <a:spLocks noChangeArrowheads="1"/>
            </p:cNvSpPr>
            <p:nvPr/>
          </p:nvSpPr>
          <p:spPr bwMode="auto">
            <a:xfrm>
              <a:off x="3183162" y="172053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园</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7" name="文本框 366"/>
            <p:cNvSpPr>
              <a:spLocks noChangeArrowheads="1"/>
            </p:cNvSpPr>
            <p:nvPr/>
          </p:nvSpPr>
          <p:spPr bwMode="auto">
            <a:xfrm>
              <a:off x="4194705" y="1710237"/>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校</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8" name="文本框 366"/>
            <p:cNvSpPr>
              <a:spLocks noChangeArrowheads="1"/>
            </p:cNvSpPr>
            <p:nvPr/>
          </p:nvSpPr>
          <p:spPr bwMode="auto">
            <a:xfrm>
              <a:off x="5249385" y="172112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车</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19" name="文本框 366"/>
            <p:cNvSpPr>
              <a:spLocks noChangeArrowheads="1"/>
            </p:cNvSpPr>
            <p:nvPr/>
          </p:nvSpPr>
          <p:spPr bwMode="auto">
            <a:xfrm>
              <a:off x="6232532" y="171141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安</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0" name="文本框 366"/>
            <p:cNvSpPr>
              <a:spLocks noChangeArrowheads="1"/>
            </p:cNvSpPr>
            <p:nvPr/>
          </p:nvSpPr>
          <p:spPr bwMode="auto">
            <a:xfrm>
              <a:off x="7278106" y="171141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全</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1" name="文本框 366"/>
            <p:cNvSpPr>
              <a:spLocks noChangeArrowheads="1"/>
            </p:cNvSpPr>
            <p:nvPr/>
          </p:nvSpPr>
          <p:spPr bwMode="auto">
            <a:xfrm>
              <a:off x="8285874" y="1711418"/>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治</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sp>
          <p:nvSpPr>
            <p:cNvPr id="22" name="文本框 366"/>
            <p:cNvSpPr>
              <a:spLocks noChangeArrowheads="1"/>
            </p:cNvSpPr>
            <p:nvPr/>
          </p:nvSpPr>
          <p:spPr bwMode="auto">
            <a:xfrm>
              <a:off x="9248284" y="1745256"/>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defRPr/>
              </a:pPr>
              <a:r>
                <a:rPr lang="zh-CN" alt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rPr>
                <a:t>理</a:t>
              </a:r>
              <a:endParaRPr lang="en-US" sz="4800" b="1" dirty="0">
                <a:solidFill>
                  <a:schemeClr val="bg1"/>
                </a:solidFill>
                <a:latin typeface="微软雅黑" panose="020B0503020204020204" pitchFamily="34" charset="-122"/>
                <a:ea typeface="微软雅黑" panose="020B0503020204020204" pitchFamily="34" charset="-122"/>
                <a:sym typeface="幼圆" panose="02010509060101010101" pitchFamily="49" charset="-122"/>
              </a:endParaRPr>
            </a:p>
          </p:txBody>
        </p:sp>
      </p:gr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00" y="2851348"/>
            <a:ext cx="1425700" cy="152346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09487" y="2145280"/>
            <a:ext cx="1882513" cy="2296886"/>
          </a:xfrm>
          <a:prstGeom prst="rect">
            <a:avLst/>
          </a:prstGeom>
        </p:spPr>
      </p:pic>
    </p:spTree>
    <p:extLst>
      <p:ext uri="{BB962C8B-B14F-4D97-AF65-F5344CB8AC3E}">
        <p14:creationId xmlns:p14="http://schemas.microsoft.com/office/powerpoint/2010/main" val="3223636428"/>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0"/>
          <p:cNvGrpSpPr/>
          <p:nvPr/>
        </p:nvGrpSpPr>
        <p:grpSpPr>
          <a:xfrm>
            <a:off x="8628700" y="2321878"/>
            <a:ext cx="2537859" cy="2538777"/>
            <a:chOff x="6572264" y="1643056"/>
            <a:chExt cx="1903642" cy="1903642"/>
          </a:xfrm>
        </p:grpSpPr>
        <p:sp>
          <p:nvSpPr>
            <p:cNvPr id="9" name="Arc 10"/>
            <p:cNvSpPr/>
            <p:nvPr/>
          </p:nvSpPr>
          <p:spPr>
            <a:xfrm>
              <a:off x="6572264" y="1643056"/>
              <a:ext cx="1903642" cy="1903642"/>
            </a:xfrm>
            <a:prstGeom prst="arc">
              <a:avLst>
                <a:gd name="adj1" fmla="val 21571566"/>
                <a:gd name="adj2" fmla="val 10822907"/>
              </a:avLst>
            </a:prstGeom>
            <a:solidFill>
              <a:schemeClr val="accent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Rectangle 15"/>
            <p:cNvSpPr/>
            <p:nvPr/>
          </p:nvSpPr>
          <p:spPr>
            <a:xfrm>
              <a:off x="6715140" y="171449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11" name="Group 34"/>
            <p:cNvGrpSpPr/>
            <p:nvPr/>
          </p:nvGrpSpPr>
          <p:grpSpPr>
            <a:xfrm>
              <a:off x="7286644" y="2786064"/>
              <a:ext cx="516256" cy="517136"/>
              <a:chOff x="6998061" y="3496249"/>
              <a:chExt cx="366051" cy="366676"/>
            </a:xfrm>
            <a:solidFill>
              <a:schemeClr val="bg1"/>
            </a:solidFill>
          </p:grpSpPr>
          <p:sp>
            <p:nvSpPr>
              <p:cNvPr id="12" name="AutoShape 7"/>
              <p:cNvSpPr>
                <a:spLocks/>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3" name="AutoShape 8"/>
              <p:cNvSpPr>
                <a:spLocks/>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9"/>
              <p:cNvSpPr>
                <a:spLocks/>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10"/>
              <p:cNvSpPr>
                <a:spLocks/>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11"/>
              <p:cNvSpPr>
                <a:spLocks/>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12"/>
              <p:cNvSpPr>
                <a:spLocks/>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13"/>
              <p:cNvSpPr>
                <a:spLocks/>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14"/>
              <p:cNvSpPr>
                <a:spLocks/>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15"/>
              <p:cNvSpPr>
                <a:spLocks/>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1" name="Group 39"/>
          <p:cNvGrpSpPr/>
          <p:nvPr/>
        </p:nvGrpSpPr>
        <p:grpSpPr>
          <a:xfrm>
            <a:off x="6057267" y="2321878"/>
            <a:ext cx="2537859" cy="2538777"/>
            <a:chOff x="4643438" y="1643056"/>
            <a:chExt cx="1903642" cy="1903642"/>
          </a:xfrm>
        </p:grpSpPr>
        <p:sp>
          <p:nvSpPr>
            <p:cNvPr id="22" name="Arc 9"/>
            <p:cNvSpPr/>
            <p:nvPr/>
          </p:nvSpPr>
          <p:spPr>
            <a:xfrm>
              <a:off x="4643438" y="1643056"/>
              <a:ext cx="1903642" cy="1903642"/>
            </a:xfrm>
            <a:prstGeom prst="arc">
              <a:avLst>
                <a:gd name="adj1" fmla="val 10782369"/>
                <a:gd name="adj2" fmla="val 0"/>
              </a:avLst>
            </a:pr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Rectangle 12"/>
            <p:cNvSpPr/>
            <p:nvPr/>
          </p:nvSpPr>
          <p:spPr>
            <a:xfrm>
              <a:off x="4786314" y="278606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24" name="Group 33"/>
            <p:cNvGrpSpPr/>
            <p:nvPr/>
          </p:nvGrpSpPr>
          <p:grpSpPr>
            <a:xfrm>
              <a:off x="5357818" y="1928808"/>
              <a:ext cx="517136" cy="451834"/>
              <a:chOff x="4800505" y="2786674"/>
              <a:chExt cx="366676" cy="320373"/>
            </a:xfrm>
            <a:solidFill>
              <a:schemeClr val="bg1"/>
            </a:solidFill>
          </p:grpSpPr>
          <p:sp>
            <p:nvSpPr>
              <p:cNvPr id="25" name="AutoShape 43"/>
              <p:cNvSpPr>
                <a:spLocks/>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6" name="AutoShape 44"/>
              <p:cNvSpPr>
                <a:spLocks/>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7" name="AutoShape 45"/>
              <p:cNvSpPr>
                <a:spLocks/>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28" name="Group 37"/>
          <p:cNvGrpSpPr/>
          <p:nvPr/>
        </p:nvGrpSpPr>
        <p:grpSpPr>
          <a:xfrm>
            <a:off x="914400" y="2321878"/>
            <a:ext cx="2537859" cy="2538777"/>
            <a:chOff x="785786" y="1643056"/>
            <a:chExt cx="1903642" cy="1903642"/>
          </a:xfrm>
        </p:grpSpPr>
        <p:sp>
          <p:nvSpPr>
            <p:cNvPr id="29" name="Arc 7"/>
            <p:cNvSpPr/>
            <p:nvPr/>
          </p:nvSpPr>
          <p:spPr>
            <a:xfrm>
              <a:off x="785786" y="1643056"/>
              <a:ext cx="1903642" cy="1903642"/>
            </a:xfrm>
            <a:prstGeom prst="arc">
              <a:avLst>
                <a:gd name="adj1" fmla="val 10782369"/>
                <a:gd name="adj2" fmla="val 0"/>
              </a:avLst>
            </a:pr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Rectangle 13"/>
            <p:cNvSpPr/>
            <p:nvPr/>
          </p:nvSpPr>
          <p:spPr>
            <a:xfrm>
              <a:off x="928662" y="278606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31" name="Group 35"/>
            <p:cNvGrpSpPr/>
            <p:nvPr/>
          </p:nvGrpSpPr>
          <p:grpSpPr>
            <a:xfrm>
              <a:off x="1571604" y="1857370"/>
              <a:ext cx="387410" cy="517136"/>
              <a:chOff x="1868971" y="2767277"/>
              <a:chExt cx="274694" cy="366676"/>
            </a:xfrm>
            <a:solidFill>
              <a:schemeClr val="bg1"/>
            </a:solidFill>
          </p:grpSpPr>
          <p:sp>
            <p:nvSpPr>
              <p:cNvPr id="32" name="AutoShape 115"/>
              <p:cNvSpPr>
                <a:spLocks/>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AutoShape 116"/>
              <p:cNvSpPr>
                <a:spLocks/>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34" name="Group 38"/>
          <p:cNvGrpSpPr/>
          <p:nvPr/>
        </p:nvGrpSpPr>
        <p:grpSpPr>
          <a:xfrm>
            <a:off x="3485834" y="2321878"/>
            <a:ext cx="2537859" cy="2538777"/>
            <a:chOff x="2714612" y="1643056"/>
            <a:chExt cx="1903642" cy="1903642"/>
          </a:xfrm>
        </p:grpSpPr>
        <p:sp>
          <p:nvSpPr>
            <p:cNvPr id="35" name="Arc 8"/>
            <p:cNvSpPr/>
            <p:nvPr/>
          </p:nvSpPr>
          <p:spPr>
            <a:xfrm>
              <a:off x="2714612" y="1643056"/>
              <a:ext cx="1903642" cy="1903642"/>
            </a:xfrm>
            <a:prstGeom prst="arc">
              <a:avLst>
                <a:gd name="adj1" fmla="val 21571566"/>
                <a:gd name="adj2" fmla="val 10822907"/>
              </a:avLst>
            </a:prstGeom>
            <a:solidFill>
              <a:schemeClr val="accent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Rectangle 14"/>
            <p:cNvSpPr/>
            <p:nvPr/>
          </p:nvSpPr>
          <p:spPr>
            <a:xfrm>
              <a:off x="2857488" y="1714494"/>
              <a:ext cx="1643074" cy="707886"/>
            </a:xfrm>
            <a:prstGeom prst="rect">
              <a:avLst/>
            </a:prstGeom>
          </p:spPr>
          <p:txBody>
            <a:bodyPr wrap="square">
              <a:spAutoFit/>
            </a:bodyPr>
            <a:lstStyle/>
            <a:p>
              <a:pPr algn="ct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200</a:t>
              </a: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itchFamily="34" charset="0"/>
                </a:rPr>
                <a:t>字以内据统计每页幻灯片。</a:t>
              </a:r>
            </a:p>
          </p:txBody>
        </p:sp>
        <p:grpSp>
          <p:nvGrpSpPr>
            <p:cNvPr id="37" name="Group 36"/>
            <p:cNvGrpSpPr/>
            <p:nvPr/>
          </p:nvGrpSpPr>
          <p:grpSpPr>
            <a:xfrm>
              <a:off x="3425328" y="2857502"/>
              <a:ext cx="516256" cy="387410"/>
              <a:chOff x="359092" y="2813581"/>
              <a:chExt cx="366051" cy="274694"/>
            </a:xfrm>
            <a:solidFill>
              <a:schemeClr val="bg1"/>
            </a:solidFill>
          </p:grpSpPr>
          <p:sp>
            <p:nvSpPr>
              <p:cNvPr id="38" name="AutoShape 118"/>
              <p:cNvSpPr>
                <a:spLocks/>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9" name="AutoShape 119"/>
              <p:cNvSpPr>
                <a:spLocks/>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a:endParaRPr lang="en-US" sz="4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sp>
        <p:nvSpPr>
          <p:cNvPr id="40" name="文本框 39"/>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759256384"/>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500"/>
                                        <p:tgtEl>
                                          <p:spTgt spid="2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slide(fromTop)">
                                      <p:cBhvr>
                                        <p:cTn id="11" dur="500"/>
                                        <p:tgtEl>
                                          <p:spTgt spid="3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To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直接连接符 20"/>
          <p:cNvCxnSpPr>
            <a:cxnSpLocks noChangeShapeType="1"/>
          </p:cNvCxnSpPr>
          <p:nvPr/>
        </p:nvCxnSpPr>
        <p:spPr bwMode="auto">
          <a:xfrm flipV="1">
            <a:off x="4833569" y="2764722"/>
            <a:ext cx="851407" cy="943491"/>
          </a:xfrm>
          <a:prstGeom prst="line">
            <a:avLst/>
          </a:prstGeom>
          <a:noFill/>
          <a:ln w="6350">
            <a:solidFill>
              <a:schemeClr val="tx2"/>
            </a:solidFill>
            <a:prstDash val="sysDot"/>
            <a:miter lim="800000"/>
            <a:headEnd/>
            <a:tailEnd/>
          </a:ln>
          <a:extLst>
            <a:ext uri="{909E8E84-426E-40DD-AFC4-6F175D3DCCD1}">
              <a14:hiddenFill xmlns:a14="http://schemas.microsoft.com/office/drawing/2010/main">
                <a:noFill/>
              </a14:hiddenFill>
            </a:ext>
          </a:extLst>
        </p:spPr>
      </p:cxnSp>
      <p:cxnSp>
        <p:nvCxnSpPr>
          <p:cNvPr id="103" name="直接连接符 20"/>
          <p:cNvCxnSpPr>
            <a:cxnSpLocks noChangeShapeType="1"/>
          </p:cNvCxnSpPr>
          <p:nvPr/>
        </p:nvCxnSpPr>
        <p:spPr bwMode="auto">
          <a:xfrm flipH="1" flipV="1">
            <a:off x="6458139" y="2764722"/>
            <a:ext cx="851408" cy="943491"/>
          </a:xfrm>
          <a:prstGeom prst="line">
            <a:avLst/>
          </a:prstGeom>
          <a:noFill/>
          <a:ln w="6350">
            <a:solidFill>
              <a:schemeClr val="tx2"/>
            </a:solidFill>
            <a:prstDash val="sysDot"/>
            <a:miter lim="800000"/>
            <a:headEnd/>
            <a:tailEnd/>
          </a:ln>
          <a:extLst>
            <a:ext uri="{909E8E84-426E-40DD-AFC4-6F175D3DCCD1}">
              <a14:hiddenFill xmlns:a14="http://schemas.microsoft.com/office/drawing/2010/main">
                <a:noFill/>
              </a14:hiddenFill>
            </a:ext>
          </a:extLst>
        </p:spPr>
      </p:cxnSp>
      <p:cxnSp>
        <p:nvCxnSpPr>
          <p:cNvPr id="104" name="直接连接符 20"/>
          <p:cNvCxnSpPr>
            <a:cxnSpLocks noChangeShapeType="1"/>
          </p:cNvCxnSpPr>
          <p:nvPr/>
        </p:nvCxnSpPr>
        <p:spPr bwMode="auto">
          <a:xfrm flipH="1" flipV="1">
            <a:off x="6688800" y="2663164"/>
            <a:ext cx="3038906" cy="1198753"/>
          </a:xfrm>
          <a:prstGeom prst="line">
            <a:avLst/>
          </a:prstGeom>
          <a:noFill/>
          <a:ln w="6350">
            <a:solidFill>
              <a:schemeClr val="tx2"/>
            </a:solidFill>
            <a:prstDash val="sysDot"/>
            <a:miter lim="800000"/>
            <a:headEnd/>
            <a:tailEnd/>
          </a:ln>
          <a:extLst>
            <a:ext uri="{909E8E84-426E-40DD-AFC4-6F175D3DCCD1}">
              <a14:hiddenFill xmlns:a14="http://schemas.microsoft.com/office/drawing/2010/main">
                <a:noFill/>
              </a14:hiddenFill>
            </a:ext>
          </a:extLst>
        </p:spPr>
      </p:cxnSp>
      <p:cxnSp>
        <p:nvCxnSpPr>
          <p:cNvPr id="105" name="直接连接符 20"/>
          <p:cNvCxnSpPr>
            <a:cxnSpLocks noChangeShapeType="1"/>
          </p:cNvCxnSpPr>
          <p:nvPr/>
        </p:nvCxnSpPr>
        <p:spPr bwMode="auto">
          <a:xfrm flipV="1">
            <a:off x="2667755" y="2663164"/>
            <a:ext cx="2850514" cy="1117148"/>
          </a:xfrm>
          <a:prstGeom prst="line">
            <a:avLst/>
          </a:prstGeom>
          <a:noFill/>
          <a:ln w="6350">
            <a:solidFill>
              <a:schemeClr val="tx2"/>
            </a:solidFill>
            <a:prstDash val="sysDot"/>
            <a:miter lim="800000"/>
            <a:headEnd/>
            <a:tailEnd/>
          </a:ln>
          <a:extLst>
            <a:ext uri="{909E8E84-426E-40DD-AFC4-6F175D3DCCD1}">
              <a14:hiddenFill xmlns:a14="http://schemas.microsoft.com/office/drawing/2010/main">
                <a:noFill/>
              </a14:hiddenFill>
            </a:ext>
          </a:extLst>
        </p:spPr>
      </p:cxnSp>
      <p:grpSp>
        <p:nvGrpSpPr>
          <p:cNvPr id="89" name="组合 88"/>
          <p:cNvGrpSpPr/>
          <p:nvPr/>
        </p:nvGrpSpPr>
        <p:grpSpPr>
          <a:xfrm>
            <a:off x="4142309" y="3202705"/>
            <a:ext cx="1291279" cy="1491632"/>
            <a:chOff x="4966840" y="32547"/>
            <a:chExt cx="1506022" cy="1739302"/>
          </a:xfrm>
        </p:grpSpPr>
        <p:sp>
          <p:nvSpPr>
            <p:cNvPr id="100"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6">
                <a:solidFill>
                  <a:prstClr val="white"/>
                </a:solidFill>
                <a:latin typeface="Arial" panose="020B0604020202020204" pitchFamily="34" charset="0"/>
                <a:ea typeface="微软雅黑" panose="020B0503020204020204" pitchFamily="34" charset="-122"/>
              </a:endParaRPr>
            </a:p>
          </p:txBody>
        </p:sp>
        <p:sp>
          <p:nvSpPr>
            <p:cNvPr id="101"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headEnd/>
              <a:tailEnd/>
            </a:ln>
            <a:effectLst/>
          </p:spPr>
          <p:txBody>
            <a:bodyPr vert="horz" wrap="square" lIns="91410" tIns="45705" rIns="91410" bIns="45705" numCol="1" anchor="t" anchorCtr="0" compatLnSpc="1">
              <a:prstTxWarp prst="textNoShape">
                <a:avLst/>
              </a:prstTxWarp>
            </a:bodyPr>
            <a:lstStyle/>
            <a:p>
              <a:endParaRPr lang="zh-CN" altLang="en-US" sz="1706">
                <a:latin typeface="Arial" panose="020B0604020202020204" pitchFamily="34" charset="0"/>
                <a:ea typeface="微软雅黑" panose="020B0503020204020204" pitchFamily="34" charset="-122"/>
              </a:endParaRPr>
            </a:p>
          </p:txBody>
        </p:sp>
      </p:grpSp>
      <p:sp>
        <p:nvSpPr>
          <p:cNvPr id="106" name="TextBox 105"/>
          <p:cNvSpPr txBox="1"/>
          <p:nvPr/>
        </p:nvSpPr>
        <p:spPr>
          <a:xfrm>
            <a:off x="3777220" y="4932576"/>
            <a:ext cx="1680096" cy="383937"/>
          </a:xfrm>
          <a:prstGeom prst="rect">
            <a:avLst/>
          </a:prstGeom>
          <a:noFill/>
        </p:spPr>
        <p:txBody>
          <a:bodyPr wrap="square" lIns="91375" tIns="45687" rIns="91375" bIns="45687"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07" name="TextBox 106"/>
          <p:cNvSpPr txBox="1"/>
          <p:nvPr/>
        </p:nvSpPr>
        <p:spPr>
          <a:xfrm>
            <a:off x="9180380" y="4944648"/>
            <a:ext cx="1970981" cy="383937"/>
          </a:xfrm>
          <a:prstGeom prst="rect">
            <a:avLst/>
          </a:prstGeom>
          <a:noFill/>
        </p:spPr>
        <p:txBody>
          <a:bodyPr wrap="square" lIns="91375" tIns="45687" rIns="91375" bIns="45687"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08" name="TextBox 107"/>
          <p:cNvSpPr txBox="1"/>
          <p:nvPr/>
        </p:nvSpPr>
        <p:spPr>
          <a:xfrm>
            <a:off x="1317786" y="4932577"/>
            <a:ext cx="1680096" cy="383937"/>
          </a:xfrm>
          <a:prstGeom prst="rect">
            <a:avLst/>
          </a:prstGeom>
          <a:noFill/>
        </p:spPr>
        <p:txBody>
          <a:bodyPr wrap="square" lIns="91375" tIns="45687" rIns="91375" bIns="45687"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09" name="TextBox 108"/>
          <p:cNvSpPr txBox="1"/>
          <p:nvPr/>
        </p:nvSpPr>
        <p:spPr>
          <a:xfrm>
            <a:off x="6368655" y="4940993"/>
            <a:ext cx="1680096" cy="383937"/>
          </a:xfrm>
          <a:prstGeom prst="rect">
            <a:avLst/>
          </a:prstGeom>
          <a:noFill/>
        </p:spPr>
        <p:txBody>
          <a:bodyPr wrap="square" lIns="91375" tIns="45687" rIns="91375" bIns="45687" rtlCol="0">
            <a:spAutoFit/>
          </a:bodyPr>
          <a:lstStyle/>
          <a:p>
            <a:pPr>
              <a:defRPr/>
            </a:pPr>
            <a:r>
              <a:rPr lang="en-US" altLang="zh-CN" sz="1895" dirty="0">
                <a:solidFill>
                  <a:schemeClr val="tx1">
                    <a:lumMod val="65000"/>
                    <a:lumOff val="35000"/>
                  </a:schemeClr>
                </a:solidFill>
                <a:latin typeface="Arial" panose="020B0604020202020204" pitchFamily="34" charset="0"/>
                <a:ea typeface="微软雅黑" panose="020B0503020204020204" pitchFamily="34" charset="-122"/>
              </a:rPr>
              <a:t>YOUR TITLE</a:t>
            </a:r>
            <a:endParaRPr lang="zh-CN" altLang="en-US" sz="1895"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10" name="TextBox 109"/>
          <p:cNvSpPr txBox="1"/>
          <p:nvPr/>
        </p:nvSpPr>
        <p:spPr>
          <a:xfrm>
            <a:off x="3684529" y="5286517"/>
            <a:ext cx="2000448" cy="689775"/>
          </a:xfrm>
          <a:prstGeom prst="rect">
            <a:avLst/>
          </a:prstGeom>
          <a:noFill/>
        </p:spPr>
        <p:txBody>
          <a:bodyPr wrap="square" lIns="91375" tIns="45687" rIns="91375" bIns="45687"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tabLst/>
              <a:defRPr kumimoji="0" sz="1200" b="0" i="0" u="none" strike="noStrike" kern="0" cap="none" spc="0" normalizeH="0" baseline="0">
                <a:ln>
                  <a:noFill/>
                </a:ln>
                <a:solidFill>
                  <a:srgbClr val="484849"/>
                </a:solidFill>
                <a:effectLst/>
                <a:uLnTx/>
                <a:uFillTx/>
                <a:latin typeface="微软雅黑"/>
                <a:ea typeface="微软雅黑"/>
              </a:defRPr>
            </a:lvl1p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US"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11" name="TextBox 110"/>
          <p:cNvSpPr txBox="1"/>
          <p:nvPr/>
        </p:nvSpPr>
        <p:spPr>
          <a:xfrm>
            <a:off x="9036995" y="5317994"/>
            <a:ext cx="2014827" cy="689775"/>
          </a:xfrm>
          <a:prstGeom prst="rect">
            <a:avLst/>
          </a:prstGeom>
          <a:noFill/>
        </p:spPr>
        <p:txBody>
          <a:bodyPr wrap="square" lIns="91375" tIns="45687" rIns="91375" bIns="45687"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US"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12" name="TextBox 111"/>
          <p:cNvSpPr txBox="1"/>
          <p:nvPr/>
        </p:nvSpPr>
        <p:spPr>
          <a:xfrm>
            <a:off x="1273053" y="5286517"/>
            <a:ext cx="1945703" cy="689930"/>
          </a:xfrm>
          <a:prstGeom prst="rect">
            <a:avLst/>
          </a:prstGeom>
          <a:noFill/>
        </p:spPr>
        <p:txBody>
          <a:bodyPr wrap="square" lIns="91375" tIns="45687" rIns="91375" bIns="45687"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US"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113" name="TextBox 112"/>
          <p:cNvSpPr txBox="1"/>
          <p:nvPr/>
        </p:nvSpPr>
        <p:spPr>
          <a:xfrm>
            <a:off x="6274761" y="5323570"/>
            <a:ext cx="1943550" cy="689775"/>
          </a:xfrm>
          <a:prstGeom prst="rect">
            <a:avLst/>
          </a:prstGeom>
          <a:noFill/>
        </p:spPr>
        <p:txBody>
          <a:bodyPr wrap="square" lIns="91375" tIns="45687" rIns="91375" bIns="45687" rtlCol="0">
            <a:spAutoFit/>
          </a:bodyPr>
          <a:lstStyle/>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US"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a:p>
            <a:pPr>
              <a:lnSpc>
                <a:spcPct val="130000"/>
              </a:lnSpc>
            </a:pPr>
            <a:r>
              <a:rPr lang="zh-CN" altLang="en-US"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点击添加主要具体的文字内容</a:t>
            </a:r>
            <a:endParaRPr lang="en-GB" altLang="zh-CN" sz="996"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grpSp>
        <p:nvGrpSpPr>
          <p:cNvPr id="114" name="组合 113"/>
          <p:cNvGrpSpPr/>
          <p:nvPr/>
        </p:nvGrpSpPr>
        <p:grpSpPr>
          <a:xfrm>
            <a:off x="5113554" y="1031375"/>
            <a:ext cx="2006759" cy="2318127"/>
            <a:chOff x="3752572" y="829317"/>
            <a:chExt cx="1506022" cy="1739302"/>
          </a:xfrm>
        </p:grpSpPr>
        <p:grpSp>
          <p:nvGrpSpPr>
            <p:cNvPr id="115" name="组合 114"/>
            <p:cNvGrpSpPr/>
            <p:nvPr/>
          </p:nvGrpSpPr>
          <p:grpSpPr>
            <a:xfrm>
              <a:off x="3752572" y="829317"/>
              <a:ext cx="1506022" cy="1739302"/>
              <a:chOff x="4966840" y="32547"/>
              <a:chExt cx="1506022" cy="1739302"/>
            </a:xfrm>
          </p:grpSpPr>
          <p:sp>
            <p:nvSpPr>
              <p:cNvPr id="117"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6">
                  <a:solidFill>
                    <a:prstClr val="white"/>
                  </a:solidFill>
                  <a:latin typeface="Arial" panose="020B0604020202020204" pitchFamily="34" charset="0"/>
                  <a:ea typeface="微软雅黑" panose="020B0503020204020204" pitchFamily="34" charset="-122"/>
                </a:endParaRPr>
              </a:p>
            </p:txBody>
          </p:sp>
          <p:sp>
            <p:nvSpPr>
              <p:cNvPr id="118"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solidFill>
                  <a:schemeClr val="bg1"/>
                </a:solidFill>
                <a:prstDash val="solid"/>
                <a:miter lim="800000"/>
                <a:headEnd/>
                <a:tailEnd/>
              </a:ln>
              <a:effectLst/>
            </p:spPr>
            <p:txBody>
              <a:bodyPr vert="horz" wrap="square" lIns="91410" tIns="45705" rIns="91410" bIns="45705" numCol="1" anchor="t" anchorCtr="0" compatLnSpc="1">
                <a:prstTxWarp prst="textNoShape">
                  <a:avLst/>
                </a:prstTxWarp>
              </a:bodyPr>
              <a:lstStyle/>
              <a:p>
                <a:endParaRPr lang="zh-CN" altLang="en-US" sz="1706">
                  <a:latin typeface="Arial" panose="020B0604020202020204" pitchFamily="34" charset="0"/>
                  <a:ea typeface="微软雅黑" panose="020B0503020204020204" pitchFamily="34" charset="-122"/>
                </a:endParaRPr>
              </a:p>
            </p:txBody>
          </p:sp>
        </p:grpSp>
        <p:sp>
          <p:nvSpPr>
            <p:cNvPr id="116" name="TextBox 115"/>
            <p:cNvSpPr txBox="1"/>
            <p:nvPr/>
          </p:nvSpPr>
          <p:spPr>
            <a:xfrm>
              <a:off x="4042733" y="1408510"/>
              <a:ext cx="925698" cy="594673"/>
            </a:xfrm>
            <a:prstGeom prst="rect">
              <a:avLst/>
            </a:prstGeom>
            <a:noFill/>
          </p:spPr>
          <p:txBody>
            <a:bodyPr wrap="square" rtlCol="0">
              <a:spAutoFit/>
            </a:bodyPr>
            <a:lstStyle/>
            <a:p>
              <a:pPr algn="ctr">
                <a:defRPr/>
              </a:pPr>
              <a:r>
                <a:rPr lang="en-US" altLang="zh-CN" sz="2275" dirty="0">
                  <a:solidFill>
                    <a:schemeClr val="bg1"/>
                  </a:solidFill>
                  <a:latin typeface="Arial" panose="020B0604020202020204" pitchFamily="34" charset="0"/>
                  <a:ea typeface="微软雅黑" panose="020B0503020204020204" pitchFamily="34" charset="-122"/>
                </a:rPr>
                <a:t>YOUR TITLE</a:t>
              </a:r>
              <a:endParaRPr lang="zh-CN" altLang="en-US" sz="2275" dirty="0">
                <a:solidFill>
                  <a:schemeClr val="bg1"/>
                </a:solidFill>
                <a:latin typeface="Arial" panose="020B0604020202020204" pitchFamily="34" charset="0"/>
                <a:ea typeface="微软雅黑" panose="020B0503020204020204" pitchFamily="34" charset="-122"/>
              </a:endParaRPr>
            </a:p>
          </p:txBody>
        </p:sp>
      </p:grpSp>
      <p:grpSp>
        <p:nvGrpSpPr>
          <p:cNvPr id="120" name="组合 119"/>
          <p:cNvGrpSpPr/>
          <p:nvPr/>
        </p:nvGrpSpPr>
        <p:grpSpPr>
          <a:xfrm>
            <a:off x="9506643" y="3202705"/>
            <a:ext cx="1291279" cy="1491632"/>
            <a:chOff x="4966840" y="32547"/>
            <a:chExt cx="1506022" cy="1739302"/>
          </a:xfrm>
        </p:grpSpPr>
        <p:sp>
          <p:nvSpPr>
            <p:cNvPr id="121" name="Freeform 27"/>
            <p:cNvSpPr>
              <a:spLocks/>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6">
                <a:solidFill>
                  <a:prstClr val="white"/>
                </a:solidFill>
                <a:latin typeface="Arial" panose="020B0604020202020204" pitchFamily="34" charset="0"/>
                <a:ea typeface="微软雅黑" panose="020B0503020204020204" pitchFamily="34" charset="-122"/>
              </a:endParaRPr>
            </a:p>
          </p:txBody>
        </p:sp>
        <p:sp>
          <p:nvSpPr>
            <p:cNvPr id="122" name="Freeform 27"/>
            <p:cNvSpPr>
              <a:spLocks/>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headEnd/>
              <a:tailEnd/>
            </a:ln>
            <a:effectLst/>
          </p:spPr>
          <p:txBody>
            <a:bodyPr vert="horz" wrap="square" lIns="91410" tIns="45705" rIns="91410" bIns="45705" numCol="1" anchor="t" anchorCtr="0" compatLnSpc="1">
              <a:prstTxWarp prst="textNoShape">
                <a:avLst/>
              </a:prstTxWarp>
            </a:bodyPr>
            <a:lstStyle/>
            <a:p>
              <a:endParaRPr lang="zh-CN" altLang="en-US" sz="1706">
                <a:latin typeface="Arial" panose="020B0604020202020204" pitchFamily="34" charset="0"/>
                <a:ea typeface="微软雅黑" panose="020B0503020204020204" pitchFamily="34" charset="-122"/>
              </a:endParaRPr>
            </a:p>
          </p:txBody>
        </p:sp>
      </p:grpSp>
      <p:grpSp>
        <p:nvGrpSpPr>
          <p:cNvPr id="124" name="组合 123"/>
          <p:cNvGrpSpPr/>
          <p:nvPr/>
        </p:nvGrpSpPr>
        <p:grpSpPr>
          <a:xfrm>
            <a:off x="1544917" y="3227749"/>
            <a:ext cx="1291279" cy="1491632"/>
            <a:chOff x="229394" y="1453367"/>
            <a:chExt cx="969072" cy="1119178"/>
          </a:xfrm>
        </p:grpSpPr>
        <p:sp>
          <p:nvSpPr>
            <p:cNvPr id="125" name="Freeform 27"/>
            <p:cNvSpPr>
              <a:spLocks/>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6">
                <a:solidFill>
                  <a:prstClr val="white"/>
                </a:solidFill>
                <a:latin typeface="Arial" panose="020B0604020202020204" pitchFamily="34" charset="0"/>
                <a:ea typeface="微软雅黑" panose="020B0503020204020204" pitchFamily="34" charset="-122"/>
              </a:endParaRPr>
            </a:p>
          </p:txBody>
        </p:sp>
        <p:sp>
          <p:nvSpPr>
            <p:cNvPr id="126"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headEnd/>
              <a:tailEnd/>
            </a:ln>
            <a:effectLst/>
          </p:spPr>
          <p:txBody>
            <a:bodyPr vert="horz" wrap="square" lIns="91410" tIns="45705" rIns="91410" bIns="45705" numCol="1" anchor="t" anchorCtr="0" compatLnSpc="1">
              <a:prstTxWarp prst="textNoShape">
                <a:avLst/>
              </a:prstTxWarp>
            </a:bodyPr>
            <a:lstStyle/>
            <a:p>
              <a:endParaRPr lang="zh-CN" altLang="en-US" sz="1706">
                <a:latin typeface="Arial" panose="020B0604020202020204" pitchFamily="34" charset="0"/>
                <a:ea typeface="微软雅黑" panose="020B0503020204020204" pitchFamily="34" charset="-122"/>
              </a:endParaRPr>
            </a:p>
          </p:txBody>
        </p:sp>
      </p:grpSp>
      <p:grpSp>
        <p:nvGrpSpPr>
          <p:cNvPr id="132" name="组合 131"/>
          <p:cNvGrpSpPr/>
          <p:nvPr/>
        </p:nvGrpSpPr>
        <p:grpSpPr>
          <a:xfrm>
            <a:off x="6648880" y="3262539"/>
            <a:ext cx="1291279" cy="1491632"/>
            <a:chOff x="229394" y="1453366"/>
            <a:chExt cx="969072" cy="1119178"/>
          </a:xfrm>
        </p:grpSpPr>
        <p:sp>
          <p:nvSpPr>
            <p:cNvPr id="133" name="Freeform 27"/>
            <p:cNvSpPr>
              <a:spLocks/>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6">
                <a:solidFill>
                  <a:prstClr val="white"/>
                </a:solidFill>
                <a:latin typeface="Arial" panose="020B0604020202020204" pitchFamily="34" charset="0"/>
                <a:ea typeface="微软雅黑" panose="020B0503020204020204" pitchFamily="34" charset="-122"/>
              </a:endParaRPr>
            </a:p>
          </p:txBody>
        </p:sp>
        <p:sp>
          <p:nvSpPr>
            <p:cNvPr id="134" name="Freeform 27"/>
            <p:cNvSpPr>
              <a:spLocks/>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1"/>
            </a:solidFill>
            <a:ln w="28575" cap="flat">
              <a:noFill/>
              <a:prstDash val="solid"/>
              <a:miter lim="800000"/>
              <a:headEnd/>
              <a:tailEnd/>
            </a:ln>
            <a:effectLst/>
          </p:spPr>
          <p:txBody>
            <a:bodyPr vert="horz" wrap="square" lIns="91410" tIns="45705" rIns="91410" bIns="45705" numCol="1" anchor="t" anchorCtr="0" compatLnSpc="1">
              <a:prstTxWarp prst="textNoShape">
                <a:avLst/>
              </a:prstTxWarp>
            </a:bodyPr>
            <a:lstStyle/>
            <a:p>
              <a:endParaRPr lang="zh-CN" altLang="en-US" sz="1706">
                <a:latin typeface="Arial" panose="020B0604020202020204" pitchFamily="34" charset="0"/>
                <a:ea typeface="微软雅黑" panose="020B0503020204020204" pitchFamily="34" charset="-122"/>
              </a:endParaRPr>
            </a:p>
          </p:txBody>
        </p:sp>
      </p:grpSp>
      <p:sp>
        <p:nvSpPr>
          <p:cNvPr id="2" name="文本框 1"/>
          <p:cNvSpPr txBox="1"/>
          <p:nvPr/>
        </p:nvSpPr>
        <p:spPr>
          <a:xfrm>
            <a:off x="1840196" y="3688076"/>
            <a:ext cx="691215"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4422339" y="3633520"/>
            <a:ext cx="691215"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931223" y="3656133"/>
            <a:ext cx="691215"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9820262" y="3656133"/>
            <a:ext cx="691215" cy="584775"/>
          </a:xfrm>
          <a:prstGeom prst="rect">
            <a:avLst/>
          </a:prstGeom>
          <a:noFill/>
        </p:spPr>
        <p:txBody>
          <a:bodyPr wrap="non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2989616925"/>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1000" fill="hold"/>
                                        <p:tgtEl>
                                          <p:spTgt spid="114"/>
                                        </p:tgtEl>
                                        <p:attrNameLst>
                                          <p:attrName>ppt_w</p:attrName>
                                        </p:attrNameLst>
                                      </p:cBhvr>
                                      <p:tavLst>
                                        <p:tav tm="0">
                                          <p:val>
                                            <p:fltVal val="0"/>
                                          </p:val>
                                        </p:tav>
                                        <p:tav tm="100000">
                                          <p:val>
                                            <p:strVal val="#ppt_w"/>
                                          </p:val>
                                        </p:tav>
                                      </p:tavLst>
                                    </p:anim>
                                    <p:anim calcmode="lin" valueType="num">
                                      <p:cBhvr>
                                        <p:cTn id="8" dur="1000" fill="hold"/>
                                        <p:tgtEl>
                                          <p:spTgt spid="114"/>
                                        </p:tgtEl>
                                        <p:attrNameLst>
                                          <p:attrName>ppt_h</p:attrName>
                                        </p:attrNameLst>
                                      </p:cBhvr>
                                      <p:tavLst>
                                        <p:tav tm="0">
                                          <p:val>
                                            <p:fltVal val="0"/>
                                          </p:val>
                                        </p:tav>
                                        <p:tav tm="100000">
                                          <p:val>
                                            <p:strVal val="#ppt_h"/>
                                          </p:val>
                                        </p:tav>
                                      </p:tavLst>
                                    </p:anim>
                                    <p:anim calcmode="lin" valueType="num">
                                      <p:cBhvr>
                                        <p:cTn id="9" dur="1000" fill="hold"/>
                                        <p:tgtEl>
                                          <p:spTgt spid="1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ipe(up)">
                                      <p:cBhvr>
                                        <p:cTn id="14" dur="500"/>
                                        <p:tgtEl>
                                          <p:spTgt spid="105"/>
                                        </p:tgtEl>
                                      </p:cBhvr>
                                    </p:animEffect>
                                  </p:childTnLst>
                                </p:cTn>
                              </p:par>
                              <p:par>
                                <p:cTn id="15" presetID="22" presetClass="entr" presetSubtype="1"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par>
                                <p:cTn id="18" presetID="22" presetClass="entr" presetSubtype="1" fill="hold" nodeType="with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wipe(up)">
                                      <p:cBhvr>
                                        <p:cTn id="20" dur="500"/>
                                        <p:tgtEl>
                                          <p:spTgt spid="103"/>
                                        </p:tgtEl>
                                      </p:cBhvr>
                                    </p:animEffect>
                                  </p:childTnLst>
                                </p:cTn>
                              </p:par>
                              <p:par>
                                <p:cTn id="21" presetID="22" presetClass="entr" presetSubtype="1"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wipe(up)">
                                      <p:cBhvr>
                                        <p:cTn id="23" dur="500"/>
                                        <p:tgtEl>
                                          <p:spTgt spid="104"/>
                                        </p:tgtEl>
                                      </p:cBhvr>
                                    </p:animEffect>
                                  </p:childTnLst>
                                </p:cTn>
                              </p:par>
                              <p:par>
                                <p:cTn id="24" presetID="2" presetClass="entr" presetSubtype="4" fill="hold" nodeType="withEffect">
                                  <p:stCondLst>
                                    <p:cond delay="400"/>
                                  </p:stCondLst>
                                  <p:childTnLst>
                                    <p:set>
                                      <p:cBhvr>
                                        <p:cTn id="25" dur="1" fill="hold">
                                          <p:stCondLst>
                                            <p:cond delay="0"/>
                                          </p:stCondLst>
                                        </p:cTn>
                                        <p:tgtEl>
                                          <p:spTgt spid="124"/>
                                        </p:tgtEl>
                                        <p:attrNameLst>
                                          <p:attrName>style.visibility</p:attrName>
                                        </p:attrNameLst>
                                      </p:cBhvr>
                                      <p:to>
                                        <p:strVal val="visible"/>
                                      </p:to>
                                    </p:set>
                                    <p:anim calcmode="lin" valueType="num">
                                      <p:cBhvr additive="base">
                                        <p:cTn id="26" dur="500" fill="hold"/>
                                        <p:tgtEl>
                                          <p:spTgt spid="124"/>
                                        </p:tgtEl>
                                        <p:attrNameLst>
                                          <p:attrName>ppt_x</p:attrName>
                                        </p:attrNameLst>
                                      </p:cBhvr>
                                      <p:tavLst>
                                        <p:tav tm="0">
                                          <p:val>
                                            <p:strVal val="#ppt_x"/>
                                          </p:val>
                                        </p:tav>
                                        <p:tav tm="100000">
                                          <p:val>
                                            <p:strVal val="#ppt_x"/>
                                          </p:val>
                                        </p:tav>
                                      </p:tavLst>
                                    </p:anim>
                                    <p:anim calcmode="lin" valueType="num">
                                      <p:cBhvr additive="base">
                                        <p:cTn id="27" dur="500" fill="hold"/>
                                        <p:tgtEl>
                                          <p:spTgt spid="1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40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2"/>
                                        </p:tgtEl>
                                        <p:attrNameLst>
                                          <p:attrName>style.visibility</p:attrName>
                                        </p:attrNameLst>
                                      </p:cBhvr>
                                      <p:to>
                                        <p:strVal val="visible"/>
                                      </p:to>
                                    </p:set>
                                    <p:anim calcmode="lin" valueType="num">
                                      <p:cBhvr additive="base">
                                        <p:cTn id="34" dur="500" fill="hold"/>
                                        <p:tgtEl>
                                          <p:spTgt spid="132"/>
                                        </p:tgtEl>
                                        <p:attrNameLst>
                                          <p:attrName>ppt_x</p:attrName>
                                        </p:attrNameLst>
                                      </p:cBhvr>
                                      <p:tavLst>
                                        <p:tav tm="0">
                                          <p:val>
                                            <p:strVal val="#ppt_x"/>
                                          </p:val>
                                        </p:tav>
                                        <p:tav tm="100000">
                                          <p:val>
                                            <p:strVal val="#ppt_x"/>
                                          </p:val>
                                        </p:tav>
                                      </p:tavLst>
                                    </p:anim>
                                    <p:anim calcmode="lin" valueType="num">
                                      <p:cBhvr additive="base">
                                        <p:cTn id="35" dur="500" fill="hold"/>
                                        <p:tgtEl>
                                          <p:spTgt spid="13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400"/>
                                  </p:stCondLst>
                                  <p:childTnLst>
                                    <p:set>
                                      <p:cBhvr>
                                        <p:cTn id="37" dur="1" fill="hold">
                                          <p:stCondLst>
                                            <p:cond delay="0"/>
                                          </p:stCondLst>
                                        </p:cTn>
                                        <p:tgtEl>
                                          <p:spTgt spid="120"/>
                                        </p:tgtEl>
                                        <p:attrNameLst>
                                          <p:attrName>style.visibility</p:attrName>
                                        </p:attrNameLst>
                                      </p:cBhvr>
                                      <p:to>
                                        <p:strVal val="visible"/>
                                      </p:to>
                                    </p:set>
                                    <p:anim calcmode="lin" valueType="num">
                                      <p:cBhvr additive="base">
                                        <p:cTn id="38" dur="500" fill="hold"/>
                                        <p:tgtEl>
                                          <p:spTgt spid="120"/>
                                        </p:tgtEl>
                                        <p:attrNameLst>
                                          <p:attrName>ppt_x</p:attrName>
                                        </p:attrNameLst>
                                      </p:cBhvr>
                                      <p:tavLst>
                                        <p:tav tm="0">
                                          <p:val>
                                            <p:strVal val="#ppt_x"/>
                                          </p:val>
                                        </p:tav>
                                        <p:tav tm="100000">
                                          <p:val>
                                            <p:strVal val="#ppt_x"/>
                                          </p:val>
                                        </p:tav>
                                      </p:tavLst>
                                    </p:anim>
                                    <p:anim calcmode="lin" valueType="num">
                                      <p:cBhvr additive="base">
                                        <p:cTn id="39" dur="500" fill="hold"/>
                                        <p:tgtEl>
                                          <p:spTgt spid="120"/>
                                        </p:tgtEl>
                                        <p:attrNameLst>
                                          <p:attrName>ppt_y</p:attrName>
                                        </p:attrNameLst>
                                      </p:cBhvr>
                                      <p:tavLst>
                                        <p:tav tm="0">
                                          <p:val>
                                            <p:strVal val="1+#ppt_h/2"/>
                                          </p:val>
                                        </p:tav>
                                        <p:tav tm="100000">
                                          <p:val>
                                            <p:strVal val="#ppt_y"/>
                                          </p:val>
                                        </p:tav>
                                      </p:tavLst>
                                    </p:anim>
                                  </p:childTnLst>
                                </p:cTn>
                              </p:par>
                            </p:childTnLst>
                          </p:cTn>
                        </p:par>
                        <p:par>
                          <p:cTn id="40" fill="hold">
                            <p:stCondLst>
                              <p:cond delay="1900"/>
                            </p:stCondLst>
                            <p:childTnLst>
                              <p:par>
                                <p:cTn id="41" presetID="22" presetClass="entr" presetSubtype="8"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wipe(left)">
                                      <p:cBhvr>
                                        <p:cTn id="43" dur="500"/>
                                        <p:tgtEl>
                                          <p:spTgt spid="10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left)">
                                      <p:cBhvr>
                                        <p:cTn id="46" dur="500"/>
                                        <p:tgtEl>
                                          <p:spTgt spid="10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left)">
                                      <p:cBhvr>
                                        <p:cTn id="52" dur="500"/>
                                        <p:tgtEl>
                                          <p:spTgt spid="109"/>
                                        </p:tgtEl>
                                      </p:cBhvr>
                                    </p:animEffect>
                                  </p:childTnLst>
                                </p:cTn>
                              </p:par>
                            </p:childTnLst>
                          </p:cTn>
                        </p:par>
                        <p:par>
                          <p:cTn id="53" fill="hold">
                            <p:stCondLst>
                              <p:cond delay="2400"/>
                            </p:stCondLst>
                            <p:childTnLst>
                              <p:par>
                                <p:cTn id="54" presetID="42" presetClass="entr" presetSubtype="0" fill="hold" grpId="0" nodeType="after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fade">
                                      <p:cBhvr>
                                        <p:cTn id="56" dur="1000"/>
                                        <p:tgtEl>
                                          <p:spTgt spid="110"/>
                                        </p:tgtEl>
                                      </p:cBhvr>
                                    </p:animEffect>
                                    <p:anim calcmode="lin" valueType="num">
                                      <p:cBhvr>
                                        <p:cTn id="57" dur="1000" fill="hold"/>
                                        <p:tgtEl>
                                          <p:spTgt spid="110"/>
                                        </p:tgtEl>
                                        <p:attrNameLst>
                                          <p:attrName>ppt_x</p:attrName>
                                        </p:attrNameLst>
                                      </p:cBhvr>
                                      <p:tavLst>
                                        <p:tav tm="0">
                                          <p:val>
                                            <p:strVal val="#ppt_x"/>
                                          </p:val>
                                        </p:tav>
                                        <p:tav tm="100000">
                                          <p:val>
                                            <p:strVal val="#ppt_x"/>
                                          </p:val>
                                        </p:tav>
                                      </p:tavLst>
                                    </p:anim>
                                    <p:anim calcmode="lin" valueType="num">
                                      <p:cBhvr>
                                        <p:cTn id="58" dur="1000" fill="hold"/>
                                        <p:tgtEl>
                                          <p:spTgt spid="1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animEffect transition="in" filter="fade">
                                      <p:cBhvr>
                                        <p:cTn id="61" dur="1000"/>
                                        <p:tgtEl>
                                          <p:spTgt spid="112"/>
                                        </p:tgtEl>
                                      </p:cBhvr>
                                    </p:animEffect>
                                    <p:anim calcmode="lin" valueType="num">
                                      <p:cBhvr>
                                        <p:cTn id="62" dur="1000" fill="hold"/>
                                        <p:tgtEl>
                                          <p:spTgt spid="112"/>
                                        </p:tgtEl>
                                        <p:attrNameLst>
                                          <p:attrName>ppt_x</p:attrName>
                                        </p:attrNameLst>
                                      </p:cBhvr>
                                      <p:tavLst>
                                        <p:tav tm="0">
                                          <p:val>
                                            <p:strVal val="#ppt_x"/>
                                          </p:val>
                                        </p:tav>
                                        <p:tav tm="100000">
                                          <p:val>
                                            <p:strVal val="#ppt_x"/>
                                          </p:val>
                                        </p:tav>
                                      </p:tavLst>
                                    </p:anim>
                                    <p:anim calcmode="lin" valueType="num">
                                      <p:cBhvr>
                                        <p:cTn id="63" dur="1000" fill="hold"/>
                                        <p:tgtEl>
                                          <p:spTgt spid="1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fade">
                                      <p:cBhvr>
                                        <p:cTn id="66" dur="1000"/>
                                        <p:tgtEl>
                                          <p:spTgt spid="111"/>
                                        </p:tgtEl>
                                      </p:cBhvr>
                                    </p:animEffect>
                                    <p:anim calcmode="lin" valueType="num">
                                      <p:cBhvr>
                                        <p:cTn id="67" dur="1000" fill="hold"/>
                                        <p:tgtEl>
                                          <p:spTgt spid="111"/>
                                        </p:tgtEl>
                                        <p:attrNameLst>
                                          <p:attrName>ppt_x</p:attrName>
                                        </p:attrNameLst>
                                      </p:cBhvr>
                                      <p:tavLst>
                                        <p:tav tm="0">
                                          <p:val>
                                            <p:strVal val="#ppt_x"/>
                                          </p:val>
                                        </p:tav>
                                        <p:tav tm="100000">
                                          <p:val>
                                            <p:strVal val="#ppt_x"/>
                                          </p:val>
                                        </p:tav>
                                      </p:tavLst>
                                    </p:anim>
                                    <p:anim calcmode="lin" valueType="num">
                                      <p:cBhvr>
                                        <p:cTn id="68" dur="1000" fill="hold"/>
                                        <p:tgtEl>
                                          <p:spTgt spid="1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1000"/>
                                        <p:tgtEl>
                                          <p:spTgt spid="113"/>
                                        </p:tgtEl>
                                      </p:cBhvr>
                                    </p:animEffect>
                                    <p:anim calcmode="lin" valueType="num">
                                      <p:cBhvr>
                                        <p:cTn id="72" dur="1000" fill="hold"/>
                                        <p:tgtEl>
                                          <p:spTgt spid="113"/>
                                        </p:tgtEl>
                                        <p:attrNameLst>
                                          <p:attrName>ppt_x</p:attrName>
                                        </p:attrNameLst>
                                      </p:cBhvr>
                                      <p:tavLst>
                                        <p:tav tm="0">
                                          <p:val>
                                            <p:strVal val="#ppt_x"/>
                                          </p:val>
                                        </p:tav>
                                        <p:tav tm="100000">
                                          <p:val>
                                            <p:strVal val="#ppt_x"/>
                                          </p:val>
                                        </p:tav>
                                      </p:tavLst>
                                    </p:anim>
                                    <p:anim calcmode="lin" valueType="num">
                                      <p:cBhvr>
                                        <p:cTn id="7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6929" y="690493"/>
            <a:ext cx="5659323" cy="5659324"/>
            <a:chOff x="560197" y="517869"/>
            <a:chExt cx="4244492" cy="4244493"/>
          </a:xfrm>
        </p:grpSpPr>
        <p:grpSp>
          <p:nvGrpSpPr>
            <p:cNvPr id="16" name="组合 15"/>
            <p:cNvGrpSpPr/>
            <p:nvPr/>
          </p:nvGrpSpPr>
          <p:grpSpPr>
            <a:xfrm rot="18574745">
              <a:off x="1965275" y="1116779"/>
              <a:ext cx="2079696" cy="881875"/>
              <a:chOff x="1982837" y="1240946"/>
              <a:chExt cx="2122438" cy="900000"/>
            </a:xfrm>
          </p:grpSpPr>
          <p:sp>
            <p:nvSpPr>
              <p:cNvPr id="17" name="任意多边形 16"/>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8" name="文本框 17"/>
              <p:cNvSpPr txBox="1"/>
              <p:nvPr/>
            </p:nvSpPr>
            <p:spPr>
              <a:xfrm>
                <a:off x="2105564" y="1581134"/>
                <a:ext cx="942306" cy="259134"/>
              </a:xfrm>
              <a:prstGeom prst="rect">
                <a:avLst/>
              </a:prstGeom>
              <a:noFill/>
            </p:spPr>
            <p:txBody>
              <a:bodyPr wrap="none" lIns="0" rIns="0" rtlCol="0">
                <a:spAutoFit/>
              </a:bodyPr>
              <a:lstStyle/>
              <a:p>
                <a:r>
                  <a:rPr lang="zh-CN" altLang="en-US" sz="1600" dirty="0">
                    <a:solidFill>
                      <a:schemeClr val="bg1"/>
                    </a:solidFill>
                    <a:ea typeface="微软雅黑" pitchFamily="34" charset="-122"/>
                  </a:rPr>
                  <a:t>请添加关键字</a:t>
                </a:r>
              </a:p>
            </p:txBody>
          </p:sp>
        </p:grpSp>
        <p:grpSp>
          <p:nvGrpSpPr>
            <p:cNvPr id="19" name="组合 18"/>
            <p:cNvGrpSpPr/>
            <p:nvPr/>
          </p:nvGrpSpPr>
          <p:grpSpPr>
            <a:xfrm rot="2374745">
              <a:off x="2724993" y="2521857"/>
              <a:ext cx="2079696" cy="881875"/>
              <a:chOff x="1982837" y="1240946"/>
              <a:chExt cx="2122438" cy="900000"/>
            </a:xfrm>
          </p:grpSpPr>
          <p:sp>
            <p:nvSpPr>
              <p:cNvPr id="20" name="任意多边形 19"/>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1" name="文本框 20"/>
              <p:cNvSpPr txBox="1"/>
              <p:nvPr/>
            </p:nvSpPr>
            <p:spPr>
              <a:xfrm>
                <a:off x="2105563" y="1581136"/>
                <a:ext cx="942306" cy="259134"/>
              </a:xfrm>
              <a:prstGeom prst="rect">
                <a:avLst/>
              </a:prstGeom>
              <a:noFill/>
            </p:spPr>
            <p:txBody>
              <a:bodyPr wrap="none" lIns="0" rIns="0" rtlCol="0">
                <a:spAutoFit/>
              </a:bodyPr>
              <a:lstStyle/>
              <a:p>
                <a:r>
                  <a:rPr lang="zh-CN" altLang="en-US" sz="1600" dirty="0">
                    <a:solidFill>
                      <a:schemeClr val="bg1"/>
                    </a:solidFill>
                    <a:ea typeface="微软雅黑" pitchFamily="34" charset="-122"/>
                  </a:rPr>
                  <a:t>请添加关键字</a:t>
                </a:r>
              </a:p>
            </p:txBody>
          </p:sp>
        </p:grpSp>
        <p:grpSp>
          <p:nvGrpSpPr>
            <p:cNvPr id="22" name="组合 21"/>
            <p:cNvGrpSpPr/>
            <p:nvPr/>
          </p:nvGrpSpPr>
          <p:grpSpPr>
            <a:xfrm rot="7774745">
              <a:off x="1319915" y="3281576"/>
              <a:ext cx="2079696" cy="881875"/>
              <a:chOff x="1982837" y="1240946"/>
              <a:chExt cx="2122438" cy="900000"/>
            </a:xfrm>
          </p:grpSpPr>
          <p:sp>
            <p:nvSpPr>
              <p:cNvPr id="23" name="任意多边形 22"/>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4" name="文本框 23"/>
              <p:cNvSpPr txBox="1"/>
              <p:nvPr/>
            </p:nvSpPr>
            <p:spPr>
              <a:xfrm rot="10757081">
                <a:off x="2105563" y="1581134"/>
                <a:ext cx="942306" cy="259134"/>
              </a:xfrm>
              <a:prstGeom prst="rect">
                <a:avLst/>
              </a:prstGeom>
              <a:noFill/>
            </p:spPr>
            <p:txBody>
              <a:bodyPr wrap="none" lIns="0" rIns="0" rtlCol="0">
                <a:spAutoFit/>
              </a:bodyPr>
              <a:lstStyle/>
              <a:p>
                <a:pPr algn="r"/>
                <a:r>
                  <a:rPr lang="zh-CN" altLang="en-US" sz="1600" dirty="0">
                    <a:solidFill>
                      <a:schemeClr val="bg1"/>
                    </a:solidFill>
                    <a:ea typeface="微软雅黑" pitchFamily="34" charset="-122"/>
                  </a:rPr>
                  <a:t>请添加关键字</a:t>
                </a:r>
              </a:p>
            </p:txBody>
          </p:sp>
        </p:grpSp>
        <p:grpSp>
          <p:nvGrpSpPr>
            <p:cNvPr id="25" name="组合 24"/>
            <p:cNvGrpSpPr/>
            <p:nvPr/>
          </p:nvGrpSpPr>
          <p:grpSpPr>
            <a:xfrm rot="13174745">
              <a:off x="560197" y="1876497"/>
              <a:ext cx="2079696" cy="881875"/>
              <a:chOff x="1982837" y="1240946"/>
              <a:chExt cx="2122438" cy="900000"/>
            </a:xfrm>
          </p:grpSpPr>
          <p:sp>
            <p:nvSpPr>
              <p:cNvPr id="26" name="任意多边形 25"/>
              <p:cNvSpPr/>
              <p:nvPr/>
            </p:nvSpPr>
            <p:spPr>
              <a:xfrm>
                <a:off x="1982837" y="1240946"/>
                <a:ext cx="2122438" cy="900000"/>
              </a:xfrm>
              <a:custGeom>
                <a:avLst/>
                <a:gdLst>
                  <a:gd name="connsiteX0" fmla="*/ 1332691 w 2122438"/>
                  <a:gd name="connsiteY0" fmla="*/ 0 h 900000"/>
                  <a:gd name="connsiteX1" fmla="*/ 1423169 w 2122438"/>
                  <a:gd name="connsiteY1" fmla="*/ 0 h 900000"/>
                  <a:gd name="connsiteX2" fmla="*/ 2122438 w 2122438"/>
                  <a:gd name="connsiteY2" fmla="*/ 900000 h 900000"/>
                  <a:gd name="connsiteX3" fmla="*/ 2035848 w 2122438"/>
                  <a:gd name="connsiteY3" fmla="*/ 900000 h 900000"/>
                  <a:gd name="connsiteX4" fmla="*/ 0 w 2122438"/>
                  <a:gd name="connsiteY4" fmla="*/ 0 h 900000"/>
                  <a:gd name="connsiteX5" fmla="*/ 1248080 w 2122438"/>
                  <a:gd name="connsiteY5" fmla="*/ 0 h 900000"/>
                  <a:gd name="connsiteX6" fmla="*/ 1951237 w 2122438"/>
                  <a:gd name="connsiteY6" fmla="*/ 900000 h 900000"/>
                  <a:gd name="connsiteX7" fmla="*/ 1061219 w 2122438"/>
                  <a:gd name="connsiteY7" fmla="*/ 900000 h 900000"/>
                  <a:gd name="connsiteX8" fmla="*/ 0 w 2122438"/>
                  <a:gd name="connsiteY8"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438" h="900000">
                    <a:moveTo>
                      <a:pt x="1332691" y="0"/>
                    </a:moveTo>
                    <a:lnTo>
                      <a:pt x="1423169" y="0"/>
                    </a:lnTo>
                    <a:lnTo>
                      <a:pt x="2122438" y="900000"/>
                    </a:lnTo>
                    <a:lnTo>
                      <a:pt x="2035848" y="900000"/>
                    </a:lnTo>
                    <a:close/>
                    <a:moveTo>
                      <a:pt x="0" y="0"/>
                    </a:moveTo>
                    <a:lnTo>
                      <a:pt x="1248080" y="0"/>
                    </a:lnTo>
                    <a:lnTo>
                      <a:pt x="1951237" y="900000"/>
                    </a:lnTo>
                    <a:lnTo>
                      <a:pt x="1061219" y="900000"/>
                    </a:lnTo>
                    <a:lnTo>
                      <a:pt x="0" y="90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7" name="文本框 26"/>
              <p:cNvSpPr txBox="1"/>
              <p:nvPr/>
            </p:nvSpPr>
            <p:spPr>
              <a:xfrm rot="10825255">
                <a:off x="2105563" y="1581134"/>
                <a:ext cx="942306" cy="259134"/>
              </a:xfrm>
              <a:prstGeom prst="rect">
                <a:avLst/>
              </a:prstGeom>
              <a:noFill/>
            </p:spPr>
            <p:txBody>
              <a:bodyPr wrap="none" lIns="0" rIns="0" rtlCol="0">
                <a:spAutoFit/>
              </a:bodyPr>
              <a:lstStyle/>
              <a:p>
                <a:pPr algn="r"/>
                <a:r>
                  <a:rPr lang="zh-CN" altLang="en-US" sz="1600" dirty="0">
                    <a:solidFill>
                      <a:schemeClr val="bg1"/>
                    </a:solidFill>
                    <a:ea typeface="微软雅黑" pitchFamily="34" charset="-122"/>
                  </a:rPr>
                  <a:t>请添加关键字</a:t>
                </a:r>
              </a:p>
            </p:txBody>
          </p:sp>
        </p:grpSp>
      </p:grpSp>
      <p:grpSp>
        <p:nvGrpSpPr>
          <p:cNvPr id="28" name="组合 27"/>
          <p:cNvGrpSpPr/>
          <p:nvPr/>
        </p:nvGrpSpPr>
        <p:grpSpPr>
          <a:xfrm>
            <a:off x="7098183" y="1208045"/>
            <a:ext cx="4050291" cy="1078410"/>
            <a:chOff x="5243359" y="1010092"/>
            <a:chExt cx="3037718" cy="808808"/>
          </a:xfrm>
        </p:grpSpPr>
        <p:sp>
          <p:nvSpPr>
            <p:cNvPr id="29" name="椭圆 2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40" fontAlgn="base">
                <a:spcBef>
                  <a:spcPct val="0"/>
                </a:spcBef>
                <a:spcAft>
                  <a:spcPct val="0"/>
                </a:spcAft>
              </a:pPr>
              <a:endParaRPr lang="zh-CN" altLang="en-US" sz="2400" dirty="0">
                <a:latin typeface="微软雅黑" pitchFamily="34" charset="-122"/>
                <a:ea typeface="微软雅黑" pitchFamily="34" charset="-122"/>
              </a:endParaRPr>
            </a:p>
          </p:txBody>
        </p:sp>
        <p:grpSp>
          <p:nvGrpSpPr>
            <p:cNvPr id="30" name="说明文字"/>
            <p:cNvGrpSpPr/>
            <p:nvPr/>
          </p:nvGrpSpPr>
          <p:grpSpPr>
            <a:xfrm>
              <a:off x="5466165" y="1010092"/>
              <a:ext cx="2814912" cy="808808"/>
              <a:chOff x="905241" y="1379053"/>
              <a:chExt cx="2917689" cy="838338"/>
            </a:xfrm>
          </p:grpSpPr>
          <p:sp>
            <p:nvSpPr>
              <p:cNvPr id="31" name="TextBox 35"/>
              <p:cNvSpPr txBox="1"/>
              <p:nvPr/>
            </p:nvSpPr>
            <p:spPr>
              <a:xfrm>
                <a:off x="909042" y="1379053"/>
                <a:ext cx="2080447" cy="263186"/>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32" name="TextBox 36"/>
              <p:cNvSpPr txBox="1"/>
              <p:nvPr/>
            </p:nvSpPr>
            <p:spPr>
              <a:xfrm>
                <a:off x="905241" y="1619041"/>
                <a:ext cx="2917689" cy="598350"/>
              </a:xfrm>
              <a:prstGeom prst="rect">
                <a:avLst/>
              </a:prstGeom>
              <a:noFill/>
            </p:spPr>
            <p:txBody>
              <a:bodyPr wrap="square" rtlCol="0">
                <a:spAutoFit/>
              </a:bodyPr>
              <a:lstStyle/>
              <a:p>
                <a:pPr algn="just">
                  <a:lnSpc>
                    <a:spcPct val="150000"/>
                  </a:lnSpc>
                </a:pPr>
                <a:r>
                  <a:rPr lang="zh-CN" altLang="en-US" sz="1467"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33" name="组合 32"/>
          <p:cNvGrpSpPr/>
          <p:nvPr/>
        </p:nvGrpSpPr>
        <p:grpSpPr>
          <a:xfrm>
            <a:off x="7098183" y="2409576"/>
            <a:ext cx="4050291" cy="1078410"/>
            <a:chOff x="5243359" y="1010092"/>
            <a:chExt cx="3037718" cy="808808"/>
          </a:xfrm>
        </p:grpSpPr>
        <p:sp>
          <p:nvSpPr>
            <p:cNvPr id="34" name="椭圆 3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40" fontAlgn="base">
                <a:spcBef>
                  <a:spcPct val="0"/>
                </a:spcBef>
                <a:spcAft>
                  <a:spcPct val="0"/>
                </a:spcAft>
              </a:pPr>
              <a:endParaRPr lang="zh-CN" altLang="en-US" sz="2400" dirty="0">
                <a:latin typeface="微软雅黑" pitchFamily="34" charset="-122"/>
                <a:ea typeface="微软雅黑" pitchFamily="34" charset="-122"/>
              </a:endParaRPr>
            </a:p>
          </p:txBody>
        </p:sp>
        <p:grpSp>
          <p:nvGrpSpPr>
            <p:cNvPr id="35" name="说明文字"/>
            <p:cNvGrpSpPr/>
            <p:nvPr/>
          </p:nvGrpSpPr>
          <p:grpSpPr>
            <a:xfrm>
              <a:off x="5466165" y="1010092"/>
              <a:ext cx="2814912" cy="808808"/>
              <a:chOff x="905241" y="1379053"/>
              <a:chExt cx="2917689" cy="838338"/>
            </a:xfrm>
          </p:grpSpPr>
          <p:sp>
            <p:nvSpPr>
              <p:cNvPr id="36" name="TextBox 35"/>
              <p:cNvSpPr txBox="1"/>
              <p:nvPr/>
            </p:nvSpPr>
            <p:spPr>
              <a:xfrm>
                <a:off x="909042" y="1379053"/>
                <a:ext cx="2080447" cy="263186"/>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37" name="TextBox 36"/>
              <p:cNvSpPr txBox="1"/>
              <p:nvPr/>
            </p:nvSpPr>
            <p:spPr>
              <a:xfrm>
                <a:off x="905241" y="1619041"/>
                <a:ext cx="2917689" cy="598350"/>
              </a:xfrm>
              <a:prstGeom prst="rect">
                <a:avLst/>
              </a:prstGeom>
              <a:noFill/>
            </p:spPr>
            <p:txBody>
              <a:bodyPr wrap="square" rtlCol="0">
                <a:spAutoFit/>
              </a:bodyPr>
              <a:lstStyle/>
              <a:p>
                <a:pPr algn="just">
                  <a:lnSpc>
                    <a:spcPct val="150000"/>
                  </a:lnSpc>
                </a:pPr>
                <a:r>
                  <a:rPr lang="zh-CN" altLang="en-US" sz="1467"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38" name="组合 37"/>
          <p:cNvGrpSpPr/>
          <p:nvPr/>
        </p:nvGrpSpPr>
        <p:grpSpPr>
          <a:xfrm>
            <a:off x="7098183" y="3611107"/>
            <a:ext cx="4050291" cy="1078410"/>
            <a:chOff x="5243359" y="1010092"/>
            <a:chExt cx="3037718" cy="808808"/>
          </a:xfrm>
        </p:grpSpPr>
        <p:sp>
          <p:nvSpPr>
            <p:cNvPr id="39" name="椭圆 38"/>
            <p:cNvSpPr/>
            <p:nvPr/>
          </p:nvSpPr>
          <p:spPr bwMode="auto">
            <a:xfrm>
              <a:off x="5243359" y="1057718"/>
              <a:ext cx="180000" cy="180000"/>
            </a:xfrm>
            <a:prstGeom prst="ellipse">
              <a:avLst/>
            </a:prstGeom>
            <a:solidFill>
              <a:schemeClr val="accent1"/>
            </a:solid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40" fontAlgn="base">
                <a:spcBef>
                  <a:spcPct val="0"/>
                </a:spcBef>
                <a:spcAft>
                  <a:spcPct val="0"/>
                </a:spcAft>
              </a:pPr>
              <a:endParaRPr lang="zh-CN" altLang="en-US" sz="2400" dirty="0">
                <a:latin typeface="微软雅黑" pitchFamily="34" charset="-122"/>
                <a:ea typeface="微软雅黑" pitchFamily="34" charset="-122"/>
              </a:endParaRPr>
            </a:p>
          </p:txBody>
        </p:sp>
        <p:grpSp>
          <p:nvGrpSpPr>
            <p:cNvPr id="40" name="说明文字"/>
            <p:cNvGrpSpPr/>
            <p:nvPr/>
          </p:nvGrpSpPr>
          <p:grpSpPr>
            <a:xfrm>
              <a:off x="5466165" y="1010092"/>
              <a:ext cx="2814912" cy="808808"/>
              <a:chOff x="905241" y="1379053"/>
              <a:chExt cx="2917689" cy="838338"/>
            </a:xfrm>
          </p:grpSpPr>
          <p:sp>
            <p:nvSpPr>
              <p:cNvPr id="41" name="TextBox 35"/>
              <p:cNvSpPr txBox="1"/>
              <p:nvPr/>
            </p:nvSpPr>
            <p:spPr>
              <a:xfrm>
                <a:off x="909042" y="1379053"/>
                <a:ext cx="2080447" cy="263186"/>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42" name="TextBox 36"/>
              <p:cNvSpPr txBox="1"/>
              <p:nvPr/>
            </p:nvSpPr>
            <p:spPr>
              <a:xfrm>
                <a:off x="905241" y="1619041"/>
                <a:ext cx="2917689" cy="598350"/>
              </a:xfrm>
              <a:prstGeom prst="rect">
                <a:avLst/>
              </a:prstGeom>
              <a:noFill/>
            </p:spPr>
            <p:txBody>
              <a:bodyPr wrap="square" rtlCol="0">
                <a:spAutoFit/>
              </a:bodyPr>
              <a:lstStyle/>
              <a:p>
                <a:pPr algn="just">
                  <a:lnSpc>
                    <a:spcPct val="150000"/>
                  </a:lnSpc>
                </a:pPr>
                <a:r>
                  <a:rPr lang="zh-CN" altLang="en-US" sz="1467"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grpSp>
        <p:nvGrpSpPr>
          <p:cNvPr id="43" name="组合 42"/>
          <p:cNvGrpSpPr/>
          <p:nvPr/>
        </p:nvGrpSpPr>
        <p:grpSpPr>
          <a:xfrm>
            <a:off x="7098183" y="4812637"/>
            <a:ext cx="4050291" cy="1078410"/>
            <a:chOff x="5243359" y="1010092"/>
            <a:chExt cx="3037718" cy="808808"/>
          </a:xfrm>
        </p:grpSpPr>
        <p:sp>
          <p:nvSpPr>
            <p:cNvPr id="44" name="椭圆 43"/>
            <p:cNvSpPr/>
            <p:nvPr/>
          </p:nvSpPr>
          <p:spPr bwMode="auto">
            <a:xfrm>
              <a:off x="5243359" y="1057718"/>
              <a:ext cx="180000" cy="180000"/>
            </a:xfrm>
            <a:prstGeom prst="ellipse">
              <a:avLst/>
            </a:prstGeom>
            <a:solidFill>
              <a:schemeClr val="accent2"/>
            </a:solid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40" fontAlgn="base">
                <a:spcBef>
                  <a:spcPct val="0"/>
                </a:spcBef>
                <a:spcAft>
                  <a:spcPct val="0"/>
                </a:spcAft>
              </a:pPr>
              <a:endParaRPr lang="zh-CN" altLang="en-US" sz="2400" dirty="0">
                <a:latin typeface="微软雅黑" pitchFamily="34" charset="-122"/>
                <a:ea typeface="微软雅黑" pitchFamily="34" charset="-122"/>
              </a:endParaRPr>
            </a:p>
          </p:txBody>
        </p:sp>
        <p:grpSp>
          <p:nvGrpSpPr>
            <p:cNvPr id="45" name="说明文字"/>
            <p:cNvGrpSpPr/>
            <p:nvPr/>
          </p:nvGrpSpPr>
          <p:grpSpPr>
            <a:xfrm>
              <a:off x="5466165" y="1010092"/>
              <a:ext cx="2814912" cy="808808"/>
              <a:chOff x="905241" y="1379053"/>
              <a:chExt cx="2917689" cy="838338"/>
            </a:xfrm>
          </p:grpSpPr>
          <p:sp>
            <p:nvSpPr>
              <p:cNvPr id="46" name="TextBox 35"/>
              <p:cNvSpPr txBox="1"/>
              <p:nvPr/>
            </p:nvSpPr>
            <p:spPr>
              <a:xfrm>
                <a:off x="909042" y="1379053"/>
                <a:ext cx="2080447" cy="263186"/>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itchFamily="34" charset="-122"/>
                    <a:ea typeface="微软雅黑" pitchFamily="34" charset="-122"/>
                  </a:rPr>
                  <a:t>请在此处添加小标题</a:t>
                </a:r>
              </a:p>
            </p:txBody>
          </p:sp>
          <p:sp>
            <p:nvSpPr>
              <p:cNvPr id="47" name="TextBox 36"/>
              <p:cNvSpPr txBox="1"/>
              <p:nvPr/>
            </p:nvSpPr>
            <p:spPr>
              <a:xfrm>
                <a:off x="905241" y="1619041"/>
                <a:ext cx="2917689" cy="598350"/>
              </a:xfrm>
              <a:prstGeom prst="rect">
                <a:avLst/>
              </a:prstGeom>
              <a:noFill/>
            </p:spPr>
            <p:txBody>
              <a:bodyPr wrap="square" rtlCol="0">
                <a:spAutoFit/>
              </a:bodyPr>
              <a:lstStyle/>
              <a:p>
                <a:pPr algn="just">
                  <a:lnSpc>
                    <a:spcPct val="150000"/>
                  </a:lnSpc>
                </a:pPr>
                <a:r>
                  <a:rPr lang="zh-CN" altLang="en-US" sz="1467" dirty="0">
                    <a:solidFill>
                      <a:schemeClr val="tx1">
                        <a:lumMod val="65000"/>
                        <a:lumOff val="35000"/>
                      </a:schemeClr>
                    </a:solidFill>
                    <a:latin typeface="微软雅黑" pitchFamily="34" charset="-122"/>
                    <a:ea typeface="微软雅黑" pitchFamily="34" charset="-122"/>
                  </a:rPr>
                  <a:t>请在此处添加正文内容，根据需要调整字体与字号，建议采用两端对齐方式。</a:t>
                </a:r>
              </a:p>
            </p:txBody>
          </p:sp>
        </p:grpSp>
      </p:grpSp>
      <p:sp>
        <p:nvSpPr>
          <p:cNvPr id="49" name="文本框 48"/>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973255134"/>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2" fill="hold" nodeType="afterEffect" p14:presetBounceEnd="53333">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53333">
                                          <p:cBhvr additive="base">
                                            <p:cTn id="15" dur="300" fill="hold"/>
                                            <p:tgtEl>
                                              <p:spTgt spid="28"/>
                                            </p:tgtEl>
                                            <p:attrNameLst>
                                              <p:attrName>ppt_x</p:attrName>
                                            </p:attrNameLst>
                                          </p:cBhvr>
                                          <p:tavLst>
                                            <p:tav tm="0">
                                              <p:val>
                                                <p:strVal val="1+#ppt_w/2"/>
                                              </p:val>
                                            </p:tav>
                                            <p:tav tm="100000">
                                              <p:val>
                                                <p:strVal val="#ppt_x"/>
                                              </p:val>
                                            </p:tav>
                                          </p:tavLst>
                                        </p:anim>
                                        <p:anim calcmode="lin" valueType="num" p14:bounceEnd="53333">
                                          <p:cBhvr additive="base">
                                            <p:cTn id="16" dur="3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2" fill="hold" nodeType="afterEffect" p14:presetBounceEnd="53333">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14:bounceEnd="53333">
                                          <p:cBhvr additive="base">
                                            <p:cTn id="20" dur="300" fill="hold"/>
                                            <p:tgtEl>
                                              <p:spTgt spid="33"/>
                                            </p:tgtEl>
                                            <p:attrNameLst>
                                              <p:attrName>ppt_x</p:attrName>
                                            </p:attrNameLst>
                                          </p:cBhvr>
                                          <p:tavLst>
                                            <p:tav tm="0">
                                              <p:val>
                                                <p:strVal val="1+#ppt_w/2"/>
                                              </p:val>
                                            </p:tav>
                                            <p:tav tm="100000">
                                              <p:val>
                                                <p:strVal val="#ppt_x"/>
                                              </p:val>
                                            </p:tav>
                                          </p:tavLst>
                                        </p:anim>
                                        <p:anim calcmode="lin" valueType="num" p14:bounceEnd="53333">
                                          <p:cBhvr additive="base">
                                            <p:cTn id="21" dur="300" fill="hold"/>
                                            <p:tgtEl>
                                              <p:spTgt spid="33"/>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 presetClass="entr" presetSubtype="2" fill="hold" nodeType="afterEffect" p14:presetBounceEnd="53333">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53333">
                                          <p:cBhvr additive="base">
                                            <p:cTn id="25" dur="300" fill="hold"/>
                                            <p:tgtEl>
                                              <p:spTgt spid="38"/>
                                            </p:tgtEl>
                                            <p:attrNameLst>
                                              <p:attrName>ppt_x</p:attrName>
                                            </p:attrNameLst>
                                          </p:cBhvr>
                                          <p:tavLst>
                                            <p:tav tm="0">
                                              <p:val>
                                                <p:strVal val="1+#ppt_w/2"/>
                                              </p:val>
                                            </p:tav>
                                            <p:tav tm="100000">
                                              <p:val>
                                                <p:strVal val="#ppt_x"/>
                                              </p:val>
                                            </p:tav>
                                          </p:tavLst>
                                        </p:anim>
                                        <p:anim calcmode="lin" valueType="num" p14:bounceEnd="53333">
                                          <p:cBhvr additive="base">
                                            <p:cTn id="26" dur="3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900"/>
                                </p:stCondLst>
                                <p:childTnLst>
                                  <p:par>
                                    <p:cTn id="28" presetID="2" presetClass="entr" presetSubtype="2" fill="hold" nodeType="afterEffect" p14:presetBounceEnd="53333">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14:bounceEnd="53333">
                                          <p:cBhvr additive="base">
                                            <p:cTn id="30" dur="300" fill="hold"/>
                                            <p:tgtEl>
                                              <p:spTgt spid="43"/>
                                            </p:tgtEl>
                                            <p:attrNameLst>
                                              <p:attrName>ppt_x</p:attrName>
                                            </p:attrNameLst>
                                          </p:cBhvr>
                                          <p:tavLst>
                                            <p:tav tm="0">
                                              <p:val>
                                                <p:strVal val="1+#ppt_w/2"/>
                                              </p:val>
                                            </p:tav>
                                            <p:tav tm="100000">
                                              <p:val>
                                                <p:strVal val="#ppt_x"/>
                                              </p:val>
                                            </p:tav>
                                          </p:tavLst>
                                        </p:anim>
                                        <p:anim calcmode="lin" valueType="num" p14:bounceEnd="53333">
                                          <p:cBhvr additive="base">
                                            <p:cTn id="3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nodeType="withEffect">
                                      <p:stCondLst>
                                        <p:cond delay="0"/>
                                      </p:stCondLst>
                                      <p:childTnLst>
                                        <p:animRot by="21600000">
                                          <p:cBhvr>
                                            <p:cTn id="11" dur="1000" fill="hold"/>
                                            <p:tgtEl>
                                              <p:spTgt spid="3"/>
                                            </p:tgtEl>
                                            <p:attrNameLst>
                                              <p:attrName>r</p:attrName>
                                            </p:attrNameLst>
                                          </p:cBhvr>
                                        </p:animRo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300" fill="hold"/>
                                            <p:tgtEl>
                                              <p:spTgt spid="28"/>
                                            </p:tgtEl>
                                            <p:attrNameLst>
                                              <p:attrName>ppt_x</p:attrName>
                                            </p:attrNameLst>
                                          </p:cBhvr>
                                          <p:tavLst>
                                            <p:tav tm="0">
                                              <p:val>
                                                <p:strVal val="1+#ppt_w/2"/>
                                              </p:val>
                                            </p:tav>
                                            <p:tav tm="100000">
                                              <p:val>
                                                <p:strVal val="#ppt_x"/>
                                              </p:val>
                                            </p:tav>
                                          </p:tavLst>
                                        </p:anim>
                                        <p:anim calcmode="lin" valueType="num">
                                          <p:cBhvr additive="base">
                                            <p:cTn id="16" dur="3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300"/>
                                </p:stCondLst>
                                <p:childTnLst>
                                  <p:par>
                                    <p:cTn id="18" presetID="2" presetClass="entr" presetSubtype="2"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300" fill="hold"/>
                                            <p:tgtEl>
                                              <p:spTgt spid="33"/>
                                            </p:tgtEl>
                                            <p:attrNameLst>
                                              <p:attrName>ppt_x</p:attrName>
                                            </p:attrNameLst>
                                          </p:cBhvr>
                                          <p:tavLst>
                                            <p:tav tm="0">
                                              <p:val>
                                                <p:strVal val="1+#ppt_w/2"/>
                                              </p:val>
                                            </p:tav>
                                            <p:tav tm="100000">
                                              <p:val>
                                                <p:strVal val="#ppt_x"/>
                                              </p:val>
                                            </p:tav>
                                          </p:tavLst>
                                        </p:anim>
                                        <p:anim calcmode="lin" valueType="num">
                                          <p:cBhvr additive="base">
                                            <p:cTn id="21" dur="300" fill="hold"/>
                                            <p:tgtEl>
                                              <p:spTgt spid="33"/>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300" fill="hold"/>
                                            <p:tgtEl>
                                              <p:spTgt spid="38"/>
                                            </p:tgtEl>
                                            <p:attrNameLst>
                                              <p:attrName>ppt_x</p:attrName>
                                            </p:attrNameLst>
                                          </p:cBhvr>
                                          <p:tavLst>
                                            <p:tav tm="0">
                                              <p:val>
                                                <p:strVal val="1+#ppt_w/2"/>
                                              </p:val>
                                            </p:tav>
                                            <p:tav tm="100000">
                                              <p:val>
                                                <p:strVal val="#ppt_x"/>
                                              </p:val>
                                            </p:tav>
                                          </p:tavLst>
                                        </p:anim>
                                        <p:anim calcmode="lin" valueType="num">
                                          <p:cBhvr additive="base">
                                            <p:cTn id="26" dur="3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900"/>
                                </p:stCondLst>
                                <p:childTnLst>
                                  <p:par>
                                    <p:cTn id="28" presetID="2" presetClass="entr" presetSubtype="2"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300" fill="hold"/>
                                            <p:tgtEl>
                                              <p:spTgt spid="43"/>
                                            </p:tgtEl>
                                            <p:attrNameLst>
                                              <p:attrName>ppt_x</p:attrName>
                                            </p:attrNameLst>
                                          </p:cBhvr>
                                          <p:tavLst>
                                            <p:tav tm="0">
                                              <p:val>
                                                <p:strVal val="1+#ppt_w/2"/>
                                              </p:val>
                                            </p:tav>
                                            <p:tav tm="100000">
                                              <p:val>
                                                <p:strVal val="#ppt_x"/>
                                              </p:val>
                                            </p:tav>
                                          </p:tavLst>
                                        </p:anim>
                                        <p:anim calcmode="lin" valueType="num">
                                          <p:cBhvr additive="base">
                                            <p:cTn id="31"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sp>
        <p:nvSpPr>
          <p:cNvPr id="3" name="TextBox 2"/>
          <p:cNvSpPr txBox="1">
            <a:spLocks noChangeArrowheads="1"/>
          </p:cNvSpPr>
          <p:nvPr/>
        </p:nvSpPr>
        <p:spPr bwMode="auto">
          <a:xfrm>
            <a:off x="1190533" y="2349447"/>
            <a:ext cx="2649829" cy="1042208"/>
          </a:xfrm>
          <a:prstGeom prst="rect">
            <a:avLst/>
          </a:prstGeom>
          <a:noFill/>
          <a:ln w="9525">
            <a:noFill/>
            <a:miter lim="800000"/>
          </a:ln>
        </p:spPr>
        <p:txBody>
          <a:bodyPr lIns="0" tIns="0" rIns="0" bIns="0">
            <a:spAutoFit/>
          </a:bodyPr>
          <a:lstStyle/>
          <a:p>
            <a:r>
              <a:rPr lang="zh-CN" altLang="en-US" sz="1756">
                <a:solidFill>
                  <a:srgbClr val="808080"/>
                </a:solidFill>
                <a:latin typeface="微软雅黑" panose="020B0503020204020204" pitchFamily="34" charset="-122"/>
              </a:rPr>
              <a:t>标题内容</a:t>
            </a:r>
            <a:endParaRPr lang="en-US" altLang="zh-CN" sz="1756">
              <a:solidFill>
                <a:srgbClr val="808080"/>
              </a:solidFill>
              <a:latin typeface="微软雅黑" panose="020B0503020204020204" pitchFamily="34" charset="-122"/>
            </a:endParaRPr>
          </a:p>
          <a:p>
            <a:endParaRPr lang="zh-CN" altLang="en-US" sz="1254">
              <a:solidFill>
                <a:srgbClr val="808080"/>
              </a:solidFill>
            </a:endParaRPr>
          </a:p>
          <a:p>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sp>
        <p:nvSpPr>
          <p:cNvPr id="4" name="TextBox 3"/>
          <p:cNvSpPr txBox="1">
            <a:spLocks noChangeArrowheads="1"/>
          </p:cNvSpPr>
          <p:nvPr/>
        </p:nvSpPr>
        <p:spPr bwMode="auto">
          <a:xfrm>
            <a:off x="8355622" y="2349447"/>
            <a:ext cx="2649828" cy="1042208"/>
          </a:xfrm>
          <a:prstGeom prst="rect">
            <a:avLst/>
          </a:prstGeom>
          <a:noFill/>
          <a:ln w="9525">
            <a:noFill/>
            <a:miter lim="800000"/>
          </a:ln>
        </p:spPr>
        <p:txBody>
          <a:bodyPr lIns="0" tIns="0" rIns="0" bIns="0">
            <a:spAutoFit/>
          </a:bodyPr>
          <a:lstStyle/>
          <a:p>
            <a:r>
              <a:rPr lang="zh-CN" altLang="en-US" sz="1756">
                <a:solidFill>
                  <a:srgbClr val="808080"/>
                </a:solidFill>
              </a:rPr>
              <a:t>标题内容</a:t>
            </a:r>
            <a:endParaRPr lang="en-US" altLang="zh-CN" sz="1756">
              <a:solidFill>
                <a:srgbClr val="808080"/>
              </a:solidFill>
            </a:endParaRPr>
          </a:p>
          <a:p>
            <a:endParaRPr lang="zh-CN" altLang="en-US" sz="1254">
              <a:solidFill>
                <a:srgbClr val="808080"/>
              </a:solidFill>
            </a:endParaRPr>
          </a:p>
          <a:p>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sp>
        <p:nvSpPr>
          <p:cNvPr id="5" name="TextBox 4"/>
          <p:cNvSpPr txBox="1">
            <a:spLocks noChangeArrowheads="1"/>
          </p:cNvSpPr>
          <p:nvPr/>
        </p:nvSpPr>
        <p:spPr bwMode="auto">
          <a:xfrm>
            <a:off x="8355622" y="4113345"/>
            <a:ext cx="2649828" cy="1042208"/>
          </a:xfrm>
          <a:prstGeom prst="rect">
            <a:avLst/>
          </a:prstGeom>
          <a:noFill/>
          <a:ln w="9525">
            <a:noFill/>
            <a:miter lim="800000"/>
          </a:ln>
        </p:spPr>
        <p:txBody>
          <a:bodyPr lIns="0" tIns="0" rIns="0" bIns="0">
            <a:spAutoFit/>
          </a:bodyPr>
          <a:lstStyle/>
          <a:p>
            <a:r>
              <a:rPr lang="zh-CN" altLang="en-US" sz="1756">
                <a:solidFill>
                  <a:srgbClr val="808080"/>
                </a:solidFill>
              </a:rPr>
              <a:t>标题内容</a:t>
            </a:r>
            <a:endParaRPr lang="en-US" altLang="zh-CN" sz="1756">
              <a:solidFill>
                <a:srgbClr val="808080"/>
              </a:solidFill>
            </a:endParaRPr>
          </a:p>
          <a:p>
            <a:endParaRPr lang="zh-CN" altLang="en-US" sz="1254">
              <a:solidFill>
                <a:srgbClr val="808080"/>
              </a:solidFill>
            </a:endParaRPr>
          </a:p>
          <a:p>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sp>
        <p:nvSpPr>
          <p:cNvPr id="6" name="TextBox 5"/>
          <p:cNvSpPr txBox="1">
            <a:spLocks noChangeArrowheads="1"/>
          </p:cNvSpPr>
          <p:nvPr/>
        </p:nvSpPr>
        <p:spPr bwMode="auto">
          <a:xfrm>
            <a:off x="1190533" y="4113345"/>
            <a:ext cx="2649829" cy="1042208"/>
          </a:xfrm>
          <a:prstGeom prst="rect">
            <a:avLst/>
          </a:prstGeom>
          <a:noFill/>
          <a:ln w="9525">
            <a:noFill/>
            <a:miter lim="800000"/>
          </a:ln>
        </p:spPr>
        <p:txBody>
          <a:bodyPr lIns="0" tIns="0" rIns="0" bIns="0">
            <a:spAutoFit/>
          </a:bodyPr>
          <a:lstStyle/>
          <a:p>
            <a:r>
              <a:rPr lang="zh-CN" altLang="en-US" sz="1756">
                <a:solidFill>
                  <a:srgbClr val="808080"/>
                </a:solidFill>
              </a:rPr>
              <a:t>标题内容</a:t>
            </a:r>
            <a:endParaRPr lang="en-US" altLang="zh-CN" sz="1756">
              <a:solidFill>
                <a:srgbClr val="808080"/>
              </a:solidFill>
            </a:endParaRPr>
          </a:p>
          <a:p>
            <a:endParaRPr lang="zh-CN" altLang="en-US" sz="1254">
              <a:solidFill>
                <a:srgbClr val="808080"/>
              </a:solidFill>
            </a:endParaRPr>
          </a:p>
          <a:p>
            <a:r>
              <a:rPr lang="zh-CN" altLang="en-US" sz="1254">
                <a:solidFill>
                  <a:srgbClr val="808080"/>
                </a:solidFill>
              </a:rPr>
              <a:t>请在此处添加您需要的文字内容请在此处添加您需要的文字内容请在此处添加您需要的文字内容</a:t>
            </a:r>
            <a:endParaRPr lang="en-US" altLang="zh-CN" sz="1254">
              <a:solidFill>
                <a:srgbClr val="808080"/>
              </a:solidFill>
            </a:endParaRPr>
          </a:p>
        </p:txBody>
      </p:sp>
      <p:grpSp>
        <p:nvGrpSpPr>
          <p:cNvPr id="7" name="组合 6"/>
          <p:cNvGrpSpPr/>
          <p:nvPr/>
        </p:nvGrpSpPr>
        <p:grpSpPr bwMode="auto">
          <a:xfrm>
            <a:off x="4290294" y="2062764"/>
            <a:ext cx="3671138" cy="3263013"/>
            <a:chOff x="3218020" y="2137420"/>
            <a:chExt cx="2752869" cy="2753319"/>
          </a:xfrm>
        </p:grpSpPr>
        <p:sp>
          <p:nvSpPr>
            <p:cNvPr id="8" name="椭圆 6"/>
            <p:cNvSpPr/>
            <p:nvPr/>
          </p:nvSpPr>
          <p:spPr>
            <a:xfrm flipH="1" flipV="1">
              <a:off x="4618341" y="3331813"/>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sp>
          <p:nvSpPr>
            <p:cNvPr id="9" name="椭圆 61"/>
            <p:cNvSpPr/>
            <p:nvPr/>
          </p:nvSpPr>
          <p:spPr>
            <a:xfrm flipH="1" flipV="1">
              <a:off x="3218020" y="3536758"/>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sp>
          <p:nvSpPr>
            <p:cNvPr id="10" name="椭圆 6"/>
            <p:cNvSpPr/>
            <p:nvPr/>
          </p:nvSpPr>
          <p:spPr>
            <a:xfrm>
              <a:off x="3218020" y="2137420"/>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dirty="0"/>
            </a:p>
          </p:txBody>
        </p:sp>
        <p:sp>
          <p:nvSpPr>
            <p:cNvPr id="11" name="椭圆 61"/>
            <p:cNvSpPr/>
            <p:nvPr/>
          </p:nvSpPr>
          <p:spPr>
            <a:xfrm>
              <a:off x="4412323" y="2137420"/>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sp>
          <p:nvSpPr>
            <p:cNvPr id="12" name="椭圆 11"/>
            <p:cNvSpPr/>
            <p:nvPr/>
          </p:nvSpPr>
          <p:spPr>
            <a:xfrm>
              <a:off x="4269007" y="3214222"/>
              <a:ext cx="650895" cy="651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257"/>
            </a:p>
          </p:txBody>
        </p:sp>
        <p:sp>
          <p:nvSpPr>
            <p:cNvPr id="13" name="TextBox 12"/>
            <p:cNvSpPr txBox="1">
              <a:spLocks noChangeArrowheads="1"/>
            </p:cNvSpPr>
            <p:nvPr/>
          </p:nvSpPr>
          <p:spPr bwMode="auto">
            <a:xfrm>
              <a:off x="4442746" y="3401664"/>
              <a:ext cx="303417" cy="195425"/>
            </a:xfrm>
            <a:prstGeom prst="rect">
              <a:avLst/>
            </a:prstGeom>
            <a:noFill/>
            <a:ln w="9525">
              <a:noFill/>
              <a:miter lim="800000"/>
            </a:ln>
          </p:spPr>
          <p:txBody>
            <a:bodyPr lIns="0" tIns="0" rIns="0" bIns="0">
              <a:spAutoFit/>
            </a:bodyPr>
            <a:lstStyle/>
            <a:p>
              <a:pPr algn="ctr"/>
              <a:r>
                <a:rPr lang="zh-CN" altLang="en-US" sz="1505">
                  <a:solidFill>
                    <a:schemeClr val="tx1">
                      <a:lumMod val="85000"/>
                      <a:lumOff val="15000"/>
                    </a:schemeClr>
                  </a:solidFill>
                  <a:latin typeface="微软雅黑" panose="020B0503020204020204" pitchFamily="34" charset="-122"/>
                </a:rPr>
                <a:t>标题</a:t>
              </a:r>
            </a:p>
          </p:txBody>
        </p:sp>
        <p:sp>
          <p:nvSpPr>
            <p:cNvPr id="14" name="TextBox 13"/>
            <p:cNvSpPr txBox="1">
              <a:spLocks noChangeArrowheads="1"/>
            </p:cNvSpPr>
            <p:nvPr/>
          </p:nvSpPr>
          <p:spPr bwMode="auto">
            <a:xfrm>
              <a:off x="3463304" y="2655410"/>
              <a:ext cx="884467" cy="521241"/>
            </a:xfrm>
            <a:prstGeom prst="rect">
              <a:avLst/>
            </a:prstGeom>
            <a:noFill/>
            <a:ln w="9525">
              <a:noFill/>
              <a:miter lim="800000"/>
            </a:ln>
          </p:spPr>
          <p:txBody>
            <a:bodyPr lIns="0" tIns="0" rIns="0" bIns="0">
              <a:spAutoFit/>
            </a:bodyPr>
            <a:lstStyle/>
            <a:p>
              <a:pPr algn="ctr"/>
              <a:r>
                <a:rPr lang="zh-CN" altLang="en-US" sz="2007">
                  <a:solidFill>
                    <a:schemeClr val="bg1"/>
                  </a:solidFill>
                  <a:latin typeface="微软雅黑" panose="020B0503020204020204" pitchFamily="34" charset="-122"/>
                </a:rPr>
                <a:t>这里输入标题</a:t>
              </a:r>
            </a:p>
          </p:txBody>
        </p:sp>
        <p:sp>
          <p:nvSpPr>
            <p:cNvPr id="15" name="TextBox 14"/>
            <p:cNvSpPr txBox="1">
              <a:spLocks noChangeArrowheads="1"/>
            </p:cNvSpPr>
            <p:nvPr/>
          </p:nvSpPr>
          <p:spPr bwMode="auto">
            <a:xfrm>
              <a:off x="4784238" y="2569469"/>
              <a:ext cx="815013" cy="521241"/>
            </a:xfrm>
            <a:prstGeom prst="rect">
              <a:avLst/>
            </a:prstGeom>
            <a:noFill/>
            <a:ln w="9525">
              <a:noFill/>
              <a:miter lim="800000"/>
            </a:ln>
          </p:spPr>
          <p:txBody>
            <a:bodyPr lIns="0" tIns="0" rIns="0" bIns="0">
              <a:spAutoFit/>
            </a:bodyPr>
            <a:lstStyle/>
            <a:p>
              <a:pPr algn="ctr"/>
              <a:r>
                <a:rPr lang="zh-CN" altLang="en-US" sz="2007">
                  <a:solidFill>
                    <a:schemeClr val="bg1"/>
                  </a:solidFill>
                  <a:latin typeface="微软雅黑" panose="020B0503020204020204" pitchFamily="34" charset="-122"/>
                </a:rPr>
                <a:t>这里输入标题</a:t>
              </a:r>
            </a:p>
          </p:txBody>
        </p:sp>
        <p:sp>
          <p:nvSpPr>
            <p:cNvPr id="16" name="TextBox 15"/>
            <p:cNvSpPr txBox="1">
              <a:spLocks noChangeArrowheads="1"/>
            </p:cNvSpPr>
            <p:nvPr/>
          </p:nvSpPr>
          <p:spPr bwMode="auto">
            <a:xfrm>
              <a:off x="3506168" y="3943238"/>
              <a:ext cx="911515" cy="521241"/>
            </a:xfrm>
            <a:prstGeom prst="rect">
              <a:avLst/>
            </a:prstGeom>
            <a:noFill/>
            <a:ln w="9525">
              <a:noFill/>
              <a:miter lim="800000"/>
            </a:ln>
          </p:spPr>
          <p:txBody>
            <a:bodyPr lIns="0" tIns="0" rIns="0" bIns="0">
              <a:spAutoFit/>
            </a:bodyPr>
            <a:lstStyle/>
            <a:p>
              <a:pPr algn="ctr"/>
              <a:r>
                <a:rPr lang="zh-CN" altLang="en-US" sz="2007">
                  <a:solidFill>
                    <a:schemeClr val="bg1"/>
                  </a:solidFill>
                  <a:latin typeface="微软雅黑" panose="020B0503020204020204" pitchFamily="34" charset="-122"/>
                </a:rPr>
                <a:t>这里输入标题</a:t>
              </a:r>
            </a:p>
          </p:txBody>
        </p:sp>
        <p:sp>
          <p:nvSpPr>
            <p:cNvPr id="17" name="TextBox 16"/>
            <p:cNvSpPr txBox="1">
              <a:spLocks noChangeArrowheads="1"/>
            </p:cNvSpPr>
            <p:nvPr/>
          </p:nvSpPr>
          <p:spPr bwMode="auto">
            <a:xfrm>
              <a:off x="4881641" y="3886086"/>
              <a:ext cx="842487" cy="521241"/>
            </a:xfrm>
            <a:prstGeom prst="rect">
              <a:avLst/>
            </a:prstGeom>
            <a:noFill/>
            <a:ln w="9525">
              <a:noFill/>
              <a:miter lim="800000"/>
            </a:ln>
          </p:spPr>
          <p:txBody>
            <a:bodyPr lIns="0" tIns="0" rIns="0" bIns="0">
              <a:spAutoFit/>
            </a:bodyPr>
            <a:lstStyle/>
            <a:p>
              <a:pPr algn="ctr"/>
              <a:r>
                <a:rPr lang="zh-CN" altLang="en-US" sz="2007">
                  <a:solidFill>
                    <a:schemeClr val="bg1"/>
                  </a:solidFill>
                  <a:latin typeface="微软雅黑" panose="020B0503020204020204" pitchFamily="34" charset="-122"/>
                </a:rPr>
                <a:t>这里输入标题</a:t>
              </a:r>
            </a:p>
          </p:txBody>
        </p:sp>
        <p:sp>
          <p:nvSpPr>
            <p:cNvPr id="18" name="椭圆 17"/>
            <p:cNvSpPr>
              <a:spLocks noChangeArrowheads="1"/>
            </p:cNvSpPr>
            <p:nvPr/>
          </p:nvSpPr>
          <p:spPr bwMode="auto">
            <a:xfrm>
              <a:off x="4306328" y="3251179"/>
              <a:ext cx="576251" cy="577878"/>
            </a:xfrm>
            <a:prstGeom prst="ellipse">
              <a:avLst/>
            </a:prstGeom>
            <a:noFill/>
            <a:ln w="15875" algn="ctr">
              <a:solidFill>
                <a:schemeClr val="tx2"/>
              </a:solidFill>
              <a:round/>
            </a:ln>
          </p:spPr>
          <p:txBody>
            <a:bodyPr anchor="ctr"/>
            <a:lstStyle/>
            <a:p>
              <a:pPr algn="ctr">
                <a:defRPr/>
              </a:pPr>
              <a:endParaRPr lang="zh-CN" altLang="en-US" sz="2257">
                <a:solidFill>
                  <a:schemeClr val="lt1"/>
                </a:solidFill>
              </a:endParaRPr>
            </a:p>
          </p:txBody>
        </p:sp>
      </p:grpSp>
      <p:sp>
        <p:nvSpPr>
          <p:cNvPr id="19" name="文本框 18"/>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1347870291"/>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par>
                                <p:cTn id="14" presetID="8" presetClass="emph" presetSubtype="0" fill="hold" nodeType="withEffect">
                                  <p:stCondLst>
                                    <p:cond delay="0"/>
                                  </p:stCondLst>
                                  <p:childTnLst>
                                    <p:animRot by="21600000">
                                      <p:cBhvr>
                                        <p:cTn id="15" dur="1000" fill="hold"/>
                                        <p:tgtEl>
                                          <p:spTgt spid="7"/>
                                        </p:tgtEl>
                                        <p:attrNameLst>
                                          <p:attrName>r</p:attrName>
                                        </p:attrNameLst>
                                      </p:cBhvr>
                                    </p:animRo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237663" y="1831537"/>
            <a:ext cx="9026431" cy="2603776"/>
            <a:chOff x="880622" y="1345323"/>
            <a:chExt cx="6769823" cy="1952832"/>
          </a:xfrm>
        </p:grpSpPr>
        <p:sp>
          <p:nvSpPr>
            <p:cNvPr id="40" name="任意多边形 39"/>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tx1"/>
                </a:solidFill>
                <a:ea typeface="微软雅黑" pitchFamily="34" charset="-122"/>
              </a:endParaRPr>
            </a:p>
          </p:txBody>
        </p:sp>
        <p:cxnSp>
          <p:nvCxnSpPr>
            <p:cNvPr id="41" name="直接连接符 40"/>
            <p:cNvCxnSpPr/>
            <p:nvPr/>
          </p:nvCxnSpPr>
          <p:spPr>
            <a:xfrm flipH="1">
              <a:off x="880622" y="2302689"/>
              <a:ext cx="475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2" name="说明文字"/>
          <p:cNvGrpSpPr/>
          <p:nvPr/>
        </p:nvGrpSpPr>
        <p:grpSpPr>
          <a:xfrm>
            <a:off x="1128609" y="2296581"/>
            <a:ext cx="5639439" cy="832057"/>
            <a:chOff x="905241" y="1616005"/>
            <a:chExt cx="4384010" cy="646826"/>
          </a:xfrm>
        </p:grpSpPr>
        <p:sp>
          <p:nvSpPr>
            <p:cNvPr id="43" name="TextBox 35"/>
            <p:cNvSpPr txBox="1"/>
            <p:nvPr/>
          </p:nvSpPr>
          <p:spPr>
            <a:xfrm>
              <a:off x="909042" y="1616005"/>
              <a:ext cx="2552505" cy="326939"/>
            </a:xfrm>
            <a:prstGeom prst="rect">
              <a:avLst/>
            </a:prstGeom>
            <a:noFill/>
          </p:spPr>
          <p:txBody>
            <a:bodyPr wrap="square" rtlCol="0">
              <a:spAutoFit/>
            </a:bodyPr>
            <a:lstStyle/>
            <a:p>
              <a:r>
                <a:rPr lang="zh-CN" altLang="en-US" sz="2133" b="1" dirty="0">
                  <a:solidFill>
                    <a:schemeClr val="tx1">
                      <a:lumMod val="85000"/>
                      <a:lumOff val="15000"/>
                    </a:schemeClr>
                  </a:solidFill>
                  <a:latin typeface="微软雅黑" pitchFamily="34" charset="-122"/>
                  <a:ea typeface="微软雅黑" pitchFamily="34" charset="-122"/>
                </a:rPr>
                <a:t>请在此处添加小标题</a:t>
              </a:r>
            </a:p>
          </p:txBody>
        </p:sp>
        <p:sp>
          <p:nvSpPr>
            <p:cNvPr id="44" name="TextBox 36"/>
            <p:cNvSpPr txBox="1"/>
            <p:nvPr/>
          </p:nvSpPr>
          <p:spPr>
            <a:xfrm>
              <a:off x="905241" y="1855990"/>
              <a:ext cx="4384010" cy="406841"/>
            </a:xfrm>
            <a:prstGeom prst="rect">
              <a:avLst/>
            </a:prstGeom>
            <a:noFill/>
          </p:spPr>
          <p:txBody>
            <a:bodyPr wrap="square" rtlCol="0">
              <a:spAutoFit/>
            </a:bodyPr>
            <a:lstStyle/>
            <a:p>
              <a:pPr algn="just">
                <a:lnSpc>
                  <a:spcPct val="150000"/>
                </a:lnSpc>
              </a:pPr>
              <a:r>
                <a:rPr lang="zh-CN" altLang="en-US" sz="1867" dirty="0">
                  <a:solidFill>
                    <a:schemeClr val="tx1">
                      <a:lumMod val="65000"/>
                      <a:lumOff val="35000"/>
                    </a:schemeClr>
                  </a:solidFill>
                  <a:latin typeface="微软雅黑" pitchFamily="34" charset="-122"/>
                  <a:ea typeface="微软雅黑" pitchFamily="34" charset="-122"/>
                </a:rPr>
                <a:t>请在此处添加正文内容，根据需要调整字体与字号。</a:t>
              </a:r>
            </a:p>
          </p:txBody>
        </p:sp>
      </p:grpSp>
      <p:grpSp>
        <p:nvGrpSpPr>
          <p:cNvPr id="45" name="组合 44"/>
          <p:cNvGrpSpPr/>
          <p:nvPr/>
        </p:nvGrpSpPr>
        <p:grpSpPr>
          <a:xfrm>
            <a:off x="1237663" y="2974619"/>
            <a:ext cx="9026431" cy="2603776"/>
            <a:chOff x="880622" y="1345323"/>
            <a:chExt cx="6769823" cy="1952832"/>
          </a:xfrm>
        </p:grpSpPr>
        <p:sp>
          <p:nvSpPr>
            <p:cNvPr id="46" name="任意多边形 45"/>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tx1"/>
                </a:solidFill>
                <a:ea typeface="微软雅黑" pitchFamily="34" charset="-122"/>
              </a:endParaRPr>
            </a:p>
          </p:txBody>
        </p:sp>
        <p:cxnSp>
          <p:nvCxnSpPr>
            <p:cNvPr id="47" name="直接连接符 46"/>
            <p:cNvCxnSpPr/>
            <p:nvPr/>
          </p:nvCxnSpPr>
          <p:spPr>
            <a:xfrm flipH="1">
              <a:off x="880622" y="2302689"/>
              <a:ext cx="475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48" name="说明文字"/>
          <p:cNvGrpSpPr/>
          <p:nvPr/>
        </p:nvGrpSpPr>
        <p:grpSpPr>
          <a:xfrm>
            <a:off x="1128609" y="3439663"/>
            <a:ext cx="5992449" cy="832057"/>
            <a:chOff x="905241" y="1616005"/>
            <a:chExt cx="4658435" cy="646826"/>
          </a:xfrm>
        </p:grpSpPr>
        <p:sp>
          <p:nvSpPr>
            <p:cNvPr id="49" name="TextBox 35"/>
            <p:cNvSpPr txBox="1"/>
            <p:nvPr/>
          </p:nvSpPr>
          <p:spPr>
            <a:xfrm>
              <a:off x="909042" y="1616005"/>
              <a:ext cx="2663626" cy="326939"/>
            </a:xfrm>
            <a:prstGeom prst="rect">
              <a:avLst/>
            </a:prstGeom>
            <a:noFill/>
          </p:spPr>
          <p:txBody>
            <a:bodyPr wrap="square" rtlCol="0">
              <a:spAutoFit/>
            </a:bodyPr>
            <a:lstStyle/>
            <a:p>
              <a:r>
                <a:rPr lang="zh-CN" altLang="en-US" sz="2133" b="1" dirty="0">
                  <a:solidFill>
                    <a:schemeClr val="tx1">
                      <a:lumMod val="85000"/>
                      <a:lumOff val="15000"/>
                    </a:schemeClr>
                  </a:solidFill>
                  <a:latin typeface="微软雅黑" pitchFamily="34" charset="-122"/>
                  <a:ea typeface="微软雅黑" pitchFamily="34" charset="-122"/>
                </a:rPr>
                <a:t>请在此处添加小标题</a:t>
              </a:r>
            </a:p>
          </p:txBody>
        </p:sp>
        <p:sp>
          <p:nvSpPr>
            <p:cNvPr id="50" name="TextBox 36"/>
            <p:cNvSpPr txBox="1"/>
            <p:nvPr/>
          </p:nvSpPr>
          <p:spPr>
            <a:xfrm>
              <a:off x="905241" y="1855990"/>
              <a:ext cx="4658435" cy="406841"/>
            </a:xfrm>
            <a:prstGeom prst="rect">
              <a:avLst/>
            </a:prstGeom>
            <a:noFill/>
          </p:spPr>
          <p:txBody>
            <a:bodyPr wrap="square" rtlCol="0">
              <a:spAutoFit/>
            </a:bodyPr>
            <a:lstStyle/>
            <a:p>
              <a:pPr algn="just">
                <a:lnSpc>
                  <a:spcPct val="150000"/>
                </a:lnSpc>
              </a:pPr>
              <a:r>
                <a:rPr lang="zh-CN" altLang="en-US" sz="1867" dirty="0">
                  <a:solidFill>
                    <a:schemeClr val="tx1">
                      <a:lumMod val="65000"/>
                      <a:lumOff val="35000"/>
                    </a:schemeClr>
                  </a:solidFill>
                  <a:latin typeface="微软雅黑" pitchFamily="34" charset="-122"/>
                  <a:ea typeface="微软雅黑" pitchFamily="34" charset="-122"/>
                </a:rPr>
                <a:t>请在此处添加正文内容，根据需要调整字体与字号。</a:t>
              </a:r>
            </a:p>
          </p:txBody>
        </p:sp>
      </p:grpSp>
      <p:grpSp>
        <p:nvGrpSpPr>
          <p:cNvPr id="51" name="组合 50"/>
          <p:cNvGrpSpPr/>
          <p:nvPr/>
        </p:nvGrpSpPr>
        <p:grpSpPr>
          <a:xfrm>
            <a:off x="1237663" y="4117700"/>
            <a:ext cx="9026431" cy="2603776"/>
            <a:chOff x="880622" y="1345323"/>
            <a:chExt cx="6769823" cy="1952832"/>
          </a:xfrm>
        </p:grpSpPr>
        <p:sp>
          <p:nvSpPr>
            <p:cNvPr id="52" name="任意多边形 51"/>
            <p:cNvSpPr/>
            <p:nvPr/>
          </p:nvSpPr>
          <p:spPr>
            <a:xfrm rot="2700000">
              <a:off x="5697613" y="1345323"/>
              <a:ext cx="1952832" cy="1952832"/>
            </a:xfrm>
            <a:custGeom>
              <a:avLst/>
              <a:gdLst>
                <a:gd name="connsiteX0" fmla="*/ 0 w 2342199"/>
                <a:gd name="connsiteY0" fmla="*/ 0 h 2342199"/>
                <a:gd name="connsiteX1" fmla="*/ 2342199 w 2342199"/>
                <a:gd name="connsiteY1" fmla="*/ 0 h 2342199"/>
                <a:gd name="connsiteX2" fmla="*/ 2135300 w 2342199"/>
                <a:gd name="connsiteY2" fmla="*/ 206898 h 2342199"/>
                <a:gd name="connsiteX3" fmla="*/ 2020356 w 2342199"/>
                <a:gd name="connsiteY3" fmla="*/ 321842 h 2342199"/>
                <a:gd name="connsiteX4" fmla="*/ 320319 w 2342199"/>
                <a:gd name="connsiteY4" fmla="*/ 321842 h 2342199"/>
                <a:gd name="connsiteX5" fmla="*/ 320319 w 2342199"/>
                <a:gd name="connsiteY5" fmla="*/ 2021879 h 2342199"/>
                <a:gd name="connsiteX6" fmla="*/ 205919 w 2342199"/>
                <a:gd name="connsiteY6" fmla="*/ 2136279 h 2342199"/>
                <a:gd name="connsiteX7" fmla="*/ 0 w 2342199"/>
                <a:gd name="connsiteY7" fmla="*/ 2342199 h 2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2199" h="2342199">
                  <a:moveTo>
                    <a:pt x="0" y="0"/>
                  </a:moveTo>
                  <a:lnTo>
                    <a:pt x="2342199" y="0"/>
                  </a:lnTo>
                  <a:lnTo>
                    <a:pt x="2135300" y="206898"/>
                  </a:lnTo>
                  <a:lnTo>
                    <a:pt x="2020356" y="321842"/>
                  </a:lnTo>
                  <a:lnTo>
                    <a:pt x="320319" y="321842"/>
                  </a:lnTo>
                  <a:lnTo>
                    <a:pt x="320319" y="2021879"/>
                  </a:lnTo>
                  <a:lnTo>
                    <a:pt x="205919" y="2136279"/>
                  </a:lnTo>
                  <a:lnTo>
                    <a:pt x="0" y="23421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tx1"/>
                </a:solidFill>
                <a:ea typeface="微软雅黑" pitchFamily="34" charset="-122"/>
              </a:endParaRPr>
            </a:p>
          </p:txBody>
        </p:sp>
        <p:cxnSp>
          <p:nvCxnSpPr>
            <p:cNvPr id="53" name="直接连接符 52"/>
            <p:cNvCxnSpPr/>
            <p:nvPr/>
          </p:nvCxnSpPr>
          <p:spPr>
            <a:xfrm flipH="1">
              <a:off x="880622" y="2302689"/>
              <a:ext cx="4752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4" name="说明文字"/>
          <p:cNvGrpSpPr/>
          <p:nvPr/>
        </p:nvGrpSpPr>
        <p:grpSpPr>
          <a:xfrm>
            <a:off x="1128609" y="4582744"/>
            <a:ext cx="5639439" cy="832057"/>
            <a:chOff x="905241" y="1616005"/>
            <a:chExt cx="4384010" cy="646826"/>
          </a:xfrm>
        </p:grpSpPr>
        <p:sp>
          <p:nvSpPr>
            <p:cNvPr id="55" name="TextBox 35"/>
            <p:cNvSpPr txBox="1"/>
            <p:nvPr/>
          </p:nvSpPr>
          <p:spPr>
            <a:xfrm>
              <a:off x="909042" y="1616005"/>
              <a:ext cx="2552505" cy="326939"/>
            </a:xfrm>
            <a:prstGeom prst="rect">
              <a:avLst/>
            </a:prstGeom>
            <a:noFill/>
          </p:spPr>
          <p:txBody>
            <a:bodyPr wrap="square" rtlCol="0">
              <a:spAutoFit/>
            </a:bodyPr>
            <a:lstStyle/>
            <a:p>
              <a:r>
                <a:rPr lang="zh-CN" altLang="en-US" sz="2133" b="1" dirty="0">
                  <a:solidFill>
                    <a:schemeClr val="tx1">
                      <a:lumMod val="85000"/>
                      <a:lumOff val="15000"/>
                    </a:schemeClr>
                  </a:solidFill>
                  <a:latin typeface="微软雅黑" pitchFamily="34" charset="-122"/>
                  <a:ea typeface="微软雅黑" pitchFamily="34" charset="-122"/>
                </a:rPr>
                <a:t>请在此处添加小标题</a:t>
              </a:r>
            </a:p>
          </p:txBody>
        </p:sp>
        <p:sp>
          <p:nvSpPr>
            <p:cNvPr id="56" name="TextBox 36"/>
            <p:cNvSpPr txBox="1"/>
            <p:nvPr/>
          </p:nvSpPr>
          <p:spPr>
            <a:xfrm>
              <a:off x="905241" y="1855990"/>
              <a:ext cx="4384010" cy="406841"/>
            </a:xfrm>
            <a:prstGeom prst="rect">
              <a:avLst/>
            </a:prstGeom>
            <a:noFill/>
          </p:spPr>
          <p:txBody>
            <a:bodyPr wrap="square" rtlCol="0">
              <a:spAutoFit/>
            </a:bodyPr>
            <a:lstStyle/>
            <a:p>
              <a:pPr algn="just">
                <a:lnSpc>
                  <a:spcPct val="150000"/>
                </a:lnSpc>
              </a:pPr>
              <a:r>
                <a:rPr lang="zh-CN" altLang="en-US" sz="1867" dirty="0">
                  <a:solidFill>
                    <a:schemeClr val="tx1">
                      <a:lumMod val="65000"/>
                      <a:lumOff val="35000"/>
                    </a:schemeClr>
                  </a:solidFill>
                  <a:latin typeface="微软雅黑" pitchFamily="34" charset="-122"/>
                  <a:ea typeface="微软雅黑" pitchFamily="34" charset="-122"/>
                </a:rPr>
                <a:t>请在此处添加正文内容，根据需要调整字体与字号。</a:t>
              </a:r>
            </a:p>
          </p:txBody>
        </p:sp>
      </p:grpSp>
      <p:sp>
        <p:nvSpPr>
          <p:cNvPr id="57" name="直角三角形 56"/>
          <p:cNvSpPr/>
          <p:nvPr/>
        </p:nvSpPr>
        <p:spPr>
          <a:xfrm rot="8100000">
            <a:off x="8432554" y="4864538"/>
            <a:ext cx="1059301" cy="105930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2" name="文本框 21"/>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365907163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6561" y="1000108"/>
            <a:ext cx="3775393" cy="523220"/>
          </a:xfrm>
          <a:prstGeom prst="rect">
            <a:avLst/>
          </a:prstGeom>
          <a:noFill/>
        </p:spPr>
        <p:txBody>
          <a:bodyPr wrap="none" rtlCol="0">
            <a:spAutoFit/>
          </a:bodyPr>
          <a:lstStyle/>
          <a:p>
            <a:r>
              <a:rPr lang="zh-CN" altLang="en-US" sz="2800" dirty="0"/>
              <a:t>点击这里添加文字内容</a:t>
            </a:r>
          </a:p>
        </p:txBody>
      </p:sp>
      <p:sp>
        <p:nvSpPr>
          <p:cNvPr id="3" name="任意多边形 35"/>
          <p:cNvSpPr>
            <a:spLocks noChangeArrowheads="1"/>
          </p:cNvSpPr>
          <p:nvPr/>
        </p:nvSpPr>
        <p:spPr bwMode="auto">
          <a:xfrm>
            <a:off x="2476562" y="3346449"/>
            <a:ext cx="1352551" cy="1746251"/>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chemeClr val="accent2"/>
          </a:solidFill>
          <a:ln>
            <a:noFill/>
          </a:ln>
        </p:spPr>
        <p:txBody>
          <a:bodyPr lIns="216000" tIns="0" rIns="0" bIns="0" anchor="ctr"/>
          <a:lstStyle/>
          <a:p>
            <a:pPr>
              <a:defRPr/>
            </a:pPr>
            <a:r>
              <a:rPr lang="zh-CN" altLang="en-US" sz="2000" b="1" kern="0" dirty="0">
                <a:solidFill>
                  <a:schemeClr val="bg1"/>
                </a:solidFill>
                <a:latin typeface="微软雅黑" pitchFamily="34" charset="-122"/>
                <a:ea typeface="微软雅黑" pitchFamily="34" charset="-122"/>
              </a:rPr>
              <a:t> 标题</a:t>
            </a:r>
          </a:p>
        </p:txBody>
      </p:sp>
      <p:sp>
        <p:nvSpPr>
          <p:cNvPr id="4" name="任意多边形 36"/>
          <p:cNvSpPr>
            <a:spLocks noChangeArrowheads="1"/>
          </p:cNvSpPr>
          <p:nvPr/>
        </p:nvSpPr>
        <p:spPr bwMode="auto">
          <a:xfrm>
            <a:off x="2508313" y="2386014"/>
            <a:ext cx="1749425" cy="1344612"/>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chemeClr val="accent1"/>
          </a:solidFill>
          <a:ln>
            <a:noFill/>
          </a:ln>
          <a:extLst/>
        </p:spPr>
        <p:txBody>
          <a:bodyPr lIns="0" tIns="0" rIns="0" bIns="216000" anchor="ctr"/>
          <a:lstStyle/>
          <a:p>
            <a:pPr algn="ctr">
              <a:defRPr/>
            </a:pPr>
            <a:r>
              <a:rPr lang="zh-CN" altLang="en-US" sz="2000" b="1" kern="0" dirty="0">
                <a:solidFill>
                  <a:schemeClr val="bg1"/>
                </a:solidFill>
                <a:latin typeface="微软雅黑" pitchFamily="34" charset="-122"/>
                <a:ea typeface="微软雅黑" pitchFamily="34" charset="-122"/>
              </a:rPr>
              <a:t>标题</a:t>
            </a:r>
          </a:p>
        </p:txBody>
      </p:sp>
      <p:sp>
        <p:nvSpPr>
          <p:cNvPr id="5" name="任意多边形 37"/>
          <p:cNvSpPr>
            <a:spLocks noChangeArrowheads="1"/>
          </p:cNvSpPr>
          <p:nvPr/>
        </p:nvSpPr>
        <p:spPr bwMode="auto">
          <a:xfrm>
            <a:off x="3873562" y="2417764"/>
            <a:ext cx="1352551" cy="1747837"/>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chemeClr val="accent2"/>
          </a:solidFill>
          <a:ln>
            <a:noFill/>
          </a:ln>
        </p:spPr>
        <p:txBody>
          <a:bodyPr lIns="0" tIns="0" rIns="216000" bIns="0" anchor="ctr"/>
          <a:lstStyle/>
          <a:p>
            <a:pPr algn="r">
              <a:defRPr/>
            </a:pPr>
            <a:r>
              <a:rPr lang="zh-CN" altLang="en-US" sz="2000" b="1" kern="0" dirty="0">
                <a:solidFill>
                  <a:schemeClr val="bg1"/>
                </a:solidFill>
                <a:latin typeface="微软雅黑" pitchFamily="34" charset="-122"/>
                <a:ea typeface="微软雅黑" pitchFamily="34" charset="-122"/>
              </a:rPr>
              <a:t>标题</a:t>
            </a:r>
          </a:p>
        </p:txBody>
      </p:sp>
      <p:sp>
        <p:nvSpPr>
          <p:cNvPr id="6" name="任意多边形 38"/>
          <p:cNvSpPr>
            <a:spLocks noChangeArrowheads="1"/>
          </p:cNvSpPr>
          <p:nvPr/>
        </p:nvSpPr>
        <p:spPr bwMode="auto">
          <a:xfrm>
            <a:off x="3438589" y="3784601"/>
            <a:ext cx="1749425" cy="1352551"/>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chemeClr val="accent1"/>
          </a:solidFill>
          <a:ln>
            <a:noFill/>
          </a:ln>
          <a:extLst/>
        </p:spPr>
        <p:txBody>
          <a:bodyPr lIns="0" tIns="216000" rIns="0" bIns="0" anchor="ctr"/>
          <a:lstStyle/>
          <a:p>
            <a:pPr algn="ctr">
              <a:defRPr/>
            </a:pPr>
            <a:r>
              <a:rPr lang="zh-CN" altLang="en-US" sz="2000" b="1" kern="0">
                <a:solidFill>
                  <a:schemeClr val="bg1"/>
                </a:solidFill>
                <a:latin typeface="微软雅黑" pitchFamily="34" charset="-122"/>
                <a:ea typeface="微软雅黑" pitchFamily="34" charset="-122"/>
              </a:rPr>
              <a:t>标题</a:t>
            </a:r>
          </a:p>
        </p:txBody>
      </p:sp>
      <p:sp>
        <p:nvSpPr>
          <p:cNvPr id="7" name="矩形 39"/>
          <p:cNvSpPr>
            <a:spLocks noChangeArrowheads="1"/>
          </p:cNvSpPr>
          <p:nvPr/>
        </p:nvSpPr>
        <p:spPr bwMode="auto">
          <a:xfrm>
            <a:off x="5255812" y="2989264"/>
            <a:ext cx="1809751"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a:p>
            <a:pP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p:txBody>
      </p:sp>
      <p:sp>
        <p:nvSpPr>
          <p:cNvPr id="8" name="矩形 40"/>
          <p:cNvSpPr>
            <a:spLocks noChangeArrowheads="1"/>
          </p:cNvSpPr>
          <p:nvPr/>
        </p:nvSpPr>
        <p:spPr bwMode="auto">
          <a:xfrm>
            <a:off x="3400487" y="5229226"/>
            <a:ext cx="1809751" cy="60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lgn="ct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a:p>
            <a:pPr algn="ct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p:txBody>
      </p:sp>
      <p:sp>
        <p:nvSpPr>
          <p:cNvPr id="9" name="矩形 41"/>
          <p:cNvSpPr>
            <a:spLocks noChangeArrowheads="1"/>
          </p:cNvSpPr>
          <p:nvPr/>
        </p:nvSpPr>
        <p:spPr bwMode="auto">
          <a:xfrm>
            <a:off x="2460687" y="1722439"/>
            <a:ext cx="1809751"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lgn="ct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a:p>
            <a:pPr algn="ct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p:txBody>
      </p:sp>
      <p:sp>
        <p:nvSpPr>
          <p:cNvPr id="10" name="矩形 42"/>
          <p:cNvSpPr>
            <a:spLocks noChangeArrowheads="1"/>
          </p:cNvSpPr>
          <p:nvPr/>
        </p:nvSpPr>
        <p:spPr bwMode="auto">
          <a:xfrm>
            <a:off x="606489" y="3913189"/>
            <a:ext cx="18065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p>
            <a:pPr algn="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a:p>
            <a:pPr algn="r">
              <a:lnSpc>
                <a:spcPct val="120000"/>
              </a:lnSpc>
              <a:defRPr/>
            </a:pPr>
            <a:r>
              <a:rPr lang="zh-CN" altLang="en-US" sz="1600" kern="0" dirty="0">
                <a:solidFill>
                  <a:schemeClr val="tx1">
                    <a:lumMod val="85000"/>
                    <a:lumOff val="15000"/>
                  </a:schemeClr>
                </a:solidFill>
                <a:latin typeface="微软雅黑" pitchFamily="34" charset="-122"/>
                <a:ea typeface="微软雅黑" pitchFamily="34" charset="-122"/>
              </a:rPr>
              <a:t>此处输入文本</a:t>
            </a:r>
            <a:endParaRPr lang="en-US" sz="1600" kern="0" dirty="0">
              <a:solidFill>
                <a:schemeClr val="tx1">
                  <a:lumMod val="85000"/>
                  <a:lumOff val="15000"/>
                </a:schemeClr>
              </a:solidFill>
              <a:latin typeface="微软雅黑" pitchFamily="34" charset="-122"/>
              <a:ea typeface="微软雅黑" pitchFamily="34" charset="-122"/>
            </a:endParaRPr>
          </a:p>
        </p:txBody>
      </p:sp>
      <p:grpSp>
        <p:nvGrpSpPr>
          <p:cNvPr id="11" name="Group 18"/>
          <p:cNvGrpSpPr>
            <a:grpSpLocks/>
          </p:cNvGrpSpPr>
          <p:nvPr/>
        </p:nvGrpSpPr>
        <p:grpSpPr bwMode="auto">
          <a:xfrm>
            <a:off x="6911413" y="1858965"/>
            <a:ext cx="3849688" cy="875912"/>
            <a:chOff x="0" y="0"/>
            <a:chExt cx="3850501" cy="877173"/>
          </a:xfrm>
        </p:grpSpPr>
        <p:sp>
          <p:nvSpPr>
            <p:cNvPr id="12" name="文本框 44"/>
            <p:cNvSpPr txBox="1">
              <a:spLocks noChangeArrowheads="1"/>
            </p:cNvSpPr>
            <p:nvPr/>
          </p:nvSpPr>
          <p:spPr bwMode="auto">
            <a:xfrm>
              <a:off x="0" y="0"/>
              <a:ext cx="2674843" cy="31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zh-CN" altLang="en-US" sz="1467" b="1" kern="0" dirty="0">
                  <a:solidFill>
                    <a:schemeClr val="tx1">
                      <a:lumMod val="85000"/>
                      <a:lumOff val="15000"/>
                    </a:schemeClr>
                  </a:solidFill>
                  <a:latin typeface="微软雅黑" pitchFamily="34" charset="-122"/>
                  <a:ea typeface="微软雅黑" pitchFamily="34" charset="-122"/>
                </a:rPr>
                <a:t>添加标题</a:t>
              </a:r>
            </a:p>
          </p:txBody>
        </p:sp>
        <p:sp>
          <p:nvSpPr>
            <p:cNvPr id="13" name="文本框 12"/>
            <p:cNvSpPr txBox="1">
              <a:spLocks noChangeArrowheads="1"/>
            </p:cNvSpPr>
            <p:nvPr/>
          </p:nvSpPr>
          <p:spPr bwMode="auto">
            <a:xfrm>
              <a:off x="0" y="353200"/>
              <a:ext cx="3850501" cy="52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14" name="Group 21"/>
          <p:cNvGrpSpPr>
            <a:grpSpLocks/>
          </p:cNvGrpSpPr>
          <p:nvPr/>
        </p:nvGrpSpPr>
        <p:grpSpPr bwMode="auto">
          <a:xfrm>
            <a:off x="6911413" y="3286126"/>
            <a:ext cx="3849688" cy="876510"/>
            <a:chOff x="0" y="0"/>
            <a:chExt cx="3850501" cy="876285"/>
          </a:xfrm>
        </p:grpSpPr>
        <p:sp>
          <p:nvSpPr>
            <p:cNvPr id="15" name="文本框 47"/>
            <p:cNvSpPr txBox="1">
              <a:spLocks noChangeArrowheads="1"/>
            </p:cNvSpPr>
            <p:nvPr/>
          </p:nvSpPr>
          <p:spPr bwMode="auto">
            <a:xfrm>
              <a:off x="0" y="0"/>
              <a:ext cx="2674843" cy="31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zh-CN" altLang="en-US" sz="1467" b="1" kern="0" dirty="0">
                  <a:solidFill>
                    <a:schemeClr val="tx1">
                      <a:lumMod val="85000"/>
                      <a:lumOff val="15000"/>
                    </a:schemeClr>
                  </a:solidFill>
                  <a:latin typeface="微软雅黑" pitchFamily="34" charset="-122"/>
                  <a:ea typeface="微软雅黑" pitchFamily="34" charset="-122"/>
                </a:rPr>
                <a:t>添加标题</a:t>
              </a:r>
            </a:p>
          </p:txBody>
        </p:sp>
        <p:sp>
          <p:nvSpPr>
            <p:cNvPr id="16" name="文本框 14"/>
            <p:cNvSpPr txBox="1">
              <a:spLocks noChangeArrowheads="1"/>
            </p:cNvSpPr>
            <p:nvPr/>
          </p:nvSpPr>
          <p:spPr bwMode="auto">
            <a:xfrm>
              <a:off x="0" y="353199"/>
              <a:ext cx="3850501" cy="5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17" name="Group 24"/>
          <p:cNvGrpSpPr>
            <a:grpSpLocks/>
          </p:cNvGrpSpPr>
          <p:nvPr/>
        </p:nvGrpSpPr>
        <p:grpSpPr bwMode="auto">
          <a:xfrm>
            <a:off x="6911413" y="4714877"/>
            <a:ext cx="3849688" cy="876510"/>
            <a:chOff x="0" y="0"/>
            <a:chExt cx="3850501" cy="876285"/>
          </a:xfrm>
        </p:grpSpPr>
        <p:sp>
          <p:nvSpPr>
            <p:cNvPr id="18" name="文本框 50"/>
            <p:cNvSpPr txBox="1">
              <a:spLocks noChangeArrowheads="1"/>
            </p:cNvSpPr>
            <p:nvPr/>
          </p:nvSpPr>
          <p:spPr bwMode="auto">
            <a:xfrm>
              <a:off x="0" y="0"/>
              <a:ext cx="2674843" cy="31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zh-CN" altLang="en-US" sz="1467" b="1" kern="0" dirty="0">
                  <a:solidFill>
                    <a:schemeClr val="tx1">
                      <a:lumMod val="85000"/>
                      <a:lumOff val="15000"/>
                    </a:schemeClr>
                  </a:solidFill>
                  <a:latin typeface="微软雅黑" pitchFamily="34" charset="-122"/>
                  <a:ea typeface="微软雅黑" pitchFamily="34" charset="-122"/>
                </a:rPr>
                <a:t>添加标题</a:t>
              </a:r>
            </a:p>
          </p:txBody>
        </p:sp>
        <p:sp>
          <p:nvSpPr>
            <p:cNvPr id="19" name="文本框 14"/>
            <p:cNvSpPr txBox="1">
              <a:spLocks noChangeArrowheads="1"/>
            </p:cNvSpPr>
            <p:nvPr/>
          </p:nvSpPr>
          <p:spPr bwMode="auto">
            <a:xfrm>
              <a:off x="0" y="353199"/>
              <a:ext cx="3850501" cy="5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
        <p:nvSpPr>
          <p:cNvPr id="20" name="文本框 19"/>
          <p:cNvSpPr txBox="1"/>
          <p:nvPr/>
        </p:nvSpPr>
        <p:spPr>
          <a:xfrm>
            <a:off x="724383" y="124589"/>
            <a:ext cx="2877711" cy="415498"/>
          </a:xfrm>
          <a:prstGeom prst="rect">
            <a:avLst/>
          </a:prstGeom>
          <a:noFill/>
        </p:spPr>
        <p:txBody>
          <a:bodyPr wrap="none" rtlCol="0">
            <a:spAutoFit/>
          </a:bodyPr>
          <a:lstStyle/>
          <a:p>
            <a:r>
              <a:rPr lang="zh-CN" altLang="en-US" sz="2100" b="1" dirty="0">
                <a:solidFill>
                  <a:schemeClr val="bg1"/>
                </a:solidFill>
              </a:rPr>
              <a:t>点击添加主要文字内容</a:t>
            </a:r>
          </a:p>
        </p:txBody>
      </p:sp>
    </p:spTree>
    <p:extLst>
      <p:ext uri="{BB962C8B-B14F-4D97-AF65-F5344CB8AC3E}">
        <p14:creationId xmlns:p14="http://schemas.microsoft.com/office/powerpoint/2010/main" val="4281929310"/>
      </p:ext>
    </p:ext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par>
                                <p:cTn id="34" presetID="12" presetClass="entr" presetSubtype="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ppt_x</p:attrName>
                                        </p:attrNameLst>
                                      </p:cBhvr>
                                      <p:tavLst>
                                        <p:tav tm="0">
                                          <p:val>
                                            <p:strVal val="#ppt_x+#ppt_w*1.125000"/>
                                          </p:val>
                                        </p:tav>
                                        <p:tav tm="100000">
                                          <p:val>
                                            <p:strVal val="#ppt_x"/>
                                          </p:val>
                                        </p:tav>
                                      </p:tavLst>
                                    </p:anim>
                                    <p:animEffect transition="in" filter="wipe(left)">
                                      <p:cBhvr>
                                        <p:cTn id="37" dur="500"/>
                                        <p:tgtEl>
                                          <p:spTgt spid="10"/>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p:tgtEl>
                                          <p:spTgt spid="8"/>
                                        </p:tgtEl>
                                        <p:attrNameLst>
                                          <p:attrName>ppt_y</p:attrName>
                                        </p:attrNameLst>
                                      </p:cBhvr>
                                      <p:tavLst>
                                        <p:tav tm="0">
                                          <p:val>
                                            <p:strVal val="#ppt_y-#ppt_h*1.125000"/>
                                          </p:val>
                                        </p:tav>
                                        <p:tav tm="100000">
                                          <p:val>
                                            <p:strVal val="#ppt_y"/>
                                          </p:val>
                                        </p:tav>
                                      </p:tavLst>
                                    </p:anim>
                                    <p:animEffect transition="in" filter="wipe(down)">
                                      <p:cBhvr>
                                        <p:cTn id="41" dur="500"/>
                                        <p:tgtEl>
                                          <p:spTgt spid="8"/>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p:tgtEl>
                                          <p:spTgt spid="7"/>
                                        </p:tgtEl>
                                        <p:attrNameLst>
                                          <p:attrName>ppt_x</p:attrName>
                                        </p:attrNameLst>
                                      </p:cBhvr>
                                      <p:tavLst>
                                        <p:tav tm="0">
                                          <p:val>
                                            <p:strVal val="#ppt_x-#ppt_w*1.125000"/>
                                          </p:val>
                                        </p:tav>
                                        <p:tav tm="100000">
                                          <p:val>
                                            <p:strVal val="#ppt_x"/>
                                          </p:val>
                                        </p:tav>
                                      </p:tavLst>
                                    </p:anim>
                                    <p:animEffect transition="in" filter="wipe(right)">
                                      <p:cBhvr>
                                        <p:cTn id="45" dur="500"/>
                                        <p:tgtEl>
                                          <p:spTgt spid="7"/>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533598C-92CE-4444-930E-495372DCBED3"/>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SCORM_ENDPOINT" val="&lt;endpoint&gt;&lt;enable&gt;0&lt;/enable&gt;&lt;lrs&gt;http://&lt;/lrs&gt;&lt;auth&gt;0&lt;/auth&gt;&lt;login&gt;&lt;/login&gt;&lt;password&gt;&lt;/password&gt;&lt;key&gt;&lt;/key&gt;&lt;name&gt;&lt;/name&gt;&lt;email&gt;&lt;/email&gt;&lt;/endpoint&gt;&#10;"/>
  <p:tag name="ISPRING_PRESENTATION_TITLE" val="卡通校园校车安全治理动态PPT模板"/>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heme/theme1.xml><?xml version="1.0" encoding="utf-8"?>
<a:theme xmlns:a="http://schemas.openxmlformats.org/drawingml/2006/main" name="Office 主题">
  <a:themeElements>
    <a:clrScheme name="自定义 20">
      <a:dk1>
        <a:sysClr val="windowText" lastClr="000000"/>
      </a:dk1>
      <a:lt1>
        <a:srgbClr val="FFFFFF"/>
      </a:lt1>
      <a:dk2>
        <a:srgbClr val="411401"/>
      </a:dk2>
      <a:lt2>
        <a:srgbClr val="FFFFFF"/>
      </a:lt2>
      <a:accent1>
        <a:srgbClr val="BB3737"/>
      </a:accent1>
      <a:accent2>
        <a:srgbClr val="FCA304"/>
      </a:accent2>
      <a:accent3>
        <a:srgbClr val="4A6B45"/>
      </a:accent3>
      <a:accent4>
        <a:srgbClr val="BB3737"/>
      </a:accent4>
      <a:accent5>
        <a:srgbClr val="FCA304"/>
      </a:accent5>
      <a:accent6>
        <a:srgbClr val="4A6B45"/>
      </a:accent6>
      <a:hlink>
        <a:srgbClr val="BB3737"/>
      </a:hlink>
      <a:folHlink>
        <a:srgbClr val="FCA304"/>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3012</Words>
  <PresentationFormat>宽屏</PresentationFormat>
  <Paragraphs>378</Paragraphs>
  <Slides>30</Slides>
  <Notes>30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30</vt:i4>
      </vt:variant>
    </vt:vector>
  </HeadingPairs>
  <TitlesOfParts>
    <vt:vector size="51" baseType="lpstr">
      <vt:lpstr>Arial Unicode MS</vt:lpstr>
      <vt:lpstr>Open Sans</vt:lpstr>
      <vt:lpstr>Open Sans Light</vt:lpstr>
      <vt:lpstr>等线</vt:lpstr>
      <vt:lpstr>方正大黑简体</vt:lpstr>
      <vt:lpstr>方正兰亭粗黑_GBK</vt:lpstr>
      <vt:lpstr>方正兰亭黑_GBK</vt:lpstr>
      <vt:lpstr>方正兰亭中粗黑_GBK</vt:lpstr>
      <vt:lpstr>方正兰亭中黑_GBK</vt:lpstr>
      <vt:lpstr>宋体</vt:lpstr>
      <vt:lpstr>微软雅黑</vt:lpstr>
      <vt:lpstr>幼圆</vt:lpstr>
      <vt:lpstr>造字工房悦黑体验版常规体</vt:lpstr>
      <vt:lpstr>张海山锐谐体2.0-授权联系：Samtype@QQ.com</vt:lpstr>
      <vt:lpstr>Arial</vt:lpstr>
      <vt:lpstr>Arial Black</vt:lpstr>
      <vt:lpstr>Arial Rounded MT Bold</vt:lpstr>
      <vt:lpstr>Calibri</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2017-11-05T23:54:38Z</dcterms:created>
  <dcterms:modified xsi:type="dcterms:W3CDTF">2017-12-18T15:20:07Z</dcterms:modified>
</cp:coreProperties>
</file>