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0"/>
  </p:notesMasterIdLst>
  <p:sldIdLst>
    <p:sldId id="313" r:id="rId3"/>
    <p:sldId id="301" r:id="rId4"/>
    <p:sldId id="315" r:id="rId5"/>
    <p:sldId id="316" r:id="rId6"/>
    <p:sldId id="317" r:id="rId7"/>
    <p:sldId id="318" r:id="rId8"/>
    <p:sldId id="320" r:id="rId9"/>
  </p:sldIdLst>
  <p:sldSz cx="24384000" cy="13716000"/>
  <p:notesSz cx="6858000" cy="9144000"/>
  <p:custDataLst>
    <p:tags r:id="rId1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2" d="100"/>
          <a:sy n="42" d="100"/>
        </p:scale>
        <p:origin x="120" y="1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63266" y="1676400"/>
            <a:ext cx="13944600" cy="11113832"/>
            <a:chOff x="9837053" y="2126503"/>
            <a:chExt cx="13944600" cy="11113832"/>
          </a:xfrm>
        </p:grpSpPr>
        <p:grpSp>
          <p:nvGrpSpPr>
            <p:cNvPr id="8" name="Group 7"/>
            <p:cNvGrpSpPr/>
            <p:nvPr/>
          </p:nvGrpSpPr>
          <p:grpSpPr>
            <a:xfrm>
              <a:off x="9837053" y="2126503"/>
              <a:ext cx="13944600" cy="11113832"/>
              <a:chOff x="1325565" y="3448230"/>
              <a:chExt cx="13944600" cy="11113832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25565" y="3448230"/>
                <a:ext cx="13944600" cy="11113832"/>
                <a:chOff x="1325565" y="3448230"/>
                <a:chExt cx="13944600" cy="11113832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25565" y="3628381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375187" y="4793503"/>
              <a:ext cx="11430000" cy="64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PHẦN KIẾN THỨC CHÍNH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LUYỆN TẬP</a:t>
              </a:r>
            </a:p>
            <a:p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– TRẮC NGHIỆM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CHƯƠNG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1" y="1809817"/>
            <a:ext cx="22808127" cy="11677583"/>
            <a:chOff x="1447800" y="1793813"/>
            <a:chExt cx="22808127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800" y="1793813"/>
              <a:ext cx="22808127" cy="11677583"/>
              <a:chOff x="1447800" y="1793813"/>
              <a:chExt cx="22808127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5"/>
                <a:ext cx="9494173" cy="922573"/>
                <a:chOff x="7459670" y="7086600"/>
                <a:chExt cx="9495272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786248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 KIẾN THỨC CHÍNH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7688759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6771025"/>
                <a:ext cx="5364968" cy="2186678"/>
                <a:chOff x="7459670" y="6481253"/>
                <a:chExt cx="5365589" cy="2186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3428" y="6481253"/>
                  <a:ext cx="371183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LUYỆN TẬP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08400"/>
                  <a:ext cx="1413585" cy="2159783"/>
                  <a:chOff x="7459670" y="5527705"/>
                  <a:chExt cx="1401915" cy="215978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7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9985" y="5527705"/>
                    <a:ext cx="1371600" cy="731520"/>
                    <a:chOff x="7489985" y="552770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10025" y="520766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6884" y="5531336"/>
                      <a:ext cx="532954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55" y="11114226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19571" y="6527282"/>
                <a:ext cx="8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724399" y="7659171"/>
                <a:ext cx="8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800" y="7966334"/>
                <a:ext cx="6335341" cy="2159535"/>
                <a:chOff x="7459671" y="6508399"/>
                <a:chExt cx="8191076" cy="215978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57030" y="6508400"/>
                  <a:ext cx="609371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TRẮC NGHIỆM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1" y="6508399"/>
                  <a:ext cx="1827441" cy="2159784"/>
                  <a:chOff x="7459669" y="5527704"/>
                  <a:chExt cx="1812354" cy="215978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96077" y="5527704"/>
                    <a:ext cx="1775946" cy="788557"/>
                    <a:chOff x="7496077" y="5527704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89771" y="503401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82184" y="5567999"/>
                      <a:ext cx="555381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3" y="122468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8158103" y="1995078"/>
            <a:ext cx="1020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663538" cy="6243597"/>
            <a:chOff x="1270511" y="5775200"/>
            <a:chExt cx="22663538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663538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 err="1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B.</a:t>
                  </a:r>
                  <a:endPara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hoán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4!=24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663538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88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717137" y="1959822"/>
            <a:ext cx="22807168" cy="3678979"/>
            <a:chOff x="1268078" y="2438400"/>
            <a:chExt cx="22807168" cy="2059679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675139"/>
              <a:ext cx="22803036" cy="1822940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938014" cy="940513"/>
              <a:chOff x="1311958" y="3405486"/>
              <a:chExt cx="3938014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4627" y="2327841"/>
                <a:ext cx="793396" cy="31772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560BAA-C5EE-4921-8B11-26684C7A3A95}"/>
                  </a:ext>
                </a:extLst>
              </p:cNvPr>
              <p:cNvSpPr txBox="1"/>
              <p:nvPr/>
            </p:nvSpPr>
            <p:spPr>
              <a:xfrm>
                <a:off x="2243587" y="3694682"/>
                <a:ext cx="2792752" cy="44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8.17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859695" y="3545919"/>
                <a:ext cx="2242757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5" y="3545919"/>
                <a:ext cx="22427577" cy="2092881"/>
              </a:xfrm>
              <a:prstGeom prst="rect">
                <a:avLst/>
              </a:prstGeom>
              <a:blipFill>
                <a:blip r:embed="rId4"/>
                <a:stretch>
                  <a:fillRect l="-1087" t="-6122" r="-1087" b="-12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B6318814-F7DF-42A5-846A-072602C54064}"/>
              </a:ext>
            </a:extLst>
          </p:cNvPr>
          <p:cNvSpPr/>
          <p:nvPr/>
        </p:nvSpPr>
        <p:spPr>
          <a:xfrm>
            <a:off x="7184559" y="47282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682303" y="6257138"/>
            <a:ext cx="22401101" cy="6713940"/>
            <a:chOff x="1092583" y="5936338"/>
            <a:chExt cx="22401101" cy="6713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092583" y="6406681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B.</a:t>
                  </a: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𝐴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1,2,3,4,5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nhỏ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hoặc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xếp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năm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𝐴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thành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chỉnh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chập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=60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83" y="6406681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760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682303" y="2438400"/>
            <a:ext cx="22427577" cy="3907578"/>
            <a:chOff x="1090150" y="2438400"/>
            <a:chExt cx="22427577" cy="1916512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090150" y="2566977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787967" cy="940513"/>
              <a:chOff x="1311958" y="3405486"/>
              <a:chExt cx="3787967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89603" y="2402864"/>
                <a:ext cx="793396" cy="302724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978211" y="4358000"/>
                <a:ext cx="2242757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𝟕𝟐𝟎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𝟐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11" y="4358000"/>
                <a:ext cx="22427577" cy="2092881"/>
              </a:xfrm>
              <a:prstGeom prst="rect">
                <a:avLst/>
              </a:prstGeom>
              <a:blipFill>
                <a:blip r:embed="rId4"/>
                <a:stretch>
                  <a:fillRect l="-1087" t="-6122" b="-12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3757D860-AD82-4BB6-8347-1AF47FB9BAD6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8.18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917496-C844-4AF0-BDB1-AE11F7537415}"/>
              </a:ext>
            </a:extLst>
          </p:cNvPr>
          <p:cNvSpPr/>
          <p:nvPr/>
        </p:nvSpPr>
        <p:spPr>
          <a:xfrm>
            <a:off x="7717959" y="54902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357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919818" y="6077499"/>
            <a:ext cx="22401101" cy="7162800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00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C.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10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10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sinh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bơi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=120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l="-787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400"/>
            <a:ext cx="22431709" cy="3352800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627706" cy="940513"/>
              <a:chOff x="1311958" y="3405486"/>
              <a:chExt cx="3627706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09473" y="2482995"/>
                <a:ext cx="793396" cy="286698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051887" y="4103215"/>
                <a:ext cx="22427577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𝟔𝟐𝟖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𝟖𝟎𝟎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𝟖𝟎𝟎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𝟕𝟐𝟎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87" y="4103215"/>
                <a:ext cx="22427577" cy="1431161"/>
              </a:xfrm>
              <a:prstGeom prst="rect">
                <a:avLst/>
              </a:prstGeom>
              <a:blipFill>
                <a:blip r:embed="rId4"/>
                <a:stretch>
                  <a:fillRect l="-1114" t="-8936" b="-18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52761C4F-50C4-406C-AEA4-E2D0F1C20380}"/>
              </a:ext>
            </a:extLst>
          </p:cNvPr>
          <p:cNvSpPr/>
          <p:nvPr/>
        </p:nvSpPr>
        <p:spPr>
          <a:xfrm>
            <a:off x="14956959" y="48044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9D85F5-410E-4FAC-9D35-6B0A4331E33E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8.19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4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401101" cy="6243597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00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C.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chấm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xuất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xúc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8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(2;6),(6;2),(3;5),(5;3),(4;4)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760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400"/>
            <a:ext cx="22431709" cy="3742538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718718" cy="940513"/>
              <a:chOff x="1311958" y="3405486"/>
              <a:chExt cx="3718718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81520" y="2310946"/>
                <a:ext cx="540312" cy="295800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2516" y="4142274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710394" y="4006421"/>
                <a:ext cx="2120911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An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𝟑𝟔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94" y="4006421"/>
                <a:ext cx="21209117" cy="2031325"/>
              </a:xfrm>
              <a:prstGeom prst="rect">
                <a:avLst/>
              </a:prstGeom>
              <a:blipFill>
                <a:blip r:embed="rId4"/>
                <a:stretch>
                  <a:fillRect l="-1150" t="-6006" r="-1121" b="-117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7B6A0B5A-B8D9-4AC4-9F95-63EEC2996B90}"/>
              </a:ext>
            </a:extLst>
          </p:cNvPr>
          <p:cNvSpPr/>
          <p:nvPr/>
        </p:nvSpPr>
        <p:spPr>
          <a:xfrm>
            <a:off x="14271159" y="51854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B935F0-4886-4A1E-B1A4-415147AAC877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8.20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401101" cy="6243597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 err="1">
                      <a:solidFill>
                        <a:schemeClr val="tx1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b="1" dirty="0">
                      <a:solidFill>
                        <a:schemeClr val="tx1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D.</a:t>
                  </a:r>
                  <a:endParaRPr lang="vi-VN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=−4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0555">
                    <a:lnSpc>
                      <a:spcPct val="107000"/>
                    </a:lnSpc>
                  </a:pPr>
                  <a14:m>
                    <m:oMath xmlns:m="http://schemas.openxmlformats.org/officeDocument/2006/math"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+5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ta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0555"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+5.(3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.(−4)+10.(3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+10.(3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+5.(3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).(−4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fr-FR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 </a:t>
                  </a:r>
                  <a14:m>
                    <m:oMath xmlns:m="http://schemas.openxmlformats.org/officeDocument/2006/math"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(−4)=−1620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</a:pP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399"/>
            <a:ext cx="22431709" cy="3506011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864167" cy="940513"/>
              <a:chOff x="1311958" y="3405486"/>
              <a:chExt cx="3864167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27703" y="2364764"/>
                <a:ext cx="793396" cy="310344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076033" y="4454625"/>
                <a:ext cx="22427577" cy="1455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620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𝟔𝟐𝟎</m:t>
                    </m:r>
                  </m:oMath>
                </a14:m>
                <a:endParaRPr lang="vi-VN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3" y="4454625"/>
                <a:ext cx="22427577" cy="1455976"/>
              </a:xfrm>
              <a:prstGeom prst="rect">
                <a:avLst/>
              </a:prstGeom>
              <a:blipFill>
                <a:blip r:embed="rId4"/>
                <a:stretch>
                  <a:fillRect l="-1114" t="-7113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A63F7DA8-2CCF-4D82-9515-D217A31536E5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vi-VN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8.2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DA4766-D27C-44C8-B08E-F6DEF20B1918}"/>
              </a:ext>
            </a:extLst>
          </p:cNvPr>
          <p:cNvSpPr/>
          <p:nvPr/>
        </p:nvSpPr>
        <p:spPr>
          <a:xfrm>
            <a:off x="19681359" y="5029200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392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3603</TotalTime>
  <Words>402</Words>
  <PresentationFormat>Custom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Mangal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2022-05-03T08:14:04Z</dcterms:modified>
</cp:coreProperties>
</file>