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4" r:id="rId2"/>
    <p:sldMasterId id="2147483686" r:id="rId3"/>
  </p:sldMasterIdLst>
  <p:notesMasterIdLst>
    <p:notesMasterId r:id="rId33"/>
  </p:notesMasterIdLst>
  <p:sldIdLst>
    <p:sldId id="283" r:id="rId4"/>
    <p:sldId id="285" r:id="rId5"/>
    <p:sldId id="291" r:id="rId6"/>
    <p:sldId id="308" r:id="rId7"/>
    <p:sldId id="294" r:id="rId8"/>
    <p:sldId id="314" r:id="rId9"/>
    <p:sldId id="317" r:id="rId10"/>
    <p:sldId id="315" r:id="rId11"/>
    <p:sldId id="318" r:id="rId12"/>
    <p:sldId id="316" r:id="rId13"/>
    <p:sldId id="304" r:id="rId14"/>
    <p:sldId id="284" r:id="rId15"/>
    <p:sldId id="286" r:id="rId16"/>
    <p:sldId id="319" r:id="rId17"/>
    <p:sldId id="320" r:id="rId18"/>
    <p:sldId id="321" r:id="rId19"/>
    <p:sldId id="311" r:id="rId20"/>
    <p:sldId id="312" r:id="rId21"/>
    <p:sldId id="324" r:id="rId22"/>
    <p:sldId id="325" r:id="rId23"/>
    <p:sldId id="326" r:id="rId24"/>
    <p:sldId id="327" r:id="rId25"/>
    <p:sldId id="328" r:id="rId26"/>
    <p:sldId id="310" r:id="rId27"/>
    <p:sldId id="307" r:id="rId28"/>
    <p:sldId id="313" r:id="rId29"/>
    <p:sldId id="302" r:id="rId30"/>
    <p:sldId id="305" r:id="rId31"/>
    <p:sldId id="287" r:id="rId32"/>
  </p:sldIdLst>
  <p:sldSz cx="12192000" cy="6858000"/>
  <p:notesSz cx="6858000" cy="9144000"/>
  <p:embeddedFontLst>
    <p:embeddedFont>
      <p:font typeface="Roboto Light" panose="02000000000000000000" pitchFamily="2" charset="0"/>
      <p:regular r:id="rId34"/>
      <p:italic r:id="rId35"/>
    </p:embeddedFont>
    <p:embeddedFont>
      <p:font typeface="UTM Avo" panose="02040603050506020204" pitchFamily="18" charset="0"/>
      <p:regular r:id="rId36"/>
    </p:embeddedFont>
    <p:embeddedFont>
      <p:font typeface="Cambria" panose="02040503050406030204" pitchFamily="18" charset="0"/>
      <p:regular r:id="rId37"/>
      <p:bold r:id="rId38"/>
      <p:italic r:id="rId39"/>
      <p:boldItalic r:id="rId40"/>
    </p:embeddedFont>
    <p:embeddedFont>
      <p:font typeface="Roboto Black" panose="02000000000000000000" pitchFamily="2" charset="0"/>
      <p:bold r:id="rId41"/>
      <p:boldItalic r:id="rId42"/>
    </p:embeddedFont>
    <p:embeddedFont>
      <p:font typeface="仓耳玄三M W05" panose="020B0604020202020204" charset="-122"/>
      <p:regular r:id="rId43"/>
    </p:embeddedFont>
    <p:embeddedFont>
      <p:font typeface="Chango" panose="020B0604020202020204" charset="0"/>
      <p:regular r:id="rId44"/>
    </p:embeddedFont>
    <p:embeddedFont>
      <p:font typeface="Calibri" panose="020F0502020204030204" pitchFamily="34" charset="0"/>
      <p:regular r:id="rId45"/>
      <p:bold r:id="rId46"/>
      <p:italic r:id="rId47"/>
      <p:boldItalic r:id="rId48"/>
    </p:embeddedFont>
    <p:embeddedFont>
      <p:font typeface="#9Slide05 Angelline" panose="020B0604020202020204" charset="0"/>
      <p:regular r:id="rId49"/>
    </p:embeddedFont>
    <p:embeddedFont>
      <p:font typeface="Tahoma" panose="020B0604030504040204" pitchFamily="34" charset="0"/>
      <p:regular r:id="rId50"/>
      <p:bold r:id="rId51"/>
    </p:embeddedFont>
    <p:embeddedFont>
      <p:font typeface="FC Onigiri Outline" panose="020B0604020202020204" charset="0"/>
      <p:regular r:id="rId52"/>
    </p:embeddedFont>
    <p:embeddedFont>
      <p:font typeface="方正姚体" panose="02010601030101010101" pitchFamily="2" charset="-122"/>
      <p:regular r:id="rId53"/>
    </p:embeddedFont>
    <p:embeddedFont>
      <p:font typeface="Open Sans Extrabold" panose="020B0906030804020204" pitchFamily="34" charset="0"/>
      <p:bold r:id="rId54"/>
      <p:boldItalic r:id="rId55"/>
    </p:embeddedFont>
    <p:embeddedFont>
      <p:font typeface="#9Slide05 SVNSweetie" panose="02000000000000000000" charset="0"/>
      <p:regular r:id="rId56"/>
    </p:embeddedFont>
    <p:embeddedFont>
      <p:font typeface="等线" panose="020B0604020202020204" charset="-122"/>
      <p:regular r:id="rId57"/>
      <p:bold r:id="rId58"/>
    </p:embeddedFont>
  </p:embeddedFontLst>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CFF"/>
    <a:srgbClr val="CDBF97"/>
    <a:srgbClr val="8D7545"/>
    <a:srgbClr val="ECE8E5"/>
    <a:srgbClr val="E4CBCB"/>
    <a:srgbClr val="A88755"/>
    <a:srgbClr val="1F2020"/>
    <a:srgbClr val="263B45"/>
    <a:srgbClr val="193B3C"/>
    <a:srgbClr val="4E6C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19" autoAdjust="0"/>
    <p:restoredTop sz="94660"/>
  </p:normalViewPr>
  <p:slideViewPr>
    <p:cSldViewPr snapToGrid="0">
      <p:cViewPr varScale="1">
        <p:scale>
          <a:sx n="70" d="100"/>
          <a:sy n="70" d="100"/>
        </p:scale>
        <p:origin x="116" y="60"/>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73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0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3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73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395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263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68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2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06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5" name="Picture 2">
            <a:extLst>
              <a:ext uri="{FF2B5EF4-FFF2-40B4-BE49-F238E27FC236}">
                <a16:creationId xmlns:a16="http://schemas.microsoft.com/office/drawing/2014/main" xmlns="" id="{C5B8E5C1-D483-43F8-BCD9-D367A93220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831" y="643161"/>
            <a:ext cx="10080338" cy="5571678"/>
          </a:xfrm>
          <a:prstGeom prst="rect">
            <a:avLst/>
          </a:prstGeom>
        </p:spPr>
      </p:pic>
    </p:spTree>
    <p:extLst>
      <p:ext uri="{BB962C8B-B14F-4D97-AF65-F5344CB8AC3E}">
        <p14:creationId xmlns:p14="http://schemas.microsoft.com/office/powerpoint/2010/main" val="1959552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067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475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259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13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14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63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8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696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82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230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5" name="Picture 2">
            <a:extLst>
              <a:ext uri="{FF2B5EF4-FFF2-40B4-BE49-F238E27FC236}">
                <a16:creationId xmlns:a16="http://schemas.microsoft.com/office/drawing/2014/main" xmlns="" id="{C5B8E5C1-D483-43F8-BCD9-D367A93220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831" y="643161"/>
            <a:ext cx="10080338" cy="5571678"/>
          </a:xfrm>
          <a:prstGeom prst="rect">
            <a:avLst/>
          </a:prstGeom>
        </p:spPr>
      </p:pic>
    </p:spTree>
    <p:extLst>
      <p:ext uri="{BB962C8B-B14F-4D97-AF65-F5344CB8AC3E}">
        <p14:creationId xmlns:p14="http://schemas.microsoft.com/office/powerpoint/2010/main" val="1802716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24/11/2022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57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24/11/2022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627668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24/11/2022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57185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jp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control" Target="../activeX/activeX2.xml"/><Relationship Id="rId7" Type="http://schemas.openxmlformats.org/officeDocument/2006/relationships/image" Target="../media/image8.jpeg"/><Relationship Id="rId12" Type="http://schemas.openxmlformats.org/officeDocument/2006/relationships/image" Target="../media/image73.png"/><Relationship Id="rId17" Type="http://schemas.openxmlformats.org/officeDocument/2006/relationships/image" Target="../media/image68.wmf"/><Relationship Id="rId2" Type="http://schemas.openxmlformats.org/officeDocument/2006/relationships/control" Target="../activeX/activeX1.xml"/><Relationship Id="rId16" Type="http://schemas.openxmlformats.org/officeDocument/2006/relationships/image" Target="../media/image67.wmf"/><Relationship Id="rId1" Type="http://schemas.openxmlformats.org/officeDocument/2006/relationships/vmlDrawing" Target="../drawings/vmlDrawing1.vml"/><Relationship Id="rId6" Type="http://schemas.openxmlformats.org/officeDocument/2006/relationships/slideLayout" Target="../slideLayouts/slideLayout1.xml"/><Relationship Id="rId11" Type="http://schemas.openxmlformats.org/officeDocument/2006/relationships/image" Target="../media/image72.png"/><Relationship Id="rId5" Type="http://schemas.openxmlformats.org/officeDocument/2006/relationships/control" Target="../activeX/activeX4.xml"/><Relationship Id="rId15" Type="http://schemas.openxmlformats.org/officeDocument/2006/relationships/image" Target="../media/image66.wmf"/><Relationship Id="rId10" Type="http://schemas.openxmlformats.org/officeDocument/2006/relationships/image" Target="../media/image71.png"/><Relationship Id="rId4" Type="http://schemas.openxmlformats.org/officeDocument/2006/relationships/control" Target="../activeX/activeX3.xml"/><Relationship Id="rId9" Type="http://schemas.openxmlformats.org/officeDocument/2006/relationships/image" Target="../media/image70.png"/><Relationship Id="rId14" Type="http://schemas.openxmlformats.org/officeDocument/2006/relationships/image" Target="../media/image65.wmf"/></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7.emf"/><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77.emf"/><Relationship Id="rId5" Type="http://schemas.openxmlformats.org/officeDocument/2006/relationships/image" Target="../media/image80.jp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jpe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AE94F7-E671-49B1-B350-D4B6DCC7F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0" y="0"/>
            <a:ext cx="12530328" cy="7309828"/>
          </a:xfrm>
          <a:prstGeom prst="rect">
            <a:avLst/>
          </a:prstGeom>
        </p:spPr>
      </p:pic>
      <p:sp>
        <p:nvSpPr>
          <p:cNvPr id="7" name="文本框 6">
            <a:extLst>
              <a:ext uri="{FF2B5EF4-FFF2-40B4-BE49-F238E27FC236}">
                <a16:creationId xmlns:a16="http://schemas.microsoft.com/office/drawing/2014/main" xmlns="" id="{B878E70B-E114-4CFC-9D01-A53C0826CE79}"/>
              </a:ext>
            </a:extLst>
          </p:cNvPr>
          <p:cNvSpPr txBox="1"/>
          <p:nvPr/>
        </p:nvSpPr>
        <p:spPr>
          <a:xfrm>
            <a:off x="3335539" y="2551067"/>
            <a:ext cx="5204528" cy="523220"/>
          </a:xfrm>
          <a:prstGeom prst="rect">
            <a:avLst/>
          </a:prstGeom>
          <a:noFill/>
        </p:spPr>
        <p:txBody>
          <a:bodyPr wrap="square" rtlCol="0">
            <a:spAutoFit/>
          </a:bodyPr>
          <a:lstStyle/>
          <a:p>
            <a:pPr algn="dist"/>
            <a:endParaRPr lang="zh-CN" altLang="en-US" sz="2800" dirty="0">
              <a:latin typeface="仓耳玄三M W05" panose="02020400000000000000" pitchFamily="18" charset="-122"/>
              <a:ea typeface="仓耳玄三M W05" panose="02020400000000000000" pitchFamily="18" charset="-122"/>
            </a:endParaRPr>
          </a:p>
        </p:txBody>
      </p:sp>
      <p:pic>
        <p:nvPicPr>
          <p:cNvPr id="10" name="图片 9">
            <a:extLst>
              <a:ext uri="{FF2B5EF4-FFF2-40B4-BE49-F238E27FC236}">
                <a16:creationId xmlns:a16="http://schemas.microsoft.com/office/drawing/2014/main" xmlns="" id="{0570EA5C-C60B-4084-AF70-B4FD57115A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82" t="71754" r="41168" b="4035"/>
          <a:stretch/>
        </p:blipFill>
        <p:spPr>
          <a:xfrm>
            <a:off x="7543800" y="-30216"/>
            <a:ext cx="1838108" cy="1055483"/>
          </a:xfrm>
          <a:prstGeom prst="rect">
            <a:avLst/>
          </a:prstGeom>
        </p:spPr>
      </p:pic>
      <p:pic>
        <p:nvPicPr>
          <p:cNvPr id="11" name="图片 10">
            <a:extLst>
              <a:ext uri="{FF2B5EF4-FFF2-40B4-BE49-F238E27FC236}">
                <a16:creationId xmlns:a16="http://schemas.microsoft.com/office/drawing/2014/main" xmlns="" id="{D6283699-FE9B-4456-B0A7-1546ACF6A8F6}"/>
              </a:ext>
            </a:extLst>
          </p:cNvPr>
          <p:cNvPicPr>
            <a:picLocks noChangeAspect="1"/>
          </p:cNvPicPr>
          <p:nvPr/>
        </p:nvPicPr>
        <p:blipFill rotWithShape="1">
          <a:blip r:embed="rId3">
            <a:extLst>
              <a:ext uri="{28A0092B-C50C-407E-A947-70E740481C1C}">
                <a14:useLocalDpi xmlns:a14="http://schemas.microsoft.com/office/drawing/2010/main" val="0"/>
              </a:ext>
            </a:extLst>
          </a:blip>
          <a:srcRect l="70405" t="3426" r="4166" b="65498"/>
          <a:stretch/>
        </p:blipFill>
        <p:spPr>
          <a:xfrm rot="20543736">
            <a:off x="7846369" y="4935385"/>
            <a:ext cx="1935516" cy="1669006"/>
          </a:xfrm>
          <a:prstGeom prst="rect">
            <a:avLst/>
          </a:prstGeom>
        </p:spPr>
      </p:pic>
      <p:pic>
        <p:nvPicPr>
          <p:cNvPr id="2" name="图片 6">
            <a:extLst>
              <a:ext uri="{FF2B5EF4-FFF2-40B4-BE49-F238E27FC236}">
                <a16:creationId xmlns:a16="http://schemas.microsoft.com/office/drawing/2014/main" xmlns="" id="{847BBABC-6041-E052-7279-55515D9B6C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01" t="17037" r="9902" b="5926"/>
          <a:stretch/>
        </p:blipFill>
        <p:spPr>
          <a:xfrm rot="374223">
            <a:off x="3099148" y="4486611"/>
            <a:ext cx="3806032" cy="2707438"/>
          </a:xfrm>
          <a:prstGeom prst="rect">
            <a:avLst/>
          </a:prstGeom>
        </p:spPr>
      </p:pic>
      <p:pic>
        <p:nvPicPr>
          <p:cNvPr id="12" name="Google Shape;95;p1"/>
          <p:cNvPicPr preferRelativeResize="0"/>
          <p:nvPr/>
        </p:nvPicPr>
        <p:blipFill rotWithShape="1">
          <a:blip r:embed="rId5">
            <a:alphaModFix/>
          </a:blip>
          <a:srcRect/>
          <a:stretch/>
        </p:blipFill>
        <p:spPr>
          <a:xfrm>
            <a:off x="-396461" y="4159733"/>
            <a:ext cx="2962656" cy="3205620"/>
          </a:xfrm>
          <a:prstGeom prst="rect">
            <a:avLst/>
          </a:prstGeom>
          <a:noFill/>
          <a:ln>
            <a:noFill/>
          </a:ln>
        </p:spPr>
      </p:pic>
      <p:pic>
        <p:nvPicPr>
          <p:cNvPr id="13" name="Picture 12">
            <a:extLst>
              <a:ext uri="{FF2B5EF4-FFF2-40B4-BE49-F238E27FC236}">
                <a16:creationId xmlns="" xmlns:a16="http://schemas.microsoft.com/office/drawing/2014/main" id="{210C84B0-6931-48F5-AE51-4E51DDED54AE}"/>
              </a:ext>
            </a:extLst>
          </p:cNvPr>
          <p:cNvPicPr>
            <a:picLocks noChangeAspect="1"/>
          </p:cNvPicPr>
          <p:nvPr/>
        </p:nvPicPr>
        <p:blipFill>
          <a:blip r:embed="rId6"/>
          <a:stretch>
            <a:fillRect/>
          </a:stretch>
        </p:blipFill>
        <p:spPr>
          <a:xfrm>
            <a:off x="3977079" y="1293666"/>
            <a:ext cx="4393195" cy="1128902"/>
          </a:xfrm>
          <a:prstGeom prst="rect">
            <a:avLst/>
          </a:prstGeom>
        </p:spPr>
      </p:pic>
      <p:pic>
        <p:nvPicPr>
          <p:cNvPr id="5" name="Picture 4"/>
          <p:cNvPicPr>
            <a:picLocks noChangeAspect="1"/>
          </p:cNvPicPr>
          <p:nvPr/>
        </p:nvPicPr>
        <p:blipFill>
          <a:blip r:embed="rId7"/>
          <a:stretch>
            <a:fillRect/>
          </a:stretch>
        </p:blipFill>
        <p:spPr>
          <a:xfrm>
            <a:off x="2295536" y="1929443"/>
            <a:ext cx="8915346" cy="2648813"/>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8"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18" name="Google Shape;1910;p31">
            <a:extLst>
              <a:ext uri="{FF2B5EF4-FFF2-40B4-BE49-F238E27FC236}">
                <a16:creationId xmlns:a16="http://schemas.microsoft.com/office/drawing/2014/main" xmlns="" id="{7E941DB3-1367-6CB2-FF6C-E1C7149C14C7}"/>
              </a:ext>
            </a:extLst>
          </p:cNvPr>
          <p:cNvSpPr txBox="1">
            <a:spLocks/>
          </p:cNvSpPr>
          <p:nvPr/>
        </p:nvSpPr>
        <p:spPr>
          <a:xfrm>
            <a:off x="2471456" y="416121"/>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12000" kern="0" dirty="0" err="1">
                <a:ln w="12700">
                  <a:solidFill>
                    <a:srgbClr val="FFFFFF"/>
                  </a:solidFill>
                </a:ln>
                <a:solidFill>
                  <a:schemeClr val="accent6"/>
                </a:solidFill>
                <a:latin typeface="#9Slide05 SVNSweetie" panose="02000000000000000000" pitchFamily="2" charset="0"/>
              </a:rPr>
              <a:t>Luyện</a:t>
            </a:r>
            <a:r>
              <a:rPr lang="en-US" sz="12000" kern="0" dirty="0">
                <a:ln w="12700">
                  <a:solidFill>
                    <a:srgbClr val="FFFFFF"/>
                  </a:solidFill>
                </a:ln>
                <a:solidFill>
                  <a:schemeClr val="accent6"/>
                </a:solidFill>
                <a:latin typeface="#9Slide05 SVNSweetie" panose="02000000000000000000" pitchFamily="2" charset="0"/>
              </a:rPr>
              <a:t> </a:t>
            </a:r>
            <a:r>
              <a:rPr lang="en-US" sz="12000" kern="0" dirty="0" err="1">
                <a:ln w="12700">
                  <a:solidFill>
                    <a:srgbClr val="FFFFFF"/>
                  </a:solidFill>
                </a:ln>
                <a:solidFill>
                  <a:schemeClr val="accent6"/>
                </a:solidFill>
                <a:latin typeface="#9Slide05 SVNSweetie" panose="02000000000000000000" pitchFamily="2" charset="0"/>
              </a:rPr>
              <a:t>đọc</a:t>
            </a:r>
            <a:r>
              <a:rPr lang="en-US" sz="12000" kern="0" dirty="0">
                <a:ln w="12700">
                  <a:solidFill>
                    <a:srgbClr val="FFFFFF"/>
                  </a:solidFill>
                </a:ln>
                <a:solidFill>
                  <a:schemeClr val="accent6"/>
                </a:solidFill>
                <a:latin typeface="#9Slide05 SVNSweetie" panose="02000000000000000000" pitchFamily="2" charset="0"/>
              </a:rPr>
              <a:t> </a:t>
            </a:r>
            <a:r>
              <a:rPr lang="en-US" sz="12000" kern="0" dirty="0" err="1">
                <a:ln w="12700">
                  <a:solidFill>
                    <a:srgbClr val="FFFFFF"/>
                  </a:solidFill>
                </a:ln>
                <a:solidFill>
                  <a:schemeClr val="accent6"/>
                </a:solidFill>
                <a:latin typeface="#9Slide05 SVNSweetie" panose="02000000000000000000" pitchFamily="2" charset="0"/>
              </a:rPr>
              <a:t>từ</a:t>
            </a:r>
            <a:r>
              <a:rPr lang="en-US" sz="12000" kern="0" dirty="0">
                <a:ln w="12700">
                  <a:solidFill>
                    <a:srgbClr val="FFFFFF"/>
                  </a:solidFill>
                </a:ln>
                <a:solidFill>
                  <a:schemeClr val="accent6"/>
                </a:solidFill>
                <a:latin typeface="#9Slide05 SVNSweetie" panose="02000000000000000000" pitchFamily="2" charset="0"/>
              </a:rPr>
              <a:t> </a:t>
            </a:r>
            <a:r>
              <a:rPr lang="en-US" sz="12000" kern="0" dirty="0" err="1">
                <a:ln w="12700">
                  <a:solidFill>
                    <a:srgbClr val="FFFFFF"/>
                  </a:solidFill>
                </a:ln>
                <a:solidFill>
                  <a:schemeClr val="accent6"/>
                </a:solidFill>
                <a:latin typeface="#9Slide05 SVNSweetie" panose="02000000000000000000" pitchFamily="2" charset="0"/>
              </a:rPr>
              <a:t>khó</a:t>
            </a:r>
            <a:endParaRPr lang="en-US" sz="12000" kern="0" dirty="0">
              <a:ln w="12700">
                <a:solidFill>
                  <a:srgbClr val="FFFFFF"/>
                </a:solidFill>
              </a:ln>
              <a:solidFill>
                <a:schemeClr val="accent6"/>
              </a:solidFill>
              <a:latin typeface="#9Slide05 SVNSweetie" panose="02000000000000000000" pitchFamily="2" charset="0"/>
            </a:endParaRPr>
          </a:p>
        </p:txBody>
      </p:sp>
      <p:grpSp>
        <p:nvGrpSpPr>
          <p:cNvPr id="19" name="Group 18">
            <a:extLst>
              <a:ext uri="{FF2B5EF4-FFF2-40B4-BE49-F238E27FC236}">
                <a16:creationId xmlns:a16="http://schemas.microsoft.com/office/drawing/2014/main" xmlns="" id="{7C63C92D-84AA-4FBF-4C07-278825C6C1AC}"/>
              </a:ext>
            </a:extLst>
          </p:cNvPr>
          <p:cNvGrpSpPr/>
          <p:nvPr/>
        </p:nvGrpSpPr>
        <p:grpSpPr>
          <a:xfrm>
            <a:off x="4414757" y="1413339"/>
            <a:ext cx="3186154" cy="1687470"/>
            <a:chOff x="2157098" y="2221349"/>
            <a:chExt cx="3866191" cy="1860883"/>
          </a:xfrm>
        </p:grpSpPr>
        <p:sp>
          <p:nvSpPr>
            <p:cNvPr id="20" name="Freeform: Shape 8">
              <a:extLst>
                <a:ext uri="{FF2B5EF4-FFF2-40B4-BE49-F238E27FC236}">
                  <a16:creationId xmlns:a16="http://schemas.microsoft.com/office/drawing/2014/main" xmlns="" id="{58245217-77D1-04F5-1A0F-ACEC991A961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xmlns="" id="{F5BD5560-E7D2-6AC8-9D2C-A6505DFA0F3C}"/>
                </a:ext>
              </a:extLst>
            </p:cNvPr>
            <p:cNvSpPr txBox="1"/>
            <p:nvPr/>
          </p:nvSpPr>
          <p:spPr>
            <a:xfrm>
              <a:off x="2157098" y="2829557"/>
              <a:ext cx="3866191" cy="739766"/>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Yên</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lành</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22" name="Group 21">
            <a:extLst>
              <a:ext uri="{FF2B5EF4-FFF2-40B4-BE49-F238E27FC236}">
                <a16:creationId xmlns:a16="http://schemas.microsoft.com/office/drawing/2014/main" xmlns="" id="{42F5611D-870C-B08D-27F1-22B8DEB50AA3}"/>
              </a:ext>
            </a:extLst>
          </p:cNvPr>
          <p:cNvGrpSpPr/>
          <p:nvPr/>
        </p:nvGrpSpPr>
        <p:grpSpPr>
          <a:xfrm>
            <a:off x="716295" y="3745970"/>
            <a:ext cx="3067700" cy="1755329"/>
            <a:chOff x="2068486" y="2221349"/>
            <a:chExt cx="3866191" cy="1860883"/>
          </a:xfrm>
        </p:grpSpPr>
        <p:sp>
          <p:nvSpPr>
            <p:cNvPr id="23" name="Freeform: Shape 11">
              <a:extLst>
                <a:ext uri="{FF2B5EF4-FFF2-40B4-BE49-F238E27FC236}">
                  <a16:creationId xmlns:a16="http://schemas.microsoft.com/office/drawing/2014/main" xmlns="" id="{F821D484-6178-0C20-996F-98B2F40CD38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24" name="TextBox 23">
              <a:extLst>
                <a:ext uri="{FF2B5EF4-FFF2-40B4-BE49-F238E27FC236}">
                  <a16:creationId xmlns:a16="http://schemas.microsoft.com/office/drawing/2014/main" xmlns="" id="{910CCAF6-BA4B-ADBD-731F-5834F937124B}"/>
                </a:ext>
              </a:extLst>
            </p:cNvPr>
            <p:cNvSpPr txBox="1"/>
            <p:nvPr/>
          </p:nvSpPr>
          <p:spPr>
            <a:xfrm>
              <a:off x="2068486" y="2866070"/>
              <a:ext cx="3866191" cy="71116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Lắc</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đầu</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25" name="Group 24">
            <a:extLst>
              <a:ext uri="{FF2B5EF4-FFF2-40B4-BE49-F238E27FC236}">
                <a16:creationId xmlns:a16="http://schemas.microsoft.com/office/drawing/2014/main" xmlns="" id="{04555BC2-47D0-0938-DFF5-F9541E4B7872}"/>
              </a:ext>
            </a:extLst>
          </p:cNvPr>
          <p:cNvGrpSpPr/>
          <p:nvPr/>
        </p:nvGrpSpPr>
        <p:grpSpPr>
          <a:xfrm>
            <a:off x="8250683" y="1366888"/>
            <a:ext cx="3089761" cy="1704658"/>
            <a:chOff x="2109830" y="2221349"/>
            <a:chExt cx="3866191" cy="1860883"/>
          </a:xfrm>
        </p:grpSpPr>
        <p:sp>
          <p:nvSpPr>
            <p:cNvPr id="26" name="Freeform: Shape 14">
              <a:extLst>
                <a:ext uri="{FF2B5EF4-FFF2-40B4-BE49-F238E27FC236}">
                  <a16:creationId xmlns:a16="http://schemas.microsoft.com/office/drawing/2014/main" xmlns="" id="{2FBA679D-ABB0-B343-6AEC-C69BFC0C24F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27" name="TextBox 26">
              <a:extLst>
                <a:ext uri="{FF2B5EF4-FFF2-40B4-BE49-F238E27FC236}">
                  <a16:creationId xmlns:a16="http://schemas.microsoft.com/office/drawing/2014/main" xmlns="" id="{993DAE04-26AC-D54F-F66B-BB2A7A2D1C47}"/>
                </a:ext>
              </a:extLst>
            </p:cNvPr>
            <p:cNvSpPr txBox="1"/>
            <p:nvPr/>
          </p:nvSpPr>
          <p:spPr>
            <a:xfrm>
              <a:off x="2109830" y="2828517"/>
              <a:ext cx="3866191" cy="732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Lên</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núi</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28" name="Group 27">
            <a:extLst>
              <a:ext uri="{FF2B5EF4-FFF2-40B4-BE49-F238E27FC236}">
                <a16:creationId xmlns:a16="http://schemas.microsoft.com/office/drawing/2014/main" xmlns="" id="{68AC8383-47A8-312B-B60D-3028B6F16431}"/>
              </a:ext>
            </a:extLst>
          </p:cNvPr>
          <p:cNvGrpSpPr/>
          <p:nvPr/>
        </p:nvGrpSpPr>
        <p:grpSpPr>
          <a:xfrm>
            <a:off x="4563191" y="3708621"/>
            <a:ext cx="3065620" cy="1744685"/>
            <a:chOff x="2118699" y="2221349"/>
            <a:chExt cx="3866191" cy="1860883"/>
          </a:xfrm>
        </p:grpSpPr>
        <p:sp>
          <p:nvSpPr>
            <p:cNvPr id="29" name="Freeform: Shape 17">
              <a:extLst>
                <a:ext uri="{FF2B5EF4-FFF2-40B4-BE49-F238E27FC236}">
                  <a16:creationId xmlns:a16="http://schemas.microsoft.com/office/drawing/2014/main" xmlns="" id="{A485BEA0-FCA6-EA99-24A8-6D1649F2741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30" name="TextBox 29">
              <a:extLst>
                <a:ext uri="{FF2B5EF4-FFF2-40B4-BE49-F238E27FC236}">
                  <a16:creationId xmlns:a16="http://schemas.microsoft.com/office/drawing/2014/main" xmlns="" id="{96175D45-9B38-E582-2847-96F7979B80A6}"/>
                </a:ext>
              </a:extLst>
            </p:cNvPr>
            <p:cNvSpPr txBox="1"/>
            <p:nvPr/>
          </p:nvSpPr>
          <p:spPr>
            <a:xfrm>
              <a:off x="2118699" y="2770006"/>
              <a:ext cx="3866191" cy="715506"/>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500" b="1" kern="0" noProof="0" dirty="0" err="1" smtClean="0">
                  <a:solidFill>
                    <a:srgbClr val="6351CA">
                      <a:lumMod val="50000"/>
                    </a:srgbClr>
                  </a:solidFill>
                  <a:latin typeface="UTM Avo" panose="02040603050506020204" pitchFamily="18" charset="0"/>
                  <a:ea typeface="Cambria" panose="02040503050406030204" pitchFamily="18" charset="0"/>
                  <a:sym typeface="Arial"/>
                </a:rPr>
                <a:t>Năm</a:t>
              </a:r>
              <a:r>
                <a:rPr lang="en-US" sz="2500" b="1" kern="0" noProof="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noProof="0" dirty="0" err="1" smtClean="0">
                  <a:solidFill>
                    <a:srgbClr val="6351CA">
                      <a:lumMod val="50000"/>
                    </a:srgbClr>
                  </a:solidFill>
                  <a:latin typeface="UTM Avo" panose="02040603050506020204" pitchFamily="18" charset="0"/>
                  <a:ea typeface="Cambria" panose="02040503050406030204" pitchFamily="18" charset="0"/>
                  <a:sym typeface="Arial"/>
                </a:rPr>
                <a:t>lần</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31" name="Group 30">
            <a:extLst>
              <a:ext uri="{FF2B5EF4-FFF2-40B4-BE49-F238E27FC236}">
                <a16:creationId xmlns:a16="http://schemas.microsoft.com/office/drawing/2014/main" xmlns="" id="{4A8C45E2-5845-91D0-4C8B-E42803387CFE}"/>
              </a:ext>
            </a:extLst>
          </p:cNvPr>
          <p:cNvGrpSpPr/>
          <p:nvPr/>
        </p:nvGrpSpPr>
        <p:grpSpPr>
          <a:xfrm>
            <a:off x="757649" y="1565896"/>
            <a:ext cx="3043098" cy="1626000"/>
            <a:chOff x="2035835" y="2221349"/>
            <a:chExt cx="3866191" cy="1860883"/>
          </a:xfrm>
        </p:grpSpPr>
        <p:sp>
          <p:nvSpPr>
            <p:cNvPr id="32" name="Freeform: Shape 20">
              <a:extLst>
                <a:ext uri="{FF2B5EF4-FFF2-40B4-BE49-F238E27FC236}">
                  <a16:creationId xmlns:a16="http://schemas.microsoft.com/office/drawing/2014/main" xmlns="" id="{9D8B2458-8624-ECE1-68E7-C911D2FDBBE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33" name="TextBox 32">
              <a:extLst>
                <a:ext uri="{FF2B5EF4-FFF2-40B4-BE49-F238E27FC236}">
                  <a16:creationId xmlns:a16="http://schemas.microsoft.com/office/drawing/2014/main" xmlns="" id="{261FB972-9EDE-0618-65E5-7EE45B2A545E}"/>
                </a:ext>
              </a:extLst>
            </p:cNvPr>
            <p:cNvSpPr txBox="1"/>
            <p:nvPr/>
          </p:nvSpPr>
          <p:spPr>
            <a:xfrm>
              <a:off x="2035835" y="2781426"/>
              <a:ext cx="3866191" cy="767732"/>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Hồng</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Lĩnh</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34" name="Group 33">
            <a:extLst>
              <a:ext uri="{FF2B5EF4-FFF2-40B4-BE49-F238E27FC236}">
                <a16:creationId xmlns:a16="http://schemas.microsoft.com/office/drawing/2014/main" xmlns="" id="{1C934ED3-688B-EC64-CFB4-00793E6572B0}"/>
              </a:ext>
            </a:extLst>
          </p:cNvPr>
          <p:cNvGrpSpPr/>
          <p:nvPr/>
        </p:nvGrpSpPr>
        <p:grpSpPr>
          <a:xfrm>
            <a:off x="8503100" y="3698377"/>
            <a:ext cx="3118042" cy="1698425"/>
            <a:chOff x="2151335" y="2221349"/>
            <a:chExt cx="3866191" cy="1860883"/>
          </a:xfrm>
        </p:grpSpPr>
        <p:sp>
          <p:nvSpPr>
            <p:cNvPr id="35" name="Freeform: Shape 23">
              <a:extLst>
                <a:ext uri="{FF2B5EF4-FFF2-40B4-BE49-F238E27FC236}">
                  <a16:creationId xmlns:a16="http://schemas.microsoft.com/office/drawing/2014/main" xmlns="" id="{F0ADDF8C-6E2C-D769-5F09-7D9FDE81B63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36" name="TextBox 35">
              <a:extLst>
                <a:ext uri="{FF2B5EF4-FFF2-40B4-BE49-F238E27FC236}">
                  <a16:creationId xmlns:a16="http://schemas.microsoft.com/office/drawing/2014/main" xmlns="" id="{A7D8F017-25D6-0183-EEE6-3559F5049EDB}"/>
                </a:ext>
              </a:extLst>
            </p:cNvPr>
            <p:cNvSpPr txBox="1"/>
            <p:nvPr/>
          </p:nvSpPr>
          <p:spPr>
            <a:xfrm>
              <a:off x="2151335" y="2744671"/>
              <a:ext cx="3866191" cy="734994"/>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Sờn</a:t>
              </a:r>
              <a:r>
                <a:rPr lang="en-US" sz="2500" b="1" kern="0" dirty="0" smtClean="0">
                  <a:solidFill>
                    <a:srgbClr val="6351CA">
                      <a:lumMod val="50000"/>
                    </a:srgbClr>
                  </a:solidFill>
                  <a:latin typeface="UTM Avo" panose="02040603050506020204" pitchFamily="18" charset="0"/>
                  <a:ea typeface="Cambria" panose="02040503050406030204" pitchFamily="18" charset="0"/>
                  <a:sym typeface="Arial"/>
                </a:rPr>
                <a:t> </a:t>
              </a:r>
              <a:r>
                <a:rPr lang="en-US" sz="2500" b="1" kern="0" dirty="0" err="1" smtClean="0">
                  <a:solidFill>
                    <a:srgbClr val="6351CA">
                      <a:lumMod val="50000"/>
                    </a:srgbClr>
                  </a:solidFill>
                  <a:latin typeface="UTM Avo" panose="02040603050506020204" pitchFamily="18" charset="0"/>
                  <a:ea typeface="Cambria" panose="02040503050406030204" pitchFamily="18" charset="0"/>
                  <a:sym typeface="Arial"/>
                </a:rPr>
                <a:t>lòng</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pic>
        <p:nvPicPr>
          <p:cNvPr id="37" name="图片 3">
            <a:extLst>
              <a:ext uri="{FF2B5EF4-FFF2-40B4-BE49-F238E27FC236}">
                <a16:creationId xmlns:a16="http://schemas.microsoft.com/office/drawing/2014/main" xmlns="" id="{B6B96202-1D2F-4C7C-8D64-844A2C6D2F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16" t="12179" r="8408" b="17563"/>
          <a:stretch/>
        </p:blipFill>
        <p:spPr>
          <a:xfrm>
            <a:off x="238379" y="-14878"/>
            <a:ext cx="3324820" cy="2053400"/>
          </a:xfrm>
          <a:prstGeom prst="rect">
            <a:avLst/>
          </a:prstGeom>
        </p:spPr>
      </p:pic>
      <p:pic>
        <p:nvPicPr>
          <p:cNvPr id="3" name="Picture 2"/>
          <p:cNvPicPr>
            <a:picLocks noChangeAspect="1"/>
          </p:cNvPicPr>
          <p:nvPr/>
        </p:nvPicPr>
        <p:blipFill>
          <a:blip r:embed="rId4"/>
          <a:stretch>
            <a:fillRect/>
          </a:stretch>
        </p:blipFill>
        <p:spPr>
          <a:xfrm>
            <a:off x="313690" y="5717809"/>
            <a:ext cx="5858764" cy="1102204"/>
          </a:xfrm>
          <a:prstGeom prst="rect">
            <a:avLst/>
          </a:prstGeom>
        </p:spPr>
      </p:pic>
      <p:pic>
        <p:nvPicPr>
          <p:cNvPr id="38" name="Picture 37"/>
          <p:cNvPicPr>
            <a:picLocks noChangeAspect="1"/>
          </p:cNvPicPr>
          <p:nvPr/>
        </p:nvPicPr>
        <p:blipFill>
          <a:blip r:embed="rId4"/>
          <a:stretch>
            <a:fillRect/>
          </a:stretch>
        </p:blipFill>
        <p:spPr>
          <a:xfrm>
            <a:off x="6191858" y="5676023"/>
            <a:ext cx="5858764" cy="1081136"/>
          </a:xfrm>
          <a:prstGeom prst="rect">
            <a:avLst/>
          </a:prstGeom>
        </p:spPr>
      </p:pic>
    </p:spTree>
    <p:extLst>
      <p:ext uri="{BB962C8B-B14F-4D97-AF65-F5344CB8AC3E}">
        <p14:creationId xmlns:p14="http://schemas.microsoft.com/office/powerpoint/2010/main" val="197758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3"/>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strVal val="#ppt_w+.3"/>
                                          </p:val>
                                        </p:tav>
                                        <p:tav tm="100000">
                                          <p:val>
                                            <p:strVal val="#ppt_w"/>
                                          </p:val>
                                        </p:tav>
                                      </p:tavLst>
                                    </p:anim>
                                    <p:anim calcmode="lin" valueType="num">
                                      <p:cBhvr>
                                        <p:cTn id="28" dur="1000" fill="hold"/>
                                        <p:tgtEl>
                                          <p:spTgt spid="19"/>
                                        </p:tgtEl>
                                        <p:attrNameLst>
                                          <p:attrName>ppt_h</p:attrName>
                                        </p:attrNameLst>
                                      </p:cBhvr>
                                      <p:tavLst>
                                        <p:tav tm="0">
                                          <p:val>
                                            <p:strVal val="#ppt_h"/>
                                          </p:val>
                                        </p:tav>
                                        <p:tav tm="100000">
                                          <p:val>
                                            <p:strVal val="#ppt_h"/>
                                          </p:val>
                                        </p:tav>
                                      </p:tavLst>
                                    </p:anim>
                                    <p:animEffect transition="in" filter="fade">
                                      <p:cBhvr>
                                        <p:cTn id="29" dur="1000"/>
                                        <p:tgtEl>
                                          <p:spTgt spid="19"/>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strVal val="#ppt_w+.3"/>
                                          </p:val>
                                        </p:tav>
                                        <p:tav tm="100000">
                                          <p:val>
                                            <p:strVal val="#ppt_w"/>
                                          </p:val>
                                        </p:tav>
                                      </p:tavLst>
                                    </p:anim>
                                    <p:anim calcmode="lin" valueType="num">
                                      <p:cBhvr>
                                        <p:cTn id="38" dur="1000" fill="hold"/>
                                        <p:tgtEl>
                                          <p:spTgt spid="28"/>
                                        </p:tgtEl>
                                        <p:attrNameLst>
                                          <p:attrName>ppt_h</p:attrName>
                                        </p:attrNameLst>
                                      </p:cBhvr>
                                      <p:tavLst>
                                        <p:tav tm="0">
                                          <p:val>
                                            <p:strVal val="#ppt_h"/>
                                          </p:val>
                                        </p:tav>
                                        <p:tav tm="100000">
                                          <p:val>
                                            <p:strVal val="#ppt_h"/>
                                          </p:val>
                                        </p:tav>
                                      </p:tavLst>
                                    </p:anim>
                                    <p:animEffect transition="in" filter="fade">
                                      <p:cBhvr>
                                        <p:cTn id="39" dur="1000"/>
                                        <p:tgtEl>
                                          <p:spTgt spid="28"/>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1000" fill="hold"/>
                                        <p:tgtEl>
                                          <p:spTgt spid="34"/>
                                        </p:tgtEl>
                                        <p:attrNameLst>
                                          <p:attrName>ppt_w</p:attrName>
                                        </p:attrNameLst>
                                      </p:cBhvr>
                                      <p:tavLst>
                                        <p:tav tm="0">
                                          <p:val>
                                            <p:strVal val="#ppt_w+.3"/>
                                          </p:val>
                                        </p:tav>
                                        <p:tav tm="100000">
                                          <p:val>
                                            <p:strVal val="#ppt_w"/>
                                          </p:val>
                                        </p:tav>
                                      </p:tavLst>
                                    </p:anim>
                                    <p:anim calcmode="lin" valueType="num">
                                      <p:cBhvr>
                                        <p:cTn id="43" dur="1000" fill="hold"/>
                                        <p:tgtEl>
                                          <p:spTgt spid="34"/>
                                        </p:tgtEl>
                                        <p:attrNameLst>
                                          <p:attrName>ppt_h</p:attrName>
                                        </p:attrNameLst>
                                      </p:cBhvr>
                                      <p:tavLst>
                                        <p:tav tm="0">
                                          <p:val>
                                            <p:strVal val="#ppt_h"/>
                                          </p:val>
                                        </p:tav>
                                        <p:tav tm="100000">
                                          <p:val>
                                            <p:strVal val="#ppt_h"/>
                                          </p:val>
                                        </p:tav>
                                      </p:tavLst>
                                    </p:anim>
                                    <p:animEffect transition="in" filter="fade">
                                      <p:cBhvr>
                                        <p:cTn id="4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4" name="图片 3">
            <a:extLst>
              <a:ext uri="{FF2B5EF4-FFF2-40B4-BE49-F238E27FC236}">
                <a16:creationId xmlns:a16="http://schemas.microsoft.com/office/drawing/2014/main" xmlns="" id="{545B90B4-14AD-4C64-84D7-189FA2C2BEAA}"/>
              </a:ext>
            </a:extLst>
          </p:cNvPr>
          <p:cNvPicPr>
            <a:picLocks noChangeAspect="1"/>
          </p:cNvPicPr>
          <p:nvPr/>
        </p:nvPicPr>
        <p:blipFill rotWithShape="1">
          <a:blip r:embed="rId3">
            <a:extLst>
              <a:ext uri="{28A0092B-C50C-407E-A947-70E740481C1C}">
                <a14:useLocalDpi xmlns:a14="http://schemas.microsoft.com/office/drawing/2010/main" val="0"/>
              </a:ext>
            </a:extLst>
          </a:blip>
          <a:srcRect l="53378" t="65549" r="7759" b="4937"/>
          <a:stretch/>
        </p:blipFill>
        <p:spPr>
          <a:xfrm>
            <a:off x="1" y="4564766"/>
            <a:ext cx="2112264" cy="2414015"/>
          </a:xfrm>
          <a:prstGeom prst="rect">
            <a:avLst/>
          </a:prstGeom>
        </p:spPr>
      </p:pic>
      <p:sp>
        <p:nvSpPr>
          <p:cNvPr id="11" name="Google Shape;1910;p31">
            <a:extLst>
              <a:ext uri="{FF2B5EF4-FFF2-40B4-BE49-F238E27FC236}">
                <a16:creationId xmlns:a16="http://schemas.microsoft.com/office/drawing/2014/main" xmlns="" id="{E0BD9B94-049C-0C47-5F5B-60CF78D7F8C9}"/>
              </a:ext>
            </a:extLst>
          </p:cNvPr>
          <p:cNvSpPr txBox="1">
            <a:spLocks/>
          </p:cNvSpPr>
          <p:nvPr/>
        </p:nvSpPr>
        <p:spPr>
          <a:xfrm>
            <a:off x="1823105" y="748900"/>
            <a:ext cx="8338552"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14400" kern="0" dirty="0" err="1">
                <a:ln w="12700">
                  <a:solidFill>
                    <a:srgbClr val="FFFFFF"/>
                  </a:solidFill>
                </a:ln>
                <a:solidFill>
                  <a:schemeClr val="accent3"/>
                </a:solidFill>
                <a:latin typeface="#9Slide05 SVNSweetie" panose="02000000000000000000" pitchFamily="2" charset="0"/>
              </a:rPr>
              <a:t>Luyện</a:t>
            </a:r>
            <a:r>
              <a:rPr lang="en-US" sz="14400" kern="0" dirty="0">
                <a:ln w="12700">
                  <a:solidFill>
                    <a:srgbClr val="FFFFFF"/>
                  </a:solidFill>
                </a:ln>
                <a:solidFill>
                  <a:schemeClr val="accent3"/>
                </a:solidFill>
                <a:latin typeface="#9Slide05 SVNSweetie" panose="02000000000000000000" pitchFamily="2" charset="0"/>
              </a:rPr>
              <a:t> </a:t>
            </a:r>
            <a:r>
              <a:rPr lang="en-US" sz="14400" kern="0" dirty="0" err="1">
                <a:ln w="12700">
                  <a:solidFill>
                    <a:srgbClr val="FFFFFF"/>
                  </a:solidFill>
                </a:ln>
                <a:solidFill>
                  <a:schemeClr val="accent3"/>
                </a:solidFill>
                <a:latin typeface="#9Slide05 SVNSweetie" panose="02000000000000000000" pitchFamily="2" charset="0"/>
              </a:rPr>
              <a:t>đọc</a:t>
            </a:r>
            <a:r>
              <a:rPr lang="en-US" sz="14400" kern="0" dirty="0">
                <a:ln w="12700">
                  <a:solidFill>
                    <a:srgbClr val="FFFFFF"/>
                  </a:solidFill>
                </a:ln>
                <a:solidFill>
                  <a:schemeClr val="accent3"/>
                </a:solidFill>
                <a:latin typeface="#9Slide05 SVNSweetie" panose="02000000000000000000" pitchFamily="2" charset="0"/>
              </a:rPr>
              <a:t> </a:t>
            </a:r>
            <a:r>
              <a:rPr lang="en-US" sz="14400" kern="0" dirty="0" err="1">
                <a:ln w="12700">
                  <a:solidFill>
                    <a:srgbClr val="FFFFFF"/>
                  </a:solidFill>
                </a:ln>
                <a:solidFill>
                  <a:schemeClr val="accent3"/>
                </a:solidFill>
                <a:latin typeface="#9Slide05 SVNSweetie" panose="02000000000000000000" pitchFamily="2" charset="0"/>
              </a:rPr>
              <a:t>câu</a:t>
            </a:r>
            <a:r>
              <a:rPr lang="en-US" sz="14400" kern="0" dirty="0">
                <a:ln w="12700">
                  <a:solidFill>
                    <a:srgbClr val="FFFFFF"/>
                  </a:solidFill>
                </a:ln>
                <a:solidFill>
                  <a:schemeClr val="accent3"/>
                </a:solidFill>
                <a:latin typeface="#9Slide05 SVNSweetie" panose="02000000000000000000" pitchFamily="2" charset="0"/>
              </a:rPr>
              <a:t> </a:t>
            </a:r>
            <a:r>
              <a:rPr lang="en-US" sz="14400" kern="0" dirty="0" err="1">
                <a:ln w="12700">
                  <a:solidFill>
                    <a:srgbClr val="FFFFFF"/>
                  </a:solidFill>
                </a:ln>
                <a:solidFill>
                  <a:schemeClr val="accent3"/>
                </a:solidFill>
                <a:latin typeface="#9Slide05 SVNSweetie" panose="02000000000000000000" pitchFamily="2" charset="0"/>
              </a:rPr>
              <a:t>dài</a:t>
            </a:r>
            <a:endParaRPr lang="en-US" sz="14400" kern="0" dirty="0">
              <a:ln w="12700">
                <a:solidFill>
                  <a:srgbClr val="FFFFFF"/>
                </a:solidFill>
              </a:ln>
              <a:solidFill>
                <a:schemeClr val="accent3"/>
              </a:solidFill>
              <a:latin typeface="#9Slide05 SVNSweetie" panose="02000000000000000000" pitchFamily="2" charset="0"/>
            </a:endParaRPr>
          </a:p>
        </p:txBody>
      </p:sp>
      <p:grpSp>
        <p:nvGrpSpPr>
          <p:cNvPr id="12" name="Group 11">
            <a:extLst>
              <a:ext uri="{FF2B5EF4-FFF2-40B4-BE49-F238E27FC236}">
                <a16:creationId xmlns:a16="http://schemas.microsoft.com/office/drawing/2014/main" xmlns="" id="{F9B30C72-2AE0-3319-2C91-BD5FCB936B22}"/>
              </a:ext>
            </a:extLst>
          </p:cNvPr>
          <p:cNvGrpSpPr/>
          <p:nvPr/>
        </p:nvGrpSpPr>
        <p:grpSpPr>
          <a:xfrm>
            <a:off x="430158" y="2274841"/>
            <a:ext cx="11761841" cy="2800767"/>
            <a:chOff x="406694" y="2250552"/>
            <a:chExt cx="8575287" cy="2800767"/>
          </a:xfrm>
        </p:grpSpPr>
        <p:sp>
          <p:nvSpPr>
            <p:cNvPr id="13" name="TextBox 12">
              <a:extLst>
                <a:ext uri="{FF2B5EF4-FFF2-40B4-BE49-F238E27FC236}">
                  <a16:creationId xmlns:a16="http://schemas.microsoft.com/office/drawing/2014/main" xmlns="" id="{E5733DB9-BA3A-541A-9674-2309D2D2277B}"/>
                </a:ext>
              </a:extLst>
            </p:cNvPr>
            <p:cNvSpPr txBox="1"/>
            <p:nvPr/>
          </p:nvSpPr>
          <p:spPr>
            <a:xfrm>
              <a:off x="406694" y="2250552"/>
              <a:ext cx="8575287" cy="2800767"/>
            </a:xfrm>
            <a:prstGeom prst="rect">
              <a:avLst/>
            </a:prstGeom>
            <a:noFill/>
          </p:spPr>
          <p:txBody>
            <a:bodyPr wrap="square" rtlCol="0">
              <a:spAutoFit/>
            </a:bodyPr>
            <a:lstStyle/>
            <a:p>
              <a:pPr lvl="0" defTabSz="914400">
                <a:buClr>
                  <a:srgbClr val="000000"/>
                </a:buClr>
                <a:defRPr/>
              </a:pPr>
              <a:r>
                <a:rPr lang="vi-VN" sz="4400" kern="0" dirty="0">
                  <a:ln>
                    <a:solidFill>
                      <a:schemeClr val="accent1">
                        <a:lumMod val="50000"/>
                      </a:schemeClr>
                    </a:solidFill>
                  </a:ln>
                  <a:solidFill>
                    <a:schemeClr val="accent1">
                      <a:lumMod val="50000"/>
                    </a:schemeClr>
                  </a:solidFill>
                  <a:latin typeface="UTM Nyala" panose="02040603050506020204"/>
                  <a:cs typeface="Arial"/>
                  <a:sym typeface="Arial"/>
                </a:rPr>
                <a:t>Thấy lên núi phải đi đường vòng, </a:t>
              </a:r>
              <a:r>
                <a:rPr lang="en-US" sz="4400" kern="0" dirty="0">
                  <a:ln>
                    <a:solidFill>
                      <a:schemeClr val="accent1">
                        <a:lumMod val="50000"/>
                      </a:schemeClr>
                    </a:solidFill>
                  </a:ln>
                  <a:solidFill>
                    <a:schemeClr val="accent1">
                      <a:lumMod val="50000"/>
                    </a:schemeClr>
                  </a:solidFill>
                  <a:latin typeface="UTM Nyala" panose="02040603050506020204"/>
                  <a:cs typeface="Arial"/>
                  <a:sym typeface="Arial"/>
                </a:rPr>
                <a:t> </a:t>
              </a:r>
              <a:r>
                <a:rPr lang="vi-VN" sz="4400" kern="0" dirty="0" smtClean="0">
                  <a:ln>
                    <a:solidFill>
                      <a:schemeClr val="accent1">
                        <a:lumMod val="50000"/>
                      </a:schemeClr>
                    </a:solidFill>
                  </a:ln>
                  <a:solidFill>
                    <a:schemeClr val="accent1">
                      <a:lumMod val="50000"/>
                    </a:schemeClr>
                  </a:solidFill>
                  <a:latin typeface="UTM Nyala" panose="02040603050506020204"/>
                  <a:cs typeface="Arial"/>
                  <a:sym typeface="Arial"/>
                </a:rPr>
                <a:t>ông </a:t>
              </a:r>
              <a:r>
                <a:rPr lang="vi-VN" sz="4400" kern="0" dirty="0">
                  <a:ln>
                    <a:solidFill>
                      <a:schemeClr val="accent1">
                        <a:lumMod val="50000"/>
                      </a:schemeClr>
                    </a:solidFill>
                  </a:ln>
                  <a:solidFill>
                    <a:schemeClr val="accent1">
                      <a:lumMod val="50000"/>
                    </a:schemeClr>
                  </a:solidFill>
                  <a:latin typeface="UTM Nyala" panose="02040603050506020204"/>
                  <a:cs typeface="Arial"/>
                  <a:sym typeface="Arial"/>
                </a:rPr>
                <a:t>bàn với mọi người ghép đá thành bậc thang vượt dốc </a:t>
              </a:r>
              <a:r>
                <a:rPr lang="en-US" sz="4400" kern="0" dirty="0" smtClean="0">
                  <a:ln>
                    <a:solidFill>
                      <a:schemeClr val="accent1">
                        <a:lumMod val="50000"/>
                      </a:schemeClr>
                    </a:solidFill>
                  </a:ln>
                  <a:solidFill>
                    <a:schemeClr val="accent1">
                      <a:lumMod val="50000"/>
                    </a:schemeClr>
                  </a:solidFill>
                  <a:latin typeface="UTM Nyala" panose="02040603050506020204"/>
                  <a:cs typeface="Arial"/>
                  <a:sym typeface="Arial"/>
                </a:rPr>
                <a:t> </a:t>
              </a:r>
              <a:r>
                <a:rPr lang="vi-VN" sz="4400" kern="0" dirty="0" smtClean="0">
                  <a:ln>
                    <a:solidFill>
                      <a:schemeClr val="accent1">
                        <a:lumMod val="50000"/>
                      </a:schemeClr>
                    </a:solidFill>
                  </a:ln>
                  <a:solidFill>
                    <a:schemeClr val="accent1">
                      <a:lumMod val="50000"/>
                    </a:schemeClr>
                  </a:solidFill>
                  <a:latin typeface="UTM Nyala" panose="02040603050506020204"/>
                  <a:cs typeface="Arial"/>
                  <a:sym typeface="Arial"/>
                </a:rPr>
                <a:t>để </a:t>
              </a:r>
              <a:r>
                <a:rPr lang="vi-VN" sz="4400" kern="0" dirty="0">
                  <a:ln>
                    <a:solidFill>
                      <a:schemeClr val="accent1">
                        <a:lumMod val="50000"/>
                      </a:schemeClr>
                    </a:solidFill>
                  </a:ln>
                  <a:solidFill>
                    <a:schemeClr val="accent1">
                      <a:lumMod val="50000"/>
                    </a:schemeClr>
                  </a:solidFill>
                  <a:latin typeface="UTM Nyala" panose="02040603050506020204"/>
                  <a:cs typeface="Arial"/>
                  <a:sym typeface="Arial"/>
                </a:rPr>
                <a:t>có được con đường ngắn như mong muốn.</a:t>
              </a:r>
              <a:endParaRPr kumimoji="0" lang="en-US" sz="4400" b="0" i="0" u="none" strike="noStrike" kern="0" cap="none" spc="0" normalizeH="0" baseline="0" noProof="0" dirty="0" smtClean="0">
                <a:ln>
                  <a:solidFill>
                    <a:schemeClr val="accent1">
                      <a:lumMod val="50000"/>
                    </a:schemeClr>
                  </a:solidFill>
                </a:ln>
                <a:solidFill>
                  <a:schemeClr val="accent1">
                    <a:lumMod val="50000"/>
                  </a:schemeClr>
                </a:solidFill>
                <a:effectLst/>
                <a:uLnTx/>
                <a:uFillTx/>
                <a:latin typeface="UTM Nyala" panose="02040603050506020204"/>
                <a:cs typeface="Arial"/>
                <a:sym typeface="Arial"/>
              </a:endParaRPr>
            </a:p>
          </p:txBody>
        </p:sp>
        <p:cxnSp>
          <p:nvCxnSpPr>
            <p:cNvPr id="14" name="Straight Connector 13">
              <a:extLst>
                <a:ext uri="{FF2B5EF4-FFF2-40B4-BE49-F238E27FC236}">
                  <a16:creationId xmlns:a16="http://schemas.microsoft.com/office/drawing/2014/main" xmlns="" id="{E7674D77-F0A1-2398-66D7-FBE8888C7AEF}"/>
                </a:ext>
              </a:extLst>
            </p:cNvPr>
            <p:cNvCxnSpPr/>
            <p:nvPr/>
          </p:nvCxnSpPr>
          <p:spPr>
            <a:xfrm flipH="1">
              <a:off x="2300433" y="3716474"/>
              <a:ext cx="189571" cy="536379"/>
            </a:xfrm>
            <a:prstGeom prst="line">
              <a:avLst/>
            </a:prstGeom>
            <a:noFill/>
            <a:ln w="57150" cap="flat" cmpd="sng" algn="ctr">
              <a:solidFill>
                <a:srgbClr val="CE2C81"/>
              </a:solidFill>
              <a:prstDash val="solid"/>
            </a:ln>
            <a:effectLst/>
          </p:spPr>
        </p:cxnSp>
        <p:cxnSp>
          <p:nvCxnSpPr>
            <p:cNvPr id="15" name="Straight Connector 14">
              <a:extLst>
                <a:ext uri="{FF2B5EF4-FFF2-40B4-BE49-F238E27FC236}">
                  <a16:creationId xmlns:a16="http://schemas.microsoft.com/office/drawing/2014/main" xmlns="" id="{3898CBD8-306D-E698-FAD7-DBA51DF2DA9F}"/>
                </a:ext>
              </a:extLst>
            </p:cNvPr>
            <p:cNvCxnSpPr/>
            <p:nvPr/>
          </p:nvCxnSpPr>
          <p:spPr>
            <a:xfrm flipH="1">
              <a:off x="6904405" y="2353759"/>
              <a:ext cx="189571" cy="536379"/>
            </a:xfrm>
            <a:prstGeom prst="line">
              <a:avLst/>
            </a:prstGeom>
            <a:noFill/>
            <a:ln w="57150" cap="flat" cmpd="sng" algn="ctr">
              <a:solidFill>
                <a:srgbClr val="CE2C81"/>
              </a:solidFill>
              <a:prstDash val="solid"/>
            </a:ln>
            <a:effectLst/>
          </p:spPr>
        </p:cxnSp>
      </p:grpSp>
      <p:grpSp>
        <p:nvGrpSpPr>
          <p:cNvPr id="16" name="Group 15">
            <a:extLst>
              <a:ext uri="{FF2B5EF4-FFF2-40B4-BE49-F238E27FC236}">
                <a16:creationId xmlns:a16="http://schemas.microsoft.com/office/drawing/2014/main" xmlns="" id="{8913A19A-2D62-F4AF-1104-56D7151BC5BC}"/>
              </a:ext>
            </a:extLst>
          </p:cNvPr>
          <p:cNvGrpSpPr/>
          <p:nvPr/>
        </p:nvGrpSpPr>
        <p:grpSpPr>
          <a:xfrm>
            <a:off x="2011640" y="4363543"/>
            <a:ext cx="11062041" cy="791316"/>
            <a:chOff x="334536" y="3083721"/>
            <a:chExt cx="8575287" cy="791316"/>
          </a:xfrm>
        </p:grpSpPr>
        <p:sp>
          <p:nvSpPr>
            <p:cNvPr id="17" name="TextBox 16">
              <a:extLst>
                <a:ext uri="{FF2B5EF4-FFF2-40B4-BE49-F238E27FC236}">
                  <a16:creationId xmlns:a16="http://schemas.microsoft.com/office/drawing/2014/main" xmlns="" id="{337208CD-BB06-6946-0072-DDC26B4EF586}"/>
                </a:ext>
              </a:extLst>
            </p:cNvPr>
            <p:cNvSpPr txBox="1"/>
            <p:nvPr/>
          </p:nvSpPr>
          <p:spPr>
            <a:xfrm>
              <a:off x="334536" y="3228706"/>
              <a:ext cx="8575287" cy="64633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smtClean="0">
                <a:ln>
                  <a:noFill/>
                </a:ln>
                <a:solidFill>
                  <a:srgbClr val="002060"/>
                </a:solidFill>
                <a:effectLst/>
                <a:uLnTx/>
                <a:uFillTx/>
                <a:latin typeface="UTM Avo" panose="02040603050506020204" pitchFamily="18" charset="0"/>
                <a:cs typeface="Arial"/>
                <a:sym typeface="Arial"/>
              </a:endParaRPr>
            </a:p>
          </p:txBody>
        </p:sp>
        <p:cxnSp>
          <p:nvCxnSpPr>
            <p:cNvPr id="19" name="Straight Connector 18">
              <a:extLst>
                <a:ext uri="{FF2B5EF4-FFF2-40B4-BE49-F238E27FC236}">
                  <a16:creationId xmlns:a16="http://schemas.microsoft.com/office/drawing/2014/main" xmlns="" id="{A05724F6-C4F0-3096-BC6A-577043CD00C4}"/>
                </a:ext>
              </a:extLst>
            </p:cNvPr>
            <p:cNvCxnSpPr/>
            <p:nvPr/>
          </p:nvCxnSpPr>
          <p:spPr>
            <a:xfrm flipH="1">
              <a:off x="2821790" y="3083721"/>
              <a:ext cx="189571" cy="536379"/>
            </a:xfrm>
            <a:prstGeom prst="line">
              <a:avLst/>
            </a:prstGeom>
            <a:noFill/>
            <a:ln w="57150" cap="flat" cmpd="sng" algn="ctr">
              <a:solidFill>
                <a:srgbClr val="CE2C81"/>
              </a:solidFill>
              <a:prstDash val="solid"/>
            </a:ln>
            <a:effectLst/>
          </p:spPr>
        </p:cxnSp>
        <p:cxnSp>
          <p:nvCxnSpPr>
            <p:cNvPr id="20" name="Straight Connector 19">
              <a:extLst>
                <a:ext uri="{FF2B5EF4-FFF2-40B4-BE49-F238E27FC236}">
                  <a16:creationId xmlns:a16="http://schemas.microsoft.com/office/drawing/2014/main" xmlns="" id="{3CE91FBB-7C11-FA2C-95AD-07ADF24A912D}"/>
                </a:ext>
              </a:extLst>
            </p:cNvPr>
            <p:cNvCxnSpPr/>
            <p:nvPr/>
          </p:nvCxnSpPr>
          <p:spPr>
            <a:xfrm flipH="1">
              <a:off x="2940857" y="3097377"/>
              <a:ext cx="189571" cy="536379"/>
            </a:xfrm>
            <a:prstGeom prst="line">
              <a:avLst/>
            </a:prstGeom>
            <a:noFill/>
            <a:ln w="57150" cap="flat" cmpd="sng" algn="ctr">
              <a:solidFill>
                <a:srgbClr val="CE2C81"/>
              </a:solidFill>
              <a:prstDash val="solid"/>
            </a:ln>
            <a:effectLst/>
          </p:spPr>
        </p:cxnSp>
      </p:grpSp>
      <p:pic>
        <p:nvPicPr>
          <p:cNvPr id="3" name="Picture 2"/>
          <p:cNvPicPr>
            <a:picLocks noChangeAspect="1"/>
          </p:cNvPicPr>
          <p:nvPr/>
        </p:nvPicPr>
        <p:blipFill>
          <a:blip r:embed="rId4"/>
          <a:stretch>
            <a:fillRect/>
          </a:stretch>
        </p:blipFill>
        <p:spPr>
          <a:xfrm>
            <a:off x="3844696" y="5299844"/>
            <a:ext cx="5858764" cy="1432684"/>
          </a:xfrm>
          <a:prstGeom prst="rect">
            <a:avLst/>
          </a:prstGeom>
        </p:spPr>
      </p:pic>
    </p:spTree>
    <p:extLst>
      <p:ext uri="{BB962C8B-B14F-4D97-AF65-F5344CB8AC3E}">
        <p14:creationId xmlns:p14="http://schemas.microsoft.com/office/powerpoint/2010/main" val="249466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4" presetClass="entr" presetSubtype="5"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vertical)">
                                      <p:cBhvr>
                                        <p:cTn id="26" dur="500"/>
                                        <p:tgtEl>
                                          <p:spTgt spid="12"/>
                                        </p:tgtEl>
                                      </p:cBhvr>
                                    </p:animEffect>
                                  </p:childTnLst>
                                </p:cTn>
                              </p:par>
                              <p:par>
                                <p:cTn id="27" presetID="14" presetClass="entr" presetSubtype="5"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17EECD0-85F3-461F-B1EF-3E1D1B12F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7" name="图片 6">
            <a:extLst>
              <a:ext uri="{FF2B5EF4-FFF2-40B4-BE49-F238E27FC236}">
                <a16:creationId xmlns:a16="http://schemas.microsoft.com/office/drawing/2014/main" xmlns="" id="{EA3845DD-975F-4D1E-8C55-60784C345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01" t="17037" r="9902" b="5926"/>
          <a:stretch/>
        </p:blipFill>
        <p:spPr>
          <a:xfrm rot="800898">
            <a:off x="6153645" y="1148545"/>
            <a:ext cx="6580153" cy="4680820"/>
          </a:xfrm>
          <a:prstGeom prst="rect">
            <a:avLst/>
          </a:prstGeom>
        </p:spPr>
      </p:pic>
      <p:pic>
        <p:nvPicPr>
          <p:cNvPr id="5" name="图片 4">
            <a:extLst>
              <a:ext uri="{FF2B5EF4-FFF2-40B4-BE49-F238E27FC236}">
                <a16:creationId xmlns:a16="http://schemas.microsoft.com/office/drawing/2014/main" xmlns="" id="{9F778452-DA45-47FC-BE1E-3428CE62B0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41" t="13332" r="9260" b="14074"/>
          <a:stretch/>
        </p:blipFill>
        <p:spPr>
          <a:xfrm>
            <a:off x="314960" y="3"/>
            <a:ext cx="7947728" cy="6525715"/>
          </a:xfrm>
          <a:prstGeom prst="rect">
            <a:avLst/>
          </a:prstGeom>
        </p:spPr>
      </p:pic>
      <p:pic>
        <p:nvPicPr>
          <p:cNvPr id="2" name="Picture 1"/>
          <p:cNvPicPr>
            <a:picLocks noChangeAspect="1"/>
          </p:cNvPicPr>
          <p:nvPr/>
        </p:nvPicPr>
        <p:blipFill>
          <a:blip r:embed="rId5"/>
          <a:stretch>
            <a:fillRect/>
          </a:stretch>
        </p:blipFill>
        <p:spPr>
          <a:xfrm>
            <a:off x="1124726" y="2282795"/>
            <a:ext cx="6328196" cy="3627434"/>
          </a:xfrm>
          <a:prstGeom prst="rect">
            <a:avLst/>
          </a:prstGeom>
        </p:spPr>
      </p:pic>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12" name="TextBox 11">
            <a:extLst>
              <a:ext uri="{FF2B5EF4-FFF2-40B4-BE49-F238E27FC236}">
                <a16:creationId xmlns:a16="http://schemas.microsoft.com/office/drawing/2014/main" xmlns="" id="{44F59F5B-E03C-488B-AB3A-4D9EBBF9F601}"/>
              </a:ext>
            </a:extLst>
          </p:cNvPr>
          <p:cNvSpPr txBox="1"/>
          <p:nvPr/>
        </p:nvSpPr>
        <p:spPr>
          <a:xfrm>
            <a:off x="616689" y="3084516"/>
            <a:ext cx="10940902" cy="1446550"/>
          </a:xfrm>
          <a:custGeom>
            <a:avLst/>
            <a:gdLst>
              <a:gd name="connsiteX0" fmla="*/ 0 w 7910563"/>
              <a:gd name="connsiteY0" fmla="*/ 49794 h 791766"/>
              <a:gd name="connsiteX1" fmla="*/ 49794 w 7910563"/>
              <a:gd name="connsiteY1" fmla="*/ 0 h 791766"/>
              <a:gd name="connsiteX2" fmla="*/ 685831 w 7910563"/>
              <a:gd name="connsiteY2" fmla="*/ 0 h 791766"/>
              <a:gd name="connsiteX3" fmla="*/ 1321867 w 7910563"/>
              <a:gd name="connsiteY3" fmla="*/ 0 h 791766"/>
              <a:gd name="connsiteX4" fmla="*/ 1957904 w 7910563"/>
              <a:gd name="connsiteY4" fmla="*/ 0 h 791766"/>
              <a:gd name="connsiteX5" fmla="*/ 2437721 w 7910563"/>
              <a:gd name="connsiteY5" fmla="*/ 0 h 791766"/>
              <a:gd name="connsiteX6" fmla="*/ 2995647 w 7910563"/>
              <a:gd name="connsiteY6" fmla="*/ 0 h 791766"/>
              <a:gd name="connsiteX7" fmla="*/ 3475464 w 7910563"/>
              <a:gd name="connsiteY7" fmla="*/ 0 h 791766"/>
              <a:gd name="connsiteX8" fmla="*/ 4033391 w 7910563"/>
              <a:gd name="connsiteY8" fmla="*/ 0 h 791766"/>
              <a:gd name="connsiteX9" fmla="*/ 4435099 w 7910563"/>
              <a:gd name="connsiteY9" fmla="*/ 0 h 791766"/>
              <a:gd name="connsiteX10" fmla="*/ 5149245 w 7910563"/>
              <a:gd name="connsiteY10" fmla="*/ 0 h 791766"/>
              <a:gd name="connsiteX11" fmla="*/ 5785281 w 7910563"/>
              <a:gd name="connsiteY11" fmla="*/ 0 h 791766"/>
              <a:gd name="connsiteX12" fmla="*/ 6343208 w 7910563"/>
              <a:gd name="connsiteY12" fmla="*/ 0 h 791766"/>
              <a:gd name="connsiteX13" fmla="*/ 6823025 w 7910563"/>
              <a:gd name="connsiteY13" fmla="*/ 0 h 791766"/>
              <a:gd name="connsiteX14" fmla="*/ 7146623 w 7910563"/>
              <a:gd name="connsiteY14" fmla="*/ 0 h 791766"/>
              <a:gd name="connsiteX15" fmla="*/ 7860769 w 7910563"/>
              <a:gd name="connsiteY15" fmla="*/ 0 h 791766"/>
              <a:gd name="connsiteX16" fmla="*/ 7910563 w 7910563"/>
              <a:gd name="connsiteY16" fmla="*/ 49794 h 791766"/>
              <a:gd name="connsiteX17" fmla="*/ 7910563 w 7910563"/>
              <a:gd name="connsiteY17" fmla="*/ 395883 h 791766"/>
              <a:gd name="connsiteX18" fmla="*/ 7910563 w 7910563"/>
              <a:gd name="connsiteY18" fmla="*/ 741972 h 791766"/>
              <a:gd name="connsiteX19" fmla="*/ 7860769 w 7910563"/>
              <a:gd name="connsiteY19" fmla="*/ 791766 h 791766"/>
              <a:gd name="connsiteX20" fmla="*/ 7459062 w 7910563"/>
              <a:gd name="connsiteY20" fmla="*/ 791766 h 791766"/>
              <a:gd name="connsiteX21" fmla="*/ 7135464 w 7910563"/>
              <a:gd name="connsiteY21" fmla="*/ 791766 h 791766"/>
              <a:gd name="connsiteX22" fmla="*/ 6421318 w 7910563"/>
              <a:gd name="connsiteY22" fmla="*/ 791766 h 791766"/>
              <a:gd name="connsiteX23" fmla="*/ 5707172 w 7910563"/>
              <a:gd name="connsiteY23" fmla="*/ 791766 h 791766"/>
              <a:gd name="connsiteX24" fmla="*/ 4993025 w 7910563"/>
              <a:gd name="connsiteY24" fmla="*/ 791766 h 791766"/>
              <a:gd name="connsiteX25" fmla="*/ 4356989 w 7910563"/>
              <a:gd name="connsiteY25" fmla="*/ 791766 h 791766"/>
              <a:gd name="connsiteX26" fmla="*/ 4033391 w 7910563"/>
              <a:gd name="connsiteY26" fmla="*/ 791766 h 791766"/>
              <a:gd name="connsiteX27" fmla="*/ 3397355 w 7910563"/>
              <a:gd name="connsiteY27" fmla="*/ 791766 h 791766"/>
              <a:gd name="connsiteX28" fmla="*/ 2839428 w 7910563"/>
              <a:gd name="connsiteY28" fmla="*/ 791766 h 791766"/>
              <a:gd name="connsiteX29" fmla="*/ 2125282 w 7910563"/>
              <a:gd name="connsiteY29" fmla="*/ 791766 h 791766"/>
              <a:gd name="connsiteX30" fmla="*/ 1411135 w 7910563"/>
              <a:gd name="connsiteY30" fmla="*/ 791766 h 791766"/>
              <a:gd name="connsiteX31" fmla="*/ 1009428 w 7910563"/>
              <a:gd name="connsiteY31" fmla="*/ 791766 h 791766"/>
              <a:gd name="connsiteX32" fmla="*/ 607721 w 7910563"/>
              <a:gd name="connsiteY32" fmla="*/ 791766 h 791766"/>
              <a:gd name="connsiteX33" fmla="*/ 49794 w 7910563"/>
              <a:gd name="connsiteY33" fmla="*/ 791766 h 791766"/>
              <a:gd name="connsiteX34" fmla="*/ 0 w 7910563"/>
              <a:gd name="connsiteY34" fmla="*/ 741972 h 791766"/>
              <a:gd name="connsiteX35" fmla="*/ 0 w 7910563"/>
              <a:gd name="connsiteY35" fmla="*/ 382039 h 791766"/>
              <a:gd name="connsiteX36" fmla="*/ 0 w 7910563"/>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10563" h="791766" fill="none" extrusionOk="0">
                <a:moveTo>
                  <a:pt x="0" y="49794"/>
                </a:moveTo>
                <a:cubicBezTo>
                  <a:pt x="1927" y="22931"/>
                  <a:pt x="23110" y="-1947"/>
                  <a:pt x="49794" y="0"/>
                </a:cubicBezTo>
                <a:cubicBezTo>
                  <a:pt x="280915" y="-31020"/>
                  <a:pt x="461664" y="10401"/>
                  <a:pt x="685831" y="0"/>
                </a:cubicBezTo>
                <a:cubicBezTo>
                  <a:pt x="909998" y="-10401"/>
                  <a:pt x="1104205" y="40788"/>
                  <a:pt x="1321867" y="0"/>
                </a:cubicBezTo>
                <a:cubicBezTo>
                  <a:pt x="1539529" y="-40788"/>
                  <a:pt x="1770699" y="17955"/>
                  <a:pt x="1957904" y="0"/>
                </a:cubicBezTo>
                <a:cubicBezTo>
                  <a:pt x="2145109" y="-17955"/>
                  <a:pt x="2294754" y="49903"/>
                  <a:pt x="2437721" y="0"/>
                </a:cubicBezTo>
                <a:cubicBezTo>
                  <a:pt x="2580688" y="-49903"/>
                  <a:pt x="2755165" y="30230"/>
                  <a:pt x="2995647" y="0"/>
                </a:cubicBezTo>
                <a:cubicBezTo>
                  <a:pt x="3236129" y="-30230"/>
                  <a:pt x="3375085" y="37143"/>
                  <a:pt x="3475464" y="0"/>
                </a:cubicBezTo>
                <a:cubicBezTo>
                  <a:pt x="3575843" y="-37143"/>
                  <a:pt x="3880180" y="23522"/>
                  <a:pt x="4033391" y="0"/>
                </a:cubicBezTo>
                <a:cubicBezTo>
                  <a:pt x="4186602" y="-23522"/>
                  <a:pt x="4338405" y="31725"/>
                  <a:pt x="4435099" y="0"/>
                </a:cubicBezTo>
                <a:cubicBezTo>
                  <a:pt x="4531793" y="-31725"/>
                  <a:pt x="4949600" y="61231"/>
                  <a:pt x="5149245" y="0"/>
                </a:cubicBezTo>
                <a:cubicBezTo>
                  <a:pt x="5348890" y="-61231"/>
                  <a:pt x="5560518" y="48461"/>
                  <a:pt x="5785281" y="0"/>
                </a:cubicBezTo>
                <a:cubicBezTo>
                  <a:pt x="6010044" y="-48461"/>
                  <a:pt x="6177084" y="26141"/>
                  <a:pt x="6343208" y="0"/>
                </a:cubicBezTo>
                <a:cubicBezTo>
                  <a:pt x="6509332" y="-26141"/>
                  <a:pt x="6617798" y="2425"/>
                  <a:pt x="6823025" y="0"/>
                </a:cubicBezTo>
                <a:cubicBezTo>
                  <a:pt x="7028252" y="-2425"/>
                  <a:pt x="7018245" y="33862"/>
                  <a:pt x="7146623" y="0"/>
                </a:cubicBezTo>
                <a:cubicBezTo>
                  <a:pt x="7275001" y="-33862"/>
                  <a:pt x="7636696" y="26202"/>
                  <a:pt x="7860769" y="0"/>
                </a:cubicBezTo>
                <a:cubicBezTo>
                  <a:pt x="7890231" y="6678"/>
                  <a:pt x="7916702" y="26757"/>
                  <a:pt x="7910563" y="49794"/>
                </a:cubicBezTo>
                <a:cubicBezTo>
                  <a:pt x="7925934" y="182779"/>
                  <a:pt x="7887431" y="313600"/>
                  <a:pt x="7910563" y="395883"/>
                </a:cubicBezTo>
                <a:cubicBezTo>
                  <a:pt x="7933695" y="478166"/>
                  <a:pt x="7890084" y="630230"/>
                  <a:pt x="7910563" y="741972"/>
                </a:cubicBezTo>
                <a:cubicBezTo>
                  <a:pt x="7909703" y="771595"/>
                  <a:pt x="7888373" y="790206"/>
                  <a:pt x="7860769" y="791766"/>
                </a:cubicBezTo>
                <a:cubicBezTo>
                  <a:pt x="7757517" y="838132"/>
                  <a:pt x="7629832" y="775942"/>
                  <a:pt x="7459062" y="791766"/>
                </a:cubicBezTo>
                <a:cubicBezTo>
                  <a:pt x="7288292" y="807590"/>
                  <a:pt x="7296769" y="760853"/>
                  <a:pt x="7135464" y="791766"/>
                </a:cubicBezTo>
                <a:cubicBezTo>
                  <a:pt x="6974159" y="822679"/>
                  <a:pt x="6586156" y="708711"/>
                  <a:pt x="6421318" y="791766"/>
                </a:cubicBezTo>
                <a:cubicBezTo>
                  <a:pt x="6256480" y="874821"/>
                  <a:pt x="6037017" y="763589"/>
                  <a:pt x="5707172" y="791766"/>
                </a:cubicBezTo>
                <a:cubicBezTo>
                  <a:pt x="5377327" y="819943"/>
                  <a:pt x="5266811" y="772033"/>
                  <a:pt x="4993025" y="791766"/>
                </a:cubicBezTo>
                <a:cubicBezTo>
                  <a:pt x="4719239" y="811499"/>
                  <a:pt x="4499155" y="735101"/>
                  <a:pt x="4356989" y="791766"/>
                </a:cubicBezTo>
                <a:cubicBezTo>
                  <a:pt x="4214823" y="848431"/>
                  <a:pt x="4109733" y="774309"/>
                  <a:pt x="4033391" y="791766"/>
                </a:cubicBezTo>
                <a:cubicBezTo>
                  <a:pt x="3957049" y="809223"/>
                  <a:pt x="3657624" y="789003"/>
                  <a:pt x="3397355" y="791766"/>
                </a:cubicBezTo>
                <a:cubicBezTo>
                  <a:pt x="3137086" y="794529"/>
                  <a:pt x="2964447" y="779289"/>
                  <a:pt x="2839428" y="791766"/>
                </a:cubicBezTo>
                <a:cubicBezTo>
                  <a:pt x="2714409" y="804243"/>
                  <a:pt x="2410415" y="728929"/>
                  <a:pt x="2125282" y="791766"/>
                </a:cubicBezTo>
                <a:cubicBezTo>
                  <a:pt x="1840149" y="854603"/>
                  <a:pt x="1690925" y="779966"/>
                  <a:pt x="1411135" y="791766"/>
                </a:cubicBezTo>
                <a:cubicBezTo>
                  <a:pt x="1131345" y="803566"/>
                  <a:pt x="1105876" y="757341"/>
                  <a:pt x="1009428" y="791766"/>
                </a:cubicBezTo>
                <a:cubicBezTo>
                  <a:pt x="912980" y="826191"/>
                  <a:pt x="745582" y="764789"/>
                  <a:pt x="607721" y="791766"/>
                </a:cubicBezTo>
                <a:cubicBezTo>
                  <a:pt x="469860" y="818743"/>
                  <a:pt x="168413" y="731397"/>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10563" h="791766" stroke="0" extrusionOk="0">
                <a:moveTo>
                  <a:pt x="0" y="49794"/>
                </a:moveTo>
                <a:cubicBezTo>
                  <a:pt x="3884" y="25342"/>
                  <a:pt x="17815" y="-3297"/>
                  <a:pt x="49794" y="0"/>
                </a:cubicBezTo>
                <a:cubicBezTo>
                  <a:pt x="378748" y="-52041"/>
                  <a:pt x="469635" y="63838"/>
                  <a:pt x="763940" y="0"/>
                </a:cubicBezTo>
                <a:cubicBezTo>
                  <a:pt x="1058245" y="-63838"/>
                  <a:pt x="1130971" y="16732"/>
                  <a:pt x="1478087" y="0"/>
                </a:cubicBezTo>
                <a:cubicBezTo>
                  <a:pt x="1825203" y="-16732"/>
                  <a:pt x="1799053" y="64353"/>
                  <a:pt x="2036013" y="0"/>
                </a:cubicBezTo>
                <a:cubicBezTo>
                  <a:pt x="2272973" y="-64353"/>
                  <a:pt x="2312439" y="46564"/>
                  <a:pt x="2437721" y="0"/>
                </a:cubicBezTo>
                <a:cubicBezTo>
                  <a:pt x="2563003" y="-46564"/>
                  <a:pt x="2716214" y="44989"/>
                  <a:pt x="2839428" y="0"/>
                </a:cubicBezTo>
                <a:cubicBezTo>
                  <a:pt x="2962642" y="-44989"/>
                  <a:pt x="3168046" y="23680"/>
                  <a:pt x="3397355" y="0"/>
                </a:cubicBezTo>
                <a:cubicBezTo>
                  <a:pt x="3626664" y="-23680"/>
                  <a:pt x="3764073" y="35565"/>
                  <a:pt x="4033391" y="0"/>
                </a:cubicBezTo>
                <a:cubicBezTo>
                  <a:pt x="4302709" y="-35565"/>
                  <a:pt x="4355080" y="18198"/>
                  <a:pt x="4591318" y="0"/>
                </a:cubicBezTo>
                <a:cubicBezTo>
                  <a:pt x="4827556" y="-18198"/>
                  <a:pt x="4916190" y="50696"/>
                  <a:pt x="5227355" y="0"/>
                </a:cubicBezTo>
                <a:cubicBezTo>
                  <a:pt x="5538520" y="-50696"/>
                  <a:pt x="5650648" y="63776"/>
                  <a:pt x="5863391" y="0"/>
                </a:cubicBezTo>
                <a:cubicBezTo>
                  <a:pt x="6076134" y="-63776"/>
                  <a:pt x="6216853" y="30334"/>
                  <a:pt x="6343208" y="0"/>
                </a:cubicBezTo>
                <a:cubicBezTo>
                  <a:pt x="6469563" y="-30334"/>
                  <a:pt x="6890376" y="76371"/>
                  <a:pt x="7057354" y="0"/>
                </a:cubicBezTo>
                <a:cubicBezTo>
                  <a:pt x="7224332" y="-76371"/>
                  <a:pt x="7524618" y="68985"/>
                  <a:pt x="7860769" y="0"/>
                </a:cubicBezTo>
                <a:cubicBezTo>
                  <a:pt x="7891619" y="1353"/>
                  <a:pt x="7917062" y="24110"/>
                  <a:pt x="7910563" y="49794"/>
                </a:cubicBezTo>
                <a:cubicBezTo>
                  <a:pt x="7924322" y="181528"/>
                  <a:pt x="7880669" y="319270"/>
                  <a:pt x="7910563" y="395883"/>
                </a:cubicBezTo>
                <a:cubicBezTo>
                  <a:pt x="7940457" y="472496"/>
                  <a:pt x="7877419" y="616619"/>
                  <a:pt x="7910563" y="741972"/>
                </a:cubicBezTo>
                <a:cubicBezTo>
                  <a:pt x="7903726" y="767843"/>
                  <a:pt x="7893608" y="796687"/>
                  <a:pt x="7860769" y="791766"/>
                </a:cubicBezTo>
                <a:cubicBezTo>
                  <a:pt x="7621664" y="848429"/>
                  <a:pt x="7406014" y="737579"/>
                  <a:pt x="7224732" y="791766"/>
                </a:cubicBezTo>
                <a:cubicBezTo>
                  <a:pt x="7043450" y="845953"/>
                  <a:pt x="6840520" y="723583"/>
                  <a:pt x="6510586" y="791766"/>
                </a:cubicBezTo>
                <a:cubicBezTo>
                  <a:pt x="6180652" y="859949"/>
                  <a:pt x="6258662" y="757724"/>
                  <a:pt x="6108879" y="791766"/>
                </a:cubicBezTo>
                <a:cubicBezTo>
                  <a:pt x="5959096" y="825808"/>
                  <a:pt x="5939035" y="772330"/>
                  <a:pt x="5785281" y="791766"/>
                </a:cubicBezTo>
                <a:cubicBezTo>
                  <a:pt x="5631527" y="811202"/>
                  <a:pt x="5558047" y="749373"/>
                  <a:pt x="5383574" y="791766"/>
                </a:cubicBezTo>
                <a:cubicBezTo>
                  <a:pt x="5209101" y="834159"/>
                  <a:pt x="5131217" y="776302"/>
                  <a:pt x="5059977" y="791766"/>
                </a:cubicBezTo>
                <a:cubicBezTo>
                  <a:pt x="4988737" y="807230"/>
                  <a:pt x="4620099" y="749408"/>
                  <a:pt x="4502050" y="791766"/>
                </a:cubicBezTo>
                <a:cubicBezTo>
                  <a:pt x="4384001" y="834124"/>
                  <a:pt x="4257783" y="773581"/>
                  <a:pt x="4100342" y="791766"/>
                </a:cubicBezTo>
                <a:cubicBezTo>
                  <a:pt x="3942901" y="809951"/>
                  <a:pt x="3786741" y="750924"/>
                  <a:pt x="3698635" y="791766"/>
                </a:cubicBezTo>
                <a:cubicBezTo>
                  <a:pt x="3610529" y="832608"/>
                  <a:pt x="3504482" y="775218"/>
                  <a:pt x="3375038" y="791766"/>
                </a:cubicBezTo>
                <a:cubicBezTo>
                  <a:pt x="3245594" y="808314"/>
                  <a:pt x="3056514" y="768637"/>
                  <a:pt x="2895221" y="791766"/>
                </a:cubicBezTo>
                <a:cubicBezTo>
                  <a:pt x="2733928" y="814895"/>
                  <a:pt x="2594664" y="790108"/>
                  <a:pt x="2415404" y="791766"/>
                </a:cubicBezTo>
                <a:cubicBezTo>
                  <a:pt x="2236144" y="793424"/>
                  <a:pt x="1944673" y="732532"/>
                  <a:pt x="1701257" y="791766"/>
                </a:cubicBezTo>
                <a:cubicBezTo>
                  <a:pt x="1457841" y="851000"/>
                  <a:pt x="1415407" y="742225"/>
                  <a:pt x="1221440" y="791766"/>
                </a:cubicBezTo>
                <a:cubicBezTo>
                  <a:pt x="1027473" y="841307"/>
                  <a:pt x="895983" y="767180"/>
                  <a:pt x="585404" y="791766"/>
                </a:cubicBezTo>
                <a:cubicBezTo>
                  <a:pt x="274825" y="816352"/>
                  <a:pt x="240515" y="763459"/>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vi-VN" altLang="en-US" sz="4400" b="1"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Cố</a:t>
            </a:r>
            <a:r>
              <a:rPr kumimoji="0" lang="en-US" altLang="en-US" sz="4400" b="1"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từ</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dung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để</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gọi</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người</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già</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một</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cách</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kính</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trọng</a:t>
            </a:r>
            <a:r>
              <a:rPr kumimoji="0" lang="en-US" altLang="en-US" sz="4400" b="1" u="none" strike="noStrike" kern="0" cap="none" spc="0" normalizeH="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a:t>
            </a:r>
            <a:endParaRPr kumimoji="0" lang="en-US" altLang="en-US" sz="4400" b="1"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234473" y="5134618"/>
            <a:ext cx="5852667" cy="1432684"/>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6835" t="54266" r="36309" b="24667"/>
          <a:stretch/>
        </p:blipFill>
        <p:spPr>
          <a:xfrm>
            <a:off x="5316216" y="534158"/>
            <a:ext cx="1541848" cy="1444752"/>
          </a:xfrm>
          <a:prstGeom prst="rect">
            <a:avLst/>
          </a:prstGeom>
        </p:spPr>
      </p:pic>
      <p:pic>
        <p:nvPicPr>
          <p:cNvPr id="4" name="Picture 3"/>
          <p:cNvPicPr>
            <a:picLocks noChangeAspect="1"/>
          </p:cNvPicPr>
          <p:nvPr/>
        </p:nvPicPr>
        <p:blipFill>
          <a:blip r:embed="rId5"/>
          <a:stretch>
            <a:fillRect/>
          </a:stretch>
        </p:blipFill>
        <p:spPr>
          <a:xfrm>
            <a:off x="1049836" y="159874"/>
            <a:ext cx="3216545" cy="2422588"/>
          </a:xfrm>
          <a:prstGeom prst="rect">
            <a:avLst/>
          </a:prstGeom>
        </p:spPr>
      </p:pic>
      <p:pic>
        <p:nvPicPr>
          <p:cNvPr id="18" name="Picture 17"/>
          <p:cNvPicPr>
            <a:picLocks noChangeAspect="1"/>
          </p:cNvPicPr>
          <p:nvPr/>
        </p:nvPicPr>
        <p:blipFill>
          <a:blip r:embed="rId6"/>
          <a:stretch>
            <a:fillRect/>
          </a:stretch>
        </p:blipFill>
        <p:spPr>
          <a:xfrm>
            <a:off x="7485627" y="402336"/>
            <a:ext cx="3784734" cy="2515171"/>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12" name="TextBox 11">
            <a:extLst>
              <a:ext uri="{FF2B5EF4-FFF2-40B4-BE49-F238E27FC236}">
                <a16:creationId xmlns:a16="http://schemas.microsoft.com/office/drawing/2014/main" xmlns="" id="{44F59F5B-E03C-488B-AB3A-4D9EBBF9F601}"/>
              </a:ext>
            </a:extLst>
          </p:cNvPr>
          <p:cNvSpPr txBox="1"/>
          <p:nvPr/>
        </p:nvSpPr>
        <p:spPr>
          <a:xfrm>
            <a:off x="515822" y="2294798"/>
            <a:ext cx="10940902" cy="2123658"/>
          </a:xfrm>
          <a:custGeom>
            <a:avLst/>
            <a:gdLst>
              <a:gd name="connsiteX0" fmla="*/ 0 w 7910563"/>
              <a:gd name="connsiteY0" fmla="*/ 49794 h 791766"/>
              <a:gd name="connsiteX1" fmla="*/ 49794 w 7910563"/>
              <a:gd name="connsiteY1" fmla="*/ 0 h 791766"/>
              <a:gd name="connsiteX2" fmla="*/ 685831 w 7910563"/>
              <a:gd name="connsiteY2" fmla="*/ 0 h 791766"/>
              <a:gd name="connsiteX3" fmla="*/ 1321867 w 7910563"/>
              <a:gd name="connsiteY3" fmla="*/ 0 h 791766"/>
              <a:gd name="connsiteX4" fmla="*/ 1957904 w 7910563"/>
              <a:gd name="connsiteY4" fmla="*/ 0 h 791766"/>
              <a:gd name="connsiteX5" fmla="*/ 2437721 w 7910563"/>
              <a:gd name="connsiteY5" fmla="*/ 0 h 791766"/>
              <a:gd name="connsiteX6" fmla="*/ 2995647 w 7910563"/>
              <a:gd name="connsiteY6" fmla="*/ 0 h 791766"/>
              <a:gd name="connsiteX7" fmla="*/ 3475464 w 7910563"/>
              <a:gd name="connsiteY7" fmla="*/ 0 h 791766"/>
              <a:gd name="connsiteX8" fmla="*/ 4033391 w 7910563"/>
              <a:gd name="connsiteY8" fmla="*/ 0 h 791766"/>
              <a:gd name="connsiteX9" fmla="*/ 4435099 w 7910563"/>
              <a:gd name="connsiteY9" fmla="*/ 0 h 791766"/>
              <a:gd name="connsiteX10" fmla="*/ 5149245 w 7910563"/>
              <a:gd name="connsiteY10" fmla="*/ 0 h 791766"/>
              <a:gd name="connsiteX11" fmla="*/ 5785281 w 7910563"/>
              <a:gd name="connsiteY11" fmla="*/ 0 h 791766"/>
              <a:gd name="connsiteX12" fmla="*/ 6343208 w 7910563"/>
              <a:gd name="connsiteY12" fmla="*/ 0 h 791766"/>
              <a:gd name="connsiteX13" fmla="*/ 6823025 w 7910563"/>
              <a:gd name="connsiteY13" fmla="*/ 0 h 791766"/>
              <a:gd name="connsiteX14" fmla="*/ 7146623 w 7910563"/>
              <a:gd name="connsiteY14" fmla="*/ 0 h 791766"/>
              <a:gd name="connsiteX15" fmla="*/ 7860769 w 7910563"/>
              <a:gd name="connsiteY15" fmla="*/ 0 h 791766"/>
              <a:gd name="connsiteX16" fmla="*/ 7910563 w 7910563"/>
              <a:gd name="connsiteY16" fmla="*/ 49794 h 791766"/>
              <a:gd name="connsiteX17" fmla="*/ 7910563 w 7910563"/>
              <a:gd name="connsiteY17" fmla="*/ 395883 h 791766"/>
              <a:gd name="connsiteX18" fmla="*/ 7910563 w 7910563"/>
              <a:gd name="connsiteY18" fmla="*/ 741972 h 791766"/>
              <a:gd name="connsiteX19" fmla="*/ 7860769 w 7910563"/>
              <a:gd name="connsiteY19" fmla="*/ 791766 h 791766"/>
              <a:gd name="connsiteX20" fmla="*/ 7459062 w 7910563"/>
              <a:gd name="connsiteY20" fmla="*/ 791766 h 791766"/>
              <a:gd name="connsiteX21" fmla="*/ 7135464 w 7910563"/>
              <a:gd name="connsiteY21" fmla="*/ 791766 h 791766"/>
              <a:gd name="connsiteX22" fmla="*/ 6421318 w 7910563"/>
              <a:gd name="connsiteY22" fmla="*/ 791766 h 791766"/>
              <a:gd name="connsiteX23" fmla="*/ 5707172 w 7910563"/>
              <a:gd name="connsiteY23" fmla="*/ 791766 h 791766"/>
              <a:gd name="connsiteX24" fmla="*/ 4993025 w 7910563"/>
              <a:gd name="connsiteY24" fmla="*/ 791766 h 791766"/>
              <a:gd name="connsiteX25" fmla="*/ 4356989 w 7910563"/>
              <a:gd name="connsiteY25" fmla="*/ 791766 h 791766"/>
              <a:gd name="connsiteX26" fmla="*/ 4033391 w 7910563"/>
              <a:gd name="connsiteY26" fmla="*/ 791766 h 791766"/>
              <a:gd name="connsiteX27" fmla="*/ 3397355 w 7910563"/>
              <a:gd name="connsiteY27" fmla="*/ 791766 h 791766"/>
              <a:gd name="connsiteX28" fmla="*/ 2839428 w 7910563"/>
              <a:gd name="connsiteY28" fmla="*/ 791766 h 791766"/>
              <a:gd name="connsiteX29" fmla="*/ 2125282 w 7910563"/>
              <a:gd name="connsiteY29" fmla="*/ 791766 h 791766"/>
              <a:gd name="connsiteX30" fmla="*/ 1411135 w 7910563"/>
              <a:gd name="connsiteY30" fmla="*/ 791766 h 791766"/>
              <a:gd name="connsiteX31" fmla="*/ 1009428 w 7910563"/>
              <a:gd name="connsiteY31" fmla="*/ 791766 h 791766"/>
              <a:gd name="connsiteX32" fmla="*/ 607721 w 7910563"/>
              <a:gd name="connsiteY32" fmla="*/ 791766 h 791766"/>
              <a:gd name="connsiteX33" fmla="*/ 49794 w 7910563"/>
              <a:gd name="connsiteY33" fmla="*/ 791766 h 791766"/>
              <a:gd name="connsiteX34" fmla="*/ 0 w 7910563"/>
              <a:gd name="connsiteY34" fmla="*/ 741972 h 791766"/>
              <a:gd name="connsiteX35" fmla="*/ 0 w 7910563"/>
              <a:gd name="connsiteY35" fmla="*/ 382039 h 791766"/>
              <a:gd name="connsiteX36" fmla="*/ 0 w 7910563"/>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10563" h="791766" fill="none" extrusionOk="0">
                <a:moveTo>
                  <a:pt x="0" y="49794"/>
                </a:moveTo>
                <a:cubicBezTo>
                  <a:pt x="1927" y="22931"/>
                  <a:pt x="23110" y="-1947"/>
                  <a:pt x="49794" y="0"/>
                </a:cubicBezTo>
                <a:cubicBezTo>
                  <a:pt x="280915" y="-31020"/>
                  <a:pt x="461664" y="10401"/>
                  <a:pt x="685831" y="0"/>
                </a:cubicBezTo>
                <a:cubicBezTo>
                  <a:pt x="909998" y="-10401"/>
                  <a:pt x="1104205" y="40788"/>
                  <a:pt x="1321867" y="0"/>
                </a:cubicBezTo>
                <a:cubicBezTo>
                  <a:pt x="1539529" y="-40788"/>
                  <a:pt x="1770699" y="17955"/>
                  <a:pt x="1957904" y="0"/>
                </a:cubicBezTo>
                <a:cubicBezTo>
                  <a:pt x="2145109" y="-17955"/>
                  <a:pt x="2294754" y="49903"/>
                  <a:pt x="2437721" y="0"/>
                </a:cubicBezTo>
                <a:cubicBezTo>
                  <a:pt x="2580688" y="-49903"/>
                  <a:pt x="2755165" y="30230"/>
                  <a:pt x="2995647" y="0"/>
                </a:cubicBezTo>
                <a:cubicBezTo>
                  <a:pt x="3236129" y="-30230"/>
                  <a:pt x="3375085" y="37143"/>
                  <a:pt x="3475464" y="0"/>
                </a:cubicBezTo>
                <a:cubicBezTo>
                  <a:pt x="3575843" y="-37143"/>
                  <a:pt x="3880180" y="23522"/>
                  <a:pt x="4033391" y="0"/>
                </a:cubicBezTo>
                <a:cubicBezTo>
                  <a:pt x="4186602" y="-23522"/>
                  <a:pt x="4338405" y="31725"/>
                  <a:pt x="4435099" y="0"/>
                </a:cubicBezTo>
                <a:cubicBezTo>
                  <a:pt x="4531793" y="-31725"/>
                  <a:pt x="4949600" y="61231"/>
                  <a:pt x="5149245" y="0"/>
                </a:cubicBezTo>
                <a:cubicBezTo>
                  <a:pt x="5348890" y="-61231"/>
                  <a:pt x="5560518" y="48461"/>
                  <a:pt x="5785281" y="0"/>
                </a:cubicBezTo>
                <a:cubicBezTo>
                  <a:pt x="6010044" y="-48461"/>
                  <a:pt x="6177084" y="26141"/>
                  <a:pt x="6343208" y="0"/>
                </a:cubicBezTo>
                <a:cubicBezTo>
                  <a:pt x="6509332" y="-26141"/>
                  <a:pt x="6617798" y="2425"/>
                  <a:pt x="6823025" y="0"/>
                </a:cubicBezTo>
                <a:cubicBezTo>
                  <a:pt x="7028252" y="-2425"/>
                  <a:pt x="7018245" y="33862"/>
                  <a:pt x="7146623" y="0"/>
                </a:cubicBezTo>
                <a:cubicBezTo>
                  <a:pt x="7275001" y="-33862"/>
                  <a:pt x="7636696" y="26202"/>
                  <a:pt x="7860769" y="0"/>
                </a:cubicBezTo>
                <a:cubicBezTo>
                  <a:pt x="7890231" y="6678"/>
                  <a:pt x="7916702" y="26757"/>
                  <a:pt x="7910563" y="49794"/>
                </a:cubicBezTo>
                <a:cubicBezTo>
                  <a:pt x="7925934" y="182779"/>
                  <a:pt x="7887431" y="313600"/>
                  <a:pt x="7910563" y="395883"/>
                </a:cubicBezTo>
                <a:cubicBezTo>
                  <a:pt x="7933695" y="478166"/>
                  <a:pt x="7890084" y="630230"/>
                  <a:pt x="7910563" y="741972"/>
                </a:cubicBezTo>
                <a:cubicBezTo>
                  <a:pt x="7909703" y="771595"/>
                  <a:pt x="7888373" y="790206"/>
                  <a:pt x="7860769" y="791766"/>
                </a:cubicBezTo>
                <a:cubicBezTo>
                  <a:pt x="7757517" y="838132"/>
                  <a:pt x="7629832" y="775942"/>
                  <a:pt x="7459062" y="791766"/>
                </a:cubicBezTo>
                <a:cubicBezTo>
                  <a:pt x="7288292" y="807590"/>
                  <a:pt x="7296769" y="760853"/>
                  <a:pt x="7135464" y="791766"/>
                </a:cubicBezTo>
                <a:cubicBezTo>
                  <a:pt x="6974159" y="822679"/>
                  <a:pt x="6586156" y="708711"/>
                  <a:pt x="6421318" y="791766"/>
                </a:cubicBezTo>
                <a:cubicBezTo>
                  <a:pt x="6256480" y="874821"/>
                  <a:pt x="6037017" y="763589"/>
                  <a:pt x="5707172" y="791766"/>
                </a:cubicBezTo>
                <a:cubicBezTo>
                  <a:pt x="5377327" y="819943"/>
                  <a:pt x="5266811" y="772033"/>
                  <a:pt x="4993025" y="791766"/>
                </a:cubicBezTo>
                <a:cubicBezTo>
                  <a:pt x="4719239" y="811499"/>
                  <a:pt x="4499155" y="735101"/>
                  <a:pt x="4356989" y="791766"/>
                </a:cubicBezTo>
                <a:cubicBezTo>
                  <a:pt x="4214823" y="848431"/>
                  <a:pt x="4109733" y="774309"/>
                  <a:pt x="4033391" y="791766"/>
                </a:cubicBezTo>
                <a:cubicBezTo>
                  <a:pt x="3957049" y="809223"/>
                  <a:pt x="3657624" y="789003"/>
                  <a:pt x="3397355" y="791766"/>
                </a:cubicBezTo>
                <a:cubicBezTo>
                  <a:pt x="3137086" y="794529"/>
                  <a:pt x="2964447" y="779289"/>
                  <a:pt x="2839428" y="791766"/>
                </a:cubicBezTo>
                <a:cubicBezTo>
                  <a:pt x="2714409" y="804243"/>
                  <a:pt x="2410415" y="728929"/>
                  <a:pt x="2125282" y="791766"/>
                </a:cubicBezTo>
                <a:cubicBezTo>
                  <a:pt x="1840149" y="854603"/>
                  <a:pt x="1690925" y="779966"/>
                  <a:pt x="1411135" y="791766"/>
                </a:cubicBezTo>
                <a:cubicBezTo>
                  <a:pt x="1131345" y="803566"/>
                  <a:pt x="1105876" y="757341"/>
                  <a:pt x="1009428" y="791766"/>
                </a:cubicBezTo>
                <a:cubicBezTo>
                  <a:pt x="912980" y="826191"/>
                  <a:pt x="745582" y="764789"/>
                  <a:pt x="607721" y="791766"/>
                </a:cubicBezTo>
                <a:cubicBezTo>
                  <a:pt x="469860" y="818743"/>
                  <a:pt x="168413" y="731397"/>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10563" h="791766" stroke="0" extrusionOk="0">
                <a:moveTo>
                  <a:pt x="0" y="49794"/>
                </a:moveTo>
                <a:cubicBezTo>
                  <a:pt x="3884" y="25342"/>
                  <a:pt x="17815" y="-3297"/>
                  <a:pt x="49794" y="0"/>
                </a:cubicBezTo>
                <a:cubicBezTo>
                  <a:pt x="378748" y="-52041"/>
                  <a:pt x="469635" y="63838"/>
                  <a:pt x="763940" y="0"/>
                </a:cubicBezTo>
                <a:cubicBezTo>
                  <a:pt x="1058245" y="-63838"/>
                  <a:pt x="1130971" y="16732"/>
                  <a:pt x="1478087" y="0"/>
                </a:cubicBezTo>
                <a:cubicBezTo>
                  <a:pt x="1825203" y="-16732"/>
                  <a:pt x="1799053" y="64353"/>
                  <a:pt x="2036013" y="0"/>
                </a:cubicBezTo>
                <a:cubicBezTo>
                  <a:pt x="2272973" y="-64353"/>
                  <a:pt x="2312439" y="46564"/>
                  <a:pt x="2437721" y="0"/>
                </a:cubicBezTo>
                <a:cubicBezTo>
                  <a:pt x="2563003" y="-46564"/>
                  <a:pt x="2716214" y="44989"/>
                  <a:pt x="2839428" y="0"/>
                </a:cubicBezTo>
                <a:cubicBezTo>
                  <a:pt x="2962642" y="-44989"/>
                  <a:pt x="3168046" y="23680"/>
                  <a:pt x="3397355" y="0"/>
                </a:cubicBezTo>
                <a:cubicBezTo>
                  <a:pt x="3626664" y="-23680"/>
                  <a:pt x="3764073" y="35565"/>
                  <a:pt x="4033391" y="0"/>
                </a:cubicBezTo>
                <a:cubicBezTo>
                  <a:pt x="4302709" y="-35565"/>
                  <a:pt x="4355080" y="18198"/>
                  <a:pt x="4591318" y="0"/>
                </a:cubicBezTo>
                <a:cubicBezTo>
                  <a:pt x="4827556" y="-18198"/>
                  <a:pt x="4916190" y="50696"/>
                  <a:pt x="5227355" y="0"/>
                </a:cubicBezTo>
                <a:cubicBezTo>
                  <a:pt x="5538520" y="-50696"/>
                  <a:pt x="5650648" y="63776"/>
                  <a:pt x="5863391" y="0"/>
                </a:cubicBezTo>
                <a:cubicBezTo>
                  <a:pt x="6076134" y="-63776"/>
                  <a:pt x="6216853" y="30334"/>
                  <a:pt x="6343208" y="0"/>
                </a:cubicBezTo>
                <a:cubicBezTo>
                  <a:pt x="6469563" y="-30334"/>
                  <a:pt x="6890376" y="76371"/>
                  <a:pt x="7057354" y="0"/>
                </a:cubicBezTo>
                <a:cubicBezTo>
                  <a:pt x="7224332" y="-76371"/>
                  <a:pt x="7524618" y="68985"/>
                  <a:pt x="7860769" y="0"/>
                </a:cubicBezTo>
                <a:cubicBezTo>
                  <a:pt x="7891619" y="1353"/>
                  <a:pt x="7917062" y="24110"/>
                  <a:pt x="7910563" y="49794"/>
                </a:cubicBezTo>
                <a:cubicBezTo>
                  <a:pt x="7924322" y="181528"/>
                  <a:pt x="7880669" y="319270"/>
                  <a:pt x="7910563" y="395883"/>
                </a:cubicBezTo>
                <a:cubicBezTo>
                  <a:pt x="7940457" y="472496"/>
                  <a:pt x="7877419" y="616619"/>
                  <a:pt x="7910563" y="741972"/>
                </a:cubicBezTo>
                <a:cubicBezTo>
                  <a:pt x="7903726" y="767843"/>
                  <a:pt x="7893608" y="796687"/>
                  <a:pt x="7860769" y="791766"/>
                </a:cubicBezTo>
                <a:cubicBezTo>
                  <a:pt x="7621664" y="848429"/>
                  <a:pt x="7406014" y="737579"/>
                  <a:pt x="7224732" y="791766"/>
                </a:cubicBezTo>
                <a:cubicBezTo>
                  <a:pt x="7043450" y="845953"/>
                  <a:pt x="6840520" y="723583"/>
                  <a:pt x="6510586" y="791766"/>
                </a:cubicBezTo>
                <a:cubicBezTo>
                  <a:pt x="6180652" y="859949"/>
                  <a:pt x="6258662" y="757724"/>
                  <a:pt x="6108879" y="791766"/>
                </a:cubicBezTo>
                <a:cubicBezTo>
                  <a:pt x="5959096" y="825808"/>
                  <a:pt x="5939035" y="772330"/>
                  <a:pt x="5785281" y="791766"/>
                </a:cubicBezTo>
                <a:cubicBezTo>
                  <a:pt x="5631527" y="811202"/>
                  <a:pt x="5558047" y="749373"/>
                  <a:pt x="5383574" y="791766"/>
                </a:cubicBezTo>
                <a:cubicBezTo>
                  <a:pt x="5209101" y="834159"/>
                  <a:pt x="5131217" y="776302"/>
                  <a:pt x="5059977" y="791766"/>
                </a:cubicBezTo>
                <a:cubicBezTo>
                  <a:pt x="4988737" y="807230"/>
                  <a:pt x="4620099" y="749408"/>
                  <a:pt x="4502050" y="791766"/>
                </a:cubicBezTo>
                <a:cubicBezTo>
                  <a:pt x="4384001" y="834124"/>
                  <a:pt x="4257783" y="773581"/>
                  <a:pt x="4100342" y="791766"/>
                </a:cubicBezTo>
                <a:cubicBezTo>
                  <a:pt x="3942901" y="809951"/>
                  <a:pt x="3786741" y="750924"/>
                  <a:pt x="3698635" y="791766"/>
                </a:cubicBezTo>
                <a:cubicBezTo>
                  <a:pt x="3610529" y="832608"/>
                  <a:pt x="3504482" y="775218"/>
                  <a:pt x="3375038" y="791766"/>
                </a:cubicBezTo>
                <a:cubicBezTo>
                  <a:pt x="3245594" y="808314"/>
                  <a:pt x="3056514" y="768637"/>
                  <a:pt x="2895221" y="791766"/>
                </a:cubicBezTo>
                <a:cubicBezTo>
                  <a:pt x="2733928" y="814895"/>
                  <a:pt x="2594664" y="790108"/>
                  <a:pt x="2415404" y="791766"/>
                </a:cubicBezTo>
                <a:cubicBezTo>
                  <a:pt x="2236144" y="793424"/>
                  <a:pt x="1944673" y="732532"/>
                  <a:pt x="1701257" y="791766"/>
                </a:cubicBezTo>
                <a:cubicBezTo>
                  <a:pt x="1457841" y="851000"/>
                  <a:pt x="1415407" y="742225"/>
                  <a:pt x="1221440" y="791766"/>
                </a:cubicBezTo>
                <a:cubicBezTo>
                  <a:pt x="1027473" y="841307"/>
                  <a:pt x="895983" y="767180"/>
                  <a:pt x="585404" y="791766"/>
                </a:cubicBezTo>
                <a:cubicBezTo>
                  <a:pt x="274825" y="816352"/>
                  <a:pt x="240515" y="763459"/>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vi-VN" altLang="en-US" sz="4400" b="1" u="none" strike="noStrike" kern="0" cap="none" spc="0" normalizeH="0" baseline="0" noProof="0" dirty="0" smtClean="0">
                <a:ln>
                  <a:noFill/>
                </a:ln>
                <a:solidFill>
                  <a:schemeClr val="accent6"/>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a:t>
            </a:r>
            <a:r>
              <a:rPr lang="en-US" altLang="en-US" sz="4400" b="1" kern="0" noProof="0" dirty="0">
                <a:solidFill>
                  <a:schemeClr val="accent6"/>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6"/>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Đảm</a:t>
            </a:r>
            <a:r>
              <a:rPr lang="en-US" altLang="en-US" sz="4400" b="1" kern="0" dirty="0" smtClean="0">
                <a:solidFill>
                  <a:schemeClr val="accent6"/>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6"/>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đương</a:t>
            </a:r>
            <a:r>
              <a:rPr lang="en-US" altLang="en-US" sz="4400" b="1" kern="0" dirty="0" smtClean="0">
                <a:solidFill>
                  <a:schemeClr val="accent6"/>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nhận</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lấy</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công</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việc</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khó</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khăn</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hoặc</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quan</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trọng</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làn</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với</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ý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thức</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trách</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nhiệm</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cao</a:t>
            </a:r>
            <a:r>
              <a:rPr lang="en-US" altLang="en-US" sz="4400" b="1" kern="0" dirty="0" smtClean="0">
                <a:solidFill>
                  <a:schemeClr val="accent1">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kumimoji="0" lang="en-US" altLang="en-US" sz="4400" b="1" u="none" strike="noStrike" kern="0" cap="none" spc="0" normalizeH="0" baseline="0" noProof="0" dirty="0" smtClean="0">
              <a:ln>
                <a:noFill/>
              </a:ln>
              <a:solidFill>
                <a:schemeClr val="accent1">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234473" y="5134618"/>
            <a:ext cx="5852667" cy="1432684"/>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6835" t="54266" r="36309" b="24667"/>
          <a:stretch/>
        </p:blipFill>
        <p:spPr>
          <a:xfrm>
            <a:off x="5316216" y="534158"/>
            <a:ext cx="1541848" cy="1444752"/>
          </a:xfrm>
          <a:prstGeom prst="rect">
            <a:avLst/>
          </a:prstGeom>
        </p:spPr>
      </p:pic>
    </p:spTree>
    <p:extLst>
      <p:ext uri="{BB962C8B-B14F-4D97-AF65-F5344CB8AC3E}">
        <p14:creationId xmlns:p14="http://schemas.microsoft.com/office/powerpoint/2010/main" val="1952524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12" name="TextBox 11">
            <a:extLst>
              <a:ext uri="{FF2B5EF4-FFF2-40B4-BE49-F238E27FC236}">
                <a16:creationId xmlns:a16="http://schemas.microsoft.com/office/drawing/2014/main" xmlns="" id="{44F59F5B-E03C-488B-AB3A-4D9EBBF9F601}"/>
              </a:ext>
            </a:extLst>
          </p:cNvPr>
          <p:cNvSpPr txBox="1"/>
          <p:nvPr/>
        </p:nvSpPr>
        <p:spPr>
          <a:xfrm>
            <a:off x="430469" y="3144101"/>
            <a:ext cx="10940902" cy="1446550"/>
          </a:xfrm>
          <a:custGeom>
            <a:avLst/>
            <a:gdLst>
              <a:gd name="connsiteX0" fmla="*/ 0 w 7910563"/>
              <a:gd name="connsiteY0" fmla="*/ 49794 h 791766"/>
              <a:gd name="connsiteX1" fmla="*/ 49794 w 7910563"/>
              <a:gd name="connsiteY1" fmla="*/ 0 h 791766"/>
              <a:gd name="connsiteX2" fmla="*/ 685831 w 7910563"/>
              <a:gd name="connsiteY2" fmla="*/ 0 h 791766"/>
              <a:gd name="connsiteX3" fmla="*/ 1321867 w 7910563"/>
              <a:gd name="connsiteY3" fmla="*/ 0 h 791766"/>
              <a:gd name="connsiteX4" fmla="*/ 1957904 w 7910563"/>
              <a:gd name="connsiteY4" fmla="*/ 0 h 791766"/>
              <a:gd name="connsiteX5" fmla="*/ 2437721 w 7910563"/>
              <a:gd name="connsiteY5" fmla="*/ 0 h 791766"/>
              <a:gd name="connsiteX6" fmla="*/ 2995647 w 7910563"/>
              <a:gd name="connsiteY6" fmla="*/ 0 h 791766"/>
              <a:gd name="connsiteX7" fmla="*/ 3475464 w 7910563"/>
              <a:gd name="connsiteY7" fmla="*/ 0 h 791766"/>
              <a:gd name="connsiteX8" fmla="*/ 4033391 w 7910563"/>
              <a:gd name="connsiteY8" fmla="*/ 0 h 791766"/>
              <a:gd name="connsiteX9" fmla="*/ 4435099 w 7910563"/>
              <a:gd name="connsiteY9" fmla="*/ 0 h 791766"/>
              <a:gd name="connsiteX10" fmla="*/ 5149245 w 7910563"/>
              <a:gd name="connsiteY10" fmla="*/ 0 h 791766"/>
              <a:gd name="connsiteX11" fmla="*/ 5785281 w 7910563"/>
              <a:gd name="connsiteY11" fmla="*/ 0 h 791766"/>
              <a:gd name="connsiteX12" fmla="*/ 6343208 w 7910563"/>
              <a:gd name="connsiteY12" fmla="*/ 0 h 791766"/>
              <a:gd name="connsiteX13" fmla="*/ 6823025 w 7910563"/>
              <a:gd name="connsiteY13" fmla="*/ 0 h 791766"/>
              <a:gd name="connsiteX14" fmla="*/ 7146623 w 7910563"/>
              <a:gd name="connsiteY14" fmla="*/ 0 h 791766"/>
              <a:gd name="connsiteX15" fmla="*/ 7860769 w 7910563"/>
              <a:gd name="connsiteY15" fmla="*/ 0 h 791766"/>
              <a:gd name="connsiteX16" fmla="*/ 7910563 w 7910563"/>
              <a:gd name="connsiteY16" fmla="*/ 49794 h 791766"/>
              <a:gd name="connsiteX17" fmla="*/ 7910563 w 7910563"/>
              <a:gd name="connsiteY17" fmla="*/ 395883 h 791766"/>
              <a:gd name="connsiteX18" fmla="*/ 7910563 w 7910563"/>
              <a:gd name="connsiteY18" fmla="*/ 741972 h 791766"/>
              <a:gd name="connsiteX19" fmla="*/ 7860769 w 7910563"/>
              <a:gd name="connsiteY19" fmla="*/ 791766 h 791766"/>
              <a:gd name="connsiteX20" fmla="*/ 7459062 w 7910563"/>
              <a:gd name="connsiteY20" fmla="*/ 791766 h 791766"/>
              <a:gd name="connsiteX21" fmla="*/ 7135464 w 7910563"/>
              <a:gd name="connsiteY21" fmla="*/ 791766 h 791766"/>
              <a:gd name="connsiteX22" fmla="*/ 6421318 w 7910563"/>
              <a:gd name="connsiteY22" fmla="*/ 791766 h 791766"/>
              <a:gd name="connsiteX23" fmla="*/ 5707172 w 7910563"/>
              <a:gd name="connsiteY23" fmla="*/ 791766 h 791766"/>
              <a:gd name="connsiteX24" fmla="*/ 4993025 w 7910563"/>
              <a:gd name="connsiteY24" fmla="*/ 791766 h 791766"/>
              <a:gd name="connsiteX25" fmla="*/ 4356989 w 7910563"/>
              <a:gd name="connsiteY25" fmla="*/ 791766 h 791766"/>
              <a:gd name="connsiteX26" fmla="*/ 4033391 w 7910563"/>
              <a:gd name="connsiteY26" fmla="*/ 791766 h 791766"/>
              <a:gd name="connsiteX27" fmla="*/ 3397355 w 7910563"/>
              <a:gd name="connsiteY27" fmla="*/ 791766 h 791766"/>
              <a:gd name="connsiteX28" fmla="*/ 2839428 w 7910563"/>
              <a:gd name="connsiteY28" fmla="*/ 791766 h 791766"/>
              <a:gd name="connsiteX29" fmla="*/ 2125282 w 7910563"/>
              <a:gd name="connsiteY29" fmla="*/ 791766 h 791766"/>
              <a:gd name="connsiteX30" fmla="*/ 1411135 w 7910563"/>
              <a:gd name="connsiteY30" fmla="*/ 791766 h 791766"/>
              <a:gd name="connsiteX31" fmla="*/ 1009428 w 7910563"/>
              <a:gd name="connsiteY31" fmla="*/ 791766 h 791766"/>
              <a:gd name="connsiteX32" fmla="*/ 607721 w 7910563"/>
              <a:gd name="connsiteY32" fmla="*/ 791766 h 791766"/>
              <a:gd name="connsiteX33" fmla="*/ 49794 w 7910563"/>
              <a:gd name="connsiteY33" fmla="*/ 791766 h 791766"/>
              <a:gd name="connsiteX34" fmla="*/ 0 w 7910563"/>
              <a:gd name="connsiteY34" fmla="*/ 741972 h 791766"/>
              <a:gd name="connsiteX35" fmla="*/ 0 w 7910563"/>
              <a:gd name="connsiteY35" fmla="*/ 382039 h 791766"/>
              <a:gd name="connsiteX36" fmla="*/ 0 w 7910563"/>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10563" h="791766" fill="none" extrusionOk="0">
                <a:moveTo>
                  <a:pt x="0" y="49794"/>
                </a:moveTo>
                <a:cubicBezTo>
                  <a:pt x="1927" y="22931"/>
                  <a:pt x="23110" y="-1947"/>
                  <a:pt x="49794" y="0"/>
                </a:cubicBezTo>
                <a:cubicBezTo>
                  <a:pt x="280915" y="-31020"/>
                  <a:pt x="461664" y="10401"/>
                  <a:pt x="685831" y="0"/>
                </a:cubicBezTo>
                <a:cubicBezTo>
                  <a:pt x="909998" y="-10401"/>
                  <a:pt x="1104205" y="40788"/>
                  <a:pt x="1321867" y="0"/>
                </a:cubicBezTo>
                <a:cubicBezTo>
                  <a:pt x="1539529" y="-40788"/>
                  <a:pt x="1770699" y="17955"/>
                  <a:pt x="1957904" y="0"/>
                </a:cubicBezTo>
                <a:cubicBezTo>
                  <a:pt x="2145109" y="-17955"/>
                  <a:pt x="2294754" y="49903"/>
                  <a:pt x="2437721" y="0"/>
                </a:cubicBezTo>
                <a:cubicBezTo>
                  <a:pt x="2580688" y="-49903"/>
                  <a:pt x="2755165" y="30230"/>
                  <a:pt x="2995647" y="0"/>
                </a:cubicBezTo>
                <a:cubicBezTo>
                  <a:pt x="3236129" y="-30230"/>
                  <a:pt x="3375085" y="37143"/>
                  <a:pt x="3475464" y="0"/>
                </a:cubicBezTo>
                <a:cubicBezTo>
                  <a:pt x="3575843" y="-37143"/>
                  <a:pt x="3880180" y="23522"/>
                  <a:pt x="4033391" y="0"/>
                </a:cubicBezTo>
                <a:cubicBezTo>
                  <a:pt x="4186602" y="-23522"/>
                  <a:pt x="4338405" y="31725"/>
                  <a:pt x="4435099" y="0"/>
                </a:cubicBezTo>
                <a:cubicBezTo>
                  <a:pt x="4531793" y="-31725"/>
                  <a:pt x="4949600" y="61231"/>
                  <a:pt x="5149245" y="0"/>
                </a:cubicBezTo>
                <a:cubicBezTo>
                  <a:pt x="5348890" y="-61231"/>
                  <a:pt x="5560518" y="48461"/>
                  <a:pt x="5785281" y="0"/>
                </a:cubicBezTo>
                <a:cubicBezTo>
                  <a:pt x="6010044" y="-48461"/>
                  <a:pt x="6177084" y="26141"/>
                  <a:pt x="6343208" y="0"/>
                </a:cubicBezTo>
                <a:cubicBezTo>
                  <a:pt x="6509332" y="-26141"/>
                  <a:pt x="6617798" y="2425"/>
                  <a:pt x="6823025" y="0"/>
                </a:cubicBezTo>
                <a:cubicBezTo>
                  <a:pt x="7028252" y="-2425"/>
                  <a:pt x="7018245" y="33862"/>
                  <a:pt x="7146623" y="0"/>
                </a:cubicBezTo>
                <a:cubicBezTo>
                  <a:pt x="7275001" y="-33862"/>
                  <a:pt x="7636696" y="26202"/>
                  <a:pt x="7860769" y="0"/>
                </a:cubicBezTo>
                <a:cubicBezTo>
                  <a:pt x="7890231" y="6678"/>
                  <a:pt x="7916702" y="26757"/>
                  <a:pt x="7910563" y="49794"/>
                </a:cubicBezTo>
                <a:cubicBezTo>
                  <a:pt x="7925934" y="182779"/>
                  <a:pt x="7887431" y="313600"/>
                  <a:pt x="7910563" y="395883"/>
                </a:cubicBezTo>
                <a:cubicBezTo>
                  <a:pt x="7933695" y="478166"/>
                  <a:pt x="7890084" y="630230"/>
                  <a:pt x="7910563" y="741972"/>
                </a:cubicBezTo>
                <a:cubicBezTo>
                  <a:pt x="7909703" y="771595"/>
                  <a:pt x="7888373" y="790206"/>
                  <a:pt x="7860769" y="791766"/>
                </a:cubicBezTo>
                <a:cubicBezTo>
                  <a:pt x="7757517" y="838132"/>
                  <a:pt x="7629832" y="775942"/>
                  <a:pt x="7459062" y="791766"/>
                </a:cubicBezTo>
                <a:cubicBezTo>
                  <a:pt x="7288292" y="807590"/>
                  <a:pt x="7296769" y="760853"/>
                  <a:pt x="7135464" y="791766"/>
                </a:cubicBezTo>
                <a:cubicBezTo>
                  <a:pt x="6974159" y="822679"/>
                  <a:pt x="6586156" y="708711"/>
                  <a:pt x="6421318" y="791766"/>
                </a:cubicBezTo>
                <a:cubicBezTo>
                  <a:pt x="6256480" y="874821"/>
                  <a:pt x="6037017" y="763589"/>
                  <a:pt x="5707172" y="791766"/>
                </a:cubicBezTo>
                <a:cubicBezTo>
                  <a:pt x="5377327" y="819943"/>
                  <a:pt x="5266811" y="772033"/>
                  <a:pt x="4993025" y="791766"/>
                </a:cubicBezTo>
                <a:cubicBezTo>
                  <a:pt x="4719239" y="811499"/>
                  <a:pt x="4499155" y="735101"/>
                  <a:pt x="4356989" y="791766"/>
                </a:cubicBezTo>
                <a:cubicBezTo>
                  <a:pt x="4214823" y="848431"/>
                  <a:pt x="4109733" y="774309"/>
                  <a:pt x="4033391" y="791766"/>
                </a:cubicBezTo>
                <a:cubicBezTo>
                  <a:pt x="3957049" y="809223"/>
                  <a:pt x="3657624" y="789003"/>
                  <a:pt x="3397355" y="791766"/>
                </a:cubicBezTo>
                <a:cubicBezTo>
                  <a:pt x="3137086" y="794529"/>
                  <a:pt x="2964447" y="779289"/>
                  <a:pt x="2839428" y="791766"/>
                </a:cubicBezTo>
                <a:cubicBezTo>
                  <a:pt x="2714409" y="804243"/>
                  <a:pt x="2410415" y="728929"/>
                  <a:pt x="2125282" y="791766"/>
                </a:cubicBezTo>
                <a:cubicBezTo>
                  <a:pt x="1840149" y="854603"/>
                  <a:pt x="1690925" y="779966"/>
                  <a:pt x="1411135" y="791766"/>
                </a:cubicBezTo>
                <a:cubicBezTo>
                  <a:pt x="1131345" y="803566"/>
                  <a:pt x="1105876" y="757341"/>
                  <a:pt x="1009428" y="791766"/>
                </a:cubicBezTo>
                <a:cubicBezTo>
                  <a:pt x="912980" y="826191"/>
                  <a:pt x="745582" y="764789"/>
                  <a:pt x="607721" y="791766"/>
                </a:cubicBezTo>
                <a:cubicBezTo>
                  <a:pt x="469860" y="818743"/>
                  <a:pt x="168413" y="731397"/>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10563" h="791766" stroke="0" extrusionOk="0">
                <a:moveTo>
                  <a:pt x="0" y="49794"/>
                </a:moveTo>
                <a:cubicBezTo>
                  <a:pt x="3884" y="25342"/>
                  <a:pt x="17815" y="-3297"/>
                  <a:pt x="49794" y="0"/>
                </a:cubicBezTo>
                <a:cubicBezTo>
                  <a:pt x="378748" y="-52041"/>
                  <a:pt x="469635" y="63838"/>
                  <a:pt x="763940" y="0"/>
                </a:cubicBezTo>
                <a:cubicBezTo>
                  <a:pt x="1058245" y="-63838"/>
                  <a:pt x="1130971" y="16732"/>
                  <a:pt x="1478087" y="0"/>
                </a:cubicBezTo>
                <a:cubicBezTo>
                  <a:pt x="1825203" y="-16732"/>
                  <a:pt x="1799053" y="64353"/>
                  <a:pt x="2036013" y="0"/>
                </a:cubicBezTo>
                <a:cubicBezTo>
                  <a:pt x="2272973" y="-64353"/>
                  <a:pt x="2312439" y="46564"/>
                  <a:pt x="2437721" y="0"/>
                </a:cubicBezTo>
                <a:cubicBezTo>
                  <a:pt x="2563003" y="-46564"/>
                  <a:pt x="2716214" y="44989"/>
                  <a:pt x="2839428" y="0"/>
                </a:cubicBezTo>
                <a:cubicBezTo>
                  <a:pt x="2962642" y="-44989"/>
                  <a:pt x="3168046" y="23680"/>
                  <a:pt x="3397355" y="0"/>
                </a:cubicBezTo>
                <a:cubicBezTo>
                  <a:pt x="3626664" y="-23680"/>
                  <a:pt x="3764073" y="35565"/>
                  <a:pt x="4033391" y="0"/>
                </a:cubicBezTo>
                <a:cubicBezTo>
                  <a:pt x="4302709" y="-35565"/>
                  <a:pt x="4355080" y="18198"/>
                  <a:pt x="4591318" y="0"/>
                </a:cubicBezTo>
                <a:cubicBezTo>
                  <a:pt x="4827556" y="-18198"/>
                  <a:pt x="4916190" y="50696"/>
                  <a:pt x="5227355" y="0"/>
                </a:cubicBezTo>
                <a:cubicBezTo>
                  <a:pt x="5538520" y="-50696"/>
                  <a:pt x="5650648" y="63776"/>
                  <a:pt x="5863391" y="0"/>
                </a:cubicBezTo>
                <a:cubicBezTo>
                  <a:pt x="6076134" y="-63776"/>
                  <a:pt x="6216853" y="30334"/>
                  <a:pt x="6343208" y="0"/>
                </a:cubicBezTo>
                <a:cubicBezTo>
                  <a:pt x="6469563" y="-30334"/>
                  <a:pt x="6890376" y="76371"/>
                  <a:pt x="7057354" y="0"/>
                </a:cubicBezTo>
                <a:cubicBezTo>
                  <a:pt x="7224332" y="-76371"/>
                  <a:pt x="7524618" y="68985"/>
                  <a:pt x="7860769" y="0"/>
                </a:cubicBezTo>
                <a:cubicBezTo>
                  <a:pt x="7891619" y="1353"/>
                  <a:pt x="7917062" y="24110"/>
                  <a:pt x="7910563" y="49794"/>
                </a:cubicBezTo>
                <a:cubicBezTo>
                  <a:pt x="7924322" y="181528"/>
                  <a:pt x="7880669" y="319270"/>
                  <a:pt x="7910563" y="395883"/>
                </a:cubicBezTo>
                <a:cubicBezTo>
                  <a:pt x="7940457" y="472496"/>
                  <a:pt x="7877419" y="616619"/>
                  <a:pt x="7910563" y="741972"/>
                </a:cubicBezTo>
                <a:cubicBezTo>
                  <a:pt x="7903726" y="767843"/>
                  <a:pt x="7893608" y="796687"/>
                  <a:pt x="7860769" y="791766"/>
                </a:cubicBezTo>
                <a:cubicBezTo>
                  <a:pt x="7621664" y="848429"/>
                  <a:pt x="7406014" y="737579"/>
                  <a:pt x="7224732" y="791766"/>
                </a:cubicBezTo>
                <a:cubicBezTo>
                  <a:pt x="7043450" y="845953"/>
                  <a:pt x="6840520" y="723583"/>
                  <a:pt x="6510586" y="791766"/>
                </a:cubicBezTo>
                <a:cubicBezTo>
                  <a:pt x="6180652" y="859949"/>
                  <a:pt x="6258662" y="757724"/>
                  <a:pt x="6108879" y="791766"/>
                </a:cubicBezTo>
                <a:cubicBezTo>
                  <a:pt x="5959096" y="825808"/>
                  <a:pt x="5939035" y="772330"/>
                  <a:pt x="5785281" y="791766"/>
                </a:cubicBezTo>
                <a:cubicBezTo>
                  <a:pt x="5631527" y="811202"/>
                  <a:pt x="5558047" y="749373"/>
                  <a:pt x="5383574" y="791766"/>
                </a:cubicBezTo>
                <a:cubicBezTo>
                  <a:pt x="5209101" y="834159"/>
                  <a:pt x="5131217" y="776302"/>
                  <a:pt x="5059977" y="791766"/>
                </a:cubicBezTo>
                <a:cubicBezTo>
                  <a:pt x="4988737" y="807230"/>
                  <a:pt x="4620099" y="749408"/>
                  <a:pt x="4502050" y="791766"/>
                </a:cubicBezTo>
                <a:cubicBezTo>
                  <a:pt x="4384001" y="834124"/>
                  <a:pt x="4257783" y="773581"/>
                  <a:pt x="4100342" y="791766"/>
                </a:cubicBezTo>
                <a:cubicBezTo>
                  <a:pt x="3942901" y="809951"/>
                  <a:pt x="3786741" y="750924"/>
                  <a:pt x="3698635" y="791766"/>
                </a:cubicBezTo>
                <a:cubicBezTo>
                  <a:pt x="3610529" y="832608"/>
                  <a:pt x="3504482" y="775218"/>
                  <a:pt x="3375038" y="791766"/>
                </a:cubicBezTo>
                <a:cubicBezTo>
                  <a:pt x="3245594" y="808314"/>
                  <a:pt x="3056514" y="768637"/>
                  <a:pt x="2895221" y="791766"/>
                </a:cubicBezTo>
                <a:cubicBezTo>
                  <a:pt x="2733928" y="814895"/>
                  <a:pt x="2594664" y="790108"/>
                  <a:pt x="2415404" y="791766"/>
                </a:cubicBezTo>
                <a:cubicBezTo>
                  <a:pt x="2236144" y="793424"/>
                  <a:pt x="1944673" y="732532"/>
                  <a:pt x="1701257" y="791766"/>
                </a:cubicBezTo>
                <a:cubicBezTo>
                  <a:pt x="1457841" y="851000"/>
                  <a:pt x="1415407" y="742225"/>
                  <a:pt x="1221440" y="791766"/>
                </a:cubicBezTo>
                <a:cubicBezTo>
                  <a:pt x="1027473" y="841307"/>
                  <a:pt x="895983" y="767180"/>
                  <a:pt x="585404" y="791766"/>
                </a:cubicBezTo>
                <a:cubicBezTo>
                  <a:pt x="274825" y="816352"/>
                  <a:pt x="240515" y="763459"/>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vi-VN" altLang="en-US" sz="4400" b="1" u="none" strike="noStrike" kern="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a:t>
            </a:r>
            <a:r>
              <a:rPr kumimoji="0" lang="en-US" altLang="en-US" sz="4400" b="1" u="none" strike="noStrike" kern="0" cap="none" spc="0" normalizeH="0" noProof="0" dirty="0" smtClean="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Truông</a:t>
            </a:r>
            <a:r>
              <a:rPr kumimoji="0" lang="en-US" altLang="en-US" sz="4400" b="1" u="none" strike="noStrike" kern="0" cap="none" spc="0" normalizeH="0" noProof="0" dirty="0" smtClean="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con </a:t>
            </a:r>
            <a:r>
              <a:rPr kumimoji="0" lang="en-US" altLang="en-US" sz="4400" b="1" u="none" strike="noStrike" kern="0" cap="none" spc="0" normalizeH="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đương</a:t>
            </a:r>
            <a:r>
              <a:rPr kumimoji="0" lang="en-US" altLang="en-US" sz="4400" b="1" u="none" strike="noStrike" kern="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hiểm</a:t>
            </a:r>
            <a:r>
              <a:rPr kumimoji="0" lang="en-US" altLang="en-US" sz="4400" b="1" u="none" strike="noStrike" kern="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trở</a:t>
            </a:r>
            <a:r>
              <a:rPr kumimoji="0" lang="en-US" altLang="en-US" sz="4400" b="1" u="none" strike="noStrike" kern="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qua </a:t>
            </a:r>
            <a:r>
              <a:rPr kumimoji="0" lang="en-US" altLang="en-US" sz="4400" b="1" u="none" strike="noStrike" kern="0" cap="none" spc="0" normalizeH="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rừng</a:t>
            </a:r>
            <a:r>
              <a:rPr kumimoji="0" lang="en-US" altLang="en-US" sz="4400" b="1" u="none" strike="noStrike" kern="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núi</a:t>
            </a:r>
            <a:r>
              <a:rPr lang="en-US" altLang="en-US" sz="4400" b="1" kern="0" dirty="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r>
              <a:rPr lang="en-US" altLang="en-US" sz="4400" b="1" kern="0" dirty="0" err="1"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nghĩa</a:t>
            </a:r>
            <a:r>
              <a:rPr lang="en-US" altLang="en-US" sz="4400" b="1" kern="0" dirty="0"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trong</a:t>
            </a:r>
            <a:r>
              <a:rPr lang="en-US" altLang="en-US" sz="4400" b="1" kern="0" dirty="0"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4400" b="1" kern="0" dirty="0" err="1"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altLang="en-US" sz="4400" b="1" kern="0" dirty="0" smtClean="0">
                <a:solidFill>
                  <a:schemeClr val="accent2">
                    <a:lumMod val="75000"/>
                  </a:schemeClr>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kumimoji="0" lang="en-US" altLang="en-US" sz="4400" b="1" u="none" strike="noStrike" kern="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234473" y="5134618"/>
            <a:ext cx="5852667" cy="1432684"/>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6835" t="54266" r="36309" b="24667"/>
          <a:stretch/>
        </p:blipFill>
        <p:spPr>
          <a:xfrm>
            <a:off x="5316216" y="534158"/>
            <a:ext cx="1541848" cy="1444752"/>
          </a:xfrm>
          <a:prstGeom prst="rect">
            <a:avLst/>
          </a:prstGeom>
        </p:spPr>
      </p:pic>
      <p:pic>
        <p:nvPicPr>
          <p:cNvPr id="3" name="Picture 2"/>
          <p:cNvPicPr>
            <a:picLocks noChangeAspect="1"/>
          </p:cNvPicPr>
          <p:nvPr/>
        </p:nvPicPr>
        <p:blipFill>
          <a:blip r:embed="rId5"/>
          <a:stretch>
            <a:fillRect/>
          </a:stretch>
        </p:blipFill>
        <p:spPr>
          <a:xfrm>
            <a:off x="426428" y="198004"/>
            <a:ext cx="4255377" cy="2676376"/>
          </a:xfrm>
          <a:prstGeom prst="rect">
            <a:avLst/>
          </a:prstGeom>
        </p:spPr>
      </p:pic>
      <p:pic>
        <p:nvPicPr>
          <p:cNvPr id="7" name="Picture 6"/>
          <p:cNvPicPr>
            <a:picLocks noChangeAspect="1"/>
          </p:cNvPicPr>
          <p:nvPr/>
        </p:nvPicPr>
        <p:blipFill>
          <a:blip r:embed="rId6"/>
          <a:stretch>
            <a:fillRect/>
          </a:stretch>
        </p:blipFill>
        <p:spPr>
          <a:xfrm>
            <a:off x="7324300" y="437296"/>
            <a:ext cx="4333875" cy="2361036"/>
          </a:xfrm>
          <a:prstGeom prst="rect">
            <a:avLst/>
          </a:prstGeom>
        </p:spPr>
      </p:pic>
      <p:pic>
        <p:nvPicPr>
          <p:cNvPr id="4" name="Picture 3"/>
          <p:cNvPicPr>
            <a:picLocks noChangeAspect="1"/>
          </p:cNvPicPr>
          <p:nvPr/>
        </p:nvPicPr>
        <p:blipFill>
          <a:blip r:embed="rId7"/>
          <a:stretch>
            <a:fillRect/>
          </a:stretch>
        </p:blipFill>
        <p:spPr>
          <a:xfrm>
            <a:off x="7395162" y="4480561"/>
            <a:ext cx="4263013" cy="2273378"/>
          </a:xfrm>
          <a:prstGeom prst="rect">
            <a:avLst/>
          </a:prstGeom>
        </p:spPr>
      </p:pic>
    </p:spTree>
    <p:extLst>
      <p:ext uri="{BB962C8B-B14F-4D97-AF65-F5344CB8AC3E}">
        <p14:creationId xmlns:p14="http://schemas.microsoft.com/office/powerpoint/2010/main" val="194273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12" name="TextBox 11">
            <a:extLst>
              <a:ext uri="{FF2B5EF4-FFF2-40B4-BE49-F238E27FC236}">
                <a16:creationId xmlns:a16="http://schemas.microsoft.com/office/drawing/2014/main" xmlns="" id="{44F59F5B-E03C-488B-AB3A-4D9EBBF9F601}"/>
              </a:ext>
            </a:extLst>
          </p:cNvPr>
          <p:cNvSpPr txBox="1"/>
          <p:nvPr/>
        </p:nvSpPr>
        <p:spPr>
          <a:xfrm>
            <a:off x="577201" y="3205343"/>
            <a:ext cx="10940902" cy="1446550"/>
          </a:xfrm>
          <a:custGeom>
            <a:avLst/>
            <a:gdLst>
              <a:gd name="connsiteX0" fmla="*/ 0 w 7910563"/>
              <a:gd name="connsiteY0" fmla="*/ 49794 h 791766"/>
              <a:gd name="connsiteX1" fmla="*/ 49794 w 7910563"/>
              <a:gd name="connsiteY1" fmla="*/ 0 h 791766"/>
              <a:gd name="connsiteX2" fmla="*/ 685831 w 7910563"/>
              <a:gd name="connsiteY2" fmla="*/ 0 h 791766"/>
              <a:gd name="connsiteX3" fmla="*/ 1321867 w 7910563"/>
              <a:gd name="connsiteY3" fmla="*/ 0 h 791766"/>
              <a:gd name="connsiteX4" fmla="*/ 1957904 w 7910563"/>
              <a:gd name="connsiteY4" fmla="*/ 0 h 791766"/>
              <a:gd name="connsiteX5" fmla="*/ 2437721 w 7910563"/>
              <a:gd name="connsiteY5" fmla="*/ 0 h 791766"/>
              <a:gd name="connsiteX6" fmla="*/ 2995647 w 7910563"/>
              <a:gd name="connsiteY6" fmla="*/ 0 h 791766"/>
              <a:gd name="connsiteX7" fmla="*/ 3475464 w 7910563"/>
              <a:gd name="connsiteY7" fmla="*/ 0 h 791766"/>
              <a:gd name="connsiteX8" fmla="*/ 4033391 w 7910563"/>
              <a:gd name="connsiteY8" fmla="*/ 0 h 791766"/>
              <a:gd name="connsiteX9" fmla="*/ 4435099 w 7910563"/>
              <a:gd name="connsiteY9" fmla="*/ 0 h 791766"/>
              <a:gd name="connsiteX10" fmla="*/ 5149245 w 7910563"/>
              <a:gd name="connsiteY10" fmla="*/ 0 h 791766"/>
              <a:gd name="connsiteX11" fmla="*/ 5785281 w 7910563"/>
              <a:gd name="connsiteY11" fmla="*/ 0 h 791766"/>
              <a:gd name="connsiteX12" fmla="*/ 6343208 w 7910563"/>
              <a:gd name="connsiteY12" fmla="*/ 0 h 791766"/>
              <a:gd name="connsiteX13" fmla="*/ 6823025 w 7910563"/>
              <a:gd name="connsiteY13" fmla="*/ 0 h 791766"/>
              <a:gd name="connsiteX14" fmla="*/ 7146623 w 7910563"/>
              <a:gd name="connsiteY14" fmla="*/ 0 h 791766"/>
              <a:gd name="connsiteX15" fmla="*/ 7860769 w 7910563"/>
              <a:gd name="connsiteY15" fmla="*/ 0 h 791766"/>
              <a:gd name="connsiteX16" fmla="*/ 7910563 w 7910563"/>
              <a:gd name="connsiteY16" fmla="*/ 49794 h 791766"/>
              <a:gd name="connsiteX17" fmla="*/ 7910563 w 7910563"/>
              <a:gd name="connsiteY17" fmla="*/ 395883 h 791766"/>
              <a:gd name="connsiteX18" fmla="*/ 7910563 w 7910563"/>
              <a:gd name="connsiteY18" fmla="*/ 741972 h 791766"/>
              <a:gd name="connsiteX19" fmla="*/ 7860769 w 7910563"/>
              <a:gd name="connsiteY19" fmla="*/ 791766 h 791766"/>
              <a:gd name="connsiteX20" fmla="*/ 7459062 w 7910563"/>
              <a:gd name="connsiteY20" fmla="*/ 791766 h 791766"/>
              <a:gd name="connsiteX21" fmla="*/ 7135464 w 7910563"/>
              <a:gd name="connsiteY21" fmla="*/ 791766 h 791766"/>
              <a:gd name="connsiteX22" fmla="*/ 6421318 w 7910563"/>
              <a:gd name="connsiteY22" fmla="*/ 791766 h 791766"/>
              <a:gd name="connsiteX23" fmla="*/ 5707172 w 7910563"/>
              <a:gd name="connsiteY23" fmla="*/ 791766 h 791766"/>
              <a:gd name="connsiteX24" fmla="*/ 4993025 w 7910563"/>
              <a:gd name="connsiteY24" fmla="*/ 791766 h 791766"/>
              <a:gd name="connsiteX25" fmla="*/ 4356989 w 7910563"/>
              <a:gd name="connsiteY25" fmla="*/ 791766 h 791766"/>
              <a:gd name="connsiteX26" fmla="*/ 4033391 w 7910563"/>
              <a:gd name="connsiteY26" fmla="*/ 791766 h 791766"/>
              <a:gd name="connsiteX27" fmla="*/ 3397355 w 7910563"/>
              <a:gd name="connsiteY27" fmla="*/ 791766 h 791766"/>
              <a:gd name="connsiteX28" fmla="*/ 2839428 w 7910563"/>
              <a:gd name="connsiteY28" fmla="*/ 791766 h 791766"/>
              <a:gd name="connsiteX29" fmla="*/ 2125282 w 7910563"/>
              <a:gd name="connsiteY29" fmla="*/ 791766 h 791766"/>
              <a:gd name="connsiteX30" fmla="*/ 1411135 w 7910563"/>
              <a:gd name="connsiteY30" fmla="*/ 791766 h 791766"/>
              <a:gd name="connsiteX31" fmla="*/ 1009428 w 7910563"/>
              <a:gd name="connsiteY31" fmla="*/ 791766 h 791766"/>
              <a:gd name="connsiteX32" fmla="*/ 607721 w 7910563"/>
              <a:gd name="connsiteY32" fmla="*/ 791766 h 791766"/>
              <a:gd name="connsiteX33" fmla="*/ 49794 w 7910563"/>
              <a:gd name="connsiteY33" fmla="*/ 791766 h 791766"/>
              <a:gd name="connsiteX34" fmla="*/ 0 w 7910563"/>
              <a:gd name="connsiteY34" fmla="*/ 741972 h 791766"/>
              <a:gd name="connsiteX35" fmla="*/ 0 w 7910563"/>
              <a:gd name="connsiteY35" fmla="*/ 382039 h 791766"/>
              <a:gd name="connsiteX36" fmla="*/ 0 w 7910563"/>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10563" h="791766" fill="none" extrusionOk="0">
                <a:moveTo>
                  <a:pt x="0" y="49794"/>
                </a:moveTo>
                <a:cubicBezTo>
                  <a:pt x="1927" y="22931"/>
                  <a:pt x="23110" y="-1947"/>
                  <a:pt x="49794" y="0"/>
                </a:cubicBezTo>
                <a:cubicBezTo>
                  <a:pt x="280915" y="-31020"/>
                  <a:pt x="461664" y="10401"/>
                  <a:pt x="685831" y="0"/>
                </a:cubicBezTo>
                <a:cubicBezTo>
                  <a:pt x="909998" y="-10401"/>
                  <a:pt x="1104205" y="40788"/>
                  <a:pt x="1321867" y="0"/>
                </a:cubicBezTo>
                <a:cubicBezTo>
                  <a:pt x="1539529" y="-40788"/>
                  <a:pt x="1770699" y="17955"/>
                  <a:pt x="1957904" y="0"/>
                </a:cubicBezTo>
                <a:cubicBezTo>
                  <a:pt x="2145109" y="-17955"/>
                  <a:pt x="2294754" y="49903"/>
                  <a:pt x="2437721" y="0"/>
                </a:cubicBezTo>
                <a:cubicBezTo>
                  <a:pt x="2580688" y="-49903"/>
                  <a:pt x="2755165" y="30230"/>
                  <a:pt x="2995647" y="0"/>
                </a:cubicBezTo>
                <a:cubicBezTo>
                  <a:pt x="3236129" y="-30230"/>
                  <a:pt x="3375085" y="37143"/>
                  <a:pt x="3475464" y="0"/>
                </a:cubicBezTo>
                <a:cubicBezTo>
                  <a:pt x="3575843" y="-37143"/>
                  <a:pt x="3880180" y="23522"/>
                  <a:pt x="4033391" y="0"/>
                </a:cubicBezTo>
                <a:cubicBezTo>
                  <a:pt x="4186602" y="-23522"/>
                  <a:pt x="4338405" y="31725"/>
                  <a:pt x="4435099" y="0"/>
                </a:cubicBezTo>
                <a:cubicBezTo>
                  <a:pt x="4531793" y="-31725"/>
                  <a:pt x="4949600" y="61231"/>
                  <a:pt x="5149245" y="0"/>
                </a:cubicBezTo>
                <a:cubicBezTo>
                  <a:pt x="5348890" y="-61231"/>
                  <a:pt x="5560518" y="48461"/>
                  <a:pt x="5785281" y="0"/>
                </a:cubicBezTo>
                <a:cubicBezTo>
                  <a:pt x="6010044" y="-48461"/>
                  <a:pt x="6177084" y="26141"/>
                  <a:pt x="6343208" y="0"/>
                </a:cubicBezTo>
                <a:cubicBezTo>
                  <a:pt x="6509332" y="-26141"/>
                  <a:pt x="6617798" y="2425"/>
                  <a:pt x="6823025" y="0"/>
                </a:cubicBezTo>
                <a:cubicBezTo>
                  <a:pt x="7028252" y="-2425"/>
                  <a:pt x="7018245" y="33862"/>
                  <a:pt x="7146623" y="0"/>
                </a:cubicBezTo>
                <a:cubicBezTo>
                  <a:pt x="7275001" y="-33862"/>
                  <a:pt x="7636696" y="26202"/>
                  <a:pt x="7860769" y="0"/>
                </a:cubicBezTo>
                <a:cubicBezTo>
                  <a:pt x="7890231" y="6678"/>
                  <a:pt x="7916702" y="26757"/>
                  <a:pt x="7910563" y="49794"/>
                </a:cubicBezTo>
                <a:cubicBezTo>
                  <a:pt x="7925934" y="182779"/>
                  <a:pt x="7887431" y="313600"/>
                  <a:pt x="7910563" y="395883"/>
                </a:cubicBezTo>
                <a:cubicBezTo>
                  <a:pt x="7933695" y="478166"/>
                  <a:pt x="7890084" y="630230"/>
                  <a:pt x="7910563" y="741972"/>
                </a:cubicBezTo>
                <a:cubicBezTo>
                  <a:pt x="7909703" y="771595"/>
                  <a:pt x="7888373" y="790206"/>
                  <a:pt x="7860769" y="791766"/>
                </a:cubicBezTo>
                <a:cubicBezTo>
                  <a:pt x="7757517" y="838132"/>
                  <a:pt x="7629832" y="775942"/>
                  <a:pt x="7459062" y="791766"/>
                </a:cubicBezTo>
                <a:cubicBezTo>
                  <a:pt x="7288292" y="807590"/>
                  <a:pt x="7296769" y="760853"/>
                  <a:pt x="7135464" y="791766"/>
                </a:cubicBezTo>
                <a:cubicBezTo>
                  <a:pt x="6974159" y="822679"/>
                  <a:pt x="6586156" y="708711"/>
                  <a:pt x="6421318" y="791766"/>
                </a:cubicBezTo>
                <a:cubicBezTo>
                  <a:pt x="6256480" y="874821"/>
                  <a:pt x="6037017" y="763589"/>
                  <a:pt x="5707172" y="791766"/>
                </a:cubicBezTo>
                <a:cubicBezTo>
                  <a:pt x="5377327" y="819943"/>
                  <a:pt x="5266811" y="772033"/>
                  <a:pt x="4993025" y="791766"/>
                </a:cubicBezTo>
                <a:cubicBezTo>
                  <a:pt x="4719239" y="811499"/>
                  <a:pt x="4499155" y="735101"/>
                  <a:pt x="4356989" y="791766"/>
                </a:cubicBezTo>
                <a:cubicBezTo>
                  <a:pt x="4214823" y="848431"/>
                  <a:pt x="4109733" y="774309"/>
                  <a:pt x="4033391" y="791766"/>
                </a:cubicBezTo>
                <a:cubicBezTo>
                  <a:pt x="3957049" y="809223"/>
                  <a:pt x="3657624" y="789003"/>
                  <a:pt x="3397355" y="791766"/>
                </a:cubicBezTo>
                <a:cubicBezTo>
                  <a:pt x="3137086" y="794529"/>
                  <a:pt x="2964447" y="779289"/>
                  <a:pt x="2839428" y="791766"/>
                </a:cubicBezTo>
                <a:cubicBezTo>
                  <a:pt x="2714409" y="804243"/>
                  <a:pt x="2410415" y="728929"/>
                  <a:pt x="2125282" y="791766"/>
                </a:cubicBezTo>
                <a:cubicBezTo>
                  <a:pt x="1840149" y="854603"/>
                  <a:pt x="1690925" y="779966"/>
                  <a:pt x="1411135" y="791766"/>
                </a:cubicBezTo>
                <a:cubicBezTo>
                  <a:pt x="1131345" y="803566"/>
                  <a:pt x="1105876" y="757341"/>
                  <a:pt x="1009428" y="791766"/>
                </a:cubicBezTo>
                <a:cubicBezTo>
                  <a:pt x="912980" y="826191"/>
                  <a:pt x="745582" y="764789"/>
                  <a:pt x="607721" y="791766"/>
                </a:cubicBezTo>
                <a:cubicBezTo>
                  <a:pt x="469860" y="818743"/>
                  <a:pt x="168413" y="731397"/>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10563" h="791766" stroke="0" extrusionOk="0">
                <a:moveTo>
                  <a:pt x="0" y="49794"/>
                </a:moveTo>
                <a:cubicBezTo>
                  <a:pt x="3884" y="25342"/>
                  <a:pt x="17815" y="-3297"/>
                  <a:pt x="49794" y="0"/>
                </a:cubicBezTo>
                <a:cubicBezTo>
                  <a:pt x="378748" y="-52041"/>
                  <a:pt x="469635" y="63838"/>
                  <a:pt x="763940" y="0"/>
                </a:cubicBezTo>
                <a:cubicBezTo>
                  <a:pt x="1058245" y="-63838"/>
                  <a:pt x="1130971" y="16732"/>
                  <a:pt x="1478087" y="0"/>
                </a:cubicBezTo>
                <a:cubicBezTo>
                  <a:pt x="1825203" y="-16732"/>
                  <a:pt x="1799053" y="64353"/>
                  <a:pt x="2036013" y="0"/>
                </a:cubicBezTo>
                <a:cubicBezTo>
                  <a:pt x="2272973" y="-64353"/>
                  <a:pt x="2312439" y="46564"/>
                  <a:pt x="2437721" y="0"/>
                </a:cubicBezTo>
                <a:cubicBezTo>
                  <a:pt x="2563003" y="-46564"/>
                  <a:pt x="2716214" y="44989"/>
                  <a:pt x="2839428" y="0"/>
                </a:cubicBezTo>
                <a:cubicBezTo>
                  <a:pt x="2962642" y="-44989"/>
                  <a:pt x="3168046" y="23680"/>
                  <a:pt x="3397355" y="0"/>
                </a:cubicBezTo>
                <a:cubicBezTo>
                  <a:pt x="3626664" y="-23680"/>
                  <a:pt x="3764073" y="35565"/>
                  <a:pt x="4033391" y="0"/>
                </a:cubicBezTo>
                <a:cubicBezTo>
                  <a:pt x="4302709" y="-35565"/>
                  <a:pt x="4355080" y="18198"/>
                  <a:pt x="4591318" y="0"/>
                </a:cubicBezTo>
                <a:cubicBezTo>
                  <a:pt x="4827556" y="-18198"/>
                  <a:pt x="4916190" y="50696"/>
                  <a:pt x="5227355" y="0"/>
                </a:cubicBezTo>
                <a:cubicBezTo>
                  <a:pt x="5538520" y="-50696"/>
                  <a:pt x="5650648" y="63776"/>
                  <a:pt x="5863391" y="0"/>
                </a:cubicBezTo>
                <a:cubicBezTo>
                  <a:pt x="6076134" y="-63776"/>
                  <a:pt x="6216853" y="30334"/>
                  <a:pt x="6343208" y="0"/>
                </a:cubicBezTo>
                <a:cubicBezTo>
                  <a:pt x="6469563" y="-30334"/>
                  <a:pt x="6890376" y="76371"/>
                  <a:pt x="7057354" y="0"/>
                </a:cubicBezTo>
                <a:cubicBezTo>
                  <a:pt x="7224332" y="-76371"/>
                  <a:pt x="7524618" y="68985"/>
                  <a:pt x="7860769" y="0"/>
                </a:cubicBezTo>
                <a:cubicBezTo>
                  <a:pt x="7891619" y="1353"/>
                  <a:pt x="7917062" y="24110"/>
                  <a:pt x="7910563" y="49794"/>
                </a:cubicBezTo>
                <a:cubicBezTo>
                  <a:pt x="7924322" y="181528"/>
                  <a:pt x="7880669" y="319270"/>
                  <a:pt x="7910563" y="395883"/>
                </a:cubicBezTo>
                <a:cubicBezTo>
                  <a:pt x="7940457" y="472496"/>
                  <a:pt x="7877419" y="616619"/>
                  <a:pt x="7910563" y="741972"/>
                </a:cubicBezTo>
                <a:cubicBezTo>
                  <a:pt x="7903726" y="767843"/>
                  <a:pt x="7893608" y="796687"/>
                  <a:pt x="7860769" y="791766"/>
                </a:cubicBezTo>
                <a:cubicBezTo>
                  <a:pt x="7621664" y="848429"/>
                  <a:pt x="7406014" y="737579"/>
                  <a:pt x="7224732" y="791766"/>
                </a:cubicBezTo>
                <a:cubicBezTo>
                  <a:pt x="7043450" y="845953"/>
                  <a:pt x="6840520" y="723583"/>
                  <a:pt x="6510586" y="791766"/>
                </a:cubicBezTo>
                <a:cubicBezTo>
                  <a:pt x="6180652" y="859949"/>
                  <a:pt x="6258662" y="757724"/>
                  <a:pt x="6108879" y="791766"/>
                </a:cubicBezTo>
                <a:cubicBezTo>
                  <a:pt x="5959096" y="825808"/>
                  <a:pt x="5939035" y="772330"/>
                  <a:pt x="5785281" y="791766"/>
                </a:cubicBezTo>
                <a:cubicBezTo>
                  <a:pt x="5631527" y="811202"/>
                  <a:pt x="5558047" y="749373"/>
                  <a:pt x="5383574" y="791766"/>
                </a:cubicBezTo>
                <a:cubicBezTo>
                  <a:pt x="5209101" y="834159"/>
                  <a:pt x="5131217" y="776302"/>
                  <a:pt x="5059977" y="791766"/>
                </a:cubicBezTo>
                <a:cubicBezTo>
                  <a:pt x="4988737" y="807230"/>
                  <a:pt x="4620099" y="749408"/>
                  <a:pt x="4502050" y="791766"/>
                </a:cubicBezTo>
                <a:cubicBezTo>
                  <a:pt x="4384001" y="834124"/>
                  <a:pt x="4257783" y="773581"/>
                  <a:pt x="4100342" y="791766"/>
                </a:cubicBezTo>
                <a:cubicBezTo>
                  <a:pt x="3942901" y="809951"/>
                  <a:pt x="3786741" y="750924"/>
                  <a:pt x="3698635" y="791766"/>
                </a:cubicBezTo>
                <a:cubicBezTo>
                  <a:pt x="3610529" y="832608"/>
                  <a:pt x="3504482" y="775218"/>
                  <a:pt x="3375038" y="791766"/>
                </a:cubicBezTo>
                <a:cubicBezTo>
                  <a:pt x="3245594" y="808314"/>
                  <a:pt x="3056514" y="768637"/>
                  <a:pt x="2895221" y="791766"/>
                </a:cubicBezTo>
                <a:cubicBezTo>
                  <a:pt x="2733928" y="814895"/>
                  <a:pt x="2594664" y="790108"/>
                  <a:pt x="2415404" y="791766"/>
                </a:cubicBezTo>
                <a:cubicBezTo>
                  <a:pt x="2236144" y="793424"/>
                  <a:pt x="1944673" y="732532"/>
                  <a:pt x="1701257" y="791766"/>
                </a:cubicBezTo>
                <a:cubicBezTo>
                  <a:pt x="1457841" y="851000"/>
                  <a:pt x="1415407" y="742225"/>
                  <a:pt x="1221440" y="791766"/>
                </a:cubicBezTo>
                <a:cubicBezTo>
                  <a:pt x="1027473" y="841307"/>
                  <a:pt x="895983" y="767180"/>
                  <a:pt x="585404" y="791766"/>
                </a:cubicBezTo>
                <a:cubicBezTo>
                  <a:pt x="274825" y="816352"/>
                  <a:pt x="240515" y="763459"/>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vi-VN" altLang="en-US" sz="4400" b="1" u="none" strike="noStrike" kern="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a:t>
            </a:r>
            <a:r>
              <a:rPr kumimoji="0" lang="en-US" altLang="en-US" sz="4400" b="1" u="none" strike="noStrike" kern="0" cap="none" spc="0" normalizeH="0" noProof="0" dirty="0"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Núi</a:t>
            </a:r>
            <a:r>
              <a:rPr kumimoji="0" lang="en-US" altLang="en-US" sz="4400" b="1" u="none" strike="noStrike" kern="0" cap="none" spc="0" normalizeH="0" noProof="0" dirty="0"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Hồng</a:t>
            </a:r>
            <a:r>
              <a:rPr kumimoji="0" lang="en-US" altLang="en-US" sz="4400" b="1" u="none" strike="noStrike" kern="0" cap="none" spc="0" normalizeH="0" noProof="0" dirty="0"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Lĩnh</a:t>
            </a:r>
            <a:r>
              <a:rPr kumimoji="0" lang="en-US" altLang="en-US" sz="4400" b="1" u="none" strike="noStrike" kern="0" cap="none" spc="0" normalizeH="0" noProof="0" dirty="0" smtClean="0">
                <a:ln>
                  <a:noFill/>
                </a:ln>
                <a:solidFill>
                  <a:schemeClr val="accent2"/>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một</a:t>
            </a:r>
            <a:r>
              <a:rPr kumimoji="0" lang="en-US" altLang="en-US" sz="4400" b="1" u="none" strike="noStrike" kern="0" cap="none" spc="0" normalizeH="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dãy</a:t>
            </a:r>
            <a:r>
              <a:rPr kumimoji="0" lang="en-US" altLang="en-US" sz="4400" b="1" u="none" strike="noStrike" kern="0" cap="none" spc="0" normalizeH="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núi</a:t>
            </a:r>
            <a:r>
              <a:rPr kumimoji="0" lang="en-US" altLang="en-US" sz="4400" b="1" u="none" strike="noStrike" kern="0" cap="none" spc="0" normalizeH="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thuộc</a:t>
            </a:r>
            <a:r>
              <a:rPr kumimoji="0" lang="en-US" altLang="en-US" sz="4400" b="1" u="none" strike="noStrike" kern="0" cap="none" spc="0" normalizeH="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tỉnh</a:t>
            </a:r>
            <a:r>
              <a:rPr kumimoji="0" lang="en-US" altLang="en-US" sz="4400" b="1" u="none" strike="noStrike" kern="0" cap="none" spc="0" normalizeH="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Hà</a:t>
            </a:r>
            <a:r>
              <a:rPr kumimoji="0" lang="en-US" altLang="en-US" sz="4400" b="1" u="none" strike="noStrike" kern="0" cap="none" spc="0" normalizeH="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 </a:t>
            </a:r>
            <a:r>
              <a:rPr kumimoji="0" lang="en-US" altLang="en-US" sz="4400" b="1" u="none" strike="noStrike" kern="0" cap="none" spc="0" normalizeH="0" noProof="0" dirty="0" err="1"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Tĩnh</a:t>
            </a:r>
            <a:r>
              <a:rPr kumimoji="0" lang="en-US" altLang="en-US" sz="4400" b="1" u="none" strike="noStrike" kern="0" cap="none" spc="0" normalizeH="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rPr>
              <a:t>.</a:t>
            </a:r>
            <a:endParaRPr kumimoji="0" lang="en-US" altLang="en-US" sz="4400" b="1" u="none" strike="noStrike" kern="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234473" y="5134618"/>
            <a:ext cx="5852667" cy="1432684"/>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46835" t="54266" r="36309" b="24667"/>
          <a:stretch/>
        </p:blipFill>
        <p:spPr>
          <a:xfrm>
            <a:off x="5316216" y="534158"/>
            <a:ext cx="1541848" cy="1444752"/>
          </a:xfrm>
          <a:prstGeom prst="rect">
            <a:avLst/>
          </a:prstGeom>
        </p:spPr>
      </p:pic>
      <p:pic>
        <p:nvPicPr>
          <p:cNvPr id="3" name="Picture 2"/>
          <p:cNvPicPr>
            <a:picLocks noChangeAspect="1"/>
          </p:cNvPicPr>
          <p:nvPr/>
        </p:nvPicPr>
        <p:blipFill>
          <a:blip r:embed="rId5"/>
          <a:stretch>
            <a:fillRect/>
          </a:stretch>
        </p:blipFill>
        <p:spPr>
          <a:xfrm>
            <a:off x="577201" y="612725"/>
            <a:ext cx="4161815" cy="2484797"/>
          </a:xfrm>
          <a:prstGeom prst="rect">
            <a:avLst/>
          </a:prstGeom>
        </p:spPr>
      </p:pic>
      <p:pic>
        <p:nvPicPr>
          <p:cNvPr id="4" name="Picture 3"/>
          <p:cNvPicPr>
            <a:picLocks noChangeAspect="1"/>
          </p:cNvPicPr>
          <p:nvPr/>
        </p:nvPicPr>
        <p:blipFill>
          <a:blip r:embed="rId6"/>
          <a:stretch>
            <a:fillRect/>
          </a:stretch>
        </p:blipFill>
        <p:spPr>
          <a:xfrm>
            <a:off x="7075551" y="350136"/>
            <a:ext cx="4514850" cy="2667384"/>
          </a:xfrm>
          <a:prstGeom prst="rect">
            <a:avLst/>
          </a:prstGeom>
        </p:spPr>
      </p:pic>
      <p:pic>
        <p:nvPicPr>
          <p:cNvPr id="5" name="Picture 4"/>
          <p:cNvPicPr>
            <a:picLocks noChangeAspect="1"/>
          </p:cNvPicPr>
          <p:nvPr/>
        </p:nvPicPr>
        <p:blipFill>
          <a:blip r:embed="rId7"/>
          <a:stretch>
            <a:fillRect/>
          </a:stretch>
        </p:blipFill>
        <p:spPr>
          <a:xfrm>
            <a:off x="7003253" y="4334256"/>
            <a:ext cx="4514850" cy="2382774"/>
          </a:xfrm>
          <a:prstGeom prst="rect">
            <a:avLst/>
          </a:prstGeom>
        </p:spPr>
      </p:pic>
    </p:spTree>
    <p:extLst>
      <p:ext uri="{BB962C8B-B14F-4D97-AF65-F5344CB8AC3E}">
        <p14:creationId xmlns:p14="http://schemas.microsoft.com/office/powerpoint/2010/main" val="213519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3" name="图片 2">
            <a:extLst>
              <a:ext uri="{FF2B5EF4-FFF2-40B4-BE49-F238E27FC236}">
                <a16:creationId xmlns:a16="http://schemas.microsoft.com/office/drawing/2014/main" xmlns="" id="{A030B82C-5C80-4BD0-9351-25E716D670AA}"/>
              </a:ext>
            </a:extLst>
          </p:cNvPr>
          <p:cNvPicPr>
            <a:picLocks noChangeAspect="1"/>
          </p:cNvPicPr>
          <p:nvPr/>
        </p:nvPicPr>
        <p:blipFill rotWithShape="1">
          <a:blip r:embed="rId3">
            <a:extLst>
              <a:ext uri="{28A0092B-C50C-407E-A947-70E740481C1C}">
                <a14:useLocalDpi xmlns:a14="http://schemas.microsoft.com/office/drawing/2010/main" val="0"/>
              </a:ext>
            </a:extLst>
          </a:blip>
          <a:srcRect l="16992" t="-937" r="50159" b="17087"/>
          <a:stretch/>
        </p:blipFill>
        <p:spPr>
          <a:xfrm>
            <a:off x="306138" y="-96205"/>
            <a:ext cx="11716514" cy="7498226"/>
          </a:xfrm>
          <a:prstGeom prst="rect">
            <a:avLst/>
          </a:prstGeom>
        </p:spPr>
      </p:pic>
      <p:pic>
        <p:nvPicPr>
          <p:cNvPr id="5" name="图片 16">
            <a:extLst>
              <a:ext uri="{FF2B5EF4-FFF2-40B4-BE49-F238E27FC236}">
                <a16:creationId xmlns=""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1173" y="828803"/>
            <a:ext cx="939315" cy="939315"/>
          </a:xfrm>
          <a:prstGeom prst="rect">
            <a:avLst/>
          </a:prstGeom>
        </p:spPr>
      </p:pic>
      <p:pic>
        <p:nvPicPr>
          <p:cNvPr id="6" name="图片 16">
            <a:extLst>
              <a:ext uri="{FF2B5EF4-FFF2-40B4-BE49-F238E27FC236}">
                <a16:creationId xmlns=""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1304" y="3734411"/>
            <a:ext cx="621184" cy="621184"/>
          </a:xfrm>
          <a:prstGeom prst="rect">
            <a:avLst/>
          </a:prstGeom>
        </p:spPr>
      </p:pic>
      <p:pic>
        <p:nvPicPr>
          <p:cNvPr id="7" name="图片 16">
            <a:extLst>
              <a:ext uri="{FF2B5EF4-FFF2-40B4-BE49-F238E27FC236}">
                <a16:creationId xmlns=""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48599" y="6267401"/>
            <a:ext cx="310592" cy="310592"/>
          </a:xfrm>
          <a:prstGeom prst="rect">
            <a:avLst/>
          </a:prstGeom>
        </p:spPr>
      </p:pic>
      <p:pic>
        <p:nvPicPr>
          <p:cNvPr id="8" name="图片 16">
            <a:extLst>
              <a:ext uri="{FF2B5EF4-FFF2-40B4-BE49-F238E27FC236}">
                <a16:creationId xmlns=""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17400" y="1674517"/>
            <a:ext cx="939315" cy="939315"/>
          </a:xfrm>
          <a:prstGeom prst="rect">
            <a:avLst/>
          </a:prstGeom>
        </p:spPr>
      </p:pic>
      <p:pic>
        <p:nvPicPr>
          <p:cNvPr id="9" name="图片 16">
            <a:extLst>
              <a:ext uri="{FF2B5EF4-FFF2-40B4-BE49-F238E27FC236}">
                <a16:creationId xmlns=""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13697" y="212526"/>
            <a:ext cx="682824" cy="682824"/>
          </a:xfrm>
          <a:prstGeom prst="rect">
            <a:avLst/>
          </a:prstGeom>
        </p:spPr>
      </p:pic>
      <p:pic>
        <p:nvPicPr>
          <p:cNvPr id="10" name="Picture 9"/>
          <p:cNvPicPr>
            <a:picLocks noChangeAspect="1"/>
          </p:cNvPicPr>
          <p:nvPr/>
        </p:nvPicPr>
        <p:blipFill>
          <a:blip r:embed="rId5"/>
          <a:stretch>
            <a:fillRect/>
          </a:stretch>
        </p:blipFill>
        <p:spPr>
          <a:xfrm>
            <a:off x="2510310" y="241445"/>
            <a:ext cx="8687553" cy="1444877"/>
          </a:xfrm>
          <a:prstGeom prst="rect">
            <a:avLst/>
          </a:prstGeom>
        </p:spPr>
      </p:pic>
      <p:grpSp>
        <p:nvGrpSpPr>
          <p:cNvPr id="121" name="Graphic 4">
            <a:extLst>
              <a:ext uri="{FF2B5EF4-FFF2-40B4-BE49-F238E27FC236}">
                <a16:creationId xmlns="" xmlns:a16="http://schemas.microsoft.com/office/drawing/2014/main" id="{580FD70C-23ED-8A85-F678-2F2C1B35C780}"/>
              </a:ext>
            </a:extLst>
          </p:cNvPr>
          <p:cNvGrpSpPr/>
          <p:nvPr/>
        </p:nvGrpSpPr>
        <p:grpSpPr>
          <a:xfrm>
            <a:off x="10266369" y="3734411"/>
            <a:ext cx="1756283" cy="3076765"/>
            <a:chOff x="5248236" y="1377569"/>
            <a:chExt cx="2085100" cy="4018216"/>
          </a:xfrm>
        </p:grpSpPr>
        <p:grpSp>
          <p:nvGrpSpPr>
            <p:cNvPr id="122" name="Graphic 4">
              <a:extLst>
                <a:ext uri="{FF2B5EF4-FFF2-40B4-BE49-F238E27FC236}">
                  <a16:creationId xmlns="" xmlns:a16="http://schemas.microsoft.com/office/drawing/2014/main" id="{46E5E9B6-92AB-5954-B4E5-C8F537854A6C}"/>
                </a:ext>
              </a:extLst>
            </p:cNvPr>
            <p:cNvGrpSpPr/>
            <p:nvPr/>
          </p:nvGrpSpPr>
          <p:grpSpPr>
            <a:xfrm>
              <a:off x="5340308" y="1377569"/>
              <a:ext cx="1855828" cy="4018216"/>
              <a:chOff x="5340308" y="1377569"/>
              <a:chExt cx="1855828" cy="4018216"/>
            </a:xfrm>
          </p:grpSpPr>
          <p:sp>
            <p:nvSpPr>
              <p:cNvPr id="147" name="Freeform: Shape 118">
                <a:extLst>
                  <a:ext uri="{FF2B5EF4-FFF2-40B4-BE49-F238E27FC236}">
                    <a16:creationId xmlns="" xmlns:a16="http://schemas.microsoft.com/office/drawing/2014/main" id="{8858DEB9-2D64-9557-BB9E-8C23C69522F5}"/>
                  </a:ext>
                </a:extLst>
              </p:cNvPr>
              <p:cNvSpPr/>
              <p:nvPr/>
            </p:nvSpPr>
            <p:spPr>
              <a:xfrm>
                <a:off x="5508663" y="3141700"/>
                <a:ext cx="404100" cy="581260"/>
              </a:xfrm>
              <a:custGeom>
                <a:avLst/>
                <a:gdLst>
                  <a:gd name="connsiteX0" fmla="*/ 106324 w 404100"/>
                  <a:gd name="connsiteY0" fmla="*/ 579717 h 581260"/>
                  <a:gd name="connsiteX1" fmla="*/ 72034 w 404100"/>
                  <a:gd name="connsiteY1" fmla="*/ 569239 h 581260"/>
                  <a:gd name="connsiteX2" fmla="*/ 12027 w 404100"/>
                  <a:gd name="connsiteY2" fmla="*/ 403504 h 581260"/>
                  <a:gd name="connsiteX3" fmla="*/ 166332 w 404100"/>
                  <a:gd name="connsiteY3" fmla="*/ 72034 h 581260"/>
                  <a:gd name="connsiteX4" fmla="*/ 332067 w 404100"/>
                  <a:gd name="connsiteY4" fmla="*/ 12027 h 581260"/>
                  <a:gd name="connsiteX5" fmla="*/ 392074 w 404100"/>
                  <a:gd name="connsiteY5" fmla="*/ 177762 h 581260"/>
                  <a:gd name="connsiteX6" fmla="*/ 237769 w 404100"/>
                  <a:gd name="connsiteY6" fmla="*/ 509232 h 581260"/>
                  <a:gd name="connsiteX7" fmla="*/ 106324 w 404100"/>
                  <a:gd name="connsiteY7" fmla="*/ 579717 h 5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0" h="581260">
                    <a:moveTo>
                      <a:pt x="106324" y="579717"/>
                    </a:moveTo>
                    <a:cubicBezTo>
                      <a:pt x="94894" y="577812"/>
                      <a:pt x="83464" y="574954"/>
                      <a:pt x="72034" y="569239"/>
                    </a:cubicBezTo>
                    <a:cubicBezTo>
                      <a:pt x="9169" y="539712"/>
                      <a:pt x="-17501" y="466369"/>
                      <a:pt x="12027" y="403504"/>
                    </a:cubicBezTo>
                    <a:lnTo>
                      <a:pt x="166332" y="72034"/>
                    </a:lnTo>
                    <a:cubicBezTo>
                      <a:pt x="195859" y="9169"/>
                      <a:pt x="269202" y="-17501"/>
                      <a:pt x="332067" y="12027"/>
                    </a:cubicBezTo>
                    <a:cubicBezTo>
                      <a:pt x="394932" y="41554"/>
                      <a:pt x="421602" y="114897"/>
                      <a:pt x="392074" y="177762"/>
                    </a:cubicBezTo>
                    <a:lnTo>
                      <a:pt x="237769" y="509232"/>
                    </a:lnTo>
                    <a:cubicBezTo>
                      <a:pt x="213004" y="560667"/>
                      <a:pt x="158712" y="588289"/>
                      <a:pt x="106324" y="579717"/>
                    </a:cubicBezTo>
                    <a:close/>
                  </a:path>
                </a:pathLst>
              </a:custGeom>
              <a:solidFill>
                <a:srgbClr val="EDA398"/>
              </a:solidFill>
              <a:ln w="9525" cap="flat">
                <a:noFill/>
                <a:prstDash val="solid"/>
                <a:miter/>
              </a:ln>
            </p:spPr>
            <p:txBody>
              <a:bodyPr rtlCol="0" anchor="ctr"/>
              <a:lstStyle/>
              <a:p>
                <a:endParaRPr lang="en-US"/>
              </a:p>
            </p:txBody>
          </p:sp>
          <p:sp>
            <p:nvSpPr>
              <p:cNvPr id="148" name="Freeform: Shape 119">
                <a:extLst>
                  <a:ext uri="{FF2B5EF4-FFF2-40B4-BE49-F238E27FC236}">
                    <a16:creationId xmlns="" xmlns:a16="http://schemas.microsoft.com/office/drawing/2014/main" id="{F282E9BC-1156-C5A0-140F-86749332B9D8}"/>
                  </a:ext>
                </a:extLst>
              </p:cNvPr>
              <p:cNvSpPr/>
              <p:nvPr/>
            </p:nvSpPr>
            <p:spPr>
              <a:xfrm>
                <a:off x="6652579" y="3167381"/>
                <a:ext cx="424175" cy="572132"/>
              </a:xfrm>
              <a:custGeom>
                <a:avLst/>
                <a:gdLst>
                  <a:gd name="connsiteX0" fmla="*/ 298765 w 424175"/>
                  <a:gd name="connsiteY0" fmla="*/ 572133 h 572132"/>
                  <a:gd name="connsiteX1" fmla="*/ 189227 w 424175"/>
                  <a:gd name="connsiteY1" fmla="*/ 506410 h 572132"/>
                  <a:gd name="connsiteX2" fmla="*/ 14920 w 424175"/>
                  <a:gd name="connsiteY2" fmla="*/ 184465 h 572132"/>
                  <a:gd name="connsiteX3" fmla="*/ 65402 w 424175"/>
                  <a:gd name="connsiteY3" fmla="*/ 14920 h 572132"/>
                  <a:gd name="connsiteX4" fmla="*/ 234948 w 424175"/>
                  <a:gd name="connsiteY4" fmla="*/ 65403 h 572132"/>
                  <a:gd name="connsiteX5" fmla="*/ 409255 w 424175"/>
                  <a:gd name="connsiteY5" fmla="*/ 387348 h 572132"/>
                  <a:gd name="connsiteX6" fmla="*/ 358773 w 424175"/>
                  <a:gd name="connsiteY6" fmla="*/ 556893 h 572132"/>
                  <a:gd name="connsiteX7" fmla="*/ 298765 w 424175"/>
                  <a:gd name="connsiteY7" fmla="*/ 572133 h 57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175" h="572132">
                    <a:moveTo>
                      <a:pt x="298765" y="572133"/>
                    </a:moveTo>
                    <a:cubicBezTo>
                      <a:pt x="253998" y="572133"/>
                      <a:pt x="211135" y="548320"/>
                      <a:pt x="189227" y="506410"/>
                    </a:cubicBezTo>
                    <a:lnTo>
                      <a:pt x="14920" y="184465"/>
                    </a:lnTo>
                    <a:cubicBezTo>
                      <a:pt x="-17465" y="123505"/>
                      <a:pt x="4443" y="48258"/>
                      <a:pt x="65402" y="14920"/>
                    </a:cubicBezTo>
                    <a:cubicBezTo>
                      <a:pt x="126363" y="-17465"/>
                      <a:pt x="201610" y="4443"/>
                      <a:pt x="234948" y="65403"/>
                    </a:cubicBezTo>
                    <a:lnTo>
                      <a:pt x="409255" y="387348"/>
                    </a:lnTo>
                    <a:cubicBezTo>
                      <a:pt x="441640" y="448308"/>
                      <a:pt x="419733" y="523555"/>
                      <a:pt x="358773" y="556893"/>
                    </a:cubicBezTo>
                    <a:cubicBezTo>
                      <a:pt x="338770" y="567370"/>
                      <a:pt x="318768" y="572133"/>
                      <a:pt x="298765" y="572133"/>
                    </a:cubicBezTo>
                    <a:close/>
                  </a:path>
                </a:pathLst>
              </a:custGeom>
              <a:solidFill>
                <a:srgbClr val="EDA398"/>
              </a:solidFill>
              <a:ln w="9525" cap="flat">
                <a:noFill/>
                <a:prstDash val="solid"/>
                <a:miter/>
              </a:ln>
            </p:spPr>
            <p:txBody>
              <a:bodyPr rtlCol="0" anchor="ctr"/>
              <a:lstStyle/>
              <a:p>
                <a:endParaRPr lang="en-US"/>
              </a:p>
            </p:txBody>
          </p:sp>
          <p:grpSp>
            <p:nvGrpSpPr>
              <p:cNvPr id="149" name="Graphic 4">
                <a:extLst>
                  <a:ext uri="{FF2B5EF4-FFF2-40B4-BE49-F238E27FC236}">
                    <a16:creationId xmlns="" xmlns:a16="http://schemas.microsoft.com/office/drawing/2014/main" id="{7E165FB0-2A10-A98F-96F0-9996E5AD6E45}"/>
                  </a:ext>
                </a:extLst>
              </p:cNvPr>
              <p:cNvGrpSpPr/>
              <p:nvPr/>
            </p:nvGrpSpPr>
            <p:grpSpPr>
              <a:xfrm>
                <a:off x="5839777" y="3905249"/>
                <a:ext cx="921461" cy="1367387"/>
                <a:chOff x="5839777" y="3905249"/>
                <a:chExt cx="921461" cy="1367387"/>
              </a:xfrm>
              <a:solidFill>
                <a:srgbClr val="73D8EF"/>
              </a:solidFill>
            </p:grpSpPr>
            <p:sp>
              <p:nvSpPr>
                <p:cNvPr id="237" name="Freeform: Shape 121">
                  <a:extLst>
                    <a:ext uri="{FF2B5EF4-FFF2-40B4-BE49-F238E27FC236}">
                      <a16:creationId xmlns="" xmlns:a16="http://schemas.microsoft.com/office/drawing/2014/main" id="{BDFC9A1D-7DE1-6B35-5BFE-7B90F06EBF3F}"/>
                    </a:ext>
                  </a:extLst>
                </p:cNvPr>
                <p:cNvSpPr/>
                <p:nvPr/>
              </p:nvSpPr>
              <p:spPr>
                <a:xfrm>
                  <a:off x="5839777" y="3956684"/>
                  <a:ext cx="918209" cy="1315952"/>
                </a:xfrm>
                <a:custGeom>
                  <a:avLst/>
                  <a:gdLst>
                    <a:gd name="connsiteX0" fmla="*/ 722947 w 918209"/>
                    <a:gd name="connsiteY0" fmla="*/ 40005 h 1315952"/>
                    <a:gd name="connsiteX1" fmla="*/ 183832 w 918209"/>
                    <a:gd name="connsiteY1" fmla="*/ 37147 h 1315952"/>
                    <a:gd name="connsiteX2" fmla="*/ 0 w 918209"/>
                    <a:gd name="connsiteY2" fmla="*/ 0 h 1315952"/>
                    <a:gd name="connsiteX3" fmla="*/ 73342 w 918209"/>
                    <a:gd name="connsiteY3" fmla="*/ 1255395 h 1315952"/>
                    <a:gd name="connsiteX4" fmla="*/ 388620 w 918209"/>
                    <a:gd name="connsiteY4" fmla="*/ 1282065 h 1315952"/>
                    <a:gd name="connsiteX5" fmla="*/ 409575 w 918209"/>
                    <a:gd name="connsiteY5" fmla="*/ 446722 h 1315952"/>
                    <a:gd name="connsiteX6" fmla="*/ 409575 w 918209"/>
                    <a:gd name="connsiteY6" fmla="*/ 436245 h 1315952"/>
                    <a:gd name="connsiteX7" fmla="*/ 508635 w 918209"/>
                    <a:gd name="connsiteY7" fmla="*/ 435293 h 1315952"/>
                    <a:gd name="connsiteX8" fmla="*/ 508635 w 918209"/>
                    <a:gd name="connsiteY8" fmla="*/ 446722 h 1315952"/>
                    <a:gd name="connsiteX9" fmla="*/ 529590 w 918209"/>
                    <a:gd name="connsiteY9" fmla="*/ 1282065 h 1315952"/>
                    <a:gd name="connsiteX10" fmla="*/ 844867 w 918209"/>
                    <a:gd name="connsiteY10" fmla="*/ 1255395 h 1315952"/>
                    <a:gd name="connsiteX11" fmla="*/ 918210 w 918209"/>
                    <a:gd name="connsiteY11" fmla="*/ 0 h 1315952"/>
                    <a:gd name="connsiteX12" fmla="*/ 722947 w 918209"/>
                    <a:gd name="connsiteY12" fmla="*/ 40005 h 13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8209" h="1315952">
                      <a:moveTo>
                        <a:pt x="722947" y="40005"/>
                      </a:moveTo>
                      <a:lnTo>
                        <a:pt x="183832" y="37147"/>
                      </a:lnTo>
                      <a:lnTo>
                        <a:pt x="0" y="0"/>
                      </a:lnTo>
                      <a:cubicBezTo>
                        <a:pt x="0" y="0"/>
                        <a:pt x="16192" y="887730"/>
                        <a:pt x="73342" y="1255395"/>
                      </a:cubicBezTo>
                      <a:cubicBezTo>
                        <a:pt x="73342" y="1255395"/>
                        <a:pt x="215265" y="1370648"/>
                        <a:pt x="388620" y="1282065"/>
                      </a:cubicBezTo>
                      <a:lnTo>
                        <a:pt x="409575" y="446722"/>
                      </a:lnTo>
                      <a:lnTo>
                        <a:pt x="409575" y="436245"/>
                      </a:lnTo>
                      <a:cubicBezTo>
                        <a:pt x="441007" y="435293"/>
                        <a:pt x="474345" y="434340"/>
                        <a:pt x="508635" y="435293"/>
                      </a:cubicBezTo>
                      <a:lnTo>
                        <a:pt x="508635" y="446722"/>
                      </a:lnTo>
                      <a:lnTo>
                        <a:pt x="529590" y="1282065"/>
                      </a:lnTo>
                      <a:cubicBezTo>
                        <a:pt x="702945" y="1371600"/>
                        <a:pt x="844867" y="1255395"/>
                        <a:pt x="844867" y="1255395"/>
                      </a:cubicBezTo>
                      <a:cubicBezTo>
                        <a:pt x="902970" y="887730"/>
                        <a:pt x="918210" y="0"/>
                        <a:pt x="918210" y="0"/>
                      </a:cubicBezTo>
                      <a:lnTo>
                        <a:pt x="722947" y="40005"/>
                      </a:lnTo>
                      <a:close/>
                    </a:path>
                  </a:pathLst>
                </a:custGeom>
                <a:solidFill>
                  <a:srgbClr val="73D8EF"/>
                </a:solidFill>
                <a:ln w="9525" cap="flat">
                  <a:noFill/>
                  <a:prstDash val="solid"/>
                  <a:miter/>
                </a:ln>
              </p:spPr>
              <p:txBody>
                <a:bodyPr rtlCol="0" anchor="ctr"/>
                <a:lstStyle/>
                <a:p>
                  <a:endParaRPr lang="en-US"/>
                </a:p>
              </p:txBody>
            </p:sp>
            <p:sp>
              <p:nvSpPr>
                <p:cNvPr id="238" name="Freeform: Shape 122">
                  <a:extLst>
                    <a:ext uri="{FF2B5EF4-FFF2-40B4-BE49-F238E27FC236}">
                      <a16:creationId xmlns="" xmlns:a16="http://schemas.microsoft.com/office/drawing/2014/main" id="{9958C09E-5772-5FFE-65D0-0778EFC91C3B}"/>
                    </a:ext>
                  </a:extLst>
                </p:cNvPr>
                <p:cNvSpPr/>
                <p:nvPr/>
              </p:nvSpPr>
              <p:spPr>
                <a:xfrm>
                  <a:off x="5839777" y="3956684"/>
                  <a:ext cx="919162" cy="266402"/>
                </a:xfrm>
                <a:custGeom>
                  <a:avLst/>
                  <a:gdLst>
                    <a:gd name="connsiteX0" fmla="*/ 914400 w 919162"/>
                    <a:gd name="connsiteY0" fmla="*/ 207645 h 266402"/>
                    <a:gd name="connsiteX1" fmla="*/ 919163 w 919162"/>
                    <a:gd name="connsiteY1" fmla="*/ 0 h 266402"/>
                    <a:gd name="connsiteX2" fmla="*/ 722947 w 919162"/>
                    <a:gd name="connsiteY2" fmla="*/ 40005 h 266402"/>
                    <a:gd name="connsiteX3" fmla="*/ 183832 w 919162"/>
                    <a:gd name="connsiteY3" fmla="*/ 37147 h 266402"/>
                    <a:gd name="connsiteX4" fmla="*/ 0 w 919162"/>
                    <a:gd name="connsiteY4" fmla="*/ 0 h 266402"/>
                    <a:gd name="connsiteX5" fmla="*/ 5715 w 919162"/>
                    <a:gd name="connsiteY5" fmla="*/ 213360 h 266402"/>
                    <a:gd name="connsiteX6" fmla="*/ 914400 w 919162"/>
                    <a:gd name="connsiteY6" fmla="*/ 207645 h 2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 h="266402">
                      <a:moveTo>
                        <a:pt x="914400" y="207645"/>
                      </a:moveTo>
                      <a:cubicBezTo>
                        <a:pt x="918210" y="82868"/>
                        <a:pt x="919163" y="0"/>
                        <a:pt x="919163" y="0"/>
                      </a:cubicBezTo>
                      <a:lnTo>
                        <a:pt x="722947" y="40005"/>
                      </a:lnTo>
                      <a:lnTo>
                        <a:pt x="183832" y="37147"/>
                      </a:lnTo>
                      <a:lnTo>
                        <a:pt x="0" y="0"/>
                      </a:lnTo>
                      <a:cubicBezTo>
                        <a:pt x="0" y="0"/>
                        <a:pt x="1905" y="84772"/>
                        <a:pt x="5715" y="213360"/>
                      </a:cubicBezTo>
                      <a:cubicBezTo>
                        <a:pt x="196215" y="261938"/>
                        <a:pt x="521970" y="305753"/>
                        <a:pt x="914400" y="207645"/>
                      </a:cubicBezTo>
                      <a:close/>
                    </a:path>
                  </a:pathLst>
                </a:custGeom>
                <a:solidFill>
                  <a:srgbClr val="73D8EF"/>
                </a:solidFill>
                <a:ln w="9525" cap="flat">
                  <a:noFill/>
                  <a:prstDash val="solid"/>
                  <a:miter/>
                </a:ln>
              </p:spPr>
              <p:txBody>
                <a:bodyPr rtlCol="0" anchor="ctr"/>
                <a:lstStyle/>
                <a:p>
                  <a:endParaRPr lang="en-US"/>
                </a:p>
              </p:txBody>
            </p:sp>
            <p:grpSp>
              <p:nvGrpSpPr>
                <p:cNvPr id="239" name="Graphic 4">
                  <a:extLst>
                    <a:ext uri="{FF2B5EF4-FFF2-40B4-BE49-F238E27FC236}">
                      <a16:creationId xmlns="" xmlns:a16="http://schemas.microsoft.com/office/drawing/2014/main" id="{E0ECAD53-5AFD-8478-B41C-208E94D17CCE}"/>
                    </a:ext>
                  </a:extLst>
                </p:cNvPr>
                <p:cNvGrpSpPr/>
                <p:nvPr/>
              </p:nvGrpSpPr>
              <p:grpSpPr>
                <a:xfrm>
                  <a:off x="5854623" y="3905249"/>
                  <a:ext cx="906616" cy="489584"/>
                  <a:chOff x="5854623" y="3905249"/>
                  <a:chExt cx="906616" cy="489584"/>
                </a:xfrm>
                <a:solidFill>
                  <a:srgbClr val="73D8EF"/>
                </a:solidFill>
              </p:grpSpPr>
              <p:sp>
                <p:nvSpPr>
                  <p:cNvPr id="240" name="Freeform: Shape 124">
                    <a:extLst>
                      <a:ext uri="{FF2B5EF4-FFF2-40B4-BE49-F238E27FC236}">
                        <a16:creationId xmlns="" xmlns:a16="http://schemas.microsoft.com/office/drawing/2014/main" id="{701F412C-885C-1A85-6FDD-83EE57694C80}"/>
                      </a:ext>
                    </a:extLst>
                  </p:cNvPr>
                  <p:cNvSpPr/>
                  <p:nvPr/>
                </p:nvSpPr>
                <p:spPr>
                  <a:xfrm>
                    <a:off x="6104572" y="4381142"/>
                    <a:ext cx="391477" cy="13692"/>
                  </a:xfrm>
                  <a:custGeom>
                    <a:avLst/>
                    <a:gdLst>
                      <a:gd name="connsiteX0" fmla="*/ 2858 w 391477"/>
                      <a:gd name="connsiteY0" fmla="*/ 7025 h 13692"/>
                      <a:gd name="connsiteX1" fmla="*/ 99060 w 391477"/>
                      <a:gd name="connsiteY1" fmla="*/ 2262 h 13692"/>
                      <a:gd name="connsiteX2" fmla="*/ 195263 w 391477"/>
                      <a:gd name="connsiteY2" fmla="*/ 357 h 13692"/>
                      <a:gd name="connsiteX3" fmla="*/ 388620 w 391477"/>
                      <a:gd name="connsiteY3" fmla="*/ 3215 h 13692"/>
                      <a:gd name="connsiteX4" fmla="*/ 391478 w 391477"/>
                      <a:gd name="connsiteY4" fmla="*/ 6072 h 13692"/>
                      <a:gd name="connsiteX5" fmla="*/ 388620 w 391477"/>
                      <a:gd name="connsiteY5" fmla="*/ 8930 h 13692"/>
                      <a:gd name="connsiteX6" fmla="*/ 195263 w 391477"/>
                      <a:gd name="connsiteY6" fmla="*/ 12740 h 13692"/>
                      <a:gd name="connsiteX7" fmla="*/ 99060 w 391477"/>
                      <a:gd name="connsiteY7" fmla="*/ 13692 h 13692"/>
                      <a:gd name="connsiteX8" fmla="*/ 2858 w 391477"/>
                      <a:gd name="connsiteY8" fmla="*/ 12740 h 13692"/>
                      <a:gd name="connsiteX9" fmla="*/ 0 w 391477"/>
                      <a:gd name="connsiteY9" fmla="*/ 9882 h 13692"/>
                      <a:gd name="connsiteX10" fmla="*/ 2858 w 391477"/>
                      <a:gd name="connsiteY10" fmla="*/ 7025 h 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77" h="13692">
                        <a:moveTo>
                          <a:pt x="2858" y="7025"/>
                        </a:moveTo>
                        <a:cubicBezTo>
                          <a:pt x="35243" y="4167"/>
                          <a:pt x="67628" y="3215"/>
                          <a:pt x="99060" y="2262"/>
                        </a:cubicBezTo>
                        <a:cubicBezTo>
                          <a:pt x="131445" y="1310"/>
                          <a:pt x="163830" y="357"/>
                          <a:pt x="195263" y="357"/>
                        </a:cubicBezTo>
                        <a:cubicBezTo>
                          <a:pt x="260033" y="-595"/>
                          <a:pt x="323850" y="357"/>
                          <a:pt x="388620" y="3215"/>
                        </a:cubicBezTo>
                        <a:cubicBezTo>
                          <a:pt x="390525" y="3215"/>
                          <a:pt x="391478" y="5120"/>
                          <a:pt x="391478" y="6072"/>
                        </a:cubicBezTo>
                        <a:cubicBezTo>
                          <a:pt x="391478" y="7977"/>
                          <a:pt x="390525" y="8930"/>
                          <a:pt x="388620" y="8930"/>
                        </a:cubicBezTo>
                        <a:lnTo>
                          <a:pt x="195263" y="12740"/>
                        </a:lnTo>
                        <a:lnTo>
                          <a:pt x="99060" y="13692"/>
                        </a:lnTo>
                        <a:cubicBezTo>
                          <a:pt x="66675" y="13692"/>
                          <a:pt x="34290" y="13692"/>
                          <a:pt x="2858" y="12740"/>
                        </a:cubicBezTo>
                        <a:cubicBezTo>
                          <a:pt x="953" y="12740"/>
                          <a:pt x="0" y="11787"/>
                          <a:pt x="0" y="9882"/>
                        </a:cubicBezTo>
                        <a:cubicBezTo>
                          <a:pt x="0" y="8930"/>
                          <a:pt x="1905" y="7977"/>
                          <a:pt x="2858" y="7025"/>
                        </a:cubicBezTo>
                        <a:close/>
                      </a:path>
                    </a:pathLst>
                  </a:custGeom>
                  <a:solidFill>
                    <a:srgbClr val="73D8EF"/>
                  </a:solidFill>
                  <a:ln w="9525" cap="flat">
                    <a:noFill/>
                    <a:prstDash val="solid"/>
                    <a:miter/>
                  </a:ln>
                </p:spPr>
                <p:txBody>
                  <a:bodyPr rtlCol="0" anchor="ctr"/>
                  <a:lstStyle/>
                  <a:p>
                    <a:endParaRPr lang="en-US"/>
                  </a:p>
                </p:txBody>
              </p:sp>
              <p:sp>
                <p:nvSpPr>
                  <p:cNvPr id="241" name="Freeform: Shape 125">
                    <a:extLst>
                      <a:ext uri="{FF2B5EF4-FFF2-40B4-BE49-F238E27FC236}">
                        <a16:creationId xmlns="" xmlns:a16="http://schemas.microsoft.com/office/drawing/2014/main" id="{D18D0B6B-AF21-99CA-BF12-1B56BA879DBC}"/>
                      </a:ext>
                    </a:extLst>
                  </p:cNvPr>
                  <p:cNvSpPr/>
                  <p:nvPr/>
                </p:nvSpPr>
                <p:spPr>
                  <a:xfrm>
                    <a:off x="6289886" y="3905249"/>
                    <a:ext cx="13758" cy="391477"/>
                  </a:xfrm>
                  <a:custGeom>
                    <a:avLst/>
                    <a:gdLst>
                      <a:gd name="connsiteX0" fmla="*/ 9948 w 13758"/>
                      <a:gd name="connsiteY0" fmla="*/ 3810 h 391477"/>
                      <a:gd name="connsiteX1" fmla="*/ 11853 w 13758"/>
                      <a:gd name="connsiteY1" fmla="*/ 100013 h 391477"/>
                      <a:gd name="connsiteX2" fmla="*/ 11853 w 13758"/>
                      <a:gd name="connsiteY2" fmla="*/ 196215 h 391477"/>
                      <a:gd name="connsiteX3" fmla="*/ 11853 w 13758"/>
                      <a:gd name="connsiteY3" fmla="*/ 292418 h 391477"/>
                      <a:gd name="connsiteX4" fmla="*/ 13758 w 13758"/>
                      <a:gd name="connsiteY4" fmla="*/ 388620 h 391477"/>
                      <a:gd name="connsiteX5" fmla="*/ 10901 w 13758"/>
                      <a:gd name="connsiteY5" fmla="*/ 391478 h 391477"/>
                      <a:gd name="connsiteX6" fmla="*/ 8044 w 13758"/>
                      <a:gd name="connsiteY6" fmla="*/ 388620 h 391477"/>
                      <a:gd name="connsiteX7" fmla="*/ 423 w 13758"/>
                      <a:gd name="connsiteY7" fmla="*/ 195263 h 391477"/>
                      <a:gd name="connsiteX8" fmla="*/ 423 w 13758"/>
                      <a:gd name="connsiteY8" fmla="*/ 99060 h 391477"/>
                      <a:gd name="connsiteX9" fmla="*/ 4233 w 13758"/>
                      <a:gd name="connsiteY9" fmla="*/ 2857 h 391477"/>
                      <a:gd name="connsiteX10" fmla="*/ 7091 w 13758"/>
                      <a:gd name="connsiteY10" fmla="*/ 0 h 391477"/>
                      <a:gd name="connsiteX11" fmla="*/ 9948 w 13758"/>
                      <a:gd name="connsiteY11" fmla="*/ 381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8" h="391477">
                        <a:moveTo>
                          <a:pt x="9948" y="3810"/>
                        </a:moveTo>
                        <a:cubicBezTo>
                          <a:pt x="10901" y="36195"/>
                          <a:pt x="11853" y="68580"/>
                          <a:pt x="11853" y="100013"/>
                        </a:cubicBezTo>
                        <a:lnTo>
                          <a:pt x="11853" y="196215"/>
                        </a:lnTo>
                        <a:lnTo>
                          <a:pt x="11853" y="292418"/>
                        </a:lnTo>
                        <a:cubicBezTo>
                          <a:pt x="11853" y="324803"/>
                          <a:pt x="11853" y="357188"/>
                          <a:pt x="13758" y="388620"/>
                        </a:cubicBezTo>
                        <a:cubicBezTo>
                          <a:pt x="13758" y="390525"/>
                          <a:pt x="12806" y="391478"/>
                          <a:pt x="10901" y="391478"/>
                        </a:cubicBezTo>
                        <a:cubicBezTo>
                          <a:pt x="8996" y="391478"/>
                          <a:pt x="8044" y="390525"/>
                          <a:pt x="8044" y="388620"/>
                        </a:cubicBezTo>
                        <a:cubicBezTo>
                          <a:pt x="1376" y="323850"/>
                          <a:pt x="423" y="260032"/>
                          <a:pt x="423" y="195263"/>
                        </a:cubicBezTo>
                        <a:cubicBezTo>
                          <a:pt x="-529" y="162878"/>
                          <a:pt x="423" y="130493"/>
                          <a:pt x="423" y="99060"/>
                        </a:cubicBezTo>
                        <a:cubicBezTo>
                          <a:pt x="1376" y="66675"/>
                          <a:pt x="2328" y="34290"/>
                          <a:pt x="4233" y="2857"/>
                        </a:cubicBezTo>
                        <a:cubicBezTo>
                          <a:pt x="4233" y="953"/>
                          <a:pt x="6138" y="0"/>
                          <a:pt x="7091" y="0"/>
                        </a:cubicBezTo>
                        <a:cubicBezTo>
                          <a:pt x="8044" y="953"/>
                          <a:pt x="9948" y="2857"/>
                          <a:pt x="9948" y="3810"/>
                        </a:cubicBezTo>
                        <a:close/>
                      </a:path>
                    </a:pathLst>
                  </a:custGeom>
                  <a:solidFill>
                    <a:srgbClr val="73D8EF"/>
                  </a:solidFill>
                  <a:ln w="9525" cap="flat">
                    <a:noFill/>
                    <a:prstDash val="solid"/>
                    <a:miter/>
                  </a:ln>
                </p:spPr>
                <p:txBody>
                  <a:bodyPr rtlCol="0" anchor="ctr"/>
                  <a:lstStyle/>
                  <a:p>
                    <a:endParaRPr lang="en-US"/>
                  </a:p>
                </p:txBody>
              </p:sp>
              <p:sp>
                <p:nvSpPr>
                  <p:cNvPr id="242" name="Freeform: Shape 126">
                    <a:extLst>
                      <a:ext uri="{FF2B5EF4-FFF2-40B4-BE49-F238E27FC236}">
                        <a16:creationId xmlns="" xmlns:a16="http://schemas.microsoft.com/office/drawing/2014/main" id="{123E7C5D-7417-EE00-06A2-E77780C5749B}"/>
                      </a:ext>
                    </a:extLst>
                  </p:cNvPr>
                  <p:cNvSpPr/>
                  <p:nvPr/>
                </p:nvSpPr>
                <p:spPr>
                  <a:xfrm>
                    <a:off x="6296351" y="4029074"/>
                    <a:ext cx="66104" cy="250119"/>
                  </a:xfrm>
                  <a:custGeom>
                    <a:avLst/>
                    <a:gdLst>
                      <a:gd name="connsiteX0" fmla="*/ 4436 w 66104"/>
                      <a:gd name="connsiteY0" fmla="*/ 241935 h 250119"/>
                      <a:gd name="connsiteX1" fmla="*/ 30153 w 66104"/>
                      <a:gd name="connsiteY1" fmla="*/ 232410 h 250119"/>
                      <a:gd name="connsiteX2" fmla="*/ 43488 w 66104"/>
                      <a:gd name="connsiteY2" fmla="*/ 203835 h 250119"/>
                      <a:gd name="connsiteX3" fmla="*/ 52061 w 66104"/>
                      <a:gd name="connsiteY3" fmla="*/ 138113 h 250119"/>
                      <a:gd name="connsiteX4" fmla="*/ 56823 w 66104"/>
                      <a:gd name="connsiteY4" fmla="*/ 2857 h 250119"/>
                      <a:gd name="connsiteX5" fmla="*/ 59681 w 66104"/>
                      <a:gd name="connsiteY5" fmla="*/ 0 h 250119"/>
                      <a:gd name="connsiteX6" fmla="*/ 62538 w 66104"/>
                      <a:gd name="connsiteY6" fmla="*/ 2857 h 250119"/>
                      <a:gd name="connsiteX7" fmla="*/ 64443 w 66104"/>
                      <a:gd name="connsiteY7" fmla="*/ 139065 h 250119"/>
                      <a:gd name="connsiteX8" fmla="*/ 53966 w 66104"/>
                      <a:gd name="connsiteY8" fmla="*/ 207645 h 250119"/>
                      <a:gd name="connsiteX9" fmla="*/ 36821 w 66104"/>
                      <a:gd name="connsiteY9" fmla="*/ 239078 h 250119"/>
                      <a:gd name="connsiteX10" fmla="*/ 1578 w 66104"/>
                      <a:gd name="connsiteY10" fmla="*/ 247650 h 250119"/>
                      <a:gd name="connsiteX11" fmla="*/ 626 w 66104"/>
                      <a:gd name="connsiteY11" fmla="*/ 243840 h 250119"/>
                      <a:gd name="connsiteX12" fmla="*/ 4436 w 66104"/>
                      <a:gd name="connsiteY12" fmla="*/ 241935 h 250119"/>
                      <a:gd name="connsiteX13" fmla="*/ 4436 w 66104"/>
                      <a:gd name="connsiteY13" fmla="*/ 241935 h 2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04" h="250119">
                        <a:moveTo>
                          <a:pt x="4436" y="241935"/>
                        </a:moveTo>
                        <a:cubicBezTo>
                          <a:pt x="13961" y="244793"/>
                          <a:pt x="24438" y="240030"/>
                          <a:pt x="30153" y="232410"/>
                        </a:cubicBezTo>
                        <a:cubicBezTo>
                          <a:pt x="36821" y="224790"/>
                          <a:pt x="40631" y="214313"/>
                          <a:pt x="43488" y="203835"/>
                        </a:cubicBezTo>
                        <a:cubicBezTo>
                          <a:pt x="49203" y="182880"/>
                          <a:pt x="50156" y="160020"/>
                          <a:pt x="52061" y="138113"/>
                        </a:cubicBezTo>
                        <a:cubicBezTo>
                          <a:pt x="54918" y="93345"/>
                          <a:pt x="55871" y="48578"/>
                          <a:pt x="56823" y="2857"/>
                        </a:cubicBezTo>
                        <a:cubicBezTo>
                          <a:pt x="56823" y="953"/>
                          <a:pt x="57776" y="0"/>
                          <a:pt x="59681" y="0"/>
                        </a:cubicBezTo>
                        <a:cubicBezTo>
                          <a:pt x="61586" y="0"/>
                          <a:pt x="62538" y="953"/>
                          <a:pt x="62538" y="2857"/>
                        </a:cubicBezTo>
                        <a:cubicBezTo>
                          <a:pt x="66348" y="48578"/>
                          <a:pt x="67301" y="93345"/>
                          <a:pt x="64443" y="139065"/>
                        </a:cubicBezTo>
                        <a:cubicBezTo>
                          <a:pt x="63491" y="161925"/>
                          <a:pt x="60633" y="184785"/>
                          <a:pt x="53966" y="207645"/>
                        </a:cubicBezTo>
                        <a:cubicBezTo>
                          <a:pt x="50156" y="219075"/>
                          <a:pt x="45393" y="230505"/>
                          <a:pt x="36821" y="239078"/>
                        </a:cubicBezTo>
                        <a:cubicBezTo>
                          <a:pt x="28248" y="248603"/>
                          <a:pt x="13961" y="253365"/>
                          <a:pt x="1578" y="247650"/>
                        </a:cubicBezTo>
                        <a:cubicBezTo>
                          <a:pt x="-327" y="246697"/>
                          <a:pt x="-327" y="244793"/>
                          <a:pt x="626" y="243840"/>
                        </a:cubicBezTo>
                        <a:cubicBezTo>
                          <a:pt x="626" y="241935"/>
                          <a:pt x="2531" y="240982"/>
                          <a:pt x="4436" y="241935"/>
                        </a:cubicBezTo>
                        <a:lnTo>
                          <a:pt x="4436" y="241935"/>
                        </a:lnTo>
                        <a:close/>
                      </a:path>
                    </a:pathLst>
                  </a:custGeom>
                  <a:solidFill>
                    <a:srgbClr val="73D8EF"/>
                  </a:solidFill>
                  <a:ln w="9525" cap="flat">
                    <a:noFill/>
                    <a:prstDash val="solid"/>
                    <a:miter/>
                  </a:ln>
                </p:spPr>
                <p:txBody>
                  <a:bodyPr rtlCol="0" anchor="ctr"/>
                  <a:lstStyle/>
                  <a:p>
                    <a:endParaRPr lang="en-US"/>
                  </a:p>
                </p:txBody>
              </p:sp>
              <p:sp>
                <p:nvSpPr>
                  <p:cNvPr id="243" name="Freeform: Shape 127">
                    <a:extLst>
                      <a:ext uri="{FF2B5EF4-FFF2-40B4-BE49-F238E27FC236}">
                        <a16:creationId xmlns="" xmlns:a16="http://schemas.microsoft.com/office/drawing/2014/main" id="{0353058C-0F61-3796-BDDA-072F3642EC2F}"/>
                      </a:ext>
                    </a:extLst>
                  </p:cNvPr>
                  <p:cNvSpPr/>
                  <p:nvPr/>
                </p:nvSpPr>
                <p:spPr>
                  <a:xfrm>
                    <a:off x="5854623" y="4001452"/>
                    <a:ext cx="117551" cy="196215"/>
                  </a:xfrm>
                  <a:custGeom>
                    <a:avLst/>
                    <a:gdLst>
                      <a:gd name="connsiteX0" fmla="*/ 1347 w 117551"/>
                      <a:gd name="connsiteY0" fmla="*/ 192405 h 196215"/>
                      <a:gd name="connsiteX1" fmla="*/ 48020 w 117551"/>
                      <a:gd name="connsiteY1" fmla="*/ 159067 h 196215"/>
                      <a:gd name="connsiteX2" fmla="*/ 83262 w 117551"/>
                      <a:gd name="connsiteY2" fmla="*/ 114300 h 196215"/>
                      <a:gd name="connsiteX3" fmla="*/ 89930 w 117551"/>
                      <a:gd name="connsiteY3" fmla="*/ 101917 h 196215"/>
                      <a:gd name="connsiteX4" fmla="*/ 95645 w 117551"/>
                      <a:gd name="connsiteY4" fmla="*/ 88582 h 196215"/>
                      <a:gd name="connsiteX5" fmla="*/ 100407 w 117551"/>
                      <a:gd name="connsiteY5" fmla="*/ 75247 h 196215"/>
                      <a:gd name="connsiteX6" fmla="*/ 104217 w 117551"/>
                      <a:gd name="connsiteY6" fmla="*/ 60960 h 196215"/>
                      <a:gd name="connsiteX7" fmla="*/ 108980 w 117551"/>
                      <a:gd name="connsiteY7" fmla="*/ 32385 h 196215"/>
                      <a:gd name="connsiteX8" fmla="*/ 110884 w 117551"/>
                      <a:gd name="connsiteY8" fmla="*/ 2857 h 196215"/>
                      <a:gd name="connsiteX9" fmla="*/ 110884 w 117551"/>
                      <a:gd name="connsiteY9" fmla="*/ 2857 h 196215"/>
                      <a:gd name="connsiteX10" fmla="*/ 113742 w 117551"/>
                      <a:gd name="connsiteY10" fmla="*/ 0 h 196215"/>
                      <a:gd name="connsiteX11" fmla="*/ 116599 w 117551"/>
                      <a:gd name="connsiteY11" fmla="*/ 2857 h 196215"/>
                      <a:gd name="connsiteX12" fmla="*/ 117552 w 117551"/>
                      <a:gd name="connsiteY12" fmla="*/ 32385 h 196215"/>
                      <a:gd name="connsiteX13" fmla="*/ 116599 w 117551"/>
                      <a:gd name="connsiteY13" fmla="*/ 47625 h 196215"/>
                      <a:gd name="connsiteX14" fmla="*/ 114695 w 117551"/>
                      <a:gd name="connsiteY14" fmla="*/ 62865 h 196215"/>
                      <a:gd name="connsiteX15" fmla="*/ 111837 w 117551"/>
                      <a:gd name="connsiteY15" fmla="*/ 78105 h 196215"/>
                      <a:gd name="connsiteX16" fmla="*/ 107074 w 117551"/>
                      <a:gd name="connsiteY16" fmla="*/ 92392 h 196215"/>
                      <a:gd name="connsiteX17" fmla="*/ 101359 w 117551"/>
                      <a:gd name="connsiteY17" fmla="*/ 106680 h 196215"/>
                      <a:gd name="connsiteX18" fmla="*/ 94692 w 117551"/>
                      <a:gd name="connsiteY18" fmla="*/ 120015 h 196215"/>
                      <a:gd name="connsiteX19" fmla="*/ 56592 w 117551"/>
                      <a:gd name="connsiteY19" fmla="*/ 166688 h 196215"/>
                      <a:gd name="connsiteX20" fmla="*/ 4205 w 117551"/>
                      <a:gd name="connsiteY20" fmla="*/ 196215 h 196215"/>
                      <a:gd name="connsiteX21" fmla="*/ 395 w 117551"/>
                      <a:gd name="connsiteY21" fmla="*/ 194310 h 196215"/>
                      <a:gd name="connsiteX22" fmla="*/ 1347 w 117551"/>
                      <a:gd name="connsiteY22" fmla="*/ 192405 h 196215"/>
                      <a:gd name="connsiteX23" fmla="*/ 1347 w 117551"/>
                      <a:gd name="connsiteY23" fmla="*/ 19240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215">
                        <a:moveTo>
                          <a:pt x="1347" y="192405"/>
                        </a:moveTo>
                        <a:cubicBezTo>
                          <a:pt x="18492" y="183832"/>
                          <a:pt x="34684" y="172403"/>
                          <a:pt x="48020" y="159067"/>
                        </a:cubicBezTo>
                        <a:cubicBezTo>
                          <a:pt x="62307" y="145732"/>
                          <a:pt x="73737" y="131445"/>
                          <a:pt x="83262" y="114300"/>
                        </a:cubicBezTo>
                        <a:cubicBezTo>
                          <a:pt x="86120" y="110490"/>
                          <a:pt x="87072" y="105728"/>
                          <a:pt x="89930" y="101917"/>
                        </a:cubicBezTo>
                        <a:cubicBezTo>
                          <a:pt x="91834" y="98107"/>
                          <a:pt x="93739" y="93345"/>
                          <a:pt x="95645" y="88582"/>
                        </a:cubicBezTo>
                        <a:lnTo>
                          <a:pt x="100407" y="75247"/>
                        </a:lnTo>
                        <a:lnTo>
                          <a:pt x="104217" y="60960"/>
                        </a:lnTo>
                        <a:cubicBezTo>
                          <a:pt x="107074" y="51435"/>
                          <a:pt x="107074" y="41910"/>
                          <a:pt x="108980" y="32385"/>
                        </a:cubicBezTo>
                        <a:cubicBezTo>
                          <a:pt x="109932" y="22860"/>
                          <a:pt x="109932" y="13335"/>
                          <a:pt x="110884" y="2857"/>
                        </a:cubicBezTo>
                        <a:lnTo>
                          <a:pt x="110884" y="2857"/>
                        </a:lnTo>
                        <a:cubicBezTo>
                          <a:pt x="110884" y="953"/>
                          <a:pt x="112789" y="0"/>
                          <a:pt x="113742" y="0"/>
                        </a:cubicBezTo>
                        <a:cubicBezTo>
                          <a:pt x="115647" y="0"/>
                          <a:pt x="116599" y="953"/>
                          <a:pt x="116599" y="2857"/>
                        </a:cubicBezTo>
                        <a:cubicBezTo>
                          <a:pt x="117552" y="12382"/>
                          <a:pt x="117552" y="22860"/>
                          <a:pt x="117552" y="32385"/>
                        </a:cubicBezTo>
                        <a:lnTo>
                          <a:pt x="116599" y="47625"/>
                        </a:lnTo>
                        <a:cubicBezTo>
                          <a:pt x="116599" y="52388"/>
                          <a:pt x="115647" y="58103"/>
                          <a:pt x="114695" y="62865"/>
                        </a:cubicBezTo>
                        <a:lnTo>
                          <a:pt x="111837" y="78105"/>
                        </a:lnTo>
                        <a:lnTo>
                          <a:pt x="107074" y="92392"/>
                        </a:lnTo>
                        <a:cubicBezTo>
                          <a:pt x="106122" y="97155"/>
                          <a:pt x="103264" y="101917"/>
                          <a:pt x="101359" y="106680"/>
                        </a:cubicBezTo>
                        <a:cubicBezTo>
                          <a:pt x="99455" y="111442"/>
                          <a:pt x="97549" y="116205"/>
                          <a:pt x="94692" y="120015"/>
                        </a:cubicBezTo>
                        <a:cubicBezTo>
                          <a:pt x="85167" y="138113"/>
                          <a:pt x="71832" y="153353"/>
                          <a:pt x="56592" y="166688"/>
                        </a:cubicBezTo>
                        <a:cubicBezTo>
                          <a:pt x="41352" y="180022"/>
                          <a:pt x="23255" y="190500"/>
                          <a:pt x="4205" y="196215"/>
                        </a:cubicBezTo>
                        <a:cubicBezTo>
                          <a:pt x="2299" y="196215"/>
                          <a:pt x="1347" y="196215"/>
                          <a:pt x="395" y="194310"/>
                        </a:cubicBezTo>
                        <a:cubicBezTo>
                          <a:pt x="-558" y="194310"/>
                          <a:pt x="395" y="193357"/>
                          <a:pt x="1347" y="192405"/>
                        </a:cubicBezTo>
                        <a:lnTo>
                          <a:pt x="1347" y="192405"/>
                        </a:lnTo>
                        <a:close/>
                      </a:path>
                    </a:pathLst>
                  </a:custGeom>
                  <a:solidFill>
                    <a:srgbClr val="73D8EF"/>
                  </a:solidFill>
                  <a:ln w="9525" cap="flat">
                    <a:noFill/>
                    <a:prstDash val="solid"/>
                    <a:miter/>
                  </a:ln>
                </p:spPr>
                <p:txBody>
                  <a:bodyPr rtlCol="0" anchor="ctr"/>
                  <a:lstStyle/>
                  <a:p>
                    <a:endParaRPr lang="en-US"/>
                  </a:p>
                </p:txBody>
              </p:sp>
              <p:sp>
                <p:nvSpPr>
                  <p:cNvPr id="244" name="Freeform: Shape 128">
                    <a:extLst>
                      <a:ext uri="{FF2B5EF4-FFF2-40B4-BE49-F238E27FC236}">
                        <a16:creationId xmlns="" xmlns:a16="http://schemas.microsoft.com/office/drawing/2014/main" id="{FC9CE5FC-4F44-1BC4-A837-94D9DAADA3D2}"/>
                      </a:ext>
                    </a:extLst>
                  </p:cNvPr>
                  <p:cNvSpPr/>
                  <p:nvPr/>
                </p:nvSpPr>
                <p:spPr>
                  <a:xfrm>
                    <a:off x="6643687" y="4002404"/>
                    <a:ext cx="117551" cy="196638"/>
                  </a:xfrm>
                  <a:custGeom>
                    <a:avLst/>
                    <a:gdLst>
                      <a:gd name="connsiteX0" fmla="*/ 113347 w 117551"/>
                      <a:gd name="connsiteY0" fmla="*/ 196215 h 196638"/>
                      <a:gd name="connsiteX1" fmla="*/ 60960 w 117551"/>
                      <a:gd name="connsiteY1" fmla="*/ 166688 h 196638"/>
                      <a:gd name="connsiteX2" fmla="*/ 22860 w 117551"/>
                      <a:gd name="connsiteY2" fmla="*/ 120015 h 196638"/>
                      <a:gd name="connsiteX3" fmla="*/ 16193 w 117551"/>
                      <a:gd name="connsiteY3" fmla="*/ 106680 h 196638"/>
                      <a:gd name="connsiteX4" fmla="*/ 10478 w 117551"/>
                      <a:gd name="connsiteY4" fmla="*/ 92392 h 196638"/>
                      <a:gd name="connsiteX5" fmla="*/ 5715 w 117551"/>
                      <a:gd name="connsiteY5" fmla="*/ 78105 h 196638"/>
                      <a:gd name="connsiteX6" fmla="*/ 2857 w 117551"/>
                      <a:gd name="connsiteY6" fmla="*/ 62865 h 196638"/>
                      <a:gd name="connsiteX7" fmla="*/ 953 w 117551"/>
                      <a:gd name="connsiteY7" fmla="*/ 47625 h 196638"/>
                      <a:gd name="connsiteX8" fmla="*/ 0 w 117551"/>
                      <a:gd name="connsiteY8" fmla="*/ 32385 h 196638"/>
                      <a:gd name="connsiteX9" fmla="*/ 953 w 117551"/>
                      <a:gd name="connsiteY9" fmla="*/ 2857 h 196638"/>
                      <a:gd name="connsiteX10" fmla="*/ 3810 w 117551"/>
                      <a:gd name="connsiteY10" fmla="*/ 0 h 196638"/>
                      <a:gd name="connsiteX11" fmla="*/ 6668 w 117551"/>
                      <a:gd name="connsiteY11" fmla="*/ 2857 h 196638"/>
                      <a:gd name="connsiteX12" fmla="*/ 6668 w 117551"/>
                      <a:gd name="connsiteY12" fmla="*/ 2857 h 196638"/>
                      <a:gd name="connsiteX13" fmla="*/ 8572 w 117551"/>
                      <a:gd name="connsiteY13" fmla="*/ 32385 h 196638"/>
                      <a:gd name="connsiteX14" fmla="*/ 13335 w 117551"/>
                      <a:gd name="connsiteY14" fmla="*/ 60960 h 196638"/>
                      <a:gd name="connsiteX15" fmla="*/ 17145 w 117551"/>
                      <a:gd name="connsiteY15" fmla="*/ 75247 h 196638"/>
                      <a:gd name="connsiteX16" fmla="*/ 21907 w 117551"/>
                      <a:gd name="connsiteY16" fmla="*/ 88582 h 196638"/>
                      <a:gd name="connsiteX17" fmla="*/ 27622 w 117551"/>
                      <a:gd name="connsiteY17" fmla="*/ 101917 h 196638"/>
                      <a:gd name="connsiteX18" fmla="*/ 34290 w 117551"/>
                      <a:gd name="connsiteY18" fmla="*/ 114300 h 196638"/>
                      <a:gd name="connsiteX19" fmla="*/ 69532 w 117551"/>
                      <a:gd name="connsiteY19" fmla="*/ 159067 h 196638"/>
                      <a:gd name="connsiteX20" fmla="*/ 116205 w 117551"/>
                      <a:gd name="connsiteY20" fmla="*/ 192405 h 196638"/>
                      <a:gd name="connsiteX21" fmla="*/ 116205 w 117551"/>
                      <a:gd name="connsiteY21" fmla="*/ 192405 h 196638"/>
                      <a:gd name="connsiteX22" fmla="*/ 117157 w 117551"/>
                      <a:gd name="connsiteY22" fmla="*/ 196215 h 196638"/>
                      <a:gd name="connsiteX23" fmla="*/ 113347 w 117551"/>
                      <a:gd name="connsiteY23" fmla="*/ 196215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638">
                        <a:moveTo>
                          <a:pt x="113347" y="196215"/>
                        </a:moveTo>
                        <a:cubicBezTo>
                          <a:pt x="94297" y="190500"/>
                          <a:pt x="76200" y="179070"/>
                          <a:pt x="60960" y="166688"/>
                        </a:cubicBezTo>
                        <a:cubicBezTo>
                          <a:pt x="45720" y="153352"/>
                          <a:pt x="32385" y="138113"/>
                          <a:pt x="22860" y="120015"/>
                        </a:cubicBezTo>
                        <a:cubicBezTo>
                          <a:pt x="20003" y="116205"/>
                          <a:pt x="18097" y="110490"/>
                          <a:pt x="16193" y="106680"/>
                        </a:cubicBezTo>
                        <a:cubicBezTo>
                          <a:pt x="14288" y="101917"/>
                          <a:pt x="12382" y="97155"/>
                          <a:pt x="10478" y="92392"/>
                        </a:cubicBezTo>
                        <a:lnTo>
                          <a:pt x="5715" y="78105"/>
                        </a:lnTo>
                        <a:lnTo>
                          <a:pt x="2857" y="62865"/>
                        </a:lnTo>
                        <a:cubicBezTo>
                          <a:pt x="1905" y="58102"/>
                          <a:pt x="953" y="53340"/>
                          <a:pt x="953" y="47625"/>
                        </a:cubicBezTo>
                        <a:lnTo>
                          <a:pt x="0" y="32385"/>
                        </a:lnTo>
                        <a:cubicBezTo>
                          <a:pt x="0" y="21907"/>
                          <a:pt x="953" y="12382"/>
                          <a:pt x="953" y="2857"/>
                        </a:cubicBezTo>
                        <a:cubicBezTo>
                          <a:pt x="953" y="952"/>
                          <a:pt x="2857" y="0"/>
                          <a:pt x="3810" y="0"/>
                        </a:cubicBezTo>
                        <a:cubicBezTo>
                          <a:pt x="5715" y="0"/>
                          <a:pt x="6668" y="952"/>
                          <a:pt x="6668" y="2857"/>
                        </a:cubicBezTo>
                        <a:lnTo>
                          <a:pt x="6668" y="2857"/>
                        </a:lnTo>
                        <a:cubicBezTo>
                          <a:pt x="7620" y="12382"/>
                          <a:pt x="7620" y="21907"/>
                          <a:pt x="8572" y="32385"/>
                        </a:cubicBezTo>
                        <a:cubicBezTo>
                          <a:pt x="10478" y="41910"/>
                          <a:pt x="10478" y="51435"/>
                          <a:pt x="13335" y="60960"/>
                        </a:cubicBezTo>
                        <a:lnTo>
                          <a:pt x="17145" y="75247"/>
                        </a:lnTo>
                        <a:lnTo>
                          <a:pt x="21907" y="88582"/>
                        </a:lnTo>
                        <a:cubicBezTo>
                          <a:pt x="22860" y="93345"/>
                          <a:pt x="25718" y="97155"/>
                          <a:pt x="27622" y="101917"/>
                        </a:cubicBezTo>
                        <a:cubicBezTo>
                          <a:pt x="29528" y="105727"/>
                          <a:pt x="31432" y="110490"/>
                          <a:pt x="34290" y="114300"/>
                        </a:cubicBezTo>
                        <a:cubicBezTo>
                          <a:pt x="43815" y="130492"/>
                          <a:pt x="55245" y="145732"/>
                          <a:pt x="69532" y="159067"/>
                        </a:cubicBezTo>
                        <a:cubicBezTo>
                          <a:pt x="82868" y="172402"/>
                          <a:pt x="99060" y="183832"/>
                          <a:pt x="116205" y="192405"/>
                        </a:cubicBezTo>
                        <a:lnTo>
                          <a:pt x="116205" y="192405"/>
                        </a:lnTo>
                        <a:cubicBezTo>
                          <a:pt x="117157" y="193357"/>
                          <a:pt x="118110" y="195263"/>
                          <a:pt x="117157" y="196215"/>
                        </a:cubicBezTo>
                        <a:cubicBezTo>
                          <a:pt x="116205" y="196215"/>
                          <a:pt x="115253" y="197167"/>
                          <a:pt x="113347" y="196215"/>
                        </a:cubicBezTo>
                        <a:close/>
                      </a:path>
                    </a:pathLst>
                  </a:custGeom>
                  <a:solidFill>
                    <a:srgbClr val="73D8EF"/>
                  </a:solidFill>
                  <a:ln w="9525" cap="flat">
                    <a:noFill/>
                    <a:prstDash val="solid"/>
                    <a:miter/>
                  </a:ln>
                </p:spPr>
                <p:txBody>
                  <a:bodyPr rtlCol="0" anchor="ctr"/>
                  <a:lstStyle/>
                  <a:p>
                    <a:endParaRPr lang="en-US"/>
                  </a:p>
                </p:txBody>
              </p:sp>
            </p:grpSp>
          </p:grpSp>
          <p:grpSp>
            <p:nvGrpSpPr>
              <p:cNvPr id="150" name="Graphic 4">
                <a:extLst>
                  <a:ext uri="{FF2B5EF4-FFF2-40B4-BE49-F238E27FC236}">
                    <a16:creationId xmlns="" xmlns:a16="http://schemas.microsoft.com/office/drawing/2014/main" id="{C1857C67-2F33-6F73-CCDF-ABFDDEF498E2}"/>
                  </a:ext>
                </a:extLst>
              </p:cNvPr>
              <p:cNvGrpSpPr/>
              <p:nvPr/>
            </p:nvGrpSpPr>
            <p:grpSpPr>
              <a:xfrm>
                <a:off x="5484494" y="2930841"/>
                <a:ext cx="1711642" cy="1172527"/>
                <a:chOff x="5484494" y="2930841"/>
                <a:chExt cx="1711642" cy="1172527"/>
              </a:xfrm>
            </p:grpSpPr>
            <p:sp>
              <p:nvSpPr>
                <p:cNvPr id="226" name="Freeform: Shape 130">
                  <a:extLst>
                    <a:ext uri="{FF2B5EF4-FFF2-40B4-BE49-F238E27FC236}">
                      <a16:creationId xmlns="" xmlns:a16="http://schemas.microsoft.com/office/drawing/2014/main" id="{2C98ED62-000F-FEB7-307C-FBCAA9A51EC1}"/>
                    </a:ext>
                  </a:extLst>
                </p:cNvPr>
                <p:cNvSpPr/>
                <p:nvPr/>
              </p:nvSpPr>
              <p:spPr>
                <a:xfrm>
                  <a:off x="5572125" y="2968923"/>
                  <a:ext cx="1457325" cy="1134445"/>
                </a:xfrm>
                <a:custGeom>
                  <a:avLst/>
                  <a:gdLst>
                    <a:gd name="connsiteX0" fmla="*/ 1185863 w 1457325"/>
                    <a:gd name="connsiteY0" fmla="*/ 555326 h 1134445"/>
                    <a:gd name="connsiteX1" fmla="*/ 1457325 w 1457325"/>
                    <a:gd name="connsiteY1" fmla="*/ 421023 h 1134445"/>
                    <a:gd name="connsiteX2" fmla="*/ 1106805 w 1457325"/>
                    <a:gd name="connsiteY2" fmla="*/ 11448 h 1134445"/>
                    <a:gd name="connsiteX3" fmla="*/ 732472 w 1457325"/>
                    <a:gd name="connsiteY3" fmla="*/ 2876 h 1134445"/>
                    <a:gd name="connsiteX4" fmla="*/ 350520 w 1457325"/>
                    <a:gd name="connsiteY4" fmla="*/ 11448 h 1134445"/>
                    <a:gd name="connsiteX5" fmla="*/ 0 w 1457325"/>
                    <a:gd name="connsiteY5" fmla="*/ 421023 h 1134445"/>
                    <a:gd name="connsiteX6" fmla="*/ 271463 w 1457325"/>
                    <a:gd name="connsiteY6" fmla="*/ 555326 h 1134445"/>
                    <a:gd name="connsiteX7" fmla="*/ 232410 w 1457325"/>
                    <a:gd name="connsiteY7" fmla="*/ 1036338 h 1134445"/>
                    <a:gd name="connsiteX8" fmla="*/ 728663 w 1457325"/>
                    <a:gd name="connsiteY8" fmla="*/ 1134446 h 1134445"/>
                    <a:gd name="connsiteX9" fmla="*/ 728663 w 1457325"/>
                    <a:gd name="connsiteY9" fmla="*/ 1134446 h 1134445"/>
                    <a:gd name="connsiteX10" fmla="*/ 732472 w 1457325"/>
                    <a:gd name="connsiteY10" fmla="*/ 1134446 h 1134445"/>
                    <a:gd name="connsiteX11" fmla="*/ 736282 w 1457325"/>
                    <a:gd name="connsiteY11" fmla="*/ 1134446 h 1134445"/>
                    <a:gd name="connsiteX12" fmla="*/ 736282 w 1457325"/>
                    <a:gd name="connsiteY12" fmla="*/ 1134446 h 1134445"/>
                    <a:gd name="connsiteX13" fmla="*/ 1224915 w 1457325"/>
                    <a:gd name="connsiteY13" fmla="*/ 1036338 h 1134445"/>
                    <a:gd name="connsiteX14" fmla="*/ 1185863 w 1457325"/>
                    <a:gd name="connsiteY14" fmla="*/ 555326 h 11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7325" h="1134445">
                      <a:moveTo>
                        <a:pt x="1185863" y="555326"/>
                      </a:moveTo>
                      <a:cubicBezTo>
                        <a:pt x="1316355" y="562946"/>
                        <a:pt x="1457325" y="421023"/>
                        <a:pt x="1457325" y="421023"/>
                      </a:cubicBezTo>
                      <a:cubicBezTo>
                        <a:pt x="1457325" y="421023"/>
                        <a:pt x="1370648" y="39071"/>
                        <a:pt x="1106805" y="11448"/>
                      </a:cubicBezTo>
                      <a:cubicBezTo>
                        <a:pt x="926782" y="-5697"/>
                        <a:pt x="768668" y="971"/>
                        <a:pt x="732472" y="2876"/>
                      </a:cubicBezTo>
                      <a:cubicBezTo>
                        <a:pt x="695325" y="971"/>
                        <a:pt x="530543" y="-5697"/>
                        <a:pt x="350520" y="11448"/>
                      </a:cubicBezTo>
                      <a:cubicBezTo>
                        <a:pt x="86678" y="39071"/>
                        <a:pt x="0" y="421023"/>
                        <a:pt x="0" y="421023"/>
                      </a:cubicBezTo>
                      <a:cubicBezTo>
                        <a:pt x="0" y="421023"/>
                        <a:pt x="141922" y="562946"/>
                        <a:pt x="271463" y="555326"/>
                      </a:cubicBezTo>
                      <a:lnTo>
                        <a:pt x="232410" y="1036338"/>
                      </a:lnTo>
                      <a:cubicBezTo>
                        <a:pt x="232410" y="1036338"/>
                        <a:pt x="444818" y="1132541"/>
                        <a:pt x="728663" y="1134446"/>
                      </a:cubicBezTo>
                      <a:lnTo>
                        <a:pt x="728663" y="1134446"/>
                      </a:lnTo>
                      <a:cubicBezTo>
                        <a:pt x="729615" y="1134446"/>
                        <a:pt x="731520" y="1134446"/>
                        <a:pt x="732472" y="1134446"/>
                      </a:cubicBezTo>
                      <a:cubicBezTo>
                        <a:pt x="733425" y="1134446"/>
                        <a:pt x="735330" y="1134446"/>
                        <a:pt x="736282" y="1134446"/>
                      </a:cubicBezTo>
                      <a:lnTo>
                        <a:pt x="736282" y="1134446"/>
                      </a:lnTo>
                      <a:cubicBezTo>
                        <a:pt x="1020128" y="1132541"/>
                        <a:pt x="1224915" y="1036338"/>
                        <a:pt x="1224915" y="1036338"/>
                      </a:cubicBezTo>
                      <a:lnTo>
                        <a:pt x="1185863" y="555326"/>
                      </a:lnTo>
                      <a:close/>
                    </a:path>
                  </a:pathLst>
                </a:custGeom>
                <a:solidFill>
                  <a:srgbClr val="F26952"/>
                </a:solidFill>
                <a:ln w="9525" cap="flat">
                  <a:noFill/>
                  <a:prstDash val="solid"/>
                  <a:miter/>
                </a:ln>
              </p:spPr>
              <p:txBody>
                <a:bodyPr rtlCol="0" anchor="ctr"/>
                <a:lstStyle/>
                <a:p>
                  <a:endParaRPr lang="en-US"/>
                </a:p>
              </p:txBody>
            </p:sp>
            <p:grpSp>
              <p:nvGrpSpPr>
                <p:cNvPr id="227" name="Graphic 4">
                  <a:extLst>
                    <a:ext uri="{FF2B5EF4-FFF2-40B4-BE49-F238E27FC236}">
                      <a16:creationId xmlns="" xmlns:a16="http://schemas.microsoft.com/office/drawing/2014/main" id="{E31DC9C7-85D1-2C29-6AA6-990A3CC9366F}"/>
                    </a:ext>
                  </a:extLst>
                </p:cNvPr>
                <p:cNvGrpSpPr/>
                <p:nvPr/>
              </p:nvGrpSpPr>
              <p:grpSpPr>
                <a:xfrm>
                  <a:off x="5484494" y="2930841"/>
                  <a:ext cx="1711642" cy="1025744"/>
                  <a:chOff x="5484494" y="2930841"/>
                  <a:chExt cx="1711642" cy="1025744"/>
                </a:xfrm>
                <a:noFill/>
              </p:grpSpPr>
              <p:sp>
                <p:nvSpPr>
                  <p:cNvPr id="231" name="Freeform: Shape 132">
                    <a:extLst>
                      <a:ext uri="{FF2B5EF4-FFF2-40B4-BE49-F238E27FC236}">
                        <a16:creationId xmlns="" xmlns:a16="http://schemas.microsoft.com/office/drawing/2014/main" id="{8FA375B3-0274-FDB3-D060-719A3B671410}"/>
                      </a:ext>
                    </a:extLst>
                  </p:cNvPr>
                  <p:cNvSpPr/>
                  <p:nvPr/>
                </p:nvSpPr>
                <p:spPr>
                  <a:xfrm>
                    <a:off x="5484494" y="2930841"/>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2" name="Freeform: Shape 133">
                    <a:extLst>
                      <a:ext uri="{FF2B5EF4-FFF2-40B4-BE49-F238E27FC236}">
                        <a16:creationId xmlns="" xmlns:a16="http://schemas.microsoft.com/office/drawing/2014/main" id="{77CFD822-C2E9-AAF9-8A3E-F7DEDE8DEC42}"/>
                      </a:ext>
                    </a:extLst>
                  </p:cNvPr>
                  <p:cNvSpPr/>
                  <p:nvPr/>
                </p:nvSpPr>
                <p:spPr>
                  <a:xfrm>
                    <a:off x="5484494" y="309943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3" name="Freeform: Shape 134">
                    <a:extLst>
                      <a:ext uri="{FF2B5EF4-FFF2-40B4-BE49-F238E27FC236}">
                        <a16:creationId xmlns="" xmlns:a16="http://schemas.microsoft.com/office/drawing/2014/main" id="{7B613AD3-E8BF-5DD9-9228-0763025C9103}"/>
                      </a:ext>
                    </a:extLst>
                  </p:cNvPr>
                  <p:cNvSpPr/>
                  <p:nvPr/>
                </p:nvSpPr>
                <p:spPr>
                  <a:xfrm>
                    <a:off x="5484494" y="326707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4" name="Freeform: Shape 135">
                    <a:extLst>
                      <a:ext uri="{FF2B5EF4-FFF2-40B4-BE49-F238E27FC236}">
                        <a16:creationId xmlns="" xmlns:a16="http://schemas.microsoft.com/office/drawing/2014/main" id="{DD9F7E6E-E743-70E3-7CDF-C6DF58743245}"/>
                      </a:ext>
                    </a:extLst>
                  </p:cNvPr>
                  <p:cNvSpPr/>
                  <p:nvPr/>
                </p:nvSpPr>
                <p:spPr>
                  <a:xfrm>
                    <a:off x="5484494" y="3435666"/>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5" name="Freeform: Shape 136">
                    <a:extLst>
                      <a:ext uri="{FF2B5EF4-FFF2-40B4-BE49-F238E27FC236}">
                        <a16:creationId xmlns="" xmlns:a16="http://schemas.microsoft.com/office/drawing/2014/main" id="{17701224-F85A-AA83-F318-6FCE46A79EBA}"/>
                      </a:ext>
                    </a:extLst>
                  </p:cNvPr>
                  <p:cNvSpPr/>
                  <p:nvPr/>
                </p:nvSpPr>
                <p:spPr>
                  <a:xfrm>
                    <a:off x="5484494" y="3603307"/>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6" name="Freeform: Shape 137">
                    <a:extLst>
                      <a:ext uri="{FF2B5EF4-FFF2-40B4-BE49-F238E27FC236}">
                        <a16:creationId xmlns="" xmlns:a16="http://schemas.microsoft.com/office/drawing/2014/main" id="{BF704C0A-DAAE-24E5-ECA2-EFC74079200F}"/>
                      </a:ext>
                    </a:extLst>
                  </p:cNvPr>
                  <p:cNvSpPr/>
                  <p:nvPr/>
                </p:nvSpPr>
                <p:spPr>
                  <a:xfrm>
                    <a:off x="5484494" y="3771899"/>
                    <a:ext cx="1711642" cy="184686"/>
                  </a:xfrm>
                  <a:custGeom>
                    <a:avLst/>
                    <a:gdLst>
                      <a:gd name="connsiteX0" fmla="*/ 0 w 1711642"/>
                      <a:gd name="connsiteY0" fmla="*/ 79057 h 184686"/>
                      <a:gd name="connsiteX1" fmla="*/ 1711643 w 1711642"/>
                      <a:gd name="connsiteY1" fmla="*/ 0 h 184686"/>
                    </a:gdLst>
                    <a:ahLst/>
                    <a:cxnLst>
                      <a:cxn ang="0">
                        <a:pos x="connsiteX0" y="connsiteY0"/>
                      </a:cxn>
                      <a:cxn ang="0">
                        <a:pos x="connsiteX1" y="connsiteY1"/>
                      </a:cxn>
                    </a:cxnLst>
                    <a:rect l="l" t="t" r="r" b="b"/>
                    <a:pathLst>
                      <a:path w="1711642" h="184686">
                        <a:moveTo>
                          <a:pt x="0" y="79057"/>
                        </a:moveTo>
                        <a:cubicBezTo>
                          <a:pt x="0" y="79057"/>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grpSp>
            <p:sp>
              <p:nvSpPr>
                <p:cNvPr id="228" name="Freeform: Shape 138">
                  <a:extLst>
                    <a:ext uri="{FF2B5EF4-FFF2-40B4-BE49-F238E27FC236}">
                      <a16:creationId xmlns="" xmlns:a16="http://schemas.microsoft.com/office/drawing/2014/main" id="{6FFB5D90-941D-AC55-CEA8-D9681CE436C4}"/>
                    </a:ext>
                  </a:extLst>
                </p:cNvPr>
                <p:cNvSpPr/>
                <p:nvPr/>
              </p:nvSpPr>
              <p:spPr>
                <a:xfrm>
                  <a:off x="6055042" y="2971515"/>
                  <a:ext cx="444876" cy="221264"/>
                </a:xfrm>
                <a:custGeom>
                  <a:avLst/>
                  <a:gdLst>
                    <a:gd name="connsiteX0" fmla="*/ 50482 w 444876"/>
                    <a:gd name="connsiteY0" fmla="*/ 14572 h 221264"/>
                    <a:gd name="connsiteX1" fmla="*/ 0 w 444876"/>
                    <a:gd name="connsiteY1" fmla="*/ 64102 h 221264"/>
                    <a:gd name="connsiteX2" fmla="*/ 157163 w 444876"/>
                    <a:gd name="connsiteY2" fmla="*/ 221264 h 221264"/>
                    <a:gd name="connsiteX3" fmla="*/ 262890 w 444876"/>
                    <a:gd name="connsiteY3" fmla="*/ 221264 h 221264"/>
                    <a:gd name="connsiteX4" fmla="*/ 444817 w 444876"/>
                    <a:gd name="connsiteY4" fmla="*/ 50767 h 221264"/>
                    <a:gd name="connsiteX5" fmla="*/ 444817 w 444876"/>
                    <a:gd name="connsiteY5" fmla="*/ 50767 h 221264"/>
                    <a:gd name="connsiteX6" fmla="*/ 395288 w 444876"/>
                    <a:gd name="connsiteY6" fmla="*/ 5999 h 221264"/>
                    <a:gd name="connsiteX7" fmla="*/ 50482 w 444876"/>
                    <a:gd name="connsiteY7" fmla="*/ 14572 h 2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76" h="221264">
                      <a:moveTo>
                        <a:pt x="50482" y="14572"/>
                      </a:moveTo>
                      <a:cubicBezTo>
                        <a:pt x="0" y="23144"/>
                        <a:pt x="0" y="64102"/>
                        <a:pt x="0" y="64102"/>
                      </a:cubicBezTo>
                      <a:cubicBezTo>
                        <a:pt x="0" y="150779"/>
                        <a:pt x="70485" y="221264"/>
                        <a:pt x="157163" y="221264"/>
                      </a:cubicBezTo>
                      <a:lnTo>
                        <a:pt x="262890" y="221264"/>
                      </a:lnTo>
                      <a:cubicBezTo>
                        <a:pt x="362902" y="221264"/>
                        <a:pt x="444817" y="150779"/>
                        <a:pt x="444817" y="50767"/>
                      </a:cubicBezTo>
                      <a:lnTo>
                        <a:pt x="444817" y="50767"/>
                      </a:lnTo>
                      <a:cubicBezTo>
                        <a:pt x="444817" y="50767"/>
                        <a:pt x="448627" y="5999"/>
                        <a:pt x="395288" y="5999"/>
                      </a:cubicBezTo>
                      <a:cubicBezTo>
                        <a:pt x="328613" y="5999"/>
                        <a:pt x="200025" y="-12098"/>
                        <a:pt x="50482" y="14572"/>
                      </a:cubicBezTo>
                      <a:close/>
                    </a:path>
                  </a:pathLst>
                </a:custGeom>
                <a:solidFill>
                  <a:srgbClr val="F1583A"/>
                </a:solidFill>
                <a:ln w="9525" cap="flat">
                  <a:noFill/>
                  <a:prstDash val="solid"/>
                  <a:miter/>
                </a:ln>
              </p:spPr>
              <p:txBody>
                <a:bodyPr rtlCol="0" anchor="ctr"/>
                <a:lstStyle/>
                <a:p>
                  <a:endParaRPr lang="en-US"/>
                </a:p>
              </p:txBody>
            </p:sp>
            <p:sp>
              <p:nvSpPr>
                <p:cNvPr id="229" name="Freeform: Shape 139">
                  <a:extLst>
                    <a:ext uri="{FF2B5EF4-FFF2-40B4-BE49-F238E27FC236}">
                      <a16:creationId xmlns="" xmlns:a16="http://schemas.microsoft.com/office/drawing/2014/main" id="{2244C3E8-9759-9924-8369-5E5A523128A2}"/>
                    </a:ext>
                  </a:extLst>
                </p:cNvPr>
                <p:cNvSpPr/>
                <p:nvPr/>
              </p:nvSpPr>
              <p:spPr>
                <a:xfrm>
                  <a:off x="5542348" y="3387052"/>
                  <a:ext cx="309811" cy="145769"/>
                </a:xfrm>
                <a:custGeom>
                  <a:avLst/>
                  <a:gdLst>
                    <a:gd name="connsiteX0" fmla="*/ 19299 w 309811"/>
                    <a:gd name="connsiteY0" fmla="*/ 6704 h 145769"/>
                    <a:gd name="connsiteX1" fmla="*/ 41206 w 309811"/>
                    <a:gd name="connsiteY1" fmla="*/ 1942 h 145769"/>
                    <a:gd name="connsiteX2" fmla="*/ 292666 w 309811"/>
                    <a:gd name="connsiteY2" fmla="*/ 82904 h 145769"/>
                    <a:gd name="connsiteX3" fmla="*/ 308859 w 309811"/>
                    <a:gd name="connsiteY3" fmla="*/ 98144 h 145769"/>
                    <a:gd name="connsiteX4" fmla="*/ 309811 w 309811"/>
                    <a:gd name="connsiteY4" fmla="*/ 128624 h 145769"/>
                    <a:gd name="connsiteX5" fmla="*/ 293619 w 309811"/>
                    <a:gd name="connsiteY5" fmla="*/ 145769 h 145769"/>
                    <a:gd name="connsiteX6" fmla="*/ 8821 w 309811"/>
                    <a:gd name="connsiteY6" fmla="*/ 57187 h 145769"/>
                    <a:gd name="connsiteX7" fmla="*/ 19299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19299" y="6704"/>
                      </a:moveTo>
                      <a:cubicBezTo>
                        <a:pt x="24061" y="37"/>
                        <a:pt x="33586" y="-1868"/>
                        <a:pt x="41206" y="1942"/>
                      </a:cubicBezTo>
                      <a:cubicBezTo>
                        <a:pt x="74544" y="22897"/>
                        <a:pt x="179319" y="80047"/>
                        <a:pt x="292666" y="82904"/>
                      </a:cubicBezTo>
                      <a:cubicBezTo>
                        <a:pt x="301239" y="82904"/>
                        <a:pt x="308859" y="89572"/>
                        <a:pt x="308859" y="98144"/>
                      </a:cubicBezTo>
                      <a:lnTo>
                        <a:pt x="309811" y="128624"/>
                      </a:lnTo>
                      <a:cubicBezTo>
                        <a:pt x="309811" y="138149"/>
                        <a:pt x="302191" y="145769"/>
                        <a:pt x="293619" y="145769"/>
                      </a:cubicBezTo>
                      <a:cubicBezTo>
                        <a:pt x="162174" y="143864"/>
                        <a:pt x="47874" y="78142"/>
                        <a:pt x="8821" y="57187"/>
                      </a:cubicBezTo>
                      <a:cubicBezTo>
                        <a:pt x="-15944" y="43852"/>
                        <a:pt x="19299" y="6704"/>
                        <a:pt x="19299" y="6704"/>
                      </a:cubicBezTo>
                      <a:close/>
                    </a:path>
                  </a:pathLst>
                </a:custGeom>
                <a:solidFill>
                  <a:srgbClr val="F1583A"/>
                </a:solidFill>
                <a:ln w="9525" cap="flat">
                  <a:noFill/>
                  <a:prstDash val="solid"/>
                  <a:miter/>
                </a:ln>
              </p:spPr>
              <p:txBody>
                <a:bodyPr rtlCol="0" anchor="ctr"/>
                <a:lstStyle/>
                <a:p>
                  <a:endParaRPr lang="en-US"/>
                </a:p>
              </p:txBody>
            </p:sp>
            <p:sp>
              <p:nvSpPr>
                <p:cNvPr id="230" name="Freeform: Shape 140">
                  <a:extLst>
                    <a:ext uri="{FF2B5EF4-FFF2-40B4-BE49-F238E27FC236}">
                      <a16:creationId xmlns="" xmlns:a16="http://schemas.microsoft.com/office/drawing/2014/main" id="{B58E51EF-CAA0-C8B3-1C62-418853021D86}"/>
                    </a:ext>
                  </a:extLst>
                </p:cNvPr>
                <p:cNvSpPr/>
                <p:nvPr/>
              </p:nvSpPr>
              <p:spPr>
                <a:xfrm>
                  <a:off x="6747509" y="3387052"/>
                  <a:ext cx="309811" cy="145769"/>
                </a:xfrm>
                <a:custGeom>
                  <a:avLst/>
                  <a:gdLst>
                    <a:gd name="connsiteX0" fmla="*/ 290513 w 309811"/>
                    <a:gd name="connsiteY0" fmla="*/ 6704 h 145769"/>
                    <a:gd name="connsiteX1" fmla="*/ 268605 w 309811"/>
                    <a:gd name="connsiteY1" fmla="*/ 1942 h 145769"/>
                    <a:gd name="connsiteX2" fmla="*/ 17145 w 309811"/>
                    <a:gd name="connsiteY2" fmla="*/ 82904 h 145769"/>
                    <a:gd name="connsiteX3" fmla="*/ 953 w 309811"/>
                    <a:gd name="connsiteY3" fmla="*/ 98144 h 145769"/>
                    <a:gd name="connsiteX4" fmla="*/ 0 w 309811"/>
                    <a:gd name="connsiteY4" fmla="*/ 128624 h 145769"/>
                    <a:gd name="connsiteX5" fmla="*/ 16193 w 309811"/>
                    <a:gd name="connsiteY5" fmla="*/ 145769 h 145769"/>
                    <a:gd name="connsiteX6" fmla="*/ 300990 w 309811"/>
                    <a:gd name="connsiteY6" fmla="*/ 57187 h 145769"/>
                    <a:gd name="connsiteX7" fmla="*/ 290513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290513" y="6704"/>
                      </a:moveTo>
                      <a:cubicBezTo>
                        <a:pt x="285750" y="37"/>
                        <a:pt x="276225" y="-1868"/>
                        <a:pt x="268605" y="1942"/>
                      </a:cubicBezTo>
                      <a:cubicBezTo>
                        <a:pt x="235268" y="22897"/>
                        <a:pt x="130493" y="80047"/>
                        <a:pt x="17145" y="82904"/>
                      </a:cubicBezTo>
                      <a:cubicBezTo>
                        <a:pt x="8572" y="82904"/>
                        <a:pt x="953" y="89572"/>
                        <a:pt x="953" y="98144"/>
                      </a:cubicBezTo>
                      <a:lnTo>
                        <a:pt x="0" y="128624"/>
                      </a:lnTo>
                      <a:cubicBezTo>
                        <a:pt x="0" y="138149"/>
                        <a:pt x="7620" y="145769"/>
                        <a:pt x="16193" y="145769"/>
                      </a:cubicBezTo>
                      <a:cubicBezTo>
                        <a:pt x="147638" y="143864"/>
                        <a:pt x="261938" y="78142"/>
                        <a:pt x="300990" y="57187"/>
                      </a:cubicBezTo>
                      <a:cubicBezTo>
                        <a:pt x="325755" y="43852"/>
                        <a:pt x="290513" y="6704"/>
                        <a:pt x="290513" y="6704"/>
                      </a:cubicBezTo>
                      <a:close/>
                    </a:path>
                  </a:pathLst>
                </a:custGeom>
                <a:solidFill>
                  <a:srgbClr val="F1583A"/>
                </a:solidFill>
                <a:ln w="9525" cap="flat">
                  <a:noFill/>
                  <a:prstDash val="solid"/>
                  <a:miter/>
                </a:ln>
              </p:spPr>
              <p:txBody>
                <a:bodyPr rtlCol="0" anchor="ctr"/>
                <a:lstStyle/>
                <a:p>
                  <a:endParaRPr lang="en-US"/>
                </a:p>
              </p:txBody>
            </p:sp>
          </p:grpSp>
          <p:grpSp>
            <p:nvGrpSpPr>
              <p:cNvPr id="151" name="Graphic 4">
                <a:extLst>
                  <a:ext uri="{FF2B5EF4-FFF2-40B4-BE49-F238E27FC236}">
                    <a16:creationId xmlns="" xmlns:a16="http://schemas.microsoft.com/office/drawing/2014/main" id="{0B508F7E-B856-0145-A988-1D471F14D0C5}"/>
                  </a:ext>
                </a:extLst>
              </p:cNvPr>
              <p:cNvGrpSpPr/>
              <p:nvPr/>
            </p:nvGrpSpPr>
            <p:grpSpPr>
              <a:xfrm>
                <a:off x="5340308" y="1377569"/>
                <a:ext cx="1810567" cy="1753297"/>
                <a:chOff x="5340308" y="1377569"/>
                <a:chExt cx="1810567" cy="1753297"/>
              </a:xfrm>
            </p:grpSpPr>
            <p:sp>
              <p:nvSpPr>
                <p:cNvPr id="167" name="Freeform: Shape 142">
                  <a:extLst>
                    <a:ext uri="{FF2B5EF4-FFF2-40B4-BE49-F238E27FC236}">
                      <a16:creationId xmlns="" xmlns:a16="http://schemas.microsoft.com/office/drawing/2014/main" id="{96662CED-13D3-348F-4803-AE8049CD7D48}"/>
                    </a:ext>
                  </a:extLst>
                </p:cNvPr>
                <p:cNvSpPr/>
                <p:nvPr/>
              </p:nvSpPr>
              <p:spPr>
                <a:xfrm>
                  <a:off x="5617844" y="2718434"/>
                  <a:ext cx="407670" cy="213360"/>
                </a:xfrm>
                <a:custGeom>
                  <a:avLst/>
                  <a:gdLst>
                    <a:gd name="connsiteX0" fmla="*/ 265748 w 407670"/>
                    <a:gd name="connsiteY0" fmla="*/ 213360 h 213360"/>
                    <a:gd name="connsiteX1" fmla="*/ 160020 w 407670"/>
                    <a:gd name="connsiteY1" fmla="*/ 192405 h 213360"/>
                    <a:gd name="connsiteX2" fmla="*/ 0 w 407670"/>
                    <a:gd name="connsiteY2" fmla="*/ 953 h 213360"/>
                    <a:gd name="connsiteX3" fmla="*/ 5715 w 407670"/>
                    <a:gd name="connsiteY3" fmla="*/ 0 h 213360"/>
                    <a:gd name="connsiteX4" fmla="*/ 161925 w 407670"/>
                    <a:gd name="connsiteY4" fmla="*/ 186690 h 213360"/>
                    <a:gd name="connsiteX5" fmla="*/ 404813 w 407670"/>
                    <a:gd name="connsiteY5" fmla="*/ 168593 h 213360"/>
                    <a:gd name="connsiteX6" fmla="*/ 407670 w 407670"/>
                    <a:gd name="connsiteY6" fmla="*/ 174308 h 213360"/>
                    <a:gd name="connsiteX7" fmla="*/ 265748 w 407670"/>
                    <a:gd name="connsiteY7" fmla="*/ 21336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 h="213360">
                      <a:moveTo>
                        <a:pt x="265748" y="213360"/>
                      </a:moveTo>
                      <a:cubicBezTo>
                        <a:pt x="229553" y="213360"/>
                        <a:pt x="193358" y="206693"/>
                        <a:pt x="160020" y="192405"/>
                      </a:cubicBezTo>
                      <a:cubicBezTo>
                        <a:pt x="80963" y="159068"/>
                        <a:pt x="19050" y="85725"/>
                        <a:pt x="0" y="953"/>
                      </a:cubicBezTo>
                      <a:lnTo>
                        <a:pt x="5715" y="0"/>
                      </a:lnTo>
                      <a:cubicBezTo>
                        <a:pt x="23813" y="81915"/>
                        <a:pt x="83820" y="154305"/>
                        <a:pt x="161925" y="186690"/>
                      </a:cubicBezTo>
                      <a:cubicBezTo>
                        <a:pt x="240030" y="220028"/>
                        <a:pt x="332423" y="212408"/>
                        <a:pt x="404813" y="168593"/>
                      </a:cubicBezTo>
                      <a:lnTo>
                        <a:pt x="407670" y="174308"/>
                      </a:lnTo>
                      <a:cubicBezTo>
                        <a:pt x="365760" y="200025"/>
                        <a:pt x="316230" y="213360"/>
                        <a:pt x="265748" y="213360"/>
                      </a:cubicBezTo>
                      <a:close/>
                    </a:path>
                  </a:pathLst>
                </a:custGeom>
                <a:solidFill>
                  <a:srgbClr val="C16B30"/>
                </a:solidFill>
                <a:ln w="9525" cap="flat">
                  <a:noFill/>
                  <a:prstDash val="solid"/>
                  <a:miter/>
                </a:ln>
              </p:spPr>
              <p:txBody>
                <a:bodyPr rtlCol="0" anchor="ctr"/>
                <a:lstStyle/>
                <a:p>
                  <a:endParaRPr lang="en-US"/>
                </a:p>
              </p:txBody>
            </p:sp>
            <p:sp>
              <p:nvSpPr>
                <p:cNvPr id="168" name="Freeform: Shape 143">
                  <a:extLst>
                    <a:ext uri="{FF2B5EF4-FFF2-40B4-BE49-F238E27FC236}">
                      <a16:creationId xmlns="" xmlns:a16="http://schemas.microsoft.com/office/drawing/2014/main" id="{673D97E2-411B-1920-C300-C30354AB2224}"/>
                    </a:ext>
                  </a:extLst>
                </p:cNvPr>
                <p:cNvSpPr/>
                <p:nvPr/>
              </p:nvSpPr>
              <p:spPr>
                <a:xfrm>
                  <a:off x="5340308" y="1783079"/>
                  <a:ext cx="341353" cy="813435"/>
                </a:xfrm>
                <a:custGeom>
                  <a:avLst/>
                  <a:gdLst>
                    <a:gd name="connsiteX0" fmla="*/ 259439 w 341353"/>
                    <a:gd name="connsiteY0" fmla="*/ 813435 h 813435"/>
                    <a:gd name="connsiteX1" fmla="*/ 131804 w 341353"/>
                    <a:gd name="connsiteY1" fmla="*/ 769620 h 813435"/>
                    <a:gd name="connsiteX2" fmla="*/ 20361 w 341353"/>
                    <a:gd name="connsiteY2" fmla="*/ 594360 h 813435"/>
                    <a:gd name="connsiteX3" fmla="*/ 88941 w 341353"/>
                    <a:gd name="connsiteY3" fmla="*/ 157163 h 813435"/>
                    <a:gd name="connsiteX4" fmla="*/ 341354 w 341353"/>
                    <a:gd name="connsiteY4" fmla="*/ 0 h 813435"/>
                    <a:gd name="connsiteX5" fmla="*/ 341354 w 341353"/>
                    <a:gd name="connsiteY5" fmla="*/ 6668 h 813435"/>
                    <a:gd name="connsiteX6" fmla="*/ 94657 w 341353"/>
                    <a:gd name="connsiteY6" fmla="*/ 160972 h 813435"/>
                    <a:gd name="connsiteX7" fmla="*/ 27029 w 341353"/>
                    <a:gd name="connsiteY7" fmla="*/ 593408 h 813435"/>
                    <a:gd name="connsiteX8" fmla="*/ 135614 w 341353"/>
                    <a:gd name="connsiteY8" fmla="*/ 765810 h 813435"/>
                    <a:gd name="connsiteX9" fmla="*/ 328972 w 341353"/>
                    <a:gd name="connsiteY9" fmla="*/ 793433 h 813435"/>
                    <a:gd name="connsiteX10" fmla="*/ 331829 w 341353"/>
                    <a:gd name="connsiteY10" fmla="*/ 799148 h 813435"/>
                    <a:gd name="connsiteX11" fmla="*/ 259439 w 341353"/>
                    <a:gd name="connsiteY11"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353" h="813435">
                      <a:moveTo>
                        <a:pt x="259439" y="813435"/>
                      </a:moveTo>
                      <a:cubicBezTo>
                        <a:pt x="215624" y="813435"/>
                        <a:pt x="169904" y="798195"/>
                        <a:pt x="131804" y="769620"/>
                      </a:cubicBezTo>
                      <a:cubicBezTo>
                        <a:pt x="81322" y="731520"/>
                        <a:pt x="43222" y="670560"/>
                        <a:pt x="20361" y="594360"/>
                      </a:cubicBezTo>
                      <a:cubicBezTo>
                        <a:pt x="-22501" y="447675"/>
                        <a:pt x="3216" y="283845"/>
                        <a:pt x="88941" y="157163"/>
                      </a:cubicBezTo>
                      <a:cubicBezTo>
                        <a:pt x="154664" y="60007"/>
                        <a:pt x="248961" y="1905"/>
                        <a:pt x="341354" y="0"/>
                      </a:cubicBezTo>
                      <a:lnTo>
                        <a:pt x="341354" y="6668"/>
                      </a:lnTo>
                      <a:cubicBezTo>
                        <a:pt x="250866" y="8572"/>
                        <a:pt x="158474" y="65722"/>
                        <a:pt x="94657" y="160972"/>
                      </a:cubicBezTo>
                      <a:cubicBezTo>
                        <a:pt x="9884" y="286703"/>
                        <a:pt x="-15834" y="447675"/>
                        <a:pt x="27029" y="593408"/>
                      </a:cubicBezTo>
                      <a:cubicBezTo>
                        <a:pt x="42269" y="645795"/>
                        <a:pt x="73701" y="718185"/>
                        <a:pt x="135614" y="765810"/>
                      </a:cubicBezTo>
                      <a:cubicBezTo>
                        <a:pt x="193716" y="809625"/>
                        <a:pt x="271822" y="821055"/>
                        <a:pt x="328972" y="793433"/>
                      </a:cubicBezTo>
                      <a:lnTo>
                        <a:pt x="331829" y="799148"/>
                      </a:lnTo>
                      <a:cubicBezTo>
                        <a:pt x="309922" y="808673"/>
                        <a:pt x="285157" y="813435"/>
                        <a:pt x="259439" y="813435"/>
                      </a:cubicBezTo>
                      <a:close/>
                    </a:path>
                  </a:pathLst>
                </a:custGeom>
                <a:solidFill>
                  <a:srgbClr val="C16B30"/>
                </a:solidFill>
                <a:ln w="9525" cap="flat">
                  <a:noFill/>
                  <a:prstDash val="solid"/>
                  <a:miter/>
                </a:ln>
              </p:spPr>
              <p:txBody>
                <a:bodyPr rtlCol="0" anchor="ctr"/>
                <a:lstStyle/>
                <a:p>
                  <a:endParaRPr lang="en-US"/>
                </a:p>
              </p:txBody>
            </p:sp>
            <p:sp>
              <p:nvSpPr>
                <p:cNvPr id="169" name="Freeform: Shape 144">
                  <a:extLst>
                    <a:ext uri="{FF2B5EF4-FFF2-40B4-BE49-F238E27FC236}">
                      <a16:creationId xmlns="" xmlns:a16="http://schemas.microsoft.com/office/drawing/2014/main" id="{BC28B0A9-C102-7F94-29BA-8011FEA7E8EC}"/>
                    </a:ext>
                  </a:extLst>
                </p:cNvPr>
                <p:cNvSpPr/>
                <p:nvPr/>
              </p:nvSpPr>
              <p:spPr>
                <a:xfrm>
                  <a:off x="6805612" y="1642109"/>
                  <a:ext cx="196521" cy="494347"/>
                </a:xfrm>
                <a:custGeom>
                  <a:avLst/>
                  <a:gdLst>
                    <a:gd name="connsiteX0" fmla="*/ 122872 w 196521"/>
                    <a:gd name="connsiteY0" fmla="*/ 494348 h 494347"/>
                    <a:gd name="connsiteX1" fmla="*/ 114300 w 196521"/>
                    <a:gd name="connsiteY1" fmla="*/ 493395 h 494347"/>
                    <a:gd name="connsiteX2" fmla="*/ 115253 w 196521"/>
                    <a:gd name="connsiteY2" fmla="*/ 487680 h 494347"/>
                    <a:gd name="connsiteX3" fmla="*/ 167640 w 196521"/>
                    <a:gd name="connsiteY3" fmla="*/ 462915 h 494347"/>
                    <a:gd name="connsiteX4" fmla="*/ 186690 w 196521"/>
                    <a:gd name="connsiteY4" fmla="*/ 403860 h 494347"/>
                    <a:gd name="connsiteX5" fmla="*/ 0 w 196521"/>
                    <a:gd name="connsiteY5" fmla="*/ 5715 h 494347"/>
                    <a:gd name="connsiteX6" fmla="*/ 3810 w 196521"/>
                    <a:gd name="connsiteY6" fmla="*/ 0 h 494347"/>
                    <a:gd name="connsiteX7" fmla="*/ 193357 w 196521"/>
                    <a:gd name="connsiteY7" fmla="*/ 404813 h 494347"/>
                    <a:gd name="connsiteX8" fmla="*/ 173355 w 196521"/>
                    <a:gd name="connsiteY8" fmla="*/ 466725 h 494347"/>
                    <a:gd name="connsiteX9" fmla="*/ 122872 w 196521"/>
                    <a:gd name="connsiteY9" fmla="*/ 494348 h 49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21" h="494347">
                      <a:moveTo>
                        <a:pt x="122872" y="494348"/>
                      </a:moveTo>
                      <a:cubicBezTo>
                        <a:pt x="120015" y="494348"/>
                        <a:pt x="117157" y="494348"/>
                        <a:pt x="114300" y="493395"/>
                      </a:cubicBezTo>
                      <a:lnTo>
                        <a:pt x="115253" y="487680"/>
                      </a:lnTo>
                      <a:cubicBezTo>
                        <a:pt x="136207" y="491490"/>
                        <a:pt x="156210" y="478155"/>
                        <a:pt x="167640" y="462915"/>
                      </a:cubicBezTo>
                      <a:cubicBezTo>
                        <a:pt x="180022" y="444818"/>
                        <a:pt x="184785" y="422910"/>
                        <a:pt x="186690" y="403860"/>
                      </a:cubicBezTo>
                      <a:cubicBezTo>
                        <a:pt x="205740" y="249555"/>
                        <a:pt x="130493" y="89535"/>
                        <a:pt x="0" y="5715"/>
                      </a:cubicBezTo>
                      <a:lnTo>
                        <a:pt x="3810" y="0"/>
                      </a:lnTo>
                      <a:cubicBezTo>
                        <a:pt x="137160" y="84773"/>
                        <a:pt x="213360" y="247650"/>
                        <a:pt x="193357" y="404813"/>
                      </a:cubicBezTo>
                      <a:cubicBezTo>
                        <a:pt x="190500" y="424815"/>
                        <a:pt x="186690" y="447675"/>
                        <a:pt x="173355" y="466725"/>
                      </a:cubicBezTo>
                      <a:cubicBezTo>
                        <a:pt x="161925" y="481013"/>
                        <a:pt x="143828" y="494348"/>
                        <a:pt x="122872" y="494348"/>
                      </a:cubicBezTo>
                      <a:close/>
                    </a:path>
                  </a:pathLst>
                </a:custGeom>
                <a:solidFill>
                  <a:srgbClr val="C16B30"/>
                </a:solidFill>
                <a:ln w="9525" cap="flat">
                  <a:noFill/>
                  <a:prstDash val="solid"/>
                  <a:miter/>
                </a:ln>
              </p:spPr>
              <p:txBody>
                <a:bodyPr rtlCol="0" anchor="ctr"/>
                <a:lstStyle/>
                <a:p>
                  <a:endParaRPr lang="en-US"/>
                </a:p>
              </p:txBody>
            </p:sp>
            <p:sp>
              <p:nvSpPr>
                <p:cNvPr id="170" name="Freeform: Shape 145">
                  <a:extLst>
                    <a:ext uri="{FF2B5EF4-FFF2-40B4-BE49-F238E27FC236}">
                      <a16:creationId xmlns="" xmlns:a16="http://schemas.microsoft.com/office/drawing/2014/main" id="{2A872B93-8A7D-E644-B817-FBD9E46DDB03}"/>
                    </a:ext>
                  </a:extLst>
                </p:cNvPr>
                <p:cNvSpPr/>
                <p:nvPr/>
              </p:nvSpPr>
              <p:spPr>
                <a:xfrm>
                  <a:off x="6577012" y="2399347"/>
                  <a:ext cx="312720" cy="446580"/>
                </a:xfrm>
                <a:custGeom>
                  <a:avLst/>
                  <a:gdLst>
                    <a:gd name="connsiteX0" fmla="*/ 0 w 312720"/>
                    <a:gd name="connsiteY0" fmla="*/ 415290 h 446580"/>
                    <a:gd name="connsiteX1" fmla="*/ 73343 w 312720"/>
                    <a:gd name="connsiteY1" fmla="*/ 445770 h 446580"/>
                    <a:gd name="connsiteX2" fmla="*/ 147638 w 312720"/>
                    <a:gd name="connsiteY2" fmla="*/ 408623 h 446580"/>
                    <a:gd name="connsiteX3" fmla="*/ 310515 w 312720"/>
                    <a:gd name="connsiteY3" fmla="*/ 0 h 446580"/>
                  </a:gdLst>
                  <a:ahLst/>
                  <a:cxnLst>
                    <a:cxn ang="0">
                      <a:pos x="connsiteX0" y="connsiteY0"/>
                    </a:cxn>
                    <a:cxn ang="0">
                      <a:pos x="connsiteX1" y="connsiteY1"/>
                    </a:cxn>
                    <a:cxn ang="0">
                      <a:pos x="connsiteX2" y="connsiteY2"/>
                    </a:cxn>
                    <a:cxn ang="0">
                      <a:pos x="connsiteX3" y="connsiteY3"/>
                    </a:cxn>
                  </a:cxnLst>
                  <a:rect l="l" t="t" r="r" b="b"/>
                  <a:pathLst>
                    <a:path w="312720" h="446580">
                      <a:moveTo>
                        <a:pt x="0" y="415290"/>
                      </a:moveTo>
                      <a:cubicBezTo>
                        <a:pt x="16193" y="440055"/>
                        <a:pt x="46672" y="449580"/>
                        <a:pt x="73343" y="445770"/>
                      </a:cubicBezTo>
                      <a:cubicBezTo>
                        <a:pt x="100965" y="441960"/>
                        <a:pt x="125730" y="426720"/>
                        <a:pt x="147638" y="408623"/>
                      </a:cubicBezTo>
                      <a:cubicBezTo>
                        <a:pt x="260985" y="318135"/>
                        <a:pt x="325755" y="155257"/>
                        <a:pt x="310515" y="0"/>
                      </a:cubicBezTo>
                    </a:path>
                  </a:pathLst>
                </a:custGeom>
                <a:noFill/>
                <a:ln w="5900" cap="flat">
                  <a:solidFill>
                    <a:srgbClr val="873B07"/>
                  </a:solidFill>
                  <a:prstDash val="solid"/>
                  <a:miter/>
                </a:ln>
              </p:spPr>
              <p:txBody>
                <a:bodyPr rtlCol="0" anchor="ctr"/>
                <a:lstStyle/>
                <a:p>
                  <a:endParaRPr lang="en-US"/>
                </a:p>
              </p:txBody>
            </p:sp>
            <p:sp>
              <p:nvSpPr>
                <p:cNvPr id="171" name="Freeform: Shape 146">
                  <a:extLst>
                    <a:ext uri="{FF2B5EF4-FFF2-40B4-BE49-F238E27FC236}">
                      <a16:creationId xmlns="" xmlns:a16="http://schemas.microsoft.com/office/drawing/2014/main" id="{A6B29049-16AA-01EE-C525-924B301A8AD4}"/>
                    </a:ext>
                  </a:extLst>
                </p:cNvPr>
                <p:cNvSpPr/>
                <p:nvPr/>
              </p:nvSpPr>
              <p:spPr>
                <a:xfrm>
                  <a:off x="5375274" y="1398629"/>
                  <a:ext cx="1607681" cy="1531271"/>
                </a:xfrm>
                <a:custGeom>
                  <a:avLst/>
                  <a:gdLst>
                    <a:gd name="connsiteX0" fmla="*/ 363538 w 1607681"/>
                    <a:gd name="connsiteY0" fmla="*/ 338730 h 1531271"/>
                    <a:gd name="connsiteX1" fmla="*/ 58738 w 1607681"/>
                    <a:gd name="connsiteY1" fmla="*/ 601620 h 1531271"/>
                    <a:gd name="connsiteX2" fmla="*/ 111125 w 1607681"/>
                    <a:gd name="connsiteY2" fmla="*/ 1095015 h 1531271"/>
                    <a:gd name="connsiteX3" fmla="*/ 268288 w 1607681"/>
                    <a:gd name="connsiteY3" fmla="*/ 1371240 h 1531271"/>
                    <a:gd name="connsiteX4" fmla="*/ 643573 w 1607681"/>
                    <a:gd name="connsiteY4" fmla="*/ 1528403 h 1531271"/>
                    <a:gd name="connsiteX5" fmla="*/ 1212215 w 1607681"/>
                    <a:gd name="connsiteY5" fmla="*/ 1440773 h 1531271"/>
                    <a:gd name="connsiteX6" fmla="*/ 1441768 w 1607681"/>
                    <a:gd name="connsiteY6" fmla="*/ 1255988 h 1531271"/>
                    <a:gd name="connsiteX7" fmla="*/ 1541780 w 1607681"/>
                    <a:gd name="connsiteY7" fmla="*/ 891180 h 1531271"/>
                    <a:gd name="connsiteX8" fmla="*/ 1547495 w 1607681"/>
                    <a:gd name="connsiteY8" fmla="*/ 717825 h 1531271"/>
                    <a:gd name="connsiteX9" fmla="*/ 1605598 w 1607681"/>
                    <a:gd name="connsiteY9" fmla="*/ 552090 h 1531271"/>
                    <a:gd name="connsiteX10" fmla="*/ 1442720 w 1607681"/>
                    <a:gd name="connsiteY10" fmla="*/ 257768 h 1531271"/>
                    <a:gd name="connsiteX11" fmla="*/ 1335088 w 1607681"/>
                    <a:gd name="connsiteY11" fmla="*/ 105368 h 1531271"/>
                    <a:gd name="connsiteX12" fmla="*/ 1067435 w 1607681"/>
                    <a:gd name="connsiteY12" fmla="*/ 52980 h 1531271"/>
                    <a:gd name="connsiteX13" fmla="*/ 363538 w 1607681"/>
                    <a:gd name="connsiteY13" fmla="*/ 338730 h 15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7681" h="1531271">
                      <a:moveTo>
                        <a:pt x="363538" y="338730"/>
                      </a:moveTo>
                      <a:cubicBezTo>
                        <a:pt x="363538" y="338730"/>
                        <a:pt x="140653" y="399690"/>
                        <a:pt x="58738" y="601620"/>
                      </a:cubicBezTo>
                      <a:cubicBezTo>
                        <a:pt x="-14605" y="782595"/>
                        <a:pt x="-41275" y="1019768"/>
                        <a:pt x="111125" y="1095015"/>
                      </a:cubicBezTo>
                      <a:cubicBezTo>
                        <a:pt x="111125" y="1095015"/>
                        <a:pt x="203518" y="1355048"/>
                        <a:pt x="268288" y="1371240"/>
                      </a:cubicBezTo>
                      <a:cubicBezTo>
                        <a:pt x="334010" y="1387433"/>
                        <a:pt x="373063" y="1555073"/>
                        <a:pt x="643573" y="1528403"/>
                      </a:cubicBezTo>
                      <a:cubicBezTo>
                        <a:pt x="914082" y="1501733"/>
                        <a:pt x="1086485" y="1558883"/>
                        <a:pt x="1212215" y="1440773"/>
                      </a:cubicBezTo>
                      <a:cubicBezTo>
                        <a:pt x="1212215" y="1440773"/>
                        <a:pt x="1330325" y="1456965"/>
                        <a:pt x="1441768" y="1255988"/>
                      </a:cubicBezTo>
                      <a:cubicBezTo>
                        <a:pt x="1518920" y="1116923"/>
                        <a:pt x="1534160" y="977858"/>
                        <a:pt x="1541780" y="891180"/>
                      </a:cubicBezTo>
                      <a:cubicBezTo>
                        <a:pt x="1549400" y="804503"/>
                        <a:pt x="1547495" y="717825"/>
                        <a:pt x="1547495" y="717825"/>
                      </a:cubicBezTo>
                      <a:cubicBezTo>
                        <a:pt x="1547495" y="717825"/>
                        <a:pt x="1620838" y="662580"/>
                        <a:pt x="1605598" y="552090"/>
                      </a:cubicBezTo>
                      <a:cubicBezTo>
                        <a:pt x="1589405" y="441600"/>
                        <a:pt x="1524635" y="318728"/>
                        <a:pt x="1442720" y="257768"/>
                      </a:cubicBezTo>
                      <a:cubicBezTo>
                        <a:pt x="1442720" y="257768"/>
                        <a:pt x="1471295" y="202523"/>
                        <a:pt x="1335088" y="105368"/>
                      </a:cubicBezTo>
                      <a:cubicBezTo>
                        <a:pt x="1198880" y="8213"/>
                        <a:pt x="1067435" y="52980"/>
                        <a:pt x="1067435" y="52980"/>
                      </a:cubicBezTo>
                      <a:cubicBezTo>
                        <a:pt x="1067435" y="52980"/>
                        <a:pt x="825500" y="-182287"/>
                        <a:pt x="363538" y="338730"/>
                      </a:cubicBezTo>
                      <a:close/>
                    </a:path>
                  </a:pathLst>
                </a:custGeom>
                <a:solidFill>
                  <a:srgbClr val="C16B30"/>
                </a:solidFill>
                <a:ln w="9525" cap="flat">
                  <a:noFill/>
                  <a:prstDash val="solid"/>
                  <a:miter/>
                </a:ln>
              </p:spPr>
              <p:txBody>
                <a:bodyPr rtlCol="0" anchor="ctr"/>
                <a:lstStyle/>
                <a:p>
                  <a:endParaRPr lang="en-US"/>
                </a:p>
              </p:txBody>
            </p:sp>
            <p:sp>
              <p:nvSpPr>
                <p:cNvPr id="172" name="Freeform: Shape 147">
                  <a:extLst>
                    <a:ext uri="{FF2B5EF4-FFF2-40B4-BE49-F238E27FC236}">
                      <a16:creationId xmlns="" xmlns:a16="http://schemas.microsoft.com/office/drawing/2014/main" id="{D6FF1E5D-6B57-44B2-775F-17124D97118D}"/>
                    </a:ext>
                  </a:extLst>
                </p:cNvPr>
                <p:cNvSpPr/>
                <p:nvPr/>
              </p:nvSpPr>
              <p:spPr>
                <a:xfrm>
                  <a:off x="6120765" y="2615564"/>
                  <a:ext cx="311477" cy="515302"/>
                </a:xfrm>
                <a:custGeom>
                  <a:avLst/>
                  <a:gdLst>
                    <a:gd name="connsiteX0" fmla="*/ 160020 w 311477"/>
                    <a:gd name="connsiteY0" fmla="*/ 515302 h 515302"/>
                    <a:gd name="connsiteX1" fmla="*/ 151447 w 311477"/>
                    <a:gd name="connsiteY1" fmla="*/ 515302 h 515302"/>
                    <a:gd name="connsiteX2" fmla="*/ 0 w 311477"/>
                    <a:gd name="connsiteY2" fmla="*/ 404813 h 515302"/>
                    <a:gd name="connsiteX3" fmla="*/ 0 w 311477"/>
                    <a:gd name="connsiteY3" fmla="*/ 151447 h 515302"/>
                    <a:gd name="connsiteX4" fmla="*/ 151447 w 311477"/>
                    <a:gd name="connsiteY4" fmla="*/ 0 h 515302"/>
                    <a:gd name="connsiteX5" fmla="*/ 160020 w 311477"/>
                    <a:gd name="connsiteY5" fmla="*/ 0 h 515302"/>
                    <a:gd name="connsiteX6" fmla="*/ 311467 w 311477"/>
                    <a:gd name="connsiteY6" fmla="*/ 151447 h 515302"/>
                    <a:gd name="connsiteX7" fmla="*/ 311467 w 311477"/>
                    <a:gd name="connsiteY7" fmla="*/ 403860 h 515302"/>
                    <a:gd name="connsiteX8" fmla="*/ 160020 w 311477"/>
                    <a:gd name="connsiteY8" fmla="*/ 515302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77" h="515302">
                      <a:moveTo>
                        <a:pt x="160020" y="515302"/>
                      </a:moveTo>
                      <a:lnTo>
                        <a:pt x="151447" y="515302"/>
                      </a:lnTo>
                      <a:cubicBezTo>
                        <a:pt x="67628" y="515302"/>
                        <a:pt x="0" y="488632"/>
                        <a:pt x="0" y="404813"/>
                      </a:cubicBezTo>
                      <a:lnTo>
                        <a:pt x="0" y="151447"/>
                      </a:lnTo>
                      <a:cubicBezTo>
                        <a:pt x="0" y="67627"/>
                        <a:pt x="67628" y="0"/>
                        <a:pt x="151447" y="0"/>
                      </a:cubicBezTo>
                      <a:lnTo>
                        <a:pt x="160020" y="0"/>
                      </a:lnTo>
                      <a:cubicBezTo>
                        <a:pt x="243840" y="0"/>
                        <a:pt x="311467" y="67627"/>
                        <a:pt x="311467" y="151447"/>
                      </a:cubicBezTo>
                      <a:lnTo>
                        <a:pt x="311467" y="403860"/>
                      </a:lnTo>
                      <a:cubicBezTo>
                        <a:pt x="312420" y="488632"/>
                        <a:pt x="243840" y="515302"/>
                        <a:pt x="160020" y="515302"/>
                      </a:cubicBezTo>
                      <a:close/>
                    </a:path>
                  </a:pathLst>
                </a:custGeom>
                <a:solidFill>
                  <a:srgbClr val="FCBCB1"/>
                </a:solidFill>
                <a:ln w="9525" cap="flat">
                  <a:noFill/>
                  <a:prstDash val="solid"/>
                  <a:miter/>
                </a:ln>
              </p:spPr>
              <p:txBody>
                <a:bodyPr rtlCol="0" anchor="ctr"/>
                <a:lstStyle/>
                <a:p>
                  <a:endParaRPr lang="en-US"/>
                </a:p>
              </p:txBody>
            </p:sp>
            <p:sp>
              <p:nvSpPr>
                <p:cNvPr id="173" name="Freeform: Shape 148">
                  <a:extLst>
                    <a:ext uri="{FF2B5EF4-FFF2-40B4-BE49-F238E27FC236}">
                      <a16:creationId xmlns="" xmlns:a16="http://schemas.microsoft.com/office/drawing/2014/main" id="{9AB88287-36B0-94D6-0F1B-466E16C6EBF9}"/>
                    </a:ext>
                  </a:extLst>
                </p:cNvPr>
                <p:cNvSpPr/>
                <p:nvPr/>
              </p:nvSpPr>
              <p:spPr>
                <a:xfrm>
                  <a:off x="6121717" y="2615564"/>
                  <a:ext cx="311467" cy="352828"/>
                </a:xfrm>
                <a:custGeom>
                  <a:avLst/>
                  <a:gdLst>
                    <a:gd name="connsiteX0" fmla="*/ 311467 w 311467"/>
                    <a:gd name="connsiteY0" fmla="*/ 320992 h 352828"/>
                    <a:gd name="connsiteX1" fmla="*/ 311467 w 311467"/>
                    <a:gd name="connsiteY1" fmla="*/ 151447 h 352828"/>
                    <a:gd name="connsiteX2" fmla="*/ 160020 w 311467"/>
                    <a:gd name="connsiteY2" fmla="*/ 0 h 352828"/>
                    <a:gd name="connsiteX3" fmla="*/ 151447 w 311467"/>
                    <a:gd name="connsiteY3" fmla="*/ 0 h 352828"/>
                    <a:gd name="connsiteX4" fmla="*/ 0 w 311467"/>
                    <a:gd name="connsiteY4" fmla="*/ 151447 h 352828"/>
                    <a:gd name="connsiteX5" fmla="*/ 0 w 311467"/>
                    <a:gd name="connsiteY5" fmla="*/ 345757 h 352828"/>
                    <a:gd name="connsiteX6" fmla="*/ 311467 w 311467"/>
                    <a:gd name="connsiteY6" fmla="*/ 320992 h 35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7" h="352828">
                      <a:moveTo>
                        <a:pt x="311467" y="320992"/>
                      </a:moveTo>
                      <a:lnTo>
                        <a:pt x="311467" y="151447"/>
                      </a:lnTo>
                      <a:cubicBezTo>
                        <a:pt x="311467" y="67627"/>
                        <a:pt x="243840" y="0"/>
                        <a:pt x="160020" y="0"/>
                      </a:cubicBezTo>
                      <a:lnTo>
                        <a:pt x="151447" y="0"/>
                      </a:lnTo>
                      <a:cubicBezTo>
                        <a:pt x="67627" y="0"/>
                        <a:pt x="0" y="67627"/>
                        <a:pt x="0" y="151447"/>
                      </a:cubicBezTo>
                      <a:lnTo>
                        <a:pt x="0" y="345757"/>
                      </a:lnTo>
                      <a:cubicBezTo>
                        <a:pt x="65722" y="356235"/>
                        <a:pt x="176213" y="360045"/>
                        <a:pt x="311467" y="320992"/>
                      </a:cubicBezTo>
                      <a:close/>
                    </a:path>
                  </a:pathLst>
                </a:custGeom>
                <a:solidFill>
                  <a:srgbClr val="993028">
                    <a:alpha val="20000"/>
                  </a:srgbClr>
                </a:solidFill>
                <a:ln w="9525" cap="flat">
                  <a:noFill/>
                  <a:prstDash val="solid"/>
                  <a:miter/>
                </a:ln>
              </p:spPr>
              <p:txBody>
                <a:bodyPr rtlCol="0" anchor="ctr"/>
                <a:lstStyle/>
                <a:p>
                  <a:endParaRPr lang="en-US"/>
                </a:p>
              </p:txBody>
            </p:sp>
            <p:grpSp>
              <p:nvGrpSpPr>
                <p:cNvPr id="174" name="Graphic 4">
                  <a:extLst>
                    <a:ext uri="{FF2B5EF4-FFF2-40B4-BE49-F238E27FC236}">
                      <a16:creationId xmlns="" xmlns:a16="http://schemas.microsoft.com/office/drawing/2014/main" id="{00D823DC-7C38-119D-604E-BE2688810113}"/>
                    </a:ext>
                  </a:extLst>
                </p:cNvPr>
                <p:cNvGrpSpPr/>
                <p:nvPr/>
              </p:nvGrpSpPr>
              <p:grpSpPr>
                <a:xfrm>
                  <a:off x="5412264" y="2414866"/>
                  <a:ext cx="431697" cy="403230"/>
                  <a:chOff x="5412264" y="2414866"/>
                  <a:chExt cx="431697" cy="403230"/>
                </a:xfrm>
              </p:grpSpPr>
              <p:sp>
                <p:nvSpPr>
                  <p:cNvPr id="221" name="Freeform: Shape 150">
                    <a:extLst>
                      <a:ext uri="{FF2B5EF4-FFF2-40B4-BE49-F238E27FC236}">
                        <a16:creationId xmlns="" xmlns:a16="http://schemas.microsoft.com/office/drawing/2014/main" id="{AE387B41-0904-88B8-2F99-FA7CC1341302}"/>
                      </a:ext>
                    </a:extLst>
                  </p:cNvPr>
                  <p:cNvSpPr/>
                  <p:nvPr/>
                </p:nvSpPr>
                <p:spPr>
                  <a:xfrm rot="-151801">
                    <a:off x="5420612" y="2423129"/>
                    <a:ext cx="382895" cy="386705"/>
                  </a:xfrm>
                  <a:custGeom>
                    <a:avLst/>
                    <a:gdLst>
                      <a:gd name="connsiteX0" fmla="*/ 382895 w 382895"/>
                      <a:gd name="connsiteY0" fmla="*/ 193353 h 386705"/>
                      <a:gd name="connsiteX1" fmla="*/ 191447 w 382895"/>
                      <a:gd name="connsiteY1" fmla="*/ 386705 h 386705"/>
                      <a:gd name="connsiteX2" fmla="*/ 0 w 382895"/>
                      <a:gd name="connsiteY2" fmla="*/ 193353 h 386705"/>
                      <a:gd name="connsiteX3" fmla="*/ 191447 w 382895"/>
                      <a:gd name="connsiteY3" fmla="*/ 0 h 386705"/>
                      <a:gd name="connsiteX4" fmla="*/ 382895 w 382895"/>
                      <a:gd name="connsiteY4" fmla="*/ 193353 h 38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95" h="386705">
                        <a:moveTo>
                          <a:pt x="382895" y="193353"/>
                        </a:moveTo>
                        <a:cubicBezTo>
                          <a:pt x="382895" y="300138"/>
                          <a:pt x="297181" y="386705"/>
                          <a:pt x="191447" y="386705"/>
                        </a:cubicBezTo>
                        <a:cubicBezTo>
                          <a:pt x="85714" y="386705"/>
                          <a:pt x="0" y="300138"/>
                          <a:pt x="0" y="193353"/>
                        </a:cubicBezTo>
                        <a:cubicBezTo>
                          <a:pt x="0" y="86567"/>
                          <a:pt x="85714" y="0"/>
                          <a:pt x="191447" y="0"/>
                        </a:cubicBezTo>
                        <a:cubicBezTo>
                          <a:pt x="297181" y="0"/>
                          <a:pt x="382895" y="86567"/>
                          <a:pt x="382895" y="193353"/>
                        </a:cubicBezTo>
                        <a:close/>
                      </a:path>
                    </a:pathLst>
                  </a:custGeom>
                  <a:solidFill>
                    <a:srgbClr val="EDA398"/>
                  </a:solidFill>
                  <a:ln w="9525" cap="flat">
                    <a:noFill/>
                    <a:prstDash val="solid"/>
                    <a:miter/>
                  </a:ln>
                </p:spPr>
                <p:txBody>
                  <a:bodyPr rtlCol="0" anchor="ctr"/>
                  <a:lstStyle/>
                  <a:p>
                    <a:endParaRPr lang="en-US"/>
                  </a:p>
                </p:txBody>
              </p:sp>
              <p:sp>
                <p:nvSpPr>
                  <p:cNvPr id="222" name="Freeform: Shape 151">
                    <a:extLst>
                      <a:ext uri="{FF2B5EF4-FFF2-40B4-BE49-F238E27FC236}">
                        <a16:creationId xmlns="" xmlns:a16="http://schemas.microsoft.com/office/drawing/2014/main" id="{7E8A1548-B8CD-4EEF-00B8-B36E2CF37B6F}"/>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3" name="Freeform: Shape 152">
                    <a:extLst>
                      <a:ext uri="{FF2B5EF4-FFF2-40B4-BE49-F238E27FC236}">
                        <a16:creationId xmlns="" xmlns:a16="http://schemas.microsoft.com/office/drawing/2014/main" id="{C0796083-BC62-8B39-93DD-D5712B2773C0}"/>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4" name="Freeform: Shape 153">
                    <a:extLst>
                      <a:ext uri="{FF2B5EF4-FFF2-40B4-BE49-F238E27FC236}">
                        <a16:creationId xmlns="" xmlns:a16="http://schemas.microsoft.com/office/drawing/2014/main" id="{926ADBDB-0B03-67C0-3BE5-0F2724A395FE}"/>
                      </a:ext>
                    </a:extLst>
                  </p:cNvPr>
                  <p:cNvSpPr/>
                  <p:nvPr/>
                </p:nvSpPr>
                <p:spPr>
                  <a:xfrm>
                    <a:off x="5452687" y="2551747"/>
                    <a:ext cx="328392" cy="110728"/>
                  </a:xfrm>
                  <a:custGeom>
                    <a:avLst/>
                    <a:gdLst>
                      <a:gd name="connsiteX0" fmla="*/ 1328 w 328392"/>
                      <a:gd name="connsiteY0" fmla="*/ 100965 h 110728"/>
                      <a:gd name="connsiteX1" fmla="*/ 31808 w 328392"/>
                      <a:gd name="connsiteY1" fmla="*/ 67627 h 110728"/>
                      <a:gd name="connsiteX2" fmla="*/ 67050 w 328392"/>
                      <a:gd name="connsiteY2" fmla="*/ 40005 h 110728"/>
                      <a:gd name="connsiteX3" fmla="*/ 150870 w 328392"/>
                      <a:gd name="connsiteY3" fmla="*/ 4763 h 110728"/>
                      <a:gd name="connsiteX4" fmla="*/ 196590 w 328392"/>
                      <a:gd name="connsiteY4" fmla="*/ 0 h 110728"/>
                      <a:gd name="connsiteX5" fmla="*/ 219450 w 328392"/>
                      <a:gd name="connsiteY5" fmla="*/ 1905 h 110728"/>
                      <a:gd name="connsiteX6" fmla="*/ 242310 w 328392"/>
                      <a:gd name="connsiteY6" fmla="*/ 5715 h 110728"/>
                      <a:gd name="connsiteX7" fmla="*/ 285173 w 328392"/>
                      <a:gd name="connsiteY7" fmla="*/ 19050 h 110728"/>
                      <a:gd name="connsiteX8" fmla="*/ 305175 w 328392"/>
                      <a:gd name="connsiteY8" fmla="*/ 28575 h 110728"/>
                      <a:gd name="connsiteX9" fmla="*/ 325178 w 328392"/>
                      <a:gd name="connsiteY9" fmla="*/ 39052 h 110728"/>
                      <a:gd name="connsiteX10" fmla="*/ 328035 w 328392"/>
                      <a:gd name="connsiteY10" fmla="*/ 47625 h 110728"/>
                      <a:gd name="connsiteX11" fmla="*/ 319463 w 328392"/>
                      <a:gd name="connsiteY11" fmla="*/ 50482 h 110728"/>
                      <a:gd name="connsiteX12" fmla="*/ 318510 w 328392"/>
                      <a:gd name="connsiteY12" fmla="*/ 50482 h 110728"/>
                      <a:gd name="connsiteX13" fmla="*/ 299460 w 328392"/>
                      <a:gd name="connsiteY13" fmla="*/ 40957 h 110728"/>
                      <a:gd name="connsiteX14" fmla="*/ 279458 w 328392"/>
                      <a:gd name="connsiteY14" fmla="*/ 32385 h 110728"/>
                      <a:gd name="connsiteX15" fmla="*/ 238500 w 328392"/>
                      <a:gd name="connsiteY15" fmla="*/ 20955 h 110728"/>
                      <a:gd name="connsiteX16" fmla="*/ 154680 w 328392"/>
                      <a:gd name="connsiteY16" fmla="*/ 21907 h 110728"/>
                      <a:gd name="connsiteX17" fmla="*/ 76575 w 328392"/>
                      <a:gd name="connsiteY17" fmla="*/ 54293 h 110728"/>
                      <a:gd name="connsiteX18" fmla="*/ 10853 w 328392"/>
                      <a:gd name="connsiteY18" fmla="*/ 108585 h 110728"/>
                      <a:gd name="connsiteX19" fmla="*/ 10853 w 328392"/>
                      <a:gd name="connsiteY19" fmla="*/ 108585 h 110728"/>
                      <a:gd name="connsiteX20" fmla="*/ 2280 w 328392"/>
                      <a:gd name="connsiteY20" fmla="*/ 108585 h 110728"/>
                      <a:gd name="connsiteX21" fmla="*/ 1328 w 328392"/>
                      <a:gd name="connsiteY21" fmla="*/ 100965 h 1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392" h="110728">
                        <a:moveTo>
                          <a:pt x="1328" y="100965"/>
                        </a:moveTo>
                        <a:cubicBezTo>
                          <a:pt x="10853" y="88582"/>
                          <a:pt x="20378" y="77152"/>
                          <a:pt x="31808" y="67627"/>
                        </a:cubicBezTo>
                        <a:cubicBezTo>
                          <a:pt x="42285" y="57150"/>
                          <a:pt x="54668" y="47625"/>
                          <a:pt x="67050" y="40005"/>
                        </a:cubicBezTo>
                        <a:cubicBezTo>
                          <a:pt x="91815" y="22860"/>
                          <a:pt x="121343" y="11430"/>
                          <a:pt x="150870" y="4763"/>
                        </a:cubicBezTo>
                        <a:cubicBezTo>
                          <a:pt x="166110" y="952"/>
                          <a:pt x="181350" y="0"/>
                          <a:pt x="196590" y="0"/>
                        </a:cubicBezTo>
                        <a:lnTo>
                          <a:pt x="219450" y="1905"/>
                        </a:lnTo>
                        <a:cubicBezTo>
                          <a:pt x="227070" y="1905"/>
                          <a:pt x="234690" y="4763"/>
                          <a:pt x="242310" y="5715"/>
                        </a:cubicBezTo>
                        <a:cubicBezTo>
                          <a:pt x="257550" y="7620"/>
                          <a:pt x="271838" y="14288"/>
                          <a:pt x="285173" y="19050"/>
                        </a:cubicBezTo>
                        <a:cubicBezTo>
                          <a:pt x="292793" y="20955"/>
                          <a:pt x="298508" y="25718"/>
                          <a:pt x="305175" y="28575"/>
                        </a:cubicBezTo>
                        <a:lnTo>
                          <a:pt x="325178" y="39052"/>
                        </a:lnTo>
                        <a:cubicBezTo>
                          <a:pt x="328035" y="40957"/>
                          <a:pt x="328988" y="44768"/>
                          <a:pt x="328035" y="47625"/>
                        </a:cubicBezTo>
                        <a:cubicBezTo>
                          <a:pt x="326130" y="50482"/>
                          <a:pt x="323273" y="51435"/>
                          <a:pt x="319463" y="50482"/>
                        </a:cubicBezTo>
                        <a:lnTo>
                          <a:pt x="318510" y="50482"/>
                        </a:lnTo>
                        <a:lnTo>
                          <a:pt x="299460" y="40957"/>
                        </a:lnTo>
                        <a:cubicBezTo>
                          <a:pt x="292793" y="38100"/>
                          <a:pt x="287078" y="34290"/>
                          <a:pt x="279458" y="32385"/>
                        </a:cubicBezTo>
                        <a:cubicBezTo>
                          <a:pt x="266123" y="28575"/>
                          <a:pt x="252788" y="22860"/>
                          <a:pt x="238500" y="20955"/>
                        </a:cubicBezTo>
                        <a:cubicBezTo>
                          <a:pt x="210878" y="15240"/>
                          <a:pt x="182303" y="16193"/>
                          <a:pt x="154680" y="21907"/>
                        </a:cubicBezTo>
                        <a:cubicBezTo>
                          <a:pt x="127058" y="27623"/>
                          <a:pt x="101340" y="40005"/>
                          <a:pt x="76575" y="54293"/>
                        </a:cubicBezTo>
                        <a:cubicBezTo>
                          <a:pt x="52763" y="69532"/>
                          <a:pt x="29903" y="87630"/>
                          <a:pt x="10853" y="108585"/>
                        </a:cubicBezTo>
                        <a:lnTo>
                          <a:pt x="10853" y="108585"/>
                        </a:lnTo>
                        <a:cubicBezTo>
                          <a:pt x="8948" y="111443"/>
                          <a:pt x="4185" y="111443"/>
                          <a:pt x="2280" y="108585"/>
                        </a:cubicBezTo>
                        <a:cubicBezTo>
                          <a:pt x="-577" y="106680"/>
                          <a:pt x="-577" y="102870"/>
                          <a:pt x="1328" y="100965"/>
                        </a:cubicBezTo>
                        <a:close/>
                      </a:path>
                    </a:pathLst>
                  </a:custGeom>
                  <a:solidFill>
                    <a:srgbClr val="993028">
                      <a:alpha val="50000"/>
                    </a:srgbClr>
                  </a:solidFill>
                  <a:ln w="9525" cap="flat">
                    <a:noFill/>
                    <a:prstDash val="solid"/>
                    <a:miter/>
                  </a:ln>
                </p:spPr>
                <p:txBody>
                  <a:bodyPr rtlCol="0" anchor="ctr"/>
                  <a:lstStyle/>
                  <a:p>
                    <a:endParaRPr lang="en-US"/>
                  </a:p>
                </p:txBody>
              </p:sp>
              <p:sp>
                <p:nvSpPr>
                  <p:cNvPr id="225" name="Freeform: Shape 154">
                    <a:extLst>
                      <a:ext uri="{FF2B5EF4-FFF2-40B4-BE49-F238E27FC236}">
                        <a16:creationId xmlns="" xmlns:a16="http://schemas.microsoft.com/office/drawing/2014/main" id="{63730E44-624D-E2DC-3E83-ED44F02FFE90}"/>
                      </a:ext>
                    </a:extLst>
                  </p:cNvPr>
                  <p:cNvSpPr/>
                  <p:nvPr/>
                </p:nvSpPr>
                <p:spPr>
                  <a:xfrm>
                    <a:off x="5590936" y="2603182"/>
                    <a:ext cx="253024" cy="88106"/>
                  </a:xfrm>
                  <a:custGeom>
                    <a:avLst/>
                    <a:gdLst>
                      <a:gd name="connsiteX0" fmla="*/ 1191 w 253024"/>
                      <a:gd name="connsiteY0" fmla="*/ 80963 h 88106"/>
                      <a:gd name="connsiteX1" fmla="*/ 50721 w 253024"/>
                      <a:gd name="connsiteY1" fmla="*/ 31433 h 88106"/>
                      <a:gd name="connsiteX2" fmla="*/ 116443 w 253024"/>
                      <a:gd name="connsiteY2" fmla="*/ 3810 h 88106"/>
                      <a:gd name="connsiteX3" fmla="*/ 151686 w 253024"/>
                      <a:gd name="connsiteY3" fmla="*/ 0 h 88106"/>
                      <a:gd name="connsiteX4" fmla="*/ 186928 w 253024"/>
                      <a:gd name="connsiteY4" fmla="*/ 4763 h 88106"/>
                      <a:gd name="connsiteX5" fmla="*/ 220266 w 253024"/>
                      <a:gd name="connsiteY5" fmla="*/ 15240 h 88106"/>
                      <a:gd name="connsiteX6" fmla="*/ 250746 w 253024"/>
                      <a:gd name="connsiteY6" fmla="*/ 31433 h 88106"/>
                      <a:gd name="connsiteX7" fmla="*/ 252651 w 253024"/>
                      <a:gd name="connsiteY7" fmla="*/ 38100 h 88106"/>
                      <a:gd name="connsiteX8" fmla="*/ 246936 w 253024"/>
                      <a:gd name="connsiteY8" fmla="*/ 40005 h 88106"/>
                      <a:gd name="connsiteX9" fmla="*/ 245983 w 253024"/>
                      <a:gd name="connsiteY9" fmla="*/ 40005 h 88106"/>
                      <a:gd name="connsiteX10" fmla="*/ 215503 w 253024"/>
                      <a:gd name="connsiteY10" fmla="*/ 26670 h 88106"/>
                      <a:gd name="connsiteX11" fmla="*/ 184071 w 253024"/>
                      <a:gd name="connsiteY11" fmla="*/ 19050 h 88106"/>
                      <a:gd name="connsiteX12" fmla="*/ 119301 w 253024"/>
                      <a:gd name="connsiteY12" fmla="*/ 20955 h 88106"/>
                      <a:gd name="connsiteX13" fmla="*/ 59293 w 253024"/>
                      <a:gd name="connsiteY13" fmla="*/ 46672 h 88106"/>
                      <a:gd name="connsiteX14" fmla="*/ 6906 w 253024"/>
                      <a:gd name="connsiteY14" fmla="*/ 86677 h 88106"/>
                      <a:gd name="connsiteX15" fmla="*/ 6906 w 253024"/>
                      <a:gd name="connsiteY15" fmla="*/ 86677 h 88106"/>
                      <a:gd name="connsiteX16" fmla="*/ 238 w 253024"/>
                      <a:gd name="connsiteY16" fmla="*/ 86677 h 88106"/>
                      <a:gd name="connsiteX17" fmla="*/ 1191 w 253024"/>
                      <a:gd name="connsiteY17" fmla="*/ 80963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024" h="88106">
                        <a:moveTo>
                          <a:pt x="1191" y="80963"/>
                        </a:moveTo>
                        <a:cubicBezTo>
                          <a:pt x="14526" y="60960"/>
                          <a:pt x="31671" y="44767"/>
                          <a:pt x="50721" y="31433"/>
                        </a:cubicBezTo>
                        <a:cubicBezTo>
                          <a:pt x="70723" y="18097"/>
                          <a:pt x="92631" y="9525"/>
                          <a:pt x="116443" y="3810"/>
                        </a:cubicBezTo>
                        <a:cubicBezTo>
                          <a:pt x="127873" y="952"/>
                          <a:pt x="140256" y="0"/>
                          <a:pt x="151686" y="0"/>
                        </a:cubicBezTo>
                        <a:cubicBezTo>
                          <a:pt x="164068" y="952"/>
                          <a:pt x="175498" y="952"/>
                          <a:pt x="186928" y="4763"/>
                        </a:cubicBezTo>
                        <a:cubicBezTo>
                          <a:pt x="198358" y="6667"/>
                          <a:pt x="209788" y="11430"/>
                          <a:pt x="220266" y="15240"/>
                        </a:cubicBezTo>
                        <a:cubicBezTo>
                          <a:pt x="230743" y="20002"/>
                          <a:pt x="241221" y="25717"/>
                          <a:pt x="250746" y="31433"/>
                        </a:cubicBezTo>
                        <a:cubicBezTo>
                          <a:pt x="252651" y="32385"/>
                          <a:pt x="253603" y="35242"/>
                          <a:pt x="252651" y="38100"/>
                        </a:cubicBezTo>
                        <a:cubicBezTo>
                          <a:pt x="251698" y="40005"/>
                          <a:pt x="248841" y="40958"/>
                          <a:pt x="246936" y="40005"/>
                        </a:cubicBezTo>
                        <a:lnTo>
                          <a:pt x="245983" y="40005"/>
                        </a:lnTo>
                        <a:cubicBezTo>
                          <a:pt x="235506" y="36195"/>
                          <a:pt x="225981" y="30480"/>
                          <a:pt x="215503" y="26670"/>
                        </a:cubicBezTo>
                        <a:cubicBezTo>
                          <a:pt x="205026" y="23813"/>
                          <a:pt x="194548" y="20002"/>
                          <a:pt x="184071" y="19050"/>
                        </a:cubicBezTo>
                        <a:cubicBezTo>
                          <a:pt x="162163" y="15240"/>
                          <a:pt x="140256" y="16192"/>
                          <a:pt x="119301" y="20955"/>
                        </a:cubicBezTo>
                        <a:cubicBezTo>
                          <a:pt x="98346" y="25717"/>
                          <a:pt x="78343" y="34290"/>
                          <a:pt x="59293" y="46672"/>
                        </a:cubicBezTo>
                        <a:cubicBezTo>
                          <a:pt x="41196" y="58102"/>
                          <a:pt x="23098" y="72390"/>
                          <a:pt x="6906" y="86677"/>
                        </a:cubicBezTo>
                        <a:lnTo>
                          <a:pt x="6906" y="86677"/>
                        </a:lnTo>
                        <a:cubicBezTo>
                          <a:pt x="5001" y="88583"/>
                          <a:pt x="2143" y="88583"/>
                          <a:pt x="238" y="86677"/>
                        </a:cubicBezTo>
                        <a:cubicBezTo>
                          <a:pt x="238" y="85725"/>
                          <a:pt x="-714" y="82867"/>
                          <a:pt x="1191" y="80963"/>
                        </a:cubicBezTo>
                        <a:close/>
                      </a:path>
                    </a:pathLst>
                  </a:custGeom>
                  <a:solidFill>
                    <a:srgbClr val="993028">
                      <a:alpha val="50000"/>
                    </a:srgbClr>
                  </a:solidFill>
                  <a:ln w="9525" cap="flat">
                    <a:noFill/>
                    <a:prstDash val="solid"/>
                    <a:miter/>
                  </a:ln>
                </p:spPr>
                <p:txBody>
                  <a:bodyPr rtlCol="0" anchor="ctr"/>
                  <a:lstStyle/>
                  <a:p>
                    <a:endParaRPr lang="en-US"/>
                  </a:p>
                </p:txBody>
              </p:sp>
            </p:grpSp>
            <p:grpSp>
              <p:nvGrpSpPr>
                <p:cNvPr id="175" name="Graphic 4">
                  <a:extLst>
                    <a:ext uri="{FF2B5EF4-FFF2-40B4-BE49-F238E27FC236}">
                      <a16:creationId xmlns="" xmlns:a16="http://schemas.microsoft.com/office/drawing/2014/main" id="{E510A456-6735-D9FC-893F-FCE61A960B98}"/>
                    </a:ext>
                  </a:extLst>
                </p:cNvPr>
                <p:cNvGrpSpPr/>
                <p:nvPr/>
              </p:nvGrpSpPr>
              <p:grpSpPr>
                <a:xfrm>
                  <a:off x="6636248" y="2046851"/>
                  <a:ext cx="514627" cy="516355"/>
                  <a:chOff x="6636248" y="2046851"/>
                  <a:chExt cx="514627" cy="516355"/>
                </a:xfrm>
              </p:grpSpPr>
              <p:sp>
                <p:nvSpPr>
                  <p:cNvPr id="217" name="Freeform: Shape 156">
                    <a:extLst>
                      <a:ext uri="{FF2B5EF4-FFF2-40B4-BE49-F238E27FC236}">
                        <a16:creationId xmlns="" xmlns:a16="http://schemas.microsoft.com/office/drawing/2014/main" id="{B8CF4BF7-AA47-4245-3413-3428803BB1F4}"/>
                      </a:ext>
                    </a:extLst>
                  </p:cNvPr>
                  <p:cNvSpPr/>
                  <p:nvPr/>
                </p:nvSpPr>
                <p:spPr>
                  <a:xfrm rot="9221932">
                    <a:off x="6702104" y="2111666"/>
                    <a:ext cx="382914" cy="386724"/>
                  </a:xfrm>
                  <a:custGeom>
                    <a:avLst/>
                    <a:gdLst>
                      <a:gd name="connsiteX0" fmla="*/ 382914 w 382914"/>
                      <a:gd name="connsiteY0" fmla="*/ 193362 h 386724"/>
                      <a:gd name="connsiteX1" fmla="*/ 191457 w 382914"/>
                      <a:gd name="connsiteY1" fmla="*/ 386725 h 386724"/>
                      <a:gd name="connsiteX2" fmla="*/ 0 w 382914"/>
                      <a:gd name="connsiteY2" fmla="*/ 193362 h 386724"/>
                      <a:gd name="connsiteX3" fmla="*/ 191457 w 382914"/>
                      <a:gd name="connsiteY3" fmla="*/ 0 h 386724"/>
                      <a:gd name="connsiteX4" fmla="*/ 382914 w 382914"/>
                      <a:gd name="connsiteY4" fmla="*/ 193362 h 38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14" h="386724">
                        <a:moveTo>
                          <a:pt x="382914" y="193362"/>
                        </a:moveTo>
                        <a:cubicBezTo>
                          <a:pt x="382914" y="300154"/>
                          <a:pt x="297196" y="386725"/>
                          <a:pt x="191457" y="386725"/>
                        </a:cubicBezTo>
                        <a:cubicBezTo>
                          <a:pt x="85718" y="386725"/>
                          <a:pt x="0" y="300154"/>
                          <a:pt x="0" y="193362"/>
                        </a:cubicBezTo>
                        <a:cubicBezTo>
                          <a:pt x="0" y="86571"/>
                          <a:pt x="85718" y="0"/>
                          <a:pt x="191457" y="0"/>
                        </a:cubicBezTo>
                        <a:cubicBezTo>
                          <a:pt x="297196" y="0"/>
                          <a:pt x="382914" y="86571"/>
                          <a:pt x="382914" y="193362"/>
                        </a:cubicBezTo>
                        <a:close/>
                      </a:path>
                    </a:pathLst>
                  </a:custGeom>
                  <a:solidFill>
                    <a:srgbClr val="EDA398"/>
                  </a:solidFill>
                  <a:ln w="9525" cap="flat">
                    <a:noFill/>
                    <a:prstDash val="solid"/>
                    <a:miter/>
                  </a:ln>
                </p:spPr>
                <p:txBody>
                  <a:bodyPr rtlCol="0" anchor="ctr"/>
                  <a:lstStyle/>
                  <a:p>
                    <a:endParaRPr lang="en-US"/>
                  </a:p>
                </p:txBody>
              </p:sp>
              <p:sp>
                <p:nvSpPr>
                  <p:cNvPr id="218" name="Freeform: Shape 157">
                    <a:extLst>
                      <a:ext uri="{FF2B5EF4-FFF2-40B4-BE49-F238E27FC236}">
                        <a16:creationId xmlns="" xmlns:a16="http://schemas.microsoft.com/office/drawing/2014/main" id="{CF61B502-CA87-BA78-B384-2496517F17F2}"/>
                      </a:ext>
                    </a:extLst>
                  </p:cNvPr>
                  <p:cNvSpPr/>
                  <p:nvPr/>
                </p:nvSpPr>
                <p:spPr>
                  <a:xfrm rot="9221932">
                    <a:off x="6759526" y="2239599"/>
                    <a:ext cx="299092" cy="251466"/>
                  </a:xfrm>
                  <a:custGeom>
                    <a:avLst/>
                    <a:gdLst>
                      <a:gd name="connsiteX0" fmla="*/ 299092 w 299092"/>
                      <a:gd name="connsiteY0" fmla="*/ 125733 h 251466"/>
                      <a:gd name="connsiteX1" fmla="*/ 149546 w 299092"/>
                      <a:gd name="connsiteY1" fmla="*/ 251466 h 251466"/>
                      <a:gd name="connsiteX2" fmla="*/ 0 w 299092"/>
                      <a:gd name="connsiteY2" fmla="*/ 125733 h 251466"/>
                      <a:gd name="connsiteX3" fmla="*/ 149546 w 299092"/>
                      <a:gd name="connsiteY3" fmla="*/ 0 h 251466"/>
                      <a:gd name="connsiteX4" fmla="*/ 299092 w 299092"/>
                      <a:gd name="connsiteY4" fmla="*/ 125733 h 2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92" h="251466">
                        <a:moveTo>
                          <a:pt x="299092" y="125733"/>
                        </a:moveTo>
                        <a:cubicBezTo>
                          <a:pt x="299092" y="195174"/>
                          <a:pt x="232138" y="251466"/>
                          <a:pt x="149546" y="251466"/>
                        </a:cubicBezTo>
                        <a:cubicBezTo>
                          <a:pt x="66954" y="251466"/>
                          <a:pt x="0" y="195174"/>
                          <a:pt x="0" y="125733"/>
                        </a:cubicBezTo>
                        <a:cubicBezTo>
                          <a:pt x="0" y="56293"/>
                          <a:pt x="66954" y="0"/>
                          <a:pt x="149546" y="0"/>
                        </a:cubicBezTo>
                        <a:cubicBezTo>
                          <a:pt x="232138" y="0"/>
                          <a:pt x="299092" y="56293"/>
                          <a:pt x="299092" y="125733"/>
                        </a:cubicBezTo>
                        <a:close/>
                      </a:path>
                    </a:pathLst>
                  </a:custGeom>
                  <a:solidFill>
                    <a:srgbClr val="993028">
                      <a:alpha val="20000"/>
                    </a:srgbClr>
                  </a:solidFill>
                  <a:ln w="9525" cap="flat">
                    <a:noFill/>
                    <a:prstDash val="solid"/>
                    <a:miter/>
                  </a:ln>
                </p:spPr>
                <p:txBody>
                  <a:bodyPr rtlCol="0" anchor="ctr"/>
                  <a:lstStyle/>
                  <a:p>
                    <a:endParaRPr lang="en-US"/>
                  </a:p>
                </p:txBody>
              </p:sp>
              <p:sp>
                <p:nvSpPr>
                  <p:cNvPr id="219" name="Freeform: Shape 158">
                    <a:extLst>
                      <a:ext uri="{FF2B5EF4-FFF2-40B4-BE49-F238E27FC236}">
                        <a16:creationId xmlns="" xmlns:a16="http://schemas.microsoft.com/office/drawing/2014/main" id="{12E26153-6FD3-0D96-56DF-C52F2171CB66}"/>
                      </a:ext>
                    </a:extLst>
                  </p:cNvPr>
                  <p:cNvSpPr/>
                  <p:nvPr/>
                </p:nvSpPr>
                <p:spPr>
                  <a:xfrm>
                    <a:off x="6734136" y="2235531"/>
                    <a:ext cx="318634" cy="133374"/>
                  </a:xfrm>
                  <a:custGeom>
                    <a:avLst/>
                    <a:gdLst>
                      <a:gd name="connsiteX0" fmla="*/ 315316 w 318634"/>
                      <a:gd name="connsiteY0" fmla="*/ 23798 h 133374"/>
                      <a:gd name="connsiteX1" fmla="*/ 272454 w 318634"/>
                      <a:gd name="connsiteY1" fmla="*/ 8558 h 133374"/>
                      <a:gd name="connsiteX2" fmla="*/ 227686 w 318634"/>
                      <a:gd name="connsiteY2" fmla="*/ 938 h 133374"/>
                      <a:gd name="connsiteX3" fmla="*/ 137199 w 318634"/>
                      <a:gd name="connsiteY3" fmla="*/ 10463 h 133374"/>
                      <a:gd name="connsiteX4" fmla="*/ 95289 w 318634"/>
                      <a:gd name="connsiteY4" fmla="*/ 27608 h 133374"/>
                      <a:gd name="connsiteX5" fmla="*/ 76239 w 318634"/>
                      <a:gd name="connsiteY5" fmla="*/ 39991 h 133374"/>
                      <a:gd name="connsiteX6" fmla="*/ 58141 w 318634"/>
                      <a:gd name="connsiteY6" fmla="*/ 54278 h 133374"/>
                      <a:gd name="connsiteX7" fmla="*/ 26708 w 318634"/>
                      <a:gd name="connsiteY7" fmla="*/ 86663 h 133374"/>
                      <a:gd name="connsiteX8" fmla="*/ 13374 w 318634"/>
                      <a:gd name="connsiteY8" fmla="*/ 104761 h 133374"/>
                      <a:gd name="connsiteX9" fmla="*/ 991 w 318634"/>
                      <a:gd name="connsiteY9" fmla="*/ 123811 h 133374"/>
                      <a:gd name="connsiteX10" fmla="*/ 2896 w 318634"/>
                      <a:gd name="connsiteY10" fmla="*/ 132383 h 133374"/>
                      <a:gd name="connsiteX11" fmla="*/ 11469 w 318634"/>
                      <a:gd name="connsiteY11" fmla="*/ 130478 h 133374"/>
                      <a:gd name="connsiteX12" fmla="*/ 11469 w 318634"/>
                      <a:gd name="connsiteY12" fmla="*/ 129526 h 133374"/>
                      <a:gd name="connsiteX13" fmla="*/ 23851 w 318634"/>
                      <a:gd name="connsiteY13" fmla="*/ 112381 h 133374"/>
                      <a:gd name="connsiteX14" fmla="*/ 37186 w 318634"/>
                      <a:gd name="connsiteY14" fmla="*/ 95236 h 133374"/>
                      <a:gd name="connsiteX15" fmla="*/ 67666 w 318634"/>
                      <a:gd name="connsiteY15" fmla="*/ 65708 h 133374"/>
                      <a:gd name="connsiteX16" fmla="*/ 141961 w 318634"/>
                      <a:gd name="connsiteY16" fmla="*/ 26656 h 133374"/>
                      <a:gd name="connsiteX17" fmla="*/ 225781 w 318634"/>
                      <a:gd name="connsiteY17" fmla="*/ 18083 h 133374"/>
                      <a:gd name="connsiteX18" fmla="*/ 309601 w 318634"/>
                      <a:gd name="connsiteY18" fmla="*/ 34276 h 133374"/>
                      <a:gd name="connsiteX19" fmla="*/ 309601 w 318634"/>
                      <a:gd name="connsiteY19" fmla="*/ 34276 h 133374"/>
                      <a:gd name="connsiteX20" fmla="*/ 317221 w 318634"/>
                      <a:gd name="connsiteY20" fmla="*/ 30466 h 133374"/>
                      <a:gd name="connsiteX21" fmla="*/ 315316 w 318634"/>
                      <a:gd name="connsiteY21" fmla="*/ 23798 h 13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634" h="133374">
                        <a:moveTo>
                          <a:pt x="315316" y="23798"/>
                        </a:moveTo>
                        <a:cubicBezTo>
                          <a:pt x="301029" y="17131"/>
                          <a:pt x="287694" y="12368"/>
                          <a:pt x="272454" y="8558"/>
                        </a:cubicBezTo>
                        <a:cubicBezTo>
                          <a:pt x="258166" y="4748"/>
                          <a:pt x="242926" y="2843"/>
                          <a:pt x="227686" y="938"/>
                        </a:cubicBezTo>
                        <a:cubicBezTo>
                          <a:pt x="197206" y="-1919"/>
                          <a:pt x="166726" y="1891"/>
                          <a:pt x="137199" y="10463"/>
                        </a:cubicBezTo>
                        <a:cubicBezTo>
                          <a:pt x="121958" y="14273"/>
                          <a:pt x="108624" y="20941"/>
                          <a:pt x="95289" y="27608"/>
                        </a:cubicBezTo>
                        <a:lnTo>
                          <a:pt x="76239" y="39991"/>
                        </a:lnTo>
                        <a:cubicBezTo>
                          <a:pt x="69571" y="43801"/>
                          <a:pt x="64808" y="49516"/>
                          <a:pt x="58141" y="54278"/>
                        </a:cubicBezTo>
                        <a:cubicBezTo>
                          <a:pt x="45758" y="63803"/>
                          <a:pt x="36233" y="75233"/>
                          <a:pt x="26708" y="86663"/>
                        </a:cubicBezTo>
                        <a:cubicBezTo>
                          <a:pt x="20994" y="92378"/>
                          <a:pt x="18136" y="99046"/>
                          <a:pt x="13374" y="104761"/>
                        </a:cubicBezTo>
                        <a:lnTo>
                          <a:pt x="991" y="123811"/>
                        </a:lnTo>
                        <a:cubicBezTo>
                          <a:pt x="-914" y="126668"/>
                          <a:pt x="39" y="130478"/>
                          <a:pt x="2896" y="132383"/>
                        </a:cubicBezTo>
                        <a:cubicBezTo>
                          <a:pt x="5754" y="134288"/>
                          <a:pt x="9564" y="133336"/>
                          <a:pt x="11469" y="130478"/>
                        </a:cubicBezTo>
                        <a:lnTo>
                          <a:pt x="11469" y="129526"/>
                        </a:lnTo>
                        <a:lnTo>
                          <a:pt x="23851" y="112381"/>
                        </a:lnTo>
                        <a:cubicBezTo>
                          <a:pt x="28614" y="106666"/>
                          <a:pt x="31471" y="99998"/>
                          <a:pt x="37186" y="95236"/>
                        </a:cubicBezTo>
                        <a:cubicBezTo>
                          <a:pt x="47664" y="84758"/>
                          <a:pt x="56236" y="74281"/>
                          <a:pt x="67666" y="65708"/>
                        </a:cubicBezTo>
                        <a:cubicBezTo>
                          <a:pt x="89574" y="47611"/>
                          <a:pt x="115291" y="34276"/>
                          <a:pt x="141961" y="26656"/>
                        </a:cubicBezTo>
                        <a:cubicBezTo>
                          <a:pt x="168631" y="18083"/>
                          <a:pt x="197206" y="16178"/>
                          <a:pt x="225781" y="18083"/>
                        </a:cubicBezTo>
                        <a:cubicBezTo>
                          <a:pt x="254356" y="19988"/>
                          <a:pt x="282931" y="24751"/>
                          <a:pt x="309601" y="34276"/>
                        </a:cubicBezTo>
                        <a:lnTo>
                          <a:pt x="309601" y="34276"/>
                        </a:lnTo>
                        <a:cubicBezTo>
                          <a:pt x="312459" y="35228"/>
                          <a:pt x="316269" y="33323"/>
                          <a:pt x="317221" y="30466"/>
                        </a:cubicBezTo>
                        <a:cubicBezTo>
                          <a:pt x="320079" y="28561"/>
                          <a:pt x="318174" y="25703"/>
                          <a:pt x="315316" y="23798"/>
                        </a:cubicBezTo>
                        <a:close/>
                      </a:path>
                    </a:pathLst>
                  </a:custGeom>
                  <a:solidFill>
                    <a:srgbClr val="993028">
                      <a:alpha val="50000"/>
                    </a:srgbClr>
                  </a:solidFill>
                  <a:ln w="9525" cap="flat">
                    <a:noFill/>
                    <a:prstDash val="solid"/>
                    <a:miter/>
                  </a:ln>
                </p:spPr>
                <p:txBody>
                  <a:bodyPr rtlCol="0" anchor="ctr"/>
                  <a:lstStyle/>
                  <a:p>
                    <a:endParaRPr lang="en-US"/>
                  </a:p>
                </p:txBody>
              </p:sp>
              <p:sp>
                <p:nvSpPr>
                  <p:cNvPr id="220" name="Freeform: Shape 159">
                    <a:extLst>
                      <a:ext uri="{FF2B5EF4-FFF2-40B4-BE49-F238E27FC236}">
                        <a16:creationId xmlns="" xmlns:a16="http://schemas.microsoft.com/office/drawing/2014/main" id="{06F3D619-4964-8B50-C86A-B4726DB21685}"/>
                      </a:ext>
                    </a:extLst>
                  </p:cNvPr>
                  <p:cNvSpPr/>
                  <p:nvPr/>
                </p:nvSpPr>
                <p:spPr>
                  <a:xfrm>
                    <a:off x="6701220" y="2334950"/>
                    <a:ext cx="247267" cy="105980"/>
                  </a:xfrm>
                  <a:custGeom>
                    <a:avLst/>
                    <a:gdLst>
                      <a:gd name="connsiteX0" fmla="*/ 243457 w 247267"/>
                      <a:gd name="connsiteY0" fmla="*/ 19629 h 105980"/>
                      <a:gd name="connsiteX1" fmla="*/ 175830 w 247267"/>
                      <a:gd name="connsiteY1" fmla="*/ 579 h 105980"/>
                      <a:gd name="connsiteX2" fmla="*/ 105345 w 247267"/>
                      <a:gd name="connsiteY2" fmla="*/ 8199 h 105980"/>
                      <a:gd name="connsiteX3" fmla="*/ 72007 w 247267"/>
                      <a:gd name="connsiteY3" fmla="*/ 22487 h 105980"/>
                      <a:gd name="connsiteX4" fmla="*/ 43432 w 247267"/>
                      <a:gd name="connsiteY4" fmla="*/ 43442 h 105980"/>
                      <a:gd name="connsiteX5" fmla="*/ 19620 w 247267"/>
                      <a:gd name="connsiteY5" fmla="*/ 69159 h 105980"/>
                      <a:gd name="connsiteX6" fmla="*/ 570 w 247267"/>
                      <a:gd name="connsiteY6" fmla="*/ 98687 h 105980"/>
                      <a:gd name="connsiteX7" fmla="*/ 2475 w 247267"/>
                      <a:gd name="connsiteY7" fmla="*/ 105354 h 105980"/>
                      <a:gd name="connsiteX8" fmla="*/ 9142 w 247267"/>
                      <a:gd name="connsiteY8" fmla="*/ 104402 h 105980"/>
                      <a:gd name="connsiteX9" fmla="*/ 10095 w 247267"/>
                      <a:gd name="connsiteY9" fmla="*/ 103449 h 105980"/>
                      <a:gd name="connsiteX10" fmla="*/ 31050 w 247267"/>
                      <a:gd name="connsiteY10" fmla="*/ 77732 h 105980"/>
                      <a:gd name="connsiteX11" fmla="*/ 54862 w 247267"/>
                      <a:gd name="connsiteY11" fmla="*/ 54872 h 105980"/>
                      <a:gd name="connsiteX12" fmla="*/ 112012 w 247267"/>
                      <a:gd name="connsiteY12" fmla="*/ 25344 h 105980"/>
                      <a:gd name="connsiteX13" fmla="*/ 176782 w 247267"/>
                      <a:gd name="connsiteY13" fmla="*/ 18677 h 105980"/>
                      <a:gd name="connsiteX14" fmla="*/ 241552 w 247267"/>
                      <a:gd name="connsiteY14" fmla="*/ 29154 h 105980"/>
                      <a:gd name="connsiteX15" fmla="*/ 241552 w 247267"/>
                      <a:gd name="connsiteY15" fmla="*/ 29154 h 105980"/>
                      <a:gd name="connsiteX16" fmla="*/ 247267 w 247267"/>
                      <a:gd name="connsiteY16" fmla="*/ 25344 h 105980"/>
                      <a:gd name="connsiteX17" fmla="*/ 243457 w 247267"/>
                      <a:gd name="connsiteY17" fmla="*/ 19629 h 1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267" h="105980">
                        <a:moveTo>
                          <a:pt x="243457" y="19629"/>
                        </a:moveTo>
                        <a:cubicBezTo>
                          <a:pt x="222502" y="8199"/>
                          <a:pt x="199642" y="2484"/>
                          <a:pt x="175830" y="579"/>
                        </a:cubicBezTo>
                        <a:cubicBezTo>
                          <a:pt x="152017" y="-1326"/>
                          <a:pt x="128205" y="1532"/>
                          <a:pt x="105345" y="8199"/>
                        </a:cubicBezTo>
                        <a:cubicBezTo>
                          <a:pt x="93915" y="11057"/>
                          <a:pt x="82485" y="16772"/>
                          <a:pt x="72007" y="22487"/>
                        </a:cubicBezTo>
                        <a:cubicBezTo>
                          <a:pt x="61530" y="29154"/>
                          <a:pt x="52005" y="34869"/>
                          <a:pt x="43432" y="43442"/>
                        </a:cubicBezTo>
                        <a:cubicBezTo>
                          <a:pt x="33907" y="51062"/>
                          <a:pt x="27240" y="60587"/>
                          <a:pt x="19620" y="69159"/>
                        </a:cubicBezTo>
                        <a:cubicBezTo>
                          <a:pt x="12000" y="78684"/>
                          <a:pt x="6285" y="89162"/>
                          <a:pt x="570" y="98687"/>
                        </a:cubicBezTo>
                        <a:cubicBezTo>
                          <a:pt x="-383" y="100592"/>
                          <a:pt x="-383" y="103449"/>
                          <a:pt x="2475" y="105354"/>
                        </a:cubicBezTo>
                        <a:cubicBezTo>
                          <a:pt x="4380" y="106307"/>
                          <a:pt x="7237" y="106307"/>
                          <a:pt x="9142" y="104402"/>
                        </a:cubicBezTo>
                        <a:lnTo>
                          <a:pt x="10095" y="103449"/>
                        </a:lnTo>
                        <a:cubicBezTo>
                          <a:pt x="17715" y="94877"/>
                          <a:pt x="23430" y="85352"/>
                          <a:pt x="31050" y="77732"/>
                        </a:cubicBezTo>
                        <a:cubicBezTo>
                          <a:pt x="38670" y="70112"/>
                          <a:pt x="46290" y="61539"/>
                          <a:pt x="54862" y="54872"/>
                        </a:cubicBezTo>
                        <a:cubicBezTo>
                          <a:pt x="72007" y="40584"/>
                          <a:pt x="91057" y="31059"/>
                          <a:pt x="112012" y="25344"/>
                        </a:cubicBezTo>
                        <a:cubicBezTo>
                          <a:pt x="132967" y="19629"/>
                          <a:pt x="154875" y="17724"/>
                          <a:pt x="176782" y="18677"/>
                        </a:cubicBezTo>
                        <a:cubicBezTo>
                          <a:pt x="198690" y="19629"/>
                          <a:pt x="220597" y="23439"/>
                          <a:pt x="241552" y="29154"/>
                        </a:cubicBezTo>
                        <a:lnTo>
                          <a:pt x="241552" y="29154"/>
                        </a:lnTo>
                        <a:cubicBezTo>
                          <a:pt x="244410" y="30107"/>
                          <a:pt x="246315" y="28202"/>
                          <a:pt x="247267" y="25344"/>
                        </a:cubicBezTo>
                        <a:cubicBezTo>
                          <a:pt x="246315" y="22487"/>
                          <a:pt x="245362" y="20582"/>
                          <a:pt x="243457" y="19629"/>
                        </a:cubicBezTo>
                        <a:close/>
                      </a:path>
                    </a:pathLst>
                  </a:custGeom>
                  <a:solidFill>
                    <a:srgbClr val="993028">
                      <a:alpha val="50000"/>
                    </a:srgbClr>
                  </a:solidFill>
                  <a:ln w="9525" cap="flat">
                    <a:noFill/>
                    <a:prstDash val="solid"/>
                    <a:miter/>
                  </a:ln>
                </p:spPr>
                <p:txBody>
                  <a:bodyPr rtlCol="0" anchor="ctr"/>
                  <a:lstStyle/>
                  <a:p>
                    <a:endParaRPr lang="en-US"/>
                  </a:p>
                </p:txBody>
              </p:sp>
            </p:grpSp>
            <p:sp>
              <p:nvSpPr>
                <p:cNvPr id="176" name="Freeform: Shape 160">
                  <a:extLst>
                    <a:ext uri="{FF2B5EF4-FFF2-40B4-BE49-F238E27FC236}">
                      <a16:creationId xmlns="" xmlns:a16="http://schemas.microsoft.com/office/drawing/2014/main" id="{F568544D-2D04-60E2-A6B3-13D054FD612E}"/>
                    </a:ext>
                  </a:extLst>
                </p:cNvPr>
                <p:cNvSpPr/>
                <p:nvPr/>
              </p:nvSpPr>
              <p:spPr>
                <a:xfrm>
                  <a:off x="5615272" y="1613890"/>
                  <a:ext cx="1239316" cy="1284411"/>
                </a:xfrm>
                <a:custGeom>
                  <a:avLst/>
                  <a:gdLst>
                    <a:gd name="connsiteX0" fmla="*/ 1234155 w 1239316"/>
                    <a:gd name="connsiteY0" fmla="*/ 566382 h 1284411"/>
                    <a:gd name="connsiteX1" fmla="*/ 694087 w 1239316"/>
                    <a:gd name="connsiteY1" fmla="*/ 1280756 h 1284411"/>
                    <a:gd name="connsiteX2" fmla="*/ 3525 w 1239316"/>
                    <a:gd name="connsiteY2" fmla="*/ 694017 h 1284411"/>
                    <a:gd name="connsiteX3" fmla="*/ 554070 w 1239316"/>
                    <a:gd name="connsiteY3" fmla="*/ 3454 h 1284411"/>
                    <a:gd name="connsiteX4" fmla="*/ 1234155 w 1239316"/>
                    <a:gd name="connsiteY4" fmla="*/ 566382 h 128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16" h="1284411">
                      <a:moveTo>
                        <a:pt x="1234155" y="566382"/>
                      </a:moveTo>
                      <a:cubicBezTo>
                        <a:pt x="1270350" y="913092"/>
                        <a:pt x="1118902" y="1237894"/>
                        <a:pt x="694087" y="1280756"/>
                      </a:cubicBezTo>
                      <a:cubicBezTo>
                        <a:pt x="295942" y="1319809"/>
                        <a:pt x="39720" y="1040726"/>
                        <a:pt x="3525" y="694017"/>
                      </a:cubicBezTo>
                      <a:cubicBezTo>
                        <a:pt x="-32670" y="347307"/>
                        <a:pt x="214027" y="38696"/>
                        <a:pt x="554070" y="3454"/>
                      </a:cubicBezTo>
                      <a:cubicBezTo>
                        <a:pt x="893160" y="-32741"/>
                        <a:pt x="1197960" y="219671"/>
                        <a:pt x="1234155" y="566382"/>
                      </a:cubicBezTo>
                      <a:close/>
                    </a:path>
                  </a:pathLst>
                </a:custGeom>
                <a:solidFill>
                  <a:srgbClr val="FCBCB1"/>
                </a:solidFill>
                <a:ln w="9525" cap="flat">
                  <a:noFill/>
                  <a:prstDash val="solid"/>
                  <a:miter/>
                </a:ln>
              </p:spPr>
              <p:txBody>
                <a:bodyPr rtlCol="0" anchor="ctr"/>
                <a:lstStyle/>
                <a:p>
                  <a:endParaRPr lang="en-US"/>
                </a:p>
              </p:txBody>
            </p:sp>
            <p:sp>
              <p:nvSpPr>
                <p:cNvPr id="177" name="Freeform: Shape 161">
                  <a:extLst>
                    <a:ext uri="{FF2B5EF4-FFF2-40B4-BE49-F238E27FC236}">
                      <a16:creationId xmlns="" xmlns:a16="http://schemas.microsoft.com/office/drawing/2014/main" id="{F2A2A468-9526-AC2A-BBF7-B546FE7609D9}"/>
                    </a:ext>
                  </a:extLst>
                </p:cNvPr>
                <p:cNvSpPr/>
                <p:nvPr/>
              </p:nvSpPr>
              <p:spPr>
                <a:xfrm>
                  <a:off x="5826442" y="1885949"/>
                  <a:ext cx="877955" cy="267652"/>
                </a:xfrm>
                <a:custGeom>
                  <a:avLst/>
                  <a:gdLst>
                    <a:gd name="connsiteX0" fmla="*/ 551497 w 877955"/>
                    <a:gd name="connsiteY0" fmla="*/ 267653 h 267652"/>
                    <a:gd name="connsiteX1" fmla="*/ 493395 w 877955"/>
                    <a:gd name="connsiteY1" fmla="*/ 254317 h 267652"/>
                    <a:gd name="connsiteX2" fmla="*/ 407670 w 877955"/>
                    <a:gd name="connsiteY2" fmla="*/ 173355 h 267652"/>
                    <a:gd name="connsiteX3" fmla="*/ 385763 w 877955"/>
                    <a:gd name="connsiteY3" fmla="*/ 130492 h 267652"/>
                    <a:gd name="connsiteX4" fmla="*/ 386715 w 877955"/>
                    <a:gd name="connsiteY4" fmla="*/ 147638 h 267652"/>
                    <a:gd name="connsiteX5" fmla="*/ 347663 w 877955"/>
                    <a:gd name="connsiteY5" fmla="*/ 224790 h 267652"/>
                    <a:gd name="connsiteX6" fmla="*/ 264795 w 877955"/>
                    <a:gd name="connsiteY6" fmla="*/ 227648 h 267652"/>
                    <a:gd name="connsiteX7" fmla="*/ 0 w 877955"/>
                    <a:gd name="connsiteY7" fmla="*/ 2857 h 267652"/>
                    <a:gd name="connsiteX8" fmla="*/ 5715 w 877955"/>
                    <a:gd name="connsiteY8" fmla="*/ 0 h 267652"/>
                    <a:gd name="connsiteX9" fmla="*/ 266700 w 877955"/>
                    <a:gd name="connsiteY9" fmla="*/ 221933 h 267652"/>
                    <a:gd name="connsiteX10" fmla="*/ 343852 w 877955"/>
                    <a:gd name="connsiteY10" fmla="*/ 220027 h 267652"/>
                    <a:gd name="connsiteX11" fmla="*/ 379095 w 877955"/>
                    <a:gd name="connsiteY11" fmla="*/ 148590 h 267652"/>
                    <a:gd name="connsiteX12" fmla="*/ 366713 w 877955"/>
                    <a:gd name="connsiteY12" fmla="*/ 88583 h 267652"/>
                    <a:gd name="connsiteX13" fmla="*/ 358140 w 877955"/>
                    <a:gd name="connsiteY13" fmla="*/ 65723 h 267652"/>
                    <a:gd name="connsiteX14" fmla="*/ 363855 w 877955"/>
                    <a:gd name="connsiteY14" fmla="*/ 63818 h 267652"/>
                    <a:gd name="connsiteX15" fmla="*/ 372427 w 877955"/>
                    <a:gd name="connsiteY15" fmla="*/ 85725 h 267652"/>
                    <a:gd name="connsiteX16" fmla="*/ 411480 w 877955"/>
                    <a:gd name="connsiteY16" fmla="*/ 170498 h 267652"/>
                    <a:gd name="connsiteX17" fmla="*/ 494347 w 877955"/>
                    <a:gd name="connsiteY17" fmla="*/ 249555 h 267652"/>
                    <a:gd name="connsiteX18" fmla="*/ 604838 w 877955"/>
                    <a:gd name="connsiteY18" fmla="*/ 247650 h 267652"/>
                    <a:gd name="connsiteX19" fmla="*/ 643890 w 877955"/>
                    <a:gd name="connsiteY19" fmla="*/ 149542 h 267652"/>
                    <a:gd name="connsiteX20" fmla="*/ 649605 w 877955"/>
                    <a:gd name="connsiteY20" fmla="*/ 147638 h 267652"/>
                    <a:gd name="connsiteX21" fmla="*/ 754380 w 877955"/>
                    <a:gd name="connsiteY21" fmla="*/ 249555 h 267652"/>
                    <a:gd name="connsiteX22" fmla="*/ 842010 w 877955"/>
                    <a:gd name="connsiteY22" fmla="*/ 251460 h 267652"/>
                    <a:gd name="connsiteX23" fmla="*/ 870585 w 877955"/>
                    <a:gd name="connsiteY23" fmla="*/ 212408 h 267652"/>
                    <a:gd name="connsiteX24" fmla="*/ 863917 w 877955"/>
                    <a:gd name="connsiteY24" fmla="*/ 177165 h 267652"/>
                    <a:gd name="connsiteX25" fmla="*/ 868680 w 877955"/>
                    <a:gd name="connsiteY25" fmla="*/ 173355 h 267652"/>
                    <a:gd name="connsiteX26" fmla="*/ 876300 w 877955"/>
                    <a:gd name="connsiteY26" fmla="*/ 213360 h 267652"/>
                    <a:gd name="connsiteX27" fmla="*/ 844867 w 877955"/>
                    <a:gd name="connsiteY27" fmla="*/ 257175 h 267652"/>
                    <a:gd name="connsiteX28" fmla="*/ 751522 w 877955"/>
                    <a:gd name="connsiteY28" fmla="*/ 256223 h 267652"/>
                    <a:gd name="connsiteX29" fmla="*/ 653415 w 877955"/>
                    <a:gd name="connsiteY29" fmla="*/ 170498 h 267652"/>
                    <a:gd name="connsiteX30" fmla="*/ 607695 w 877955"/>
                    <a:gd name="connsiteY30" fmla="*/ 254317 h 267652"/>
                    <a:gd name="connsiteX31" fmla="*/ 551497 w 877955"/>
                    <a:gd name="connsiteY31" fmla="*/ 267653 h 26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7955" h="267652">
                      <a:moveTo>
                        <a:pt x="551497" y="267653"/>
                      </a:moveTo>
                      <a:cubicBezTo>
                        <a:pt x="532447" y="267653"/>
                        <a:pt x="512445" y="262890"/>
                        <a:pt x="493395" y="254317"/>
                      </a:cubicBezTo>
                      <a:cubicBezTo>
                        <a:pt x="461010" y="239077"/>
                        <a:pt x="431482" y="211455"/>
                        <a:pt x="407670" y="173355"/>
                      </a:cubicBezTo>
                      <a:cubicBezTo>
                        <a:pt x="399097" y="160020"/>
                        <a:pt x="392430" y="145733"/>
                        <a:pt x="385763" y="130492"/>
                      </a:cubicBezTo>
                      <a:cubicBezTo>
                        <a:pt x="386715" y="136208"/>
                        <a:pt x="386715" y="141923"/>
                        <a:pt x="386715" y="147638"/>
                      </a:cubicBezTo>
                      <a:cubicBezTo>
                        <a:pt x="386715" y="180975"/>
                        <a:pt x="371475" y="211455"/>
                        <a:pt x="347663" y="224790"/>
                      </a:cubicBezTo>
                      <a:cubicBezTo>
                        <a:pt x="323850" y="238125"/>
                        <a:pt x="294322" y="239077"/>
                        <a:pt x="264795" y="227648"/>
                      </a:cubicBezTo>
                      <a:cubicBezTo>
                        <a:pt x="134302" y="175260"/>
                        <a:pt x="42863" y="97155"/>
                        <a:pt x="0" y="2857"/>
                      </a:cubicBezTo>
                      <a:lnTo>
                        <a:pt x="5715" y="0"/>
                      </a:lnTo>
                      <a:cubicBezTo>
                        <a:pt x="47625" y="93345"/>
                        <a:pt x="138113" y="170498"/>
                        <a:pt x="266700" y="221933"/>
                      </a:cubicBezTo>
                      <a:cubicBezTo>
                        <a:pt x="294322" y="233363"/>
                        <a:pt x="321945" y="232410"/>
                        <a:pt x="343852" y="220027"/>
                      </a:cubicBezTo>
                      <a:cubicBezTo>
                        <a:pt x="365760" y="207645"/>
                        <a:pt x="380047" y="180023"/>
                        <a:pt x="379095" y="148590"/>
                      </a:cubicBezTo>
                      <a:cubicBezTo>
                        <a:pt x="379095" y="127635"/>
                        <a:pt x="373380" y="107633"/>
                        <a:pt x="366713" y="88583"/>
                      </a:cubicBezTo>
                      <a:cubicBezTo>
                        <a:pt x="363855" y="80963"/>
                        <a:pt x="360997" y="73342"/>
                        <a:pt x="358140" y="65723"/>
                      </a:cubicBezTo>
                      <a:lnTo>
                        <a:pt x="363855" y="63818"/>
                      </a:lnTo>
                      <a:cubicBezTo>
                        <a:pt x="366713" y="71438"/>
                        <a:pt x="369570" y="78105"/>
                        <a:pt x="372427" y="85725"/>
                      </a:cubicBezTo>
                      <a:cubicBezTo>
                        <a:pt x="383857" y="114300"/>
                        <a:pt x="395288" y="143827"/>
                        <a:pt x="411480" y="170498"/>
                      </a:cubicBezTo>
                      <a:cubicBezTo>
                        <a:pt x="434340" y="207645"/>
                        <a:pt x="462915" y="235267"/>
                        <a:pt x="494347" y="249555"/>
                      </a:cubicBezTo>
                      <a:cubicBezTo>
                        <a:pt x="531495" y="266700"/>
                        <a:pt x="573405" y="265748"/>
                        <a:pt x="604838" y="247650"/>
                      </a:cubicBezTo>
                      <a:cubicBezTo>
                        <a:pt x="639127" y="226695"/>
                        <a:pt x="655320" y="183833"/>
                        <a:pt x="643890" y="149542"/>
                      </a:cubicBezTo>
                      <a:lnTo>
                        <a:pt x="649605" y="147638"/>
                      </a:lnTo>
                      <a:cubicBezTo>
                        <a:pt x="669607" y="193358"/>
                        <a:pt x="708660" y="230505"/>
                        <a:pt x="754380" y="249555"/>
                      </a:cubicBezTo>
                      <a:cubicBezTo>
                        <a:pt x="773430" y="257175"/>
                        <a:pt x="810577" y="268605"/>
                        <a:pt x="842010" y="251460"/>
                      </a:cubicBezTo>
                      <a:cubicBezTo>
                        <a:pt x="856297" y="243840"/>
                        <a:pt x="866775" y="228600"/>
                        <a:pt x="870585" y="212408"/>
                      </a:cubicBezTo>
                      <a:cubicBezTo>
                        <a:pt x="873442" y="199073"/>
                        <a:pt x="870585" y="186690"/>
                        <a:pt x="863917" y="177165"/>
                      </a:cubicBezTo>
                      <a:lnTo>
                        <a:pt x="868680" y="173355"/>
                      </a:lnTo>
                      <a:cubicBezTo>
                        <a:pt x="877252" y="183833"/>
                        <a:pt x="880110" y="198120"/>
                        <a:pt x="876300" y="213360"/>
                      </a:cubicBezTo>
                      <a:cubicBezTo>
                        <a:pt x="872490" y="231458"/>
                        <a:pt x="860107" y="248602"/>
                        <a:pt x="844867" y="257175"/>
                      </a:cubicBezTo>
                      <a:cubicBezTo>
                        <a:pt x="811530" y="275273"/>
                        <a:pt x="772477" y="263842"/>
                        <a:pt x="751522" y="256223"/>
                      </a:cubicBezTo>
                      <a:cubicBezTo>
                        <a:pt x="710565" y="239077"/>
                        <a:pt x="675322" y="208598"/>
                        <a:pt x="653415" y="170498"/>
                      </a:cubicBezTo>
                      <a:cubicBezTo>
                        <a:pt x="655320" y="201930"/>
                        <a:pt x="637222" y="236220"/>
                        <a:pt x="607695" y="254317"/>
                      </a:cubicBezTo>
                      <a:cubicBezTo>
                        <a:pt x="593407" y="261938"/>
                        <a:pt x="572452" y="267653"/>
                        <a:pt x="551497" y="267653"/>
                      </a:cubicBezTo>
                      <a:close/>
                    </a:path>
                  </a:pathLst>
                </a:custGeom>
                <a:solidFill>
                  <a:srgbClr val="C16B30"/>
                </a:solidFill>
                <a:ln w="9525" cap="flat">
                  <a:noFill/>
                  <a:prstDash val="solid"/>
                  <a:miter/>
                </a:ln>
              </p:spPr>
              <p:txBody>
                <a:bodyPr rtlCol="0" anchor="ctr"/>
                <a:lstStyle/>
                <a:p>
                  <a:endParaRPr lang="en-US"/>
                </a:p>
              </p:txBody>
            </p:sp>
            <p:sp>
              <p:nvSpPr>
                <p:cNvPr id="178" name="Freeform: Shape 162">
                  <a:extLst>
                    <a:ext uri="{FF2B5EF4-FFF2-40B4-BE49-F238E27FC236}">
                      <a16:creationId xmlns="" xmlns:a16="http://schemas.microsoft.com/office/drawing/2014/main" id="{CC53EF0F-0C3F-52F9-A92D-9AA10CF70B30}"/>
                    </a:ext>
                  </a:extLst>
                </p:cNvPr>
                <p:cNvSpPr/>
                <p:nvPr/>
              </p:nvSpPr>
              <p:spPr>
                <a:xfrm>
                  <a:off x="5849235" y="2540016"/>
                  <a:ext cx="407804" cy="253013"/>
                </a:xfrm>
                <a:custGeom>
                  <a:avLst/>
                  <a:gdLst>
                    <a:gd name="connsiteX0" fmla="*/ 407737 w 407804"/>
                    <a:gd name="connsiteY0" fmla="*/ 117458 h 253013"/>
                    <a:gd name="connsiteX1" fmla="*/ 209617 w 407804"/>
                    <a:gd name="connsiteY1" fmla="*/ 252713 h 253013"/>
                    <a:gd name="connsiteX2" fmla="*/ 67 w 407804"/>
                    <a:gd name="connsiteY2" fmla="*/ 135556 h 253013"/>
                    <a:gd name="connsiteX3" fmla="*/ 198187 w 407804"/>
                    <a:gd name="connsiteY3" fmla="*/ 301 h 253013"/>
                    <a:gd name="connsiteX4" fmla="*/ 407737 w 407804"/>
                    <a:gd name="connsiteY4" fmla="*/ 117458 h 25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04" h="253013">
                      <a:moveTo>
                        <a:pt x="407737" y="117458"/>
                      </a:moveTo>
                      <a:cubicBezTo>
                        <a:pt x="410595" y="186991"/>
                        <a:pt x="322012" y="247951"/>
                        <a:pt x="209617" y="252713"/>
                      </a:cubicBezTo>
                      <a:cubicBezTo>
                        <a:pt x="97222" y="257476"/>
                        <a:pt x="3877" y="205088"/>
                        <a:pt x="67" y="135556"/>
                      </a:cubicBezTo>
                      <a:cubicBezTo>
                        <a:pt x="-2790" y="66023"/>
                        <a:pt x="85792" y="5063"/>
                        <a:pt x="198187" y="301"/>
                      </a:cubicBezTo>
                      <a:cubicBezTo>
                        <a:pt x="310582" y="-4462"/>
                        <a:pt x="403927" y="47926"/>
                        <a:pt x="407737" y="117458"/>
                      </a:cubicBezTo>
                      <a:close/>
                    </a:path>
                  </a:pathLst>
                </a:custGeom>
                <a:solidFill>
                  <a:srgbClr val="993028"/>
                </a:solidFill>
                <a:ln w="9525" cap="flat">
                  <a:noFill/>
                  <a:prstDash val="solid"/>
                  <a:miter/>
                </a:ln>
              </p:spPr>
              <p:txBody>
                <a:bodyPr rtlCol="0" anchor="ctr"/>
                <a:lstStyle/>
                <a:p>
                  <a:endParaRPr lang="en-US"/>
                </a:p>
              </p:txBody>
            </p:sp>
            <p:sp>
              <p:nvSpPr>
                <p:cNvPr id="179" name="Freeform: Shape 163">
                  <a:extLst>
                    <a:ext uri="{FF2B5EF4-FFF2-40B4-BE49-F238E27FC236}">
                      <a16:creationId xmlns="" xmlns:a16="http://schemas.microsoft.com/office/drawing/2014/main" id="{394EC160-543F-D95F-7309-0FF94C1F721C}"/>
                    </a:ext>
                  </a:extLst>
                </p:cNvPr>
                <p:cNvSpPr/>
                <p:nvPr/>
              </p:nvSpPr>
              <p:spPr>
                <a:xfrm>
                  <a:off x="6416930" y="2384173"/>
                  <a:ext cx="392553" cy="275770"/>
                </a:xfrm>
                <a:custGeom>
                  <a:avLst/>
                  <a:gdLst>
                    <a:gd name="connsiteX0" fmla="*/ 387729 w 392553"/>
                    <a:gd name="connsiteY0" fmla="*/ 68513 h 275770"/>
                    <a:gd name="connsiteX1" fmla="*/ 239139 w 392553"/>
                    <a:gd name="connsiteY1" fmla="*/ 257108 h 275770"/>
                    <a:gd name="connsiteX2" fmla="*/ 4824 w 392553"/>
                    <a:gd name="connsiteY2" fmla="*/ 206626 h 275770"/>
                    <a:gd name="connsiteX3" fmla="*/ 153414 w 392553"/>
                    <a:gd name="connsiteY3" fmla="*/ 18031 h 275770"/>
                    <a:gd name="connsiteX4" fmla="*/ 387729 w 392553"/>
                    <a:gd name="connsiteY4" fmla="*/ 68513 h 27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53" h="275770">
                      <a:moveTo>
                        <a:pt x="387729" y="68513"/>
                      </a:moveTo>
                      <a:cubicBezTo>
                        <a:pt x="411541" y="134236"/>
                        <a:pt x="344866" y="219008"/>
                        <a:pt x="239139" y="257108"/>
                      </a:cubicBezTo>
                      <a:cubicBezTo>
                        <a:pt x="133412" y="295208"/>
                        <a:pt x="28637" y="273301"/>
                        <a:pt x="4824" y="206626"/>
                      </a:cubicBezTo>
                      <a:cubicBezTo>
                        <a:pt x="-18988" y="140903"/>
                        <a:pt x="47687" y="56131"/>
                        <a:pt x="153414" y="18031"/>
                      </a:cubicBezTo>
                      <a:cubicBezTo>
                        <a:pt x="258189" y="-19117"/>
                        <a:pt x="363916" y="2791"/>
                        <a:pt x="387729" y="68513"/>
                      </a:cubicBezTo>
                      <a:close/>
                    </a:path>
                  </a:pathLst>
                </a:custGeom>
                <a:solidFill>
                  <a:srgbClr val="993028"/>
                </a:solidFill>
                <a:ln w="9525" cap="flat">
                  <a:noFill/>
                  <a:prstDash val="solid"/>
                  <a:miter/>
                </a:ln>
              </p:spPr>
              <p:txBody>
                <a:bodyPr rtlCol="0" anchor="ctr"/>
                <a:lstStyle/>
                <a:p>
                  <a:endParaRPr lang="en-US"/>
                </a:p>
              </p:txBody>
            </p:sp>
            <p:grpSp>
              <p:nvGrpSpPr>
                <p:cNvPr id="180" name="Graphic 4">
                  <a:extLst>
                    <a:ext uri="{FF2B5EF4-FFF2-40B4-BE49-F238E27FC236}">
                      <a16:creationId xmlns="" xmlns:a16="http://schemas.microsoft.com/office/drawing/2014/main" id="{B3021AF5-E757-5384-81B4-6E19122C8332}"/>
                    </a:ext>
                  </a:extLst>
                </p:cNvPr>
                <p:cNvGrpSpPr/>
                <p:nvPr/>
              </p:nvGrpSpPr>
              <p:grpSpPr>
                <a:xfrm>
                  <a:off x="5865495" y="2308859"/>
                  <a:ext cx="279082" cy="287654"/>
                  <a:chOff x="5865495" y="2308859"/>
                  <a:chExt cx="279082" cy="287654"/>
                </a:xfrm>
              </p:grpSpPr>
              <p:sp>
                <p:nvSpPr>
                  <p:cNvPr id="213" name="Freeform: Shape 165">
                    <a:extLst>
                      <a:ext uri="{FF2B5EF4-FFF2-40B4-BE49-F238E27FC236}">
                        <a16:creationId xmlns="" xmlns:a16="http://schemas.microsoft.com/office/drawing/2014/main" id="{D9FFB676-CC7D-D5CC-E748-06DA2F2D1574}"/>
                      </a:ext>
                    </a:extLst>
                  </p:cNvPr>
                  <p:cNvSpPr/>
                  <p:nvPr/>
                </p:nvSpPr>
                <p:spPr>
                  <a:xfrm>
                    <a:off x="5865495" y="2308859"/>
                    <a:ext cx="276225" cy="278129"/>
                  </a:xfrm>
                  <a:custGeom>
                    <a:avLst/>
                    <a:gdLst>
                      <a:gd name="connsiteX0" fmla="*/ 276225 w 276225"/>
                      <a:gd name="connsiteY0" fmla="*/ 139065 h 278129"/>
                      <a:gd name="connsiteX1" fmla="*/ 138112 w 276225"/>
                      <a:gd name="connsiteY1" fmla="*/ 278130 h 278129"/>
                      <a:gd name="connsiteX2" fmla="*/ 0 w 276225"/>
                      <a:gd name="connsiteY2" fmla="*/ 139065 h 278129"/>
                      <a:gd name="connsiteX3" fmla="*/ 138112 w 276225"/>
                      <a:gd name="connsiteY3" fmla="*/ 0 h 278129"/>
                      <a:gd name="connsiteX4" fmla="*/ 276225 w 276225"/>
                      <a:gd name="connsiteY4" fmla="*/ 139065 h 278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78129">
                        <a:moveTo>
                          <a:pt x="276225" y="139065"/>
                        </a:moveTo>
                        <a:cubicBezTo>
                          <a:pt x="276225" y="215868"/>
                          <a:pt x="214390" y="278130"/>
                          <a:pt x="138112" y="278130"/>
                        </a:cubicBezTo>
                        <a:cubicBezTo>
                          <a:pt x="61835" y="278130"/>
                          <a:pt x="0" y="215869"/>
                          <a:pt x="0" y="139065"/>
                        </a:cubicBezTo>
                        <a:cubicBezTo>
                          <a:pt x="0" y="62262"/>
                          <a:pt x="61835" y="0"/>
                          <a:pt x="138112" y="0"/>
                        </a:cubicBezTo>
                        <a:cubicBezTo>
                          <a:pt x="214390" y="0"/>
                          <a:pt x="276225" y="62262"/>
                          <a:pt x="276225" y="139065"/>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4" name="Freeform: Shape 166">
                    <a:extLst>
                      <a:ext uri="{FF2B5EF4-FFF2-40B4-BE49-F238E27FC236}">
                        <a16:creationId xmlns="" xmlns:a16="http://schemas.microsoft.com/office/drawing/2014/main" id="{02951307-7C8D-B10F-5DC4-9572A47AD8F9}"/>
                      </a:ext>
                    </a:extLst>
                  </p:cNvPr>
                  <p:cNvSpPr/>
                  <p:nvPr/>
                </p:nvSpPr>
                <p:spPr>
                  <a:xfrm>
                    <a:off x="5870257" y="2320289"/>
                    <a:ext cx="274319" cy="276225"/>
                  </a:xfrm>
                  <a:custGeom>
                    <a:avLst/>
                    <a:gdLst>
                      <a:gd name="connsiteX0" fmla="*/ 274320 w 274319"/>
                      <a:gd name="connsiteY0" fmla="*/ 138112 h 276225"/>
                      <a:gd name="connsiteX1" fmla="*/ 137160 w 274319"/>
                      <a:gd name="connsiteY1" fmla="*/ 276225 h 276225"/>
                      <a:gd name="connsiteX2" fmla="*/ 0 w 274319"/>
                      <a:gd name="connsiteY2" fmla="*/ 138113 h 276225"/>
                      <a:gd name="connsiteX3" fmla="*/ 137160 w 274319"/>
                      <a:gd name="connsiteY3" fmla="*/ 0 h 276225"/>
                      <a:gd name="connsiteX4" fmla="*/ 274320 w 274319"/>
                      <a:gd name="connsiteY4" fmla="*/ 138112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276225">
                        <a:moveTo>
                          <a:pt x="274320" y="138112"/>
                        </a:moveTo>
                        <a:cubicBezTo>
                          <a:pt x="274320" y="214390"/>
                          <a:pt x="212911" y="276225"/>
                          <a:pt x="137160" y="276225"/>
                        </a:cubicBezTo>
                        <a:cubicBezTo>
                          <a:pt x="61409" y="276225"/>
                          <a:pt x="0" y="214390"/>
                          <a:pt x="0" y="138113"/>
                        </a:cubicBezTo>
                        <a:cubicBezTo>
                          <a:pt x="0" y="61835"/>
                          <a:pt x="61409" y="0"/>
                          <a:pt x="137160" y="0"/>
                        </a:cubicBezTo>
                        <a:cubicBezTo>
                          <a:pt x="212912" y="0"/>
                          <a:pt x="274320" y="61835"/>
                          <a:pt x="274320" y="138112"/>
                        </a:cubicBezTo>
                        <a:close/>
                      </a:path>
                    </a:pathLst>
                  </a:custGeom>
                  <a:solidFill>
                    <a:srgbClr val="FFFFFF"/>
                  </a:solidFill>
                  <a:ln w="9525" cap="flat">
                    <a:noFill/>
                    <a:prstDash val="solid"/>
                    <a:miter/>
                  </a:ln>
                </p:spPr>
                <p:txBody>
                  <a:bodyPr rtlCol="0" anchor="ctr"/>
                  <a:lstStyle/>
                  <a:p>
                    <a:endParaRPr lang="en-US"/>
                  </a:p>
                </p:txBody>
              </p:sp>
              <p:sp>
                <p:nvSpPr>
                  <p:cNvPr id="215" name="Freeform: Shape 167">
                    <a:extLst>
                      <a:ext uri="{FF2B5EF4-FFF2-40B4-BE49-F238E27FC236}">
                        <a16:creationId xmlns="" xmlns:a16="http://schemas.microsoft.com/office/drawing/2014/main" id="{C6DCACC3-5ACF-F099-4C53-96856B8EE4E2}"/>
                      </a:ext>
                    </a:extLst>
                  </p:cNvPr>
                  <p:cNvSpPr/>
                  <p:nvPr/>
                </p:nvSpPr>
                <p:spPr>
                  <a:xfrm>
                    <a:off x="5918835" y="2368867"/>
                    <a:ext cx="177165" cy="179070"/>
                  </a:xfrm>
                  <a:custGeom>
                    <a:avLst/>
                    <a:gdLst>
                      <a:gd name="connsiteX0" fmla="*/ 177165 w 177165"/>
                      <a:gd name="connsiteY0" fmla="*/ 89535 h 179070"/>
                      <a:gd name="connsiteX1" fmla="*/ 88583 w 177165"/>
                      <a:gd name="connsiteY1" fmla="*/ 179070 h 179070"/>
                      <a:gd name="connsiteX2" fmla="*/ 0 w 177165"/>
                      <a:gd name="connsiteY2" fmla="*/ 89535 h 179070"/>
                      <a:gd name="connsiteX3" fmla="*/ 88583 w 177165"/>
                      <a:gd name="connsiteY3" fmla="*/ 0 h 179070"/>
                      <a:gd name="connsiteX4" fmla="*/ 177165 w 177165"/>
                      <a:gd name="connsiteY4" fmla="*/ 89535 h 17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 h="179070">
                        <a:moveTo>
                          <a:pt x="177165" y="89535"/>
                        </a:moveTo>
                        <a:cubicBezTo>
                          <a:pt x="177165" y="138984"/>
                          <a:pt x="137505" y="179070"/>
                          <a:pt x="88583" y="179070"/>
                        </a:cubicBezTo>
                        <a:cubicBezTo>
                          <a:pt x="39660" y="179070"/>
                          <a:pt x="0" y="138984"/>
                          <a:pt x="0" y="89535"/>
                        </a:cubicBezTo>
                        <a:cubicBezTo>
                          <a:pt x="0" y="40086"/>
                          <a:pt x="39660" y="0"/>
                          <a:pt x="88583" y="0"/>
                        </a:cubicBezTo>
                        <a:cubicBezTo>
                          <a:pt x="137506" y="0"/>
                          <a:pt x="177165" y="40086"/>
                          <a:pt x="177165" y="89535"/>
                        </a:cubicBezTo>
                        <a:close/>
                      </a:path>
                    </a:pathLst>
                  </a:custGeom>
                  <a:solidFill>
                    <a:srgbClr val="000000"/>
                  </a:solidFill>
                  <a:ln w="9525" cap="flat">
                    <a:noFill/>
                    <a:prstDash val="solid"/>
                    <a:miter/>
                  </a:ln>
                </p:spPr>
                <p:txBody>
                  <a:bodyPr rtlCol="0" anchor="ctr"/>
                  <a:lstStyle/>
                  <a:p>
                    <a:endParaRPr lang="en-US"/>
                  </a:p>
                </p:txBody>
              </p:sp>
              <p:sp>
                <p:nvSpPr>
                  <p:cNvPr id="216" name="Freeform: Shape 168">
                    <a:extLst>
                      <a:ext uri="{FF2B5EF4-FFF2-40B4-BE49-F238E27FC236}">
                        <a16:creationId xmlns="" xmlns:a16="http://schemas.microsoft.com/office/drawing/2014/main" id="{64010DDB-CD5A-728A-F2B0-F63684FEBF49}"/>
                      </a:ext>
                    </a:extLst>
                  </p:cNvPr>
                  <p:cNvSpPr/>
                  <p:nvPr/>
                </p:nvSpPr>
                <p:spPr>
                  <a:xfrm>
                    <a:off x="5896927" y="2428874"/>
                    <a:ext cx="64769" cy="43814"/>
                  </a:xfrm>
                  <a:custGeom>
                    <a:avLst/>
                    <a:gdLst>
                      <a:gd name="connsiteX0" fmla="*/ 64770 w 64769"/>
                      <a:gd name="connsiteY0" fmla="*/ 21908 h 43814"/>
                      <a:gd name="connsiteX1" fmla="*/ 32385 w 64769"/>
                      <a:gd name="connsiteY1" fmla="*/ 43815 h 43814"/>
                      <a:gd name="connsiteX2" fmla="*/ 0 w 64769"/>
                      <a:gd name="connsiteY2" fmla="*/ 21908 h 43814"/>
                      <a:gd name="connsiteX3" fmla="*/ 32385 w 64769"/>
                      <a:gd name="connsiteY3" fmla="*/ 0 h 43814"/>
                      <a:gd name="connsiteX4" fmla="*/ 64770 w 64769"/>
                      <a:gd name="connsiteY4" fmla="*/ 21908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43814">
                        <a:moveTo>
                          <a:pt x="64770" y="21908"/>
                        </a:moveTo>
                        <a:cubicBezTo>
                          <a:pt x="64770" y="34007"/>
                          <a:pt x="50271" y="43815"/>
                          <a:pt x="32385" y="43815"/>
                        </a:cubicBezTo>
                        <a:cubicBezTo>
                          <a:pt x="14499" y="43815"/>
                          <a:pt x="0" y="34007"/>
                          <a:pt x="0" y="21908"/>
                        </a:cubicBezTo>
                        <a:cubicBezTo>
                          <a:pt x="0" y="9808"/>
                          <a:pt x="14499" y="0"/>
                          <a:pt x="32385" y="0"/>
                        </a:cubicBezTo>
                        <a:cubicBezTo>
                          <a:pt x="50271" y="0"/>
                          <a:pt x="64770" y="9808"/>
                          <a:pt x="64770" y="21908"/>
                        </a:cubicBezTo>
                        <a:close/>
                      </a:path>
                    </a:pathLst>
                  </a:custGeom>
                  <a:solidFill>
                    <a:srgbClr val="FFFFFF"/>
                  </a:solidFill>
                  <a:ln w="9525" cap="flat">
                    <a:noFill/>
                    <a:prstDash val="solid"/>
                    <a:miter/>
                  </a:ln>
                </p:spPr>
                <p:txBody>
                  <a:bodyPr rtlCol="0" anchor="ctr"/>
                  <a:lstStyle/>
                  <a:p>
                    <a:endParaRPr lang="en-US"/>
                  </a:p>
                </p:txBody>
              </p:sp>
            </p:grpSp>
            <p:grpSp>
              <p:nvGrpSpPr>
                <p:cNvPr id="181" name="Graphic 4">
                  <a:extLst>
                    <a:ext uri="{FF2B5EF4-FFF2-40B4-BE49-F238E27FC236}">
                      <a16:creationId xmlns="" xmlns:a16="http://schemas.microsoft.com/office/drawing/2014/main" id="{6C770F8B-26BA-E633-2372-8D6CFE5DA5A1}"/>
                    </a:ext>
                  </a:extLst>
                </p:cNvPr>
                <p:cNvGrpSpPr/>
                <p:nvPr/>
              </p:nvGrpSpPr>
              <p:grpSpPr>
                <a:xfrm>
                  <a:off x="6371185" y="2120966"/>
                  <a:ext cx="360219" cy="370899"/>
                  <a:chOff x="6371185" y="2120966"/>
                  <a:chExt cx="360219" cy="370899"/>
                </a:xfrm>
              </p:grpSpPr>
              <p:sp>
                <p:nvSpPr>
                  <p:cNvPr id="209" name="Freeform: Shape 170">
                    <a:extLst>
                      <a:ext uri="{FF2B5EF4-FFF2-40B4-BE49-F238E27FC236}">
                        <a16:creationId xmlns="" xmlns:a16="http://schemas.microsoft.com/office/drawing/2014/main" id="{CF8D79B1-ABFF-BAA5-9238-010273635FBD}"/>
                      </a:ext>
                    </a:extLst>
                  </p:cNvPr>
                  <p:cNvSpPr/>
                  <p:nvPr/>
                </p:nvSpPr>
                <p:spPr>
                  <a:xfrm rot="9481893">
                    <a:off x="6413181" y="2162536"/>
                    <a:ext cx="276227" cy="278132"/>
                  </a:xfrm>
                  <a:custGeom>
                    <a:avLst/>
                    <a:gdLst>
                      <a:gd name="connsiteX0" fmla="*/ 276228 w 276227"/>
                      <a:gd name="connsiteY0" fmla="*/ 139067 h 278132"/>
                      <a:gd name="connsiteX1" fmla="*/ 138114 w 276227"/>
                      <a:gd name="connsiteY1" fmla="*/ 278133 h 278132"/>
                      <a:gd name="connsiteX2" fmla="*/ 0 w 276227"/>
                      <a:gd name="connsiteY2" fmla="*/ 139067 h 278132"/>
                      <a:gd name="connsiteX3" fmla="*/ 138114 w 276227"/>
                      <a:gd name="connsiteY3" fmla="*/ 0 h 278132"/>
                      <a:gd name="connsiteX4" fmla="*/ 276228 w 276227"/>
                      <a:gd name="connsiteY4" fmla="*/ 139067 h 27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7" h="278132">
                        <a:moveTo>
                          <a:pt x="276228" y="139067"/>
                        </a:moveTo>
                        <a:cubicBezTo>
                          <a:pt x="276228" y="215871"/>
                          <a:pt x="214392" y="278133"/>
                          <a:pt x="138114" y="278133"/>
                        </a:cubicBezTo>
                        <a:cubicBezTo>
                          <a:pt x="61836" y="278133"/>
                          <a:pt x="0" y="215871"/>
                          <a:pt x="0" y="139067"/>
                        </a:cubicBezTo>
                        <a:cubicBezTo>
                          <a:pt x="0" y="62262"/>
                          <a:pt x="61836" y="0"/>
                          <a:pt x="138114" y="0"/>
                        </a:cubicBezTo>
                        <a:cubicBezTo>
                          <a:pt x="214392" y="0"/>
                          <a:pt x="276228" y="62262"/>
                          <a:pt x="276228" y="139067"/>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0" name="Freeform: Shape 171">
                    <a:extLst>
                      <a:ext uri="{FF2B5EF4-FFF2-40B4-BE49-F238E27FC236}">
                        <a16:creationId xmlns="" xmlns:a16="http://schemas.microsoft.com/office/drawing/2014/main" id="{FB51C05A-83AC-9114-CBD3-31DE833F312F}"/>
                      </a:ext>
                    </a:extLst>
                  </p:cNvPr>
                  <p:cNvSpPr/>
                  <p:nvPr/>
                </p:nvSpPr>
                <p:spPr>
                  <a:xfrm rot="9481893">
                    <a:off x="6414769" y="2174354"/>
                    <a:ext cx="274322" cy="276227"/>
                  </a:xfrm>
                  <a:custGeom>
                    <a:avLst/>
                    <a:gdLst>
                      <a:gd name="connsiteX0" fmla="*/ 274323 w 274322"/>
                      <a:gd name="connsiteY0" fmla="*/ 138114 h 276227"/>
                      <a:gd name="connsiteX1" fmla="*/ 137162 w 274322"/>
                      <a:gd name="connsiteY1" fmla="*/ 276228 h 276227"/>
                      <a:gd name="connsiteX2" fmla="*/ 0 w 274322"/>
                      <a:gd name="connsiteY2" fmla="*/ 138114 h 276227"/>
                      <a:gd name="connsiteX3" fmla="*/ 137162 w 274322"/>
                      <a:gd name="connsiteY3" fmla="*/ 0 h 276227"/>
                      <a:gd name="connsiteX4" fmla="*/ 274323 w 274322"/>
                      <a:gd name="connsiteY4" fmla="*/ 138114 h 27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2" h="276227">
                        <a:moveTo>
                          <a:pt x="274323" y="138114"/>
                        </a:moveTo>
                        <a:cubicBezTo>
                          <a:pt x="274323" y="214392"/>
                          <a:pt x="212914" y="276228"/>
                          <a:pt x="137162" y="276228"/>
                        </a:cubicBezTo>
                        <a:cubicBezTo>
                          <a:pt x="61409" y="276228"/>
                          <a:pt x="0" y="214392"/>
                          <a:pt x="0" y="138114"/>
                        </a:cubicBezTo>
                        <a:cubicBezTo>
                          <a:pt x="0" y="61836"/>
                          <a:pt x="61410" y="0"/>
                          <a:pt x="137162" y="0"/>
                        </a:cubicBezTo>
                        <a:cubicBezTo>
                          <a:pt x="212914" y="0"/>
                          <a:pt x="274323" y="61836"/>
                          <a:pt x="274323" y="138114"/>
                        </a:cubicBezTo>
                        <a:close/>
                      </a:path>
                    </a:pathLst>
                  </a:custGeom>
                  <a:solidFill>
                    <a:srgbClr val="FFFFFF"/>
                  </a:solidFill>
                  <a:ln w="9525" cap="flat">
                    <a:noFill/>
                    <a:prstDash val="solid"/>
                    <a:miter/>
                  </a:ln>
                </p:spPr>
                <p:txBody>
                  <a:bodyPr rtlCol="0" anchor="ctr"/>
                  <a:lstStyle/>
                  <a:p>
                    <a:endParaRPr lang="en-US"/>
                  </a:p>
                </p:txBody>
              </p:sp>
              <p:sp>
                <p:nvSpPr>
                  <p:cNvPr id="211" name="Freeform: Shape 172">
                    <a:extLst>
                      <a:ext uri="{FF2B5EF4-FFF2-40B4-BE49-F238E27FC236}">
                        <a16:creationId xmlns="" xmlns:a16="http://schemas.microsoft.com/office/drawing/2014/main" id="{3DDD8F96-BB71-9D67-43F0-9066AF79A890}"/>
                      </a:ext>
                    </a:extLst>
                  </p:cNvPr>
                  <p:cNvSpPr/>
                  <p:nvPr/>
                </p:nvSpPr>
                <p:spPr>
                  <a:xfrm rot="9481893">
                    <a:off x="6463347" y="2222913"/>
                    <a:ext cx="177166" cy="179071"/>
                  </a:xfrm>
                  <a:custGeom>
                    <a:avLst/>
                    <a:gdLst>
                      <a:gd name="connsiteX0" fmla="*/ 177167 w 177166"/>
                      <a:gd name="connsiteY0" fmla="*/ 89536 h 179071"/>
                      <a:gd name="connsiteX1" fmla="*/ 88584 w 177166"/>
                      <a:gd name="connsiteY1" fmla="*/ 179072 h 179071"/>
                      <a:gd name="connsiteX2" fmla="*/ 0 w 177166"/>
                      <a:gd name="connsiteY2" fmla="*/ 89536 h 179071"/>
                      <a:gd name="connsiteX3" fmla="*/ 88584 w 177166"/>
                      <a:gd name="connsiteY3" fmla="*/ 0 h 179071"/>
                      <a:gd name="connsiteX4" fmla="*/ 177167 w 177166"/>
                      <a:gd name="connsiteY4" fmla="*/ 89536 h 1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6" h="179071">
                        <a:moveTo>
                          <a:pt x="177167" y="89536"/>
                        </a:moveTo>
                        <a:cubicBezTo>
                          <a:pt x="177167" y="138985"/>
                          <a:pt x="137507" y="179072"/>
                          <a:pt x="88584" y="179072"/>
                        </a:cubicBezTo>
                        <a:cubicBezTo>
                          <a:pt x="39660" y="179072"/>
                          <a:pt x="0" y="138985"/>
                          <a:pt x="0" y="89536"/>
                        </a:cubicBezTo>
                        <a:cubicBezTo>
                          <a:pt x="0" y="40087"/>
                          <a:pt x="39661" y="0"/>
                          <a:pt x="88584" y="0"/>
                        </a:cubicBezTo>
                        <a:cubicBezTo>
                          <a:pt x="137507" y="0"/>
                          <a:pt x="177167" y="40087"/>
                          <a:pt x="177167" y="89536"/>
                        </a:cubicBezTo>
                        <a:close/>
                      </a:path>
                    </a:pathLst>
                  </a:custGeom>
                  <a:solidFill>
                    <a:srgbClr val="000000"/>
                  </a:solidFill>
                  <a:ln w="9525" cap="flat">
                    <a:noFill/>
                    <a:prstDash val="solid"/>
                    <a:miter/>
                  </a:ln>
                </p:spPr>
                <p:txBody>
                  <a:bodyPr rtlCol="0" anchor="ctr"/>
                  <a:lstStyle/>
                  <a:p>
                    <a:endParaRPr lang="en-US"/>
                  </a:p>
                </p:txBody>
              </p:sp>
              <p:sp>
                <p:nvSpPr>
                  <p:cNvPr id="212" name="Freeform: Shape 173">
                    <a:extLst>
                      <a:ext uri="{FF2B5EF4-FFF2-40B4-BE49-F238E27FC236}">
                        <a16:creationId xmlns="" xmlns:a16="http://schemas.microsoft.com/office/drawing/2014/main" id="{A551B028-9890-BFEC-DFB3-C6ED63252967}"/>
                      </a:ext>
                    </a:extLst>
                  </p:cNvPr>
                  <p:cNvSpPr/>
                  <p:nvPr/>
                </p:nvSpPr>
                <p:spPr>
                  <a:xfrm rot="9481893">
                    <a:off x="6588584" y="2255227"/>
                    <a:ext cx="64770" cy="43815"/>
                  </a:xfrm>
                  <a:custGeom>
                    <a:avLst/>
                    <a:gdLst>
                      <a:gd name="connsiteX0" fmla="*/ 64771 w 64770"/>
                      <a:gd name="connsiteY0" fmla="*/ 21908 h 43815"/>
                      <a:gd name="connsiteX1" fmla="*/ 32385 w 64770"/>
                      <a:gd name="connsiteY1" fmla="*/ 43816 h 43815"/>
                      <a:gd name="connsiteX2" fmla="*/ 0 w 64770"/>
                      <a:gd name="connsiteY2" fmla="*/ 21908 h 43815"/>
                      <a:gd name="connsiteX3" fmla="*/ 32385 w 64770"/>
                      <a:gd name="connsiteY3" fmla="*/ 0 h 43815"/>
                      <a:gd name="connsiteX4" fmla="*/ 64771 w 64770"/>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3815">
                        <a:moveTo>
                          <a:pt x="64771" y="21908"/>
                        </a:moveTo>
                        <a:cubicBezTo>
                          <a:pt x="64771" y="34007"/>
                          <a:pt x="50271" y="43816"/>
                          <a:pt x="32385" y="43816"/>
                        </a:cubicBezTo>
                        <a:cubicBezTo>
                          <a:pt x="14499" y="43816"/>
                          <a:pt x="0" y="34007"/>
                          <a:pt x="0" y="21908"/>
                        </a:cubicBezTo>
                        <a:cubicBezTo>
                          <a:pt x="0" y="9808"/>
                          <a:pt x="14499" y="0"/>
                          <a:pt x="32385" y="0"/>
                        </a:cubicBezTo>
                        <a:cubicBezTo>
                          <a:pt x="50271" y="0"/>
                          <a:pt x="64771" y="9808"/>
                          <a:pt x="64771" y="21908"/>
                        </a:cubicBezTo>
                        <a:close/>
                      </a:path>
                    </a:pathLst>
                  </a:custGeom>
                  <a:solidFill>
                    <a:srgbClr val="FFFFFF"/>
                  </a:solidFill>
                  <a:ln w="9525" cap="flat">
                    <a:noFill/>
                    <a:prstDash val="solid"/>
                    <a:miter/>
                  </a:ln>
                </p:spPr>
                <p:txBody>
                  <a:bodyPr rtlCol="0" anchor="ctr"/>
                  <a:lstStyle/>
                  <a:p>
                    <a:endParaRPr lang="en-US"/>
                  </a:p>
                </p:txBody>
              </p:sp>
            </p:grpSp>
            <p:sp>
              <p:nvSpPr>
                <p:cNvPr id="182" name="Freeform: Shape 174">
                  <a:extLst>
                    <a:ext uri="{FF2B5EF4-FFF2-40B4-BE49-F238E27FC236}">
                      <a16:creationId xmlns="" xmlns:a16="http://schemas.microsoft.com/office/drawing/2014/main" id="{6D2A1F7F-322A-23F1-6B32-116BBDB81C3F}"/>
                    </a:ext>
                  </a:extLst>
                </p:cNvPr>
                <p:cNvSpPr/>
                <p:nvPr/>
              </p:nvSpPr>
              <p:spPr>
                <a:xfrm>
                  <a:off x="6221335" y="2562551"/>
                  <a:ext cx="156604" cy="65992"/>
                </a:xfrm>
                <a:custGeom>
                  <a:avLst/>
                  <a:gdLst>
                    <a:gd name="connsiteX0" fmla="*/ 3252 w 156604"/>
                    <a:gd name="connsiteY0" fmla="*/ 626 h 65992"/>
                    <a:gd name="connsiteX1" fmla="*/ 33732 w 156604"/>
                    <a:gd name="connsiteY1" fmla="*/ 28248 h 65992"/>
                    <a:gd name="connsiteX2" fmla="*/ 69927 w 156604"/>
                    <a:gd name="connsiteY2" fmla="*/ 47298 h 65992"/>
                    <a:gd name="connsiteX3" fmla="*/ 109932 w 156604"/>
                    <a:gd name="connsiteY3" fmla="*/ 53966 h 65992"/>
                    <a:gd name="connsiteX4" fmla="*/ 130887 w 156604"/>
                    <a:gd name="connsiteY4" fmla="*/ 53013 h 65992"/>
                    <a:gd name="connsiteX5" fmla="*/ 151842 w 156604"/>
                    <a:gd name="connsiteY5" fmla="*/ 49203 h 65992"/>
                    <a:gd name="connsiteX6" fmla="*/ 152795 w 156604"/>
                    <a:gd name="connsiteY6" fmla="*/ 49203 h 65992"/>
                    <a:gd name="connsiteX7" fmla="*/ 156605 w 156604"/>
                    <a:gd name="connsiteY7" fmla="*/ 52061 h 65992"/>
                    <a:gd name="connsiteX8" fmla="*/ 154699 w 156604"/>
                    <a:gd name="connsiteY8" fmla="*/ 55871 h 65992"/>
                    <a:gd name="connsiteX9" fmla="*/ 133745 w 156604"/>
                    <a:gd name="connsiteY9" fmla="*/ 62538 h 65992"/>
                    <a:gd name="connsiteX10" fmla="*/ 111837 w 156604"/>
                    <a:gd name="connsiteY10" fmla="*/ 65396 h 65992"/>
                    <a:gd name="connsiteX11" fmla="*/ 68022 w 156604"/>
                    <a:gd name="connsiteY11" fmla="*/ 59681 h 65992"/>
                    <a:gd name="connsiteX12" fmla="*/ 28970 w 156604"/>
                    <a:gd name="connsiteY12" fmla="*/ 38726 h 65992"/>
                    <a:gd name="connsiteX13" fmla="*/ 395 w 156604"/>
                    <a:gd name="connsiteY13" fmla="*/ 5388 h 65992"/>
                    <a:gd name="connsiteX14" fmla="*/ 1347 w 156604"/>
                    <a:gd name="connsiteY14" fmla="*/ 1578 h 65992"/>
                    <a:gd name="connsiteX15" fmla="*/ 3252 w 156604"/>
                    <a:gd name="connsiteY15" fmla="*/ 626 h 65992"/>
                    <a:gd name="connsiteX16" fmla="*/ 3252 w 156604"/>
                    <a:gd name="connsiteY16" fmla="*/ 626 h 6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604" h="65992">
                      <a:moveTo>
                        <a:pt x="3252" y="626"/>
                      </a:moveTo>
                      <a:cubicBezTo>
                        <a:pt x="12777" y="11103"/>
                        <a:pt x="22302" y="20628"/>
                        <a:pt x="33732" y="28248"/>
                      </a:cubicBezTo>
                      <a:cubicBezTo>
                        <a:pt x="45162" y="35868"/>
                        <a:pt x="56592" y="42536"/>
                        <a:pt x="69927" y="47298"/>
                      </a:cubicBezTo>
                      <a:cubicBezTo>
                        <a:pt x="82309" y="52061"/>
                        <a:pt x="96597" y="53966"/>
                        <a:pt x="109932" y="53966"/>
                      </a:cubicBezTo>
                      <a:cubicBezTo>
                        <a:pt x="116599" y="54918"/>
                        <a:pt x="123267" y="53013"/>
                        <a:pt x="130887" y="53013"/>
                      </a:cubicBezTo>
                      <a:cubicBezTo>
                        <a:pt x="137555" y="52061"/>
                        <a:pt x="144222" y="50156"/>
                        <a:pt x="151842" y="49203"/>
                      </a:cubicBezTo>
                      <a:lnTo>
                        <a:pt x="152795" y="49203"/>
                      </a:lnTo>
                      <a:cubicBezTo>
                        <a:pt x="154699" y="49203"/>
                        <a:pt x="155652" y="50156"/>
                        <a:pt x="156605" y="52061"/>
                      </a:cubicBezTo>
                      <a:cubicBezTo>
                        <a:pt x="156605" y="53966"/>
                        <a:pt x="155652" y="54918"/>
                        <a:pt x="154699" y="55871"/>
                      </a:cubicBezTo>
                      <a:cubicBezTo>
                        <a:pt x="148032" y="57776"/>
                        <a:pt x="141364" y="60633"/>
                        <a:pt x="133745" y="62538"/>
                      </a:cubicBezTo>
                      <a:cubicBezTo>
                        <a:pt x="126124" y="64443"/>
                        <a:pt x="119457" y="65396"/>
                        <a:pt x="111837" y="65396"/>
                      </a:cubicBezTo>
                      <a:cubicBezTo>
                        <a:pt x="96597" y="67301"/>
                        <a:pt x="81357" y="64443"/>
                        <a:pt x="68022" y="59681"/>
                      </a:cubicBezTo>
                      <a:cubicBezTo>
                        <a:pt x="53734" y="54918"/>
                        <a:pt x="40399" y="48251"/>
                        <a:pt x="28970" y="38726"/>
                      </a:cubicBezTo>
                      <a:cubicBezTo>
                        <a:pt x="17539" y="29201"/>
                        <a:pt x="7062" y="17771"/>
                        <a:pt x="395" y="5388"/>
                      </a:cubicBezTo>
                      <a:cubicBezTo>
                        <a:pt x="-558" y="3483"/>
                        <a:pt x="395" y="1578"/>
                        <a:pt x="1347" y="1578"/>
                      </a:cubicBezTo>
                      <a:cubicBezTo>
                        <a:pt x="395" y="-327"/>
                        <a:pt x="2299" y="-327"/>
                        <a:pt x="3252" y="626"/>
                      </a:cubicBezTo>
                      <a:lnTo>
                        <a:pt x="3252" y="626"/>
                      </a:lnTo>
                      <a:close/>
                    </a:path>
                  </a:pathLst>
                </a:custGeom>
                <a:solidFill>
                  <a:srgbClr val="993028"/>
                </a:solidFill>
                <a:ln w="9525" cap="flat">
                  <a:noFill/>
                  <a:prstDash val="solid"/>
                  <a:miter/>
                </a:ln>
              </p:spPr>
              <p:txBody>
                <a:bodyPr rtlCol="0" anchor="ctr"/>
                <a:lstStyle/>
                <a:p>
                  <a:endParaRPr lang="en-US"/>
                </a:p>
              </p:txBody>
            </p:sp>
            <p:sp>
              <p:nvSpPr>
                <p:cNvPr id="183" name="Freeform: Shape 175">
                  <a:extLst>
                    <a:ext uri="{FF2B5EF4-FFF2-40B4-BE49-F238E27FC236}">
                      <a16:creationId xmlns="" xmlns:a16="http://schemas.microsoft.com/office/drawing/2014/main" id="{572565D5-7B04-D573-8DAD-64BF710E104E}"/>
                    </a:ext>
                  </a:extLst>
                </p:cNvPr>
                <p:cNvSpPr/>
                <p:nvPr/>
              </p:nvSpPr>
              <p:spPr>
                <a:xfrm>
                  <a:off x="6247024" y="2619903"/>
                  <a:ext cx="83290" cy="32301"/>
                </a:xfrm>
                <a:custGeom>
                  <a:avLst/>
                  <a:gdLst>
                    <a:gd name="connsiteX0" fmla="*/ 3281 w 83290"/>
                    <a:gd name="connsiteY0" fmla="*/ 423 h 32301"/>
                    <a:gd name="connsiteX1" fmla="*/ 39476 w 83290"/>
                    <a:gd name="connsiteY1" fmla="*/ 22331 h 32301"/>
                    <a:gd name="connsiteX2" fmla="*/ 81386 w 83290"/>
                    <a:gd name="connsiteY2" fmla="*/ 26141 h 32301"/>
                    <a:gd name="connsiteX3" fmla="*/ 83291 w 83290"/>
                    <a:gd name="connsiteY3" fmla="*/ 28046 h 32301"/>
                    <a:gd name="connsiteX4" fmla="*/ 82338 w 83290"/>
                    <a:gd name="connsiteY4" fmla="*/ 29951 h 32301"/>
                    <a:gd name="connsiteX5" fmla="*/ 37571 w 83290"/>
                    <a:gd name="connsiteY5" fmla="*/ 28046 h 32301"/>
                    <a:gd name="connsiteX6" fmla="*/ 423 w 83290"/>
                    <a:gd name="connsiteY6" fmla="*/ 3281 h 32301"/>
                    <a:gd name="connsiteX7" fmla="*/ 423 w 83290"/>
                    <a:gd name="connsiteY7" fmla="*/ 423 h 32301"/>
                    <a:gd name="connsiteX8" fmla="*/ 3281 w 83290"/>
                    <a:gd name="connsiteY8" fmla="*/ 423 h 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 h="32301">
                      <a:moveTo>
                        <a:pt x="3281" y="423"/>
                      </a:moveTo>
                      <a:cubicBezTo>
                        <a:pt x="13758" y="9948"/>
                        <a:pt x="26141" y="17568"/>
                        <a:pt x="39476" y="22331"/>
                      </a:cubicBezTo>
                      <a:cubicBezTo>
                        <a:pt x="52811" y="27093"/>
                        <a:pt x="67098" y="28046"/>
                        <a:pt x="81386" y="26141"/>
                      </a:cubicBezTo>
                      <a:cubicBezTo>
                        <a:pt x="82338" y="26141"/>
                        <a:pt x="83291" y="27093"/>
                        <a:pt x="83291" y="28046"/>
                      </a:cubicBezTo>
                      <a:cubicBezTo>
                        <a:pt x="83291" y="28998"/>
                        <a:pt x="83291" y="29951"/>
                        <a:pt x="82338" y="29951"/>
                      </a:cubicBezTo>
                      <a:cubicBezTo>
                        <a:pt x="68051" y="33761"/>
                        <a:pt x="51858" y="32808"/>
                        <a:pt x="37571" y="28046"/>
                      </a:cubicBezTo>
                      <a:cubicBezTo>
                        <a:pt x="23283" y="23283"/>
                        <a:pt x="9948" y="14711"/>
                        <a:pt x="423" y="3281"/>
                      </a:cubicBezTo>
                      <a:cubicBezTo>
                        <a:pt x="-529" y="2328"/>
                        <a:pt x="423" y="1376"/>
                        <a:pt x="423" y="423"/>
                      </a:cubicBezTo>
                      <a:cubicBezTo>
                        <a:pt x="1376" y="-529"/>
                        <a:pt x="2328" y="423"/>
                        <a:pt x="3281" y="423"/>
                      </a:cubicBezTo>
                      <a:close/>
                    </a:path>
                  </a:pathLst>
                </a:custGeom>
                <a:solidFill>
                  <a:srgbClr val="993028"/>
                </a:solidFill>
                <a:ln w="9525" cap="flat">
                  <a:noFill/>
                  <a:prstDash val="solid"/>
                  <a:miter/>
                </a:ln>
              </p:spPr>
              <p:txBody>
                <a:bodyPr rtlCol="0" anchor="ctr"/>
                <a:lstStyle/>
                <a:p>
                  <a:endParaRPr lang="en-US"/>
                </a:p>
              </p:txBody>
            </p:sp>
            <p:sp>
              <p:nvSpPr>
                <p:cNvPr id="184" name="Freeform: Shape 176">
                  <a:extLst>
                    <a:ext uri="{FF2B5EF4-FFF2-40B4-BE49-F238E27FC236}">
                      <a16:creationId xmlns="" xmlns:a16="http://schemas.microsoft.com/office/drawing/2014/main" id="{8800F412-95CA-243C-D2CB-604A9871EA9E}"/>
                    </a:ext>
                  </a:extLst>
                </p:cNvPr>
                <p:cNvSpPr/>
                <p:nvPr/>
              </p:nvSpPr>
              <p:spPr>
                <a:xfrm>
                  <a:off x="5550484" y="1481562"/>
                  <a:ext cx="1361394" cy="934930"/>
                </a:xfrm>
                <a:custGeom>
                  <a:avLst/>
                  <a:gdLst>
                    <a:gd name="connsiteX0" fmla="*/ 249288 w 1361394"/>
                    <a:gd name="connsiteY0" fmla="*/ 676802 h 934930"/>
                    <a:gd name="connsiteX1" fmla="*/ 289293 w 1361394"/>
                    <a:gd name="connsiteY1" fmla="*/ 412007 h 934930"/>
                    <a:gd name="connsiteX2" fmla="*/ 530275 w 1361394"/>
                    <a:gd name="connsiteY2" fmla="*/ 608222 h 934930"/>
                    <a:gd name="connsiteX3" fmla="*/ 625525 w 1361394"/>
                    <a:gd name="connsiteY3" fmla="*/ 592982 h 934930"/>
                    <a:gd name="connsiteX4" fmla="*/ 634098 w 1361394"/>
                    <a:gd name="connsiteY4" fmla="*/ 503447 h 934930"/>
                    <a:gd name="connsiteX5" fmla="*/ 712203 w 1361394"/>
                    <a:gd name="connsiteY5" fmla="*/ 605364 h 934930"/>
                    <a:gd name="connsiteX6" fmla="*/ 825550 w 1361394"/>
                    <a:gd name="connsiteY6" fmla="*/ 658704 h 934930"/>
                    <a:gd name="connsiteX7" fmla="*/ 940803 w 1361394"/>
                    <a:gd name="connsiteY7" fmla="*/ 601554 h 934930"/>
                    <a:gd name="connsiteX8" fmla="*/ 954138 w 1361394"/>
                    <a:gd name="connsiteY8" fmla="*/ 473919 h 934930"/>
                    <a:gd name="connsiteX9" fmla="*/ 1057960 w 1361394"/>
                    <a:gd name="connsiteY9" fmla="*/ 609174 h 934930"/>
                    <a:gd name="connsiteX10" fmla="*/ 1209408 w 1361394"/>
                    <a:gd name="connsiteY10" fmla="*/ 680612 h 934930"/>
                    <a:gd name="connsiteX11" fmla="*/ 1349425 w 1361394"/>
                    <a:gd name="connsiteY11" fmla="*/ 602507 h 934930"/>
                    <a:gd name="connsiteX12" fmla="*/ 1335138 w 1361394"/>
                    <a:gd name="connsiteY12" fmla="*/ 431057 h 934930"/>
                    <a:gd name="connsiteX13" fmla="*/ 1110348 w 1361394"/>
                    <a:gd name="connsiteY13" fmla="*/ 87204 h 934930"/>
                    <a:gd name="connsiteX14" fmla="*/ 843648 w 1361394"/>
                    <a:gd name="connsiteY14" fmla="*/ 527 h 934930"/>
                    <a:gd name="connsiteX15" fmla="*/ 563613 w 1361394"/>
                    <a:gd name="connsiteY15" fmla="*/ 42437 h 934930"/>
                    <a:gd name="connsiteX16" fmla="*/ 89268 w 1361394"/>
                    <a:gd name="connsiteY16" fmla="*/ 380574 h 934930"/>
                    <a:gd name="connsiteX17" fmla="*/ 1638 w 1361394"/>
                    <a:gd name="connsiteY17" fmla="*/ 728237 h 934930"/>
                    <a:gd name="connsiteX18" fmla="*/ 48310 w 1361394"/>
                    <a:gd name="connsiteY18" fmla="*/ 902544 h 934930"/>
                    <a:gd name="connsiteX19" fmla="*/ 169278 w 1361394"/>
                    <a:gd name="connsiteY19" fmla="*/ 868254 h 934930"/>
                    <a:gd name="connsiteX20" fmla="*/ 249288 w 1361394"/>
                    <a:gd name="connsiteY20" fmla="*/ 676802 h 93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1394" h="934930">
                      <a:moveTo>
                        <a:pt x="249288" y="676802"/>
                      </a:moveTo>
                      <a:cubicBezTo>
                        <a:pt x="270243" y="570122"/>
                        <a:pt x="275958" y="520592"/>
                        <a:pt x="289293" y="412007"/>
                      </a:cubicBezTo>
                      <a:cubicBezTo>
                        <a:pt x="324535" y="490112"/>
                        <a:pt x="472173" y="603459"/>
                        <a:pt x="530275" y="608222"/>
                      </a:cubicBezTo>
                      <a:cubicBezTo>
                        <a:pt x="563613" y="611079"/>
                        <a:pt x="600760" y="614889"/>
                        <a:pt x="625525" y="592982"/>
                      </a:cubicBezTo>
                      <a:cubicBezTo>
                        <a:pt x="651243" y="571074"/>
                        <a:pt x="656958" y="527259"/>
                        <a:pt x="634098" y="503447"/>
                      </a:cubicBezTo>
                      <a:cubicBezTo>
                        <a:pt x="656958" y="539642"/>
                        <a:pt x="680771" y="575837"/>
                        <a:pt x="712203" y="605364"/>
                      </a:cubicBezTo>
                      <a:cubicBezTo>
                        <a:pt x="743635" y="634892"/>
                        <a:pt x="783640" y="656799"/>
                        <a:pt x="825550" y="658704"/>
                      </a:cubicBezTo>
                      <a:cubicBezTo>
                        <a:pt x="870318" y="660609"/>
                        <a:pt x="915085" y="637749"/>
                        <a:pt x="940803" y="601554"/>
                      </a:cubicBezTo>
                      <a:cubicBezTo>
                        <a:pt x="966521" y="564407"/>
                        <a:pt x="971283" y="514877"/>
                        <a:pt x="954138" y="473919"/>
                      </a:cubicBezTo>
                      <a:cubicBezTo>
                        <a:pt x="984618" y="521544"/>
                        <a:pt x="1016050" y="570122"/>
                        <a:pt x="1057960" y="609174"/>
                      </a:cubicBezTo>
                      <a:cubicBezTo>
                        <a:pt x="1098918" y="648227"/>
                        <a:pt x="1152258" y="677754"/>
                        <a:pt x="1209408" y="680612"/>
                      </a:cubicBezTo>
                      <a:cubicBezTo>
                        <a:pt x="1266558" y="683469"/>
                        <a:pt x="1326565" y="653942"/>
                        <a:pt x="1349425" y="602507"/>
                      </a:cubicBezTo>
                      <a:cubicBezTo>
                        <a:pt x="1374190" y="549167"/>
                        <a:pt x="1356093" y="486302"/>
                        <a:pt x="1335138" y="431057"/>
                      </a:cubicBezTo>
                      <a:cubicBezTo>
                        <a:pt x="1287513" y="300564"/>
                        <a:pt x="1223696" y="168167"/>
                        <a:pt x="1110348" y="87204"/>
                      </a:cubicBezTo>
                      <a:cubicBezTo>
                        <a:pt x="1033196" y="31959"/>
                        <a:pt x="937946" y="5289"/>
                        <a:pt x="843648" y="527"/>
                      </a:cubicBezTo>
                      <a:cubicBezTo>
                        <a:pt x="749350" y="-3283"/>
                        <a:pt x="654100" y="13862"/>
                        <a:pt x="563613" y="42437"/>
                      </a:cubicBezTo>
                      <a:cubicBezTo>
                        <a:pt x="374065" y="101492"/>
                        <a:pt x="194996" y="212934"/>
                        <a:pt x="89268" y="380574"/>
                      </a:cubicBezTo>
                      <a:cubicBezTo>
                        <a:pt x="24498" y="482492"/>
                        <a:pt x="-7887" y="607269"/>
                        <a:pt x="1638" y="728237"/>
                      </a:cubicBezTo>
                      <a:cubicBezTo>
                        <a:pt x="6400" y="788244"/>
                        <a:pt x="20688" y="849204"/>
                        <a:pt x="48310" y="902544"/>
                      </a:cubicBezTo>
                      <a:cubicBezTo>
                        <a:pt x="84505" y="973029"/>
                        <a:pt x="135940" y="913022"/>
                        <a:pt x="169278" y="868254"/>
                      </a:cubicBezTo>
                      <a:cubicBezTo>
                        <a:pt x="211188" y="810152"/>
                        <a:pt x="235953" y="743477"/>
                        <a:pt x="249288" y="676802"/>
                      </a:cubicBezTo>
                      <a:close/>
                    </a:path>
                  </a:pathLst>
                </a:custGeom>
                <a:solidFill>
                  <a:srgbClr val="C16B30"/>
                </a:solidFill>
                <a:ln w="9525" cap="flat">
                  <a:noFill/>
                  <a:prstDash val="solid"/>
                  <a:miter/>
                </a:ln>
              </p:spPr>
              <p:txBody>
                <a:bodyPr rtlCol="0" anchor="ctr"/>
                <a:lstStyle/>
                <a:p>
                  <a:endParaRPr lang="en-US"/>
                </a:p>
              </p:txBody>
            </p:sp>
            <p:sp>
              <p:nvSpPr>
                <p:cNvPr id="185" name="Freeform: Shape 177">
                  <a:extLst>
                    <a:ext uri="{FF2B5EF4-FFF2-40B4-BE49-F238E27FC236}">
                      <a16:creationId xmlns="" xmlns:a16="http://schemas.microsoft.com/office/drawing/2014/main" id="{071C9CEB-76BC-8CFB-81ED-ACD4389B1CB9}"/>
                    </a:ext>
                  </a:extLst>
                </p:cNvPr>
                <p:cNvSpPr/>
                <p:nvPr/>
              </p:nvSpPr>
              <p:spPr>
                <a:xfrm>
                  <a:off x="5977495" y="1793162"/>
                  <a:ext cx="438689" cy="167082"/>
                </a:xfrm>
                <a:custGeom>
                  <a:avLst/>
                  <a:gdLst>
                    <a:gd name="connsiteX0" fmla="*/ 4205 w 438689"/>
                    <a:gd name="connsiteY0" fmla="*/ 6110 h 167082"/>
                    <a:gd name="connsiteX1" fmla="*/ 128982 w 438689"/>
                    <a:gd name="connsiteY1" fmla="*/ 134697 h 167082"/>
                    <a:gd name="connsiteX2" fmla="*/ 169939 w 438689"/>
                    <a:gd name="connsiteY2" fmla="*/ 148032 h 167082"/>
                    <a:gd name="connsiteX3" fmla="*/ 189942 w 438689"/>
                    <a:gd name="connsiteY3" fmla="*/ 143270 h 167082"/>
                    <a:gd name="connsiteX4" fmla="*/ 204230 w 438689"/>
                    <a:gd name="connsiteY4" fmla="*/ 128982 h 167082"/>
                    <a:gd name="connsiteX5" fmla="*/ 208992 w 438689"/>
                    <a:gd name="connsiteY5" fmla="*/ 88025 h 167082"/>
                    <a:gd name="connsiteX6" fmla="*/ 193752 w 438689"/>
                    <a:gd name="connsiteY6" fmla="*/ 46115 h 167082"/>
                    <a:gd name="connsiteX7" fmla="*/ 195657 w 438689"/>
                    <a:gd name="connsiteY7" fmla="*/ 40400 h 167082"/>
                    <a:gd name="connsiteX8" fmla="*/ 201372 w 438689"/>
                    <a:gd name="connsiteY8" fmla="*/ 42305 h 167082"/>
                    <a:gd name="connsiteX9" fmla="*/ 270905 w 438689"/>
                    <a:gd name="connsiteY9" fmla="*/ 118505 h 167082"/>
                    <a:gd name="connsiteX10" fmla="*/ 314720 w 438689"/>
                    <a:gd name="connsiteY10" fmla="*/ 146127 h 167082"/>
                    <a:gd name="connsiteX11" fmla="*/ 364249 w 438689"/>
                    <a:gd name="connsiteY11" fmla="*/ 158510 h 167082"/>
                    <a:gd name="connsiteX12" fmla="*/ 410922 w 438689"/>
                    <a:gd name="connsiteY12" fmla="*/ 144222 h 167082"/>
                    <a:gd name="connsiteX13" fmla="*/ 431877 w 438689"/>
                    <a:gd name="connsiteY13" fmla="*/ 100407 h 167082"/>
                    <a:gd name="connsiteX14" fmla="*/ 424257 w 438689"/>
                    <a:gd name="connsiteY14" fmla="*/ 49925 h 167082"/>
                    <a:gd name="connsiteX15" fmla="*/ 400445 w 438689"/>
                    <a:gd name="connsiteY15" fmla="*/ 3252 h 167082"/>
                    <a:gd name="connsiteX16" fmla="*/ 401397 w 438689"/>
                    <a:gd name="connsiteY16" fmla="*/ 395 h 167082"/>
                    <a:gd name="connsiteX17" fmla="*/ 404255 w 438689"/>
                    <a:gd name="connsiteY17" fmla="*/ 1347 h 167082"/>
                    <a:gd name="connsiteX18" fmla="*/ 429020 w 438689"/>
                    <a:gd name="connsiteY18" fmla="*/ 48020 h 167082"/>
                    <a:gd name="connsiteX19" fmla="*/ 438545 w 438689"/>
                    <a:gd name="connsiteY19" fmla="*/ 101360 h 167082"/>
                    <a:gd name="connsiteX20" fmla="*/ 415685 w 438689"/>
                    <a:gd name="connsiteY20" fmla="*/ 149937 h 167082"/>
                    <a:gd name="connsiteX21" fmla="*/ 364249 w 438689"/>
                    <a:gd name="connsiteY21" fmla="*/ 167082 h 167082"/>
                    <a:gd name="connsiteX22" fmla="*/ 311862 w 438689"/>
                    <a:gd name="connsiteY22" fmla="*/ 154700 h 167082"/>
                    <a:gd name="connsiteX23" fmla="*/ 266142 w 438689"/>
                    <a:gd name="connsiteY23" fmla="*/ 127077 h 167082"/>
                    <a:gd name="connsiteX24" fmla="*/ 193752 w 438689"/>
                    <a:gd name="connsiteY24" fmla="*/ 48972 h 167082"/>
                    <a:gd name="connsiteX25" fmla="*/ 201372 w 438689"/>
                    <a:gd name="connsiteY25" fmla="*/ 45162 h 167082"/>
                    <a:gd name="connsiteX26" fmla="*/ 217564 w 438689"/>
                    <a:gd name="connsiteY26" fmla="*/ 88977 h 167082"/>
                    <a:gd name="connsiteX27" fmla="*/ 210897 w 438689"/>
                    <a:gd name="connsiteY27" fmla="*/ 136602 h 167082"/>
                    <a:gd name="connsiteX28" fmla="*/ 193752 w 438689"/>
                    <a:gd name="connsiteY28" fmla="*/ 154700 h 167082"/>
                    <a:gd name="connsiteX29" fmla="*/ 169939 w 438689"/>
                    <a:gd name="connsiteY29" fmla="*/ 160415 h 167082"/>
                    <a:gd name="connsiteX30" fmla="*/ 125172 w 438689"/>
                    <a:gd name="connsiteY30" fmla="*/ 145175 h 167082"/>
                    <a:gd name="connsiteX31" fmla="*/ 395 w 438689"/>
                    <a:gd name="connsiteY31" fmla="*/ 11825 h 167082"/>
                    <a:gd name="connsiteX32" fmla="*/ 1347 w 438689"/>
                    <a:gd name="connsiteY32" fmla="*/ 8967 h 167082"/>
                    <a:gd name="connsiteX33" fmla="*/ 4205 w 438689"/>
                    <a:gd name="connsiteY33" fmla="*/ 6110 h 16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8689" h="167082">
                      <a:moveTo>
                        <a:pt x="4205" y="6110"/>
                      </a:moveTo>
                      <a:cubicBezTo>
                        <a:pt x="33732" y="58497"/>
                        <a:pt x="77547" y="103265"/>
                        <a:pt x="128982" y="134697"/>
                      </a:cubicBezTo>
                      <a:cubicBezTo>
                        <a:pt x="141364" y="142317"/>
                        <a:pt x="155652" y="148032"/>
                        <a:pt x="169939" y="148032"/>
                      </a:cubicBezTo>
                      <a:cubicBezTo>
                        <a:pt x="176607" y="148032"/>
                        <a:pt x="183274" y="146127"/>
                        <a:pt x="189942" y="143270"/>
                      </a:cubicBezTo>
                      <a:cubicBezTo>
                        <a:pt x="195657" y="139460"/>
                        <a:pt x="200420" y="134697"/>
                        <a:pt x="204230" y="128982"/>
                      </a:cubicBezTo>
                      <a:cubicBezTo>
                        <a:pt x="210897" y="116600"/>
                        <a:pt x="212802" y="101360"/>
                        <a:pt x="208992" y="88025"/>
                      </a:cubicBezTo>
                      <a:cubicBezTo>
                        <a:pt x="206135" y="73737"/>
                        <a:pt x="200420" y="60402"/>
                        <a:pt x="193752" y="46115"/>
                      </a:cubicBezTo>
                      <a:cubicBezTo>
                        <a:pt x="192799" y="44210"/>
                        <a:pt x="193752" y="41352"/>
                        <a:pt x="195657" y="40400"/>
                      </a:cubicBezTo>
                      <a:cubicBezTo>
                        <a:pt x="197562" y="39447"/>
                        <a:pt x="200420" y="40400"/>
                        <a:pt x="201372" y="42305"/>
                      </a:cubicBezTo>
                      <a:cubicBezTo>
                        <a:pt x="219470" y="71832"/>
                        <a:pt x="243282" y="97550"/>
                        <a:pt x="270905" y="118505"/>
                      </a:cubicBezTo>
                      <a:cubicBezTo>
                        <a:pt x="285192" y="128982"/>
                        <a:pt x="299480" y="138507"/>
                        <a:pt x="314720" y="146127"/>
                      </a:cubicBezTo>
                      <a:cubicBezTo>
                        <a:pt x="329960" y="152795"/>
                        <a:pt x="347105" y="158510"/>
                        <a:pt x="364249" y="158510"/>
                      </a:cubicBezTo>
                      <a:cubicBezTo>
                        <a:pt x="381395" y="159462"/>
                        <a:pt x="398539" y="154700"/>
                        <a:pt x="410922" y="144222"/>
                      </a:cubicBezTo>
                      <a:cubicBezTo>
                        <a:pt x="424257" y="133745"/>
                        <a:pt x="429972" y="116600"/>
                        <a:pt x="431877" y="100407"/>
                      </a:cubicBezTo>
                      <a:cubicBezTo>
                        <a:pt x="433782" y="83262"/>
                        <a:pt x="429972" y="66117"/>
                        <a:pt x="424257" y="49925"/>
                      </a:cubicBezTo>
                      <a:cubicBezTo>
                        <a:pt x="418542" y="33732"/>
                        <a:pt x="409017" y="18492"/>
                        <a:pt x="400445" y="3252"/>
                      </a:cubicBezTo>
                      <a:cubicBezTo>
                        <a:pt x="399492" y="2300"/>
                        <a:pt x="400445" y="1347"/>
                        <a:pt x="401397" y="395"/>
                      </a:cubicBezTo>
                      <a:cubicBezTo>
                        <a:pt x="402349" y="-558"/>
                        <a:pt x="403302" y="395"/>
                        <a:pt x="404255" y="1347"/>
                      </a:cubicBezTo>
                      <a:cubicBezTo>
                        <a:pt x="412827" y="16587"/>
                        <a:pt x="422352" y="31827"/>
                        <a:pt x="429020" y="48020"/>
                      </a:cubicBezTo>
                      <a:cubicBezTo>
                        <a:pt x="435687" y="64212"/>
                        <a:pt x="439497" y="82310"/>
                        <a:pt x="438545" y="101360"/>
                      </a:cubicBezTo>
                      <a:cubicBezTo>
                        <a:pt x="437592" y="119457"/>
                        <a:pt x="429972" y="138507"/>
                        <a:pt x="415685" y="149937"/>
                      </a:cubicBezTo>
                      <a:cubicBezTo>
                        <a:pt x="401397" y="162320"/>
                        <a:pt x="382347" y="167082"/>
                        <a:pt x="364249" y="167082"/>
                      </a:cubicBezTo>
                      <a:cubicBezTo>
                        <a:pt x="346152" y="166130"/>
                        <a:pt x="328055" y="161367"/>
                        <a:pt x="311862" y="154700"/>
                      </a:cubicBezTo>
                      <a:cubicBezTo>
                        <a:pt x="295670" y="147080"/>
                        <a:pt x="280430" y="137555"/>
                        <a:pt x="266142" y="127077"/>
                      </a:cubicBezTo>
                      <a:cubicBezTo>
                        <a:pt x="237567" y="105170"/>
                        <a:pt x="212802" y="78500"/>
                        <a:pt x="193752" y="48972"/>
                      </a:cubicBezTo>
                      <a:lnTo>
                        <a:pt x="201372" y="45162"/>
                      </a:lnTo>
                      <a:cubicBezTo>
                        <a:pt x="208039" y="59450"/>
                        <a:pt x="214707" y="73737"/>
                        <a:pt x="217564" y="88977"/>
                      </a:cubicBezTo>
                      <a:cubicBezTo>
                        <a:pt x="220422" y="104217"/>
                        <a:pt x="219470" y="122315"/>
                        <a:pt x="210897" y="136602"/>
                      </a:cubicBezTo>
                      <a:cubicBezTo>
                        <a:pt x="207087" y="144222"/>
                        <a:pt x="200420" y="149937"/>
                        <a:pt x="193752" y="154700"/>
                      </a:cubicBezTo>
                      <a:cubicBezTo>
                        <a:pt x="186132" y="158510"/>
                        <a:pt x="177560" y="160415"/>
                        <a:pt x="169939" y="160415"/>
                      </a:cubicBezTo>
                      <a:cubicBezTo>
                        <a:pt x="153747" y="159462"/>
                        <a:pt x="138507" y="153747"/>
                        <a:pt x="125172" y="145175"/>
                      </a:cubicBezTo>
                      <a:cubicBezTo>
                        <a:pt x="72785" y="112790"/>
                        <a:pt x="28970" y="66117"/>
                        <a:pt x="395" y="11825"/>
                      </a:cubicBezTo>
                      <a:cubicBezTo>
                        <a:pt x="-558" y="10872"/>
                        <a:pt x="395" y="9920"/>
                        <a:pt x="1347" y="8967"/>
                      </a:cubicBezTo>
                      <a:cubicBezTo>
                        <a:pt x="2299" y="5157"/>
                        <a:pt x="3252" y="5157"/>
                        <a:pt x="4205" y="6110"/>
                      </a:cubicBezTo>
                      <a:close/>
                    </a:path>
                  </a:pathLst>
                </a:custGeom>
                <a:solidFill>
                  <a:srgbClr val="A05320"/>
                </a:solidFill>
                <a:ln w="9525" cap="flat">
                  <a:noFill/>
                  <a:prstDash val="solid"/>
                  <a:miter/>
                </a:ln>
              </p:spPr>
              <p:txBody>
                <a:bodyPr rtlCol="0" anchor="ctr"/>
                <a:lstStyle/>
                <a:p>
                  <a:endParaRPr lang="en-US"/>
                </a:p>
              </p:txBody>
            </p:sp>
            <p:sp>
              <p:nvSpPr>
                <p:cNvPr id="186" name="Freeform: Shape 178">
                  <a:extLst>
                    <a:ext uri="{FF2B5EF4-FFF2-40B4-BE49-F238E27FC236}">
                      <a16:creationId xmlns="" xmlns:a16="http://schemas.microsoft.com/office/drawing/2014/main" id="{C4D2CDD9-9899-DBAB-0218-F6591D030C26}"/>
                    </a:ext>
                  </a:extLst>
                </p:cNvPr>
                <p:cNvSpPr/>
                <p:nvPr/>
              </p:nvSpPr>
              <p:spPr>
                <a:xfrm>
                  <a:off x="6671309" y="1841181"/>
                  <a:ext cx="140084" cy="124443"/>
                </a:xfrm>
                <a:custGeom>
                  <a:avLst/>
                  <a:gdLst>
                    <a:gd name="connsiteX0" fmla="*/ 3810 w 140084"/>
                    <a:gd name="connsiteY0" fmla="*/ 28575 h 124443"/>
                    <a:gd name="connsiteX1" fmla="*/ 34290 w 140084"/>
                    <a:gd name="connsiteY1" fmla="*/ 89535 h 124443"/>
                    <a:gd name="connsiteX2" fmla="*/ 90488 w 140084"/>
                    <a:gd name="connsiteY2" fmla="*/ 115253 h 124443"/>
                    <a:gd name="connsiteX3" fmla="*/ 117158 w 140084"/>
                    <a:gd name="connsiteY3" fmla="*/ 100013 h 124443"/>
                    <a:gd name="connsiteX4" fmla="*/ 130493 w 140084"/>
                    <a:gd name="connsiteY4" fmla="*/ 70485 h 124443"/>
                    <a:gd name="connsiteX5" fmla="*/ 123825 w 140084"/>
                    <a:gd name="connsiteY5" fmla="*/ 2857 h 124443"/>
                    <a:gd name="connsiteX6" fmla="*/ 125730 w 140084"/>
                    <a:gd name="connsiteY6" fmla="*/ 0 h 124443"/>
                    <a:gd name="connsiteX7" fmla="*/ 128588 w 140084"/>
                    <a:gd name="connsiteY7" fmla="*/ 1905 h 124443"/>
                    <a:gd name="connsiteX8" fmla="*/ 139065 w 140084"/>
                    <a:gd name="connsiteY8" fmla="*/ 71438 h 124443"/>
                    <a:gd name="connsiteX9" fmla="*/ 124778 w 140084"/>
                    <a:gd name="connsiteY9" fmla="*/ 104775 h 124443"/>
                    <a:gd name="connsiteX10" fmla="*/ 92393 w 140084"/>
                    <a:gd name="connsiteY10" fmla="*/ 123825 h 124443"/>
                    <a:gd name="connsiteX11" fmla="*/ 27622 w 140084"/>
                    <a:gd name="connsiteY11" fmla="*/ 94298 h 124443"/>
                    <a:gd name="connsiteX12" fmla="*/ 0 w 140084"/>
                    <a:gd name="connsiteY12" fmla="*/ 29528 h 124443"/>
                    <a:gd name="connsiteX13" fmla="*/ 1905 w 140084"/>
                    <a:gd name="connsiteY13" fmla="*/ 26670 h 124443"/>
                    <a:gd name="connsiteX14" fmla="*/ 3810 w 140084"/>
                    <a:gd name="connsiteY14" fmla="*/ 28575 h 12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4" h="124443">
                      <a:moveTo>
                        <a:pt x="3810" y="28575"/>
                      </a:moveTo>
                      <a:cubicBezTo>
                        <a:pt x="12383" y="50482"/>
                        <a:pt x="20003" y="72390"/>
                        <a:pt x="34290" y="89535"/>
                      </a:cubicBezTo>
                      <a:cubicBezTo>
                        <a:pt x="47625" y="106680"/>
                        <a:pt x="69533" y="118110"/>
                        <a:pt x="90488" y="115253"/>
                      </a:cubicBezTo>
                      <a:cubicBezTo>
                        <a:pt x="100965" y="114300"/>
                        <a:pt x="110490" y="108585"/>
                        <a:pt x="117158" y="100013"/>
                      </a:cubicBezTo>
                      <a:cubicBezTo>
                        <a:pt x="123825" y="91440"/>
                        <a:pt x="128588" y="80963"/>
                        <a:pt x="130493" y="70485"/>
                      </a:cubicBezTo>
                      <a:cubicBezTo>
                        <a:pt x="134303" y="48578"/>
                        <a:pt x="129540" y="25718"/>
                        <a:pt x="123825" y="2857"/>
                      </a:cubicBezTo>
                      <a:cubicBezTo>
                        <a:pt x="123825" y="1905"/>
                        <a:pt x="123825" y="953"/>
                        <a:pt x="125730" y="0"/>
                      </a:cubicBezTo>
                      <a:cubicBezTo>
                        <a:pt x="126683" y="0"/>
                        <a:pt x="127635" y="0"/>
                        <a:pt x="128588" y="1905"/>
                      </a:cubicBezTo>
                      <a:cubicBezTo>
                        <a:pt x="135255" y="23813"/>
                        <a:pt x="142875" y="47625"/>
                        <a:pt x="139065" y="71438"/>
                      </a:cubicBezTo>
                      <a:cubicBezTo>
                        <a:pt x="137160" y="83820"/>
                        <a:pt x="132397" y="95250"/>
                        <a:pt x="124778" y="104775"/>
                      </a:cubicBezTo>
                      <a:cubicBezTo>
                        <a:pt x="117158" y="114300"/>
                        <a:pt x="105728" y="121920"/>
                        <a:pt x="92393" y="123825"/>
                      </a:cubicBezTo>
                      <a:cubicBezTo>
                        <a:pt x="66675" y="127635"/>
                        <a:pt x="42863" y="113348"/>
                        <a:pt x="27622" y="94298"/>
                      </a:cubicBezTo>
                      <a:cubicBezTo>
                        <a:pt x="13335" y="74295"/>
                        <a:pt x="5715" y="51435"/>
                        <a:pt x="0" y="29528"/>
                      </a:cubicBezTo>
                      <a:cubicBezTo>
                        <a:pt x="0" y="28575"/>
                        <a:pt x="0" y="27623"/>
                        <a:pt x="1905" y="26670"/>
                      </a:cubicBezTo>
                      <a:cubicBezTo>
                        <a:pt x="1905" y="26670"/>
                        <a:pt x="2858" y="27623"/>
                        <a:pt x="3810" y="28575"/>
                      </a:cubicBezTo>
                      <a:close/>
                    </a:path>
                  </a:pathLst>
                </a:custGeom>
                <a:solidFill>
                  <a:srgbClr val="A05320"/>
                </a:solidFill>
                <a:ln w="9525" cap="flat">
                  <a:noFill/>
                  <a:prstDash val="solid"/>
                  <a:miter/>
                </a:ln>
              </p:spPr>
              <p:txBody>
                <a:bodyPr rtlCol="0" anchor="ctr"/>
                <a:lstStyle/>
                <a:p>
                  <a:endParaRPr lang="en-US"/>
                </a:p>
              </p:txBody>
            </p:sp>
            <p:sp>
              <p:nvSpPr>
                <p:cNvPr id="187" name="Freeform: Shape 179">
                  <a:extLst>
                    <a:ext uri="{FF2B5EF4-FFF2-40B4-BE49-F238E27FC236}">
                      <a16:creationId xmlns="" xmlns:a16="http://schemas.microsoft.com/office/drawing/2014/main" id="{A1F1F531-2ADB-59F3-B8FC-46F46586F249}"/>
                    </a:ext>
                  </a:extLst>
                </p:cNvPr>
                <p:cNvSpPr/>
                <p:nvPr/>
              </p:nvSpPr>
              <p:spPr>
                <a:xfrm>
                  <a:off x="5525220" y="1982151"/>
                  <a:ext cx="243119" cy="339089"/>
                </a:xfrm>
                <a:custGeom>
                  <a:avLst/>
                  <a:gdLst>
                    <a:gd name="connsiteX0" fmla="*/ 5947 w 243119"/>
                    <a:gd name="connsiteY0" fmla="*/ 268605 h 339089"/>
                    <a:gd name="connsiteX1" fmla="*/ 19282 w 243119"/>
                    <a:gd name="connsiteY1" fmla="*/ 311468 h 339089"/>
                    <a:gd name="connsiteX2" fmla="*/ 59287 w 243119"/>
                    <a:gd name="connsiteY2" fmla="*/ 330518 h 339089"/>
                    <a:gd name="connsiteX3" fmla="*/ 97387 w 243119"/>
                    <a:gd name="connsiteY3" fmla="*/ 309563 h 339089"/>
                    <a:gd name="connsiteX4" fmla="*/ 107864 w 243119"/>
                    <a:gd name="connsiteY4" fmla="*/ 267653 h 339089"/>
                    <a:gd name="connsiteX5" fmla="*/ 116437 w 243119"/>
                    <a:gd name="connsiteY5" fmla="*/ 267653 h 339089"/>
                    <a:gd name="connsiteX6" fmla="*/ 138344 w 243119"/>
                    <a:gd name="connsiteY6" fmla="*/ 296228 h 339089"/>
                    <a:gd name="connsiteX7" fmla="*/ 176444 w 243119"/>
                    <a:gd name="connsiteY7" fmla="*/ 279083 h 339089"/>
                    <a:gd name="connsiteX8" fmla="*/ 196447 w 243119"/>
                    <a:gd name="connsiteY8" fmla="*/ 237173 h 339089"/>
                    <a:gd name="connsiteX9" fmla="*/ 210734 w 243119"/>
                    <a:gd name="connsiteY9" fmla="*/ 191452 h 339089"/>
                    <a:gd name="connsiteX10" fmla="*/ 239309 w 243119"/>
                    <a:gd name="connsiteY10" fmla="*/ 1905 h 339089"/>
                    <a:gd name="connsiteX11" fmla="*/ 241214 w 243119"/>
                    <a:gd name="connsiteY11" fmla="*/ 0 h 339089"/>
                    <a:gd name="connsiteX12" fmla="*/ 243119 w 243119"/>
                    <a:gd name="connsiteY12" fmla="*/ 1905 h 339089"/>
                    <a:gd name="connsiteX13" fmla="*/ 237404 w 243119"/>
                    <a:gd name="connsiteY13" fmla="*/ 99060 h 339089"/>
                    <a:gd name="connsiteX14" fmla="*/ 218354 w 243119"/>
                    <a:gd name="connsiteY14" fmla="*/ 194310 h 339089"/>
                    <a:gd name="connsiteX15" fmla="*/ 204067 w 243119"/>
                    <a:gd name="connsiteY15" fmla="*/ 240983 h 339089"/>
                    <a:gd name="connsiteX16" fmla="*/ 182159 w 243119"/>
                    <a:gd name="connsiteY16" fmla="*/ 285750 h 339089"/>
                    <a:gd name="connsiteX17" fmla="*/ 135487 w 243119"/>
                    <a:gd name="connsiteY17" fmla="*/ 306705 h 339089"/>
                    <a:gd name="connsiteX18" fmla="*/ 112627 w 243119"/>
                    <a:gd name="connsiteY18" fmla="*/ 292418 h 339089"/>
                    <a:gd name="connsiteX19" fmla="*/ 106912 w 243119"/>
                    <a:gd name="connsiteY19" fmla="*/ 265748 h 339089"/>
                    <a:gd name="connsiteX20" fmla="*/ 112627 w 243119"/>
                    <a:gd name="connsiteY20" fmla="*/ 262890 h 339089"/>
                    <a:gd name="connsiteX21" fmla="*/ 115484 w 243119"/>
                    <a:gd name="connsiteY21" fmla="*/ 266700 h 339089"/>
                    <a:gd name="connsiteX22" fmla="*/ 103102 w 243119"/>
                    <a:gd name="connsiteY22" fmla="*/ 316230 h 339089"/>
                    <a:gd name="connsiteX23" fmla="*/ 58334 w 243119"/>
                    <a:gd name="connsiteY23" fmla="*/ 339090 h 339089"/>
                    <a:gd name="connsiteX24" fmla="*/ 13567 w 243119"/>
                    <a:gd name="connsiteY24" fmla="*/ 316230 h 339089"/>
                    <a:gd name="connsiteX25" fmla="*/ 1184 w 243119"/>
                    <a:gd name="connsiteY25" fmla="*/ 268605 h 339089"/>
                    <a:gd name="connsiteX26" fmla="*/ 4042 w 243119"/>
                    <a:gd name="connsiteY26" fmla="*/ 266700 h 339089"/>
                    <a:gd name="connsiteX27" fmla="*/ 5947 w 243119"/>
                    <a:gd name="connsiteY27" fmla="*/ 268605 h 33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119" h="339089">
                      <a:moveTo>
                        <a:pt x="5947" y="268605"/>
                      </a:moveTo>
                      <a:cubicBezTo>
                        <a:pt x="3089" y="283845"/>
                        <a:pt x="8804" y="300038"/>
                        <a:pt x="19282" y="311468"/>
                      </a:cubicBezTo>
                      <a:cubicBezTo>
                        <a:pt x="29759" y="322898"/>
                        <a:pt x="44047" y="330518"/>
                        <a:pt x="59287" y="330518"/>
                      </a:cubicBezTo>
                      <a:cubicBezTo>
                        <a:pt x="74527" y="330518"/>
                        <a:pt x="88814" y="321945"/>
                        <a:pt x="97387" y="309563"/>
                      </a:cubicBezTo>
                      <a:cubicBezTo>
                        <a:pt x="106912" y="298133"/>
                        <a:pt x="111674" y="281940"/>
                        <a:pt x="107864" y="267653"/>
                      </a:cubicBezTo>
                      <a:lnTo>
                        <a:pt x="116437" y="267653"/>
                      </a:lnTo>
                      <a:cubicBezTo>
                        <a:pt x="112627" y="280035"/>
                        <a:pt x="125009" y="295275"/>
                        <a:pt x="138344" y="296228"/>
                      </a:cubicBezTo>
                      <a:cubicBezTo>
                        <a:pt x="152632" y="298133"/>
                        <a:pt x="166919" y="290513"/>
                        <a:pt x="176444" y="279083"/>
                      </a:cubicBezTo>
                      <a:cubicBezTo>
                        <a:pt x="185969" y="267653"/>
                        <a:pt x="191684" y="252413"/>
                        <a:pt x="196447" y="237173"/>
                      </a:cubicBezTo>
                      <a:cubicBezTo>
                        <a:pt x="201209" y="221933"/>
                        <a:pt x="205972" y="206693"/>
                        <a:pt x="210734" y="191452"/>
                      </a:cubicBezTo>
                      <a:cubicBezTo>
                        <a:pt x="227879" y="129540"/>
                        <a:pt x="237404" y="65723"/>
                        <a:pt x="239309" y="1905"/>
                      </a:cubicBezTo>
                      <a:cubicBezTo>
                        <a:pt x="239309" y="952"/>
                        <a:pt x="240262" y="0"/>
                        <a:pt x="241214" y="0"/>
                      </a:cubicBezTo>
                      <a:cubicBezTo>
                        <a:pt x="242167" y="0"/>
                        <a:pt x="243119" y="952"/>
                        <a:pt x="243119" y="1905"/>
                      </a:cubicBezTo>
                      <a:cubicBezTo>
                        <a:pt x="243119" y="34290"/>
                        <a:pt x="241214" y="66675"/>
                        <a:pt x="237404" y="99060"/>
                      </a:cubicBezTo>
                      <a:cubicBezTo>
                        <a:pt x="233594" y="131445"/>
                        <a:pt x="226927" y="162877"/>
                        <a:pt x="218354" y="194310"/>
                      </a:cubicBezTo>
                      <a:cubicBezTo>
                        <a:pt x="214544" y="209550"/>
                        <a:pt x="209782" y="225743"/>
                        <a:pt x="204067" y="240983"/>
                      </a:cubicBezTo>
                      <a:cubicBezTo>
                        <a:pt x="199304" y="256223"/>
                        <a:pt x="193589" y="272415"/>
                        <a:pt x="182159" y="285750"/>
                      </a:cubicBezTo>
                      <a:cubicBezTo>
                        <a:pt x="171682" y="299085"/>
                        <a:pt x="154537" y="308610"/>
                        <a:pt x="135487" y="306705"/>
                      </a:cubicBezTo>
                      <a:cubicBezTo>
                        <a:pt x="125962" y="305753"/>
                        <a:pt x="118342" y="300038"/>
                        <a:pt x="112627" y="292418"/>
                      </a:cubicBezTo>
                      <a:cubicBezTo>
                        <a:pt x="106912" y="284798"/>
                        <a:pt x="104054" y="275273"/>
                        <a:pt x="106912" y="265748"/>
                      </a:cubicBezTo>
                      <a:cubicBezTo>
                        <a:pt x="107864" y="262890"/>
                        <a:pt x="109769" y="261938"/>
                        <a:pt x="112627" y="262890"/>
                      </a:cubicBezTo>
                      <a:cubicBezTo>
                        <a:pt x="114532" y="263843"/>
                        <a:pt x="115484" y="264795"/>
                        <a:pt x="115484" y="266700"/>
                      </a:cubicBezTo>
                      <a:cubicBezTo>
                        <a:pt x="119294" y="283845"/>
                        <a:pt x="113579" y="302895"/>
                        <a:pt x="103102" y="316230"/>
                      </a:cubicBezTo>
                      <a:cubicBezTo>
                        <a:pt x="92624" y="329565"/>
                        <a:pt x="75479" y="339090"/>
                        <a:pt x="58334" y="339090"/>
                      </a:cubicBezTo>
                      <a:cubicBezTo>
                        <a:pt x="40237" y="339090"/>
                        <a:pt x="24044" y="329565"/>
                        <a:pt x="13567" y="316230"/>
                      </a:cubicBezTo>
                      <a:cubicBezTo>
                        <a:pt x="3089" y="302895"/>
                        <a:pt x="-2626" y="284798"/>
                        <a:pt x="1184" y="268605"/>
                      </a:cubicBezTo>
                      <a:cubicBezTo>
                        <a:pt x="1184" y="267653"/>
                        <a:pt x="2137" y="266700"/>
                        <a:pt x="4042" y="266700"/>
                      </a:cubicBezTo>
                      <a:cubicBezTo>
                        <a:pt x="5947" y="266700"/>
                        <a:pt x="5947" y="267653"/>
                        <a:pt x="5947" y="268605"/>
                      </a:cubicBezTo>
                      <a:close/>
                    </a:path>
                  </a:pathLst>
                </a:custGeom>
                <a:solidFill>
                  <a:srgbClr val="A05320"/>
                </a:solidFill>
                <a:ln w="9525" cap="flat">
                  <a:noFill/>
                  <a:prstDash val="solid"/>
                  <a:miter/>
                </a:ln>
              </p:spPr>
              <p:txBody>
                <a:bodyPr rtlCol="0" anchor="ctr"/>
                <a:lstStyle/>
                <a:p>
                  <a:endParaRPr lang="en-US"/>
                </a:p>
              </p:txBody>
            </p:sp>
            <p:sp>
              <p:nvSpPr>
                <p:cNvPr id="188" name="Freeform: Shape 180">
                  <a:extLst>
                    <a:ext uri="{FF2B5EF4-FFF2-40B4-BE49-F238E27FC236}">
                      <a16:creationId xmlns="" xmlns:a16="http://schemas.microsoft.com/office/drawing/2014/main" id="{5BA3565C-0CAB-1FFD-7D2A-67EF995082E5}"/>
                    </a:ext>
                  </a:extLst>
                </p:cNvPr>
                <p:cNvSpPr/>
                <p:nvPr/>
              </p:nvSpPr>
              <p:spPr>
                <a:xfrm>
                  <a:off x="6410563" y="1516379"/>
                  <a:ext cx="216322" cy="180975"/>
                </a:xfrm>
                <a:custGeom>
                  <a:avLst/>
                  <a:gdLst>
                    <a:gd name="connsiteX0" fmla="*/ 5477 w 216322"/>
                    <a:gd name="connsiteY0" fmla="*/ 125730 h 180975"/>
                    <a:gd name="connsiteX1" fmla="*/ 41672 w 216322"/>
                    <a:gd name="connsiteY1" fmla="*/ 158115 h 180975"/>
                    <a:gd name="connsiteX2" fmla="*/ 84534 w 216322"/>
                    <a:gd name="connsiteY2" fmla="*/ 173355 h 180975"/>
                    <a:gd name="connsiteX3" fmla="*/ 122634 w 216322"/>
                    <a:gd name="connsiteY3" fmla="*/ 155258 h 180975"/>
                    <a:gd name="connsiteX4" fmla="*/ 119777 w 216322"/>
                    <a:gd name="connsiteY4" fmla="*/ 116205 h 180975"/>
                    <a:gd name="connsiteX5" fmla="*/ 126444 w 216322"/>
                    <a:gd name="connsiteY5" fmla="*/ 109538 h 180975"/>
                    <a:gd name="connsiteX6" fmla="*/ 175022 w 216322"/>
                    <a:gd name="connsiteY6" fmla="*/ 131445 h 180975"/>
                    <a:gd name="connsiteX7" fmla="*/ 198834 w 216322"/>
                    <a:gd name="connsiteY7" fmla="*/ 120015 h 180975"/>
                    <a:gd name="connsiteX8" fmla="*/ 209312 w 216322"/>
                    <a:gd name="connsiteY8" fmla="*/ 95250 h 180975"/>
                    <a:gd name="connsiteX9" fmla="*/ 206454 w 216322"/>
                    <a:gd name="connsiteY9" fmla="*/ 67627 h 180975"/>
                    <a:gd name="connsiteX10" fmla="*/ 192167 w 216322"/>
                    <a:gd name="connsiteY10" fmla="*/ 42863 h 180975"/>
                    <a:gd name="connsiteX11" fmla="*/ 147399 w 216322"/>
                    <a:gd name="connsiteY11" fmla="*/ 3810 h 180975"/>
                    <a:gd name="connsiteX12" fmla="*/ 146447 w 216322"/>
                    <a:gd name="connsiteY12" fmla="*/ 952 h 180975"/>
                    <a:gd name="connsiteX13" fmla="*/ 149304 w 216322"/>
                    <a:gd name="connsiteY13" fmla="*/ 0 h 180975"/>
                    <a:gd name="connsiteX14" fmla="*/ 195977 w 216322"/>
                    <a:gd name="connsiteY14" fmla="*/ 38100 h 180975"/>
                    <a:gd name="connsiteX15" fmla="*/ 212169 w 216322"/>
                    <a:gd name="connsiteY15" fmla="*/ 64770 h 180975"/>
                    <a:gd name="connsiteX16" fmla="*/ 215979 w 216322"/>
                    <a:gd name="connsiteY16" fmla="*/ 96202 h 180975"/>
                    <a:gd name="connsiteX17" fmla="*/ 203597 w 216322"/>
                    <a:gd name="connsiteY17" fmla="*/ 125730 h 180975"/>
                    <a:gd name="connsiteX18" fmla="*/ 175022 w 216322"/>
                    <a:gd name="connsiteY18" fmla="*/ 140018 h 180975"/>
                    <a:gd name="connsiteX19" fmla="*/ 117872 w 216322"/>
                    <a:gd name="connsiteY19" fmla="*/ 115252 h 180975"/>
                    <a:gd name="connsiteX20" fmla="*/ 118824 w 216322"/>
                    <a:gd name="connsiteY20" fmla="*/ 108585 h 180975"/>
                    <a:gd name="connsiteX21" fmla="*/ 124539 w 216322"/>
                    <a:gd name="connsiteY21" fmla="*/ 108585 h 180975"/>
                    <a:gd name="connsiteX22" fmla="*/ 124539 w 216322"/>
                    <a:gd name="connsiteY22" fmla="*/ 108585 h 180975"/>
                    <a:gd name="connsiteX23" fmla="*/ 135017 w 216322"/>
                    <a:gd name="connsiteY23" fmla="*/ 133350 h 180975"/>
                    <a:gd name="connsiteX24" fmla="*/ 128349 w 216322"/>
                    <a:gd name="connsiteY24" fmla="*/ 159068 h 180975"/>
                    <a:gd name="connsiteX25" fmla="*/ 108347 w 216322"/>
                    <a:gd name="connsiteY25" fmla="*/ 176213 h 180975"/>
                    <a:gd name="connsiteX26" fmla="*/ 82629 w 216322"/>
                    <a:gd name="connsiteY26" fmla="*/ 180975 h 180975"/>
                    <a:gd name="connsiteX27" fmla="*/ 35957 w 216322"/>
                    <a:gd name="connsiteY27" fmla="*/ 162877 h 180975"/>
                    <a:gd name="connsiteX28" fmla="*/ 714 w 216322"/>
                    <a:gd name="connsiteY28" fmla="*/ 128588 h 180975"/>
                    <a:gd name="connsiteX29" fmla="*/ 714 w 216322"/>
                    <a:gd name="connsiteY29" fmla="*/ 125730 h 180975"/>
                    <a:gd name="connsiteX30" fmla="*/ 5477 w 216322"/>
                    <a:gd name="connsiteY30" fmla="*/ 1257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6322" h="180975">
                      <a:moveTo>
                        <a:pt x="5477" y="125730"/>
                      </a:moveTo>
                      <a:cubicBezTo>
                        <a:pt x="16907" y="137160"/>
                        <a:pt x="28337" y="148590"/>
                        <a:pt x="41672" y="158115"/>
                      </a:cubicBezTo>
                      <a:cubicBezTo>
                        <a:pt x="55007" y="167640"/>
                        <a:pt x="69294" y="173355"/>
                        <a:pt x="84534" y="173355"/>
                      </a:cubicBezTo>
                      <a:cubicBezTo>
                        <a:pt x="99774" y="173355"/>
                        <a:pt x="115014" y="167640"/>
                        <a:pt x="122634" y="155258"/>
                      </a:cubicBezTo>
                      <a:cubicBezTo>
                        <a:pt x="130254" y="142875"/>
                        <a:pt x="130254" y="125730"/>
                        <a:pt x="119777" y="116205"/>
                      </a:cubicBezTo>
                      <a:lnTo>
                        <a:pt x="126444" y="109538"/>
                      </a:lnTo>
                      <a:cubicBezTo>
                        <a:pt x="137874" y="123825"/>
                        <a:pt x="156924" y="133350"/>
                        <a:pt x="175022" y="131445"/>
                      </a:cubicBezTo>
                      <a:cubicBezTo>
                        <a:pt x="183594" y="130492"/>
                        <a:pt x="192167" y="126682"/>
                        <a:pt x="198834" y="120015"/>
                      </a:cubicBezTo>
                      <a:cubicBezTo>
                        <a:pt x="204549" y="113348"/>
                        <a:pt x="208359" y="104775"/>
                        <a:pt x="209312" y="95250"/>
                      </a:cubicBezTo>
                      <a:cubicBezTo>
                        <a:pt x="210264" y="85725"/>
                        <a:pt x="209312" y="76200"/>
                        <a:pt x="206454" y="67627"/>
                      </a:cubicBezTo>
                      <a:cubicBezTo>
                        <a:pt x="203597" y="59055"/>
                        <a:pt x="198834" y="50482"/>
                        <a:pt x="192167" y="42863"/>
                      </a:cubicBezTo>
                      <a:cubicBezTo>
                        <a:pt x="179784" y="27622"/>
                        <a:pt x="163592" y="15240"/>
                        <a:pt x="147399" y="3810"/>
                      </a:cubicBezTo>
                      <a:cubicBezTo>
                        <a:pt x="146447" y="2857"/>
                        <a:pt x="146447" y="1905"/>
                        <a:pt x="146447" y="952"/>
                      </a:cubicBezTo>
                      <a:cubicBezTo>
                        <a:pt x="147399" y="0"/>
                        <a:pt x="148352" y="0"/>
                        <a:pt x="149304" y="0"/>
                      </a:cubicBezTo>
                      <a:cubicBezTo>
                        <a:pt x="165497" y="11430"/>
                        <a:pt x="182642" y="22860"/>
                        <a:pt x="195977" y="38100"/>
                      </a:cubicBezTo>
                      <a:cubicBezTo>
                        <a:pt x="202644" y="45720"/>
                        <a:pt x="208359" y="55245"/>
                        <a:pt x="212169" y="64770"/>
                      </a:cubicBezTo>
                      <a:cubicBezTo>
                        <a:pt x="215979" y="74295"/>
                        <a:pt x="216932" y="85725"/>
                        <a:pt x="215979" y="96202"/>
                      </a:cubicBezTo>
                      <a:cubicBezTo>
                        <a:pt x="215027" y="106680"/>
                        <a:pt x="211217" y="117157"/>
                        <a:pt x="203597" y="125730"/>
                      </a:cubicBezTo>
                      <a:cubicBezTo>
                        <a:pt x="195977" y="134302"/>
                        <a:pt x="185499" y="139065"/>
                        <a:pt x="175022" y="140018"/>
                      </a:cubicBezTo>
                      <a:cubicBezTo>
                        <a:pt x="153114" y="141922"/>
                        <a:pt x="132159" y="131445"/>
                        <a:pt x="117872" y="115252"/>
                      </a:cubicBezTo>
                      <a:cubicBezTo>
                        <a:pt x="115967" y="113348"/>
                        <a:pt x="116919" y="110490"/>
                        <a:pt x="118824" y="108585"/>
                      </a:cubicBezTo>
                      <a:cubicBezTo>
                        <a:pt x="120729" y="106680"/>
                        <a:pt x="123587" y="107632"/>
                        <a:pt x="124539" y="108585"/>
                      </a:cubicBezTo>
                      <a:lnTo>
                        <a:pt x="124539" y="108585"/>
                      </a:lnTo>
                      <a:cubicBezTo>
                        <a:pt x="131207" y="115252"/>
                        <a:pt x="135017" y="124777"/>
                        <a:pt x="135017" y="133350"/>
                      </a:cubicBezTo>
                      <a:cubicBezTo>
                        <a:pt x="135017" y="142875"/>
                        <a:pt x="133112" y="151447"/>
                        <a:pt x="128349" y="159068"/>
                      </a:cubicBezTo>
                      <a:cubicBezTo>
                        <a:pt x="123587" y="166688"/>
                        <a:pt x="115967" y="173355"/>
                        <a:pt x="108347" y="176213"/>
                      </a:cubicBezTo>
                      <a:cubicBezTo>
                        <a:pt x="99774" y="180022"/>
                        <a:pt x="91202" y="180975"/>
                        <a:pt x="82629" y="180975"/>
                      </a:cubicBezTo>
                      <a:cubicBezTo>
                        <a:pt x="65484" y="180022"/>
                        <a:pt x="49292" y="173355"/>
                        <a:pt x="35957" y="162877"/>
                      </a:cubicBezTo>
                      <a:cubicBezTo>
                        <a:pt x="22622" y="152400"/>
                        <a:pt x="11192" y="140018"/>
                        <a:pt x="714" y="128588"/>
                      </a:cubicBezTo>
                      <a:cubicBezTo>
                        <a:pt x="-238" y="127635"/>
                        <a:pt x="-238" y="126682"/>
                        <a:pt x="714" y="125730"/>
                      </a:cubicBezTo>
                      <a:cubicBezTo>
                        <a:pt x="2619" y="124777"/>
                        <a:pt x="4524" y="124777"/>
                        <a:pt x="5477" y="125730"/>
                      </a:cubicBezTo>
                      <a:close/>
                    </a:path>
                  </a:pathLst>
                </a:custGeom>
                <a:solidFill>
                  <a:srgbClr val="A05320"/>
                </a:solidFill>
                <a:ln w="9525" cap="flat">
                  <a:noFill/>
                  <a:prstDash val="solid"/>
                  <a:miter/>
                </a:ln>
              </p:spPr>
              <p:txBody>
                <a:bodyPr rtlCol="0" anchor="ctr"/>
                <a:lstStyle/>
                <a:p>
                  <a:endParaRPr lang="en-US"/>
                </a:p>
              </p:txBody>
            </p:sp>
            <p:sp>
              <p:nvSpPr>
                <p:cNvPr id="189" name="Freeform: Shape 181">
                  <a:extLst>
                    <a:ext uri="{FF2B5EF4-FFF2-40B4-BE49-F238E27FC236}">
                      <a16:creationId xmlns="" xmlns:a16="http://schemas.microsoft.com/office/drawing/2014/main" id="{26F11263-C313-6E85-8EC3-F65D2FD6A0EA}"/>
                    </a:ext>
                  </a:extLst>
                </p:cNvPr>
                <p:cNvSpPr/>
                <p:nvPr/>
              </p:nvSpPr>
              <p:spPr>
                <a:xfrm>
                  <a:off x="5528309" y="1846897"/>
                  <a:ext cx="140970" cy="172057"/>
                </a:xfrm>
                <a:custGeom>
                  <a:avLst/>
                  <a:gdLst>
                    <a:gd name="connsiteX0" fmla="*/ 4763 w 140970"/>
                    <a:gd name="connsiteY0" fmla="*/ 145732 h 172057"/>
                    <a:gd name="connsiteX1" fmla="*/ 25718 w 140970"/>
                    <a:gd name="connsiteY1" fmla="*/ 162877 h 172057"/>
                    <a:gd name="connsiteX2" fmla="*/ 52388 w 140970"/>
                    <a:gd name="connsiteY2" fmla="*/ 159067 h 172057"/>
                    <a:gd name="connsiteX3" fmla="*/ 90488 w 140970"/>
                    <a:gd name="connsiteY3" fmla="*/ 114300 h 172057"/>
                    <a:gd name="connsiteX4" fmla="*/ 136208 w 140970"/>
                    <a:gd name="connsiteY4" fmla="*/ 1905 h 172057"/>
                    <a:gd name="connsiteX5" fmla="*/ 139065 w 140970"/>
                    <a:gd name="connsiteY5" fmla="*/ 0 h 172057"/>
                    <a:gd name="connsiteX6" fmla="*/ 140970 w 140970"/>
                    <a:gd name="connsiteY6" fmla="*/ 2857 h 172057"/>
                    <a:gd name="connsiteX7" fmla="*/ 98108 w 140970"/>
                    <a:gd name="connsiteY7" fmla="*/ 120015 h 172057"/>
                    <a:gd name="connsiteX8" fmla="*/ 80010 w 140970"/>
                    <a:gd name="connsiteY8" fmla="*/ 145732 h 172057"/>
                    <a:gd name="connsiteX9" fmla="*/ 55245 w 140970"/>
                    <a:gd name="connsiteY9" fmla="*/ 166688 h 172057"/>
                    <a:gd name="connsiteX10" fmla="*/ 22860 w 140970"/>
                    <a:gd name="connsiteY10" fmla="*/ 170498 h 172057"/>
                    <a:gd name="connsiteX11" fmla="*/ 0 w 140970"/>
                    <a:gd name="connsiteY11" fmla="*/ 147638 h 172057"/>
                    <a:gd name="connsiteX12" fmla="*/ 1905 w 140970"/>
                    <a:gd name="connsiteY12" fmla="*/ 144780 h 172057"/>
                    <a:gd name="connsiteX13" fmla="*/ 4763 w 140970"/>
                    <a:gd name="connsiteY13" fmla="*/ 145732 h 17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970" h="172057">
                      <a:moveTo>
                        <a:pt x="4763" y="145732"/>
                      </a:moveTo>
                      <a:cubicBezTo>
                        <a:pt x="7620" y="154305"/>
                        <a:pt x="16193" y="160973"/>
                        <a:pt x="25718" y="162877"/>
                      </a:cubicBezTo>
                      <a:cubicBezTo>
                        <a:pt x="35243" y="164782"/>
                        <a:pt x="44768" y="163830"/>
                        <a:pt x="52388" y="159067"/>
                      </a:cubicBezTo>
                      <a:cubicBezTo>
                        <a:pt x="69533" y="149542"/>
                        <a:pt x="80010" y="131445"/>
                        <a:pt x="90488" y="114300"/>
                      </a:cubicBezTo>
                      <a:cubicBezTo>
                        <a:pt x="111443" y="80010"/>
                        <a:pt x="126683" y="40957"/>
                        <a:pt x="136208" y="1905"/>
                      </a:cubicBezTo>
                      <a:cubicBezTo>
                        <a:pt x="136208" y="952"/>
                        <a:pt x="138113" y="0"/>
                        <a:pt x="139065" y="0"/>
                      </a:cubicBezTo>
                      <a:cubicBezTo>
                        <a:pt x="140018" y="0"/>
                        <a:pt x="140970" y="952"/>
                        <a:pt x="140970" y="2857"/>
                      </a:cubicBezTo>
                      <a:cubicBezTo>
                        <a:pt x="134303" y="43815"/>
                        <a:pt x="120015" y="83820"/>
                        <a:pt x="98108" y="120015"/>
                      </a:cubicBezTo>
                      <a:cubicBezTo>
                        <a:pt x="92393" y="128588"/>
                        <a:pt x="87630" y="138113"/>
                        <a:pt x="80010" y="145732"/>
                      </a:cubicBezTo>
                      <a:cubicBezTo>
                        <a:pt x="73343" y="154305"/>
                        <a:pt x="65722" y="161925"/>
                        <a:pt x="55245" y="166688"/>
                      </a:cubicBezTo>
                      <a:cubicBezTo>
                        <a:pt x="45720" y="172402"/>
                        <a:pt x="33338" y="173355"/>
                        <a:pt x="22860" y="170498"/>
                      </a:cubicBezTo>
                      <a:cubicBezTo>
                        <a:pt x="12383" y="167640"/>
                        <a:pt x="1905" y="159067"/>
                        <a:pt x="0" y="147638"/>
                      </a:cubicBezTo>
                      <a:cubicBezTo>
                        <a:pt x="0" y="146685"/>
                        <a:pt x="953" y="145732"/>
                        <a:pt x="1905" y="144780"/>
                      </a:cubicBezTo>
                      <a:cubicBezTo>
                        <a:pt x="3810" y="143827"/>
                        <a:pt x="4763" y="144780"/>
                        <a:pt x="4763" y="145732"/>
                      </a:cubicBezTo>
                      <a:close/>
                    </a:path>
                  </a:pathLst>
                </a:custGeom>
                <a:solidFill>
                  <a:srgbClr val="A05320"/>
                </a:solidFill>
                <a:ln w="9525" cap="flat">
                  <a:noFill/>
                  <a:prstDash val="solid"/>
                  <a:miter/>
                </a:ln>
              </p:spPr>
              <p:txBody>
                <a:bodyPr rtlCol="0" anchor="ctr"/>
                <a:lstStyle/>
                <a:p>
                  <a:endParaRPr lang="en-US"/>
                </a:p>
              </p:txBody>
            </p:sp>
            <p:sp>
              <p:nvSpPr>
                <p:cNvPr id="190" name="Freeform: Shape 182">
                  <a:extLst>
                    <a:ext uri="{FF2B5EF4-FFF2-40B4-BE49-F238E27FC236}">
                      <a16:creationId xmlns="" xmlns:a16="http://schemas.microsoft.com/office/drawing/2014/main" id="{09A80629-4154-90AE-F2C5-462CE776E9E4}"/>
                    </a:ext>
                  </a:extLst>
                </p:cNvPr>
                <p:cNvSpPr/>
                <p:nvPr/>
              </p:nvSpPr>
              <p:spPr>
                <a:xfrm>
                  <a:off x="6064567" y="1571862"/>
                  <a:ext cx="158114" cy="95011"/>
                </a:xfrm>
                <a:custGeom>
                  <a:avLst/>
                  <a:gdLst>
                    <a:gd name="connsiteX0" fmla="*/ 4763 w 158114"/>
                    <a:gd name="connsiteY0" fmla="*/ 58817 h 95011"/>
                    <a:gd name="connsiteX1" fmla="*/ 60007 w 158114"/>
                    <a:gd name="connsiteY1" fmla="*/ 77867 h 95011"/>
                    <a:gd name="connsiteX2" fmla="*/ 88582 w 158114"/>
                    <a:gd name="connsiteY2" fmla="*/ 83582 h 95011"/>
                    <a:gd name="connsiteX3" fmla="*/ 117157 w 158114"/>
                    <a:gd name="connsiteY3" fmla="*/ 86439 h 95011"/>
                    <a:gd name="connsiteX4" fmla="*/ 141922 w 158114"/>
                    <a:gd name="connsiteY4" fmla="*/ 77867 h 95011"/>
                    <a:gd name="connsiteX5" fmla="*/ 151447 w 158114"/>
                    <a:gd name="connsiteY5" fmla="*/ 54054 h 95011"/>
                    <a:gd name="connsiteX6" fmla="*/ 127635 w 158114"/>
                    <a:gd name="connsiteY6" fmla="*/ 3572 h 95011"/>
                    <a:gd name="connsiteX7" fmla="*/ 127635 w 158114"/>
                    <a:gd name="connsiteY7" fmla="*/ 714 h 95011"/>
                    <a:gd name="connsiteX8" fmla="*/ 130492 w 158114"/>
                    <a:gd name="connsiteY8" fmla="*/ 714 h 95011"/>
                    <a:gd name="connsiteX9" fmla="*/ 148590 w 158114"/>
                    <a:gd name="connsiteY9" fmla="*/ 24527 h 95011"/>
                    <a:gd name="connsiteX10" fmla="*/ 158115 w 158114"/>
                    <a:gd name="connsiteY10" fmla="*/ 54054 h 95011"/>
                    <a:gd name="connsiteX11" fmla="*/ 146685 w 158114"/>
                    <a:gd name="connsiteY11" fmla="*/ 84534 h 95011"/>
                    <a:gd name="connsiteX12" fmla="*/ 116205 w 158114"/>
                    <a:gd name="connsiteY12" fmla="*/ 95012 h 95011"/>
                    <a:gd name="connsiteX13" fmla="*/ 85725 w 158114"/>
                    <a:gd name="connsiteY13" fmla="*/ 92154 h 95011"/>
                    <a:gd name="connsiteX14" fmla="*/ 56197 w 158114"/>
                    <a:gd name="connsiteY14" fmla="*/ 85487 h 95011"/>
                    <a:gd name="connsiteX15" fmla="*/ 952 w 158114"/>
                    <a:gd name="connsiteY15" fmla="*/ 62627 h 95011"/>
                    <a:gd name="connsiteX16" fmla="*/ 0 w 158114"/>
                    <a:gd name="connsiteY16" fmla="*/ 59769 h 95011"/>
                    <a:gd name="connsiteX17" fmla="*/ 4763 w 158114"/>
                    <a:gd name="connsiteY17" fmla="*/ 58817 h 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114" h="95011">
                      <a:moveTo>
                        <a:pt x="4763" y="58817"/>
                      </a:moveTo>
                      <a:cubicBezTo>
                        <a:pt x="22860" y="66437"/>
                        <a:pt x="40957" y="73104"/>
                        <a:pt x="60007" y="77867"/>
                      </a:cubicBezTo>
                      <a:cubicBezTo>
                        <a:pt x="69532" y="80724"/>
                        <a:pt x="79057" y="82629"/>
                        <a:pt x="88582" y="83582"/>
                      </a:cubicBezTo>
                      <a:cubicBezTo>
                        <a:pt x="98107" y="84534"/>
                        <a:pt x="107632" y="86439"/>
                        <a:pt x="117157" y="86439"/>
                      </a:cubicBezTo>
                      <a:cubicBezTo>
                        <a:pt x="126682" y="86439"/>
                        <a:pt x="135255" y="83582"/>
                        <a:pt x="141922" y="77867"/>
                      </a:cubicBezTo>
                      <a:cubicBezTo>
                        <a:pt x="148590" y="72152"/>
                        <a:pt x="151447" y="63579"/>
                        <a:pt x="151447" y="54054"/>
                      </a:cubicBezTo>
                      <a:cubicBezTo>
                        <a:pt x="151447" y="35957"/>
                        <a:pt x="140017" y="18812"/>
                        <a:pt x="127635" y="3572"/>
                      </a:cubicBezTo>
                      <a:cubicBezTo>
                        <a:pt x="126682" y="2619"/>
                        <a:pt x="126682" y="1667"/>
                        <a:pt x="127635" y="714"/>
                      </a:cubicBezTo>
                      <a:cubicBezTo>
                        <a:pt x="128588" y="-238"/>
                        <a:pt x="129540" y="-238"/>
                        <a:pt x="130492" y="714"/>
                      </a:cubicBezTo>
                      <a:cubicBezTo>
                        <a:pt x="137160" y="8334"/>
                        <a:pt x="143827" y="15954"/>
                        <a:pt x="148590" y="24527"/>
                      </a:cubicBezTo>
                      <a:cubicBezTo>
                        <a:pt x="154305" y="33099"/>
                        <a:pt x="158115" y="43577"/>
                        <a:pt x="158115" y="54054"/>
                      </a:cubicBezTo>
                      <a:cubicBezTo>
                        <a:pt x="158115" y="64532"/>
                        <a:pt x="155257" y="75962"/>
                        <a:pt x="146685" y="84534"/>
                      </a:cubicBezTo>
                      <a:cubicBezTo>
                        <a:pt x="138113" y="92154"/>
                        <a:pt x="126682" y="95012"/>
                        <a:pt x="116205" y="95012"/>
                      </a:cubicBezTo>
                      <a:cubicBezTo>
                        <a:pt x="105727" y="95012"/>
                        <a:pt x="95250" y="94059"/>
                        <a:pt x="85725" y="92154"/>
                      </a:cubicBezTo>
                      <a:cubicBezTo>
                        <a:pt x="76200" y="90249"/>
                        <a:pt x="65722" y="88344"/>
                        <a:pt x="56197" y="85487"/>
                      </a:cubicBezTo>
                      <a:cubicBezTo>
                        <a:pt x="37147" y="79772"/>
                        <a:pt x="18097" y="72152"/>
                        <a:pt x="952" y="62627"/>
                      </a:cubicBezTo>
                      <a:cubicBezTo>
                        <a:pt x="0" y="61674"/>
                        <a:pt x="0" y="60722"/>
                        <a:pt x="0" y="59769"/>
                      </a:cubicBezTo>
                      <a:cubicBezTo>
                        <a:pt x="2857" y="58817"/>
                        <a:pt x="3810" y="57864"/>
                        <a:pt x="4763" y="58817"/>
                      </a:cubicBezTo>
                      <a:close/>
                    </a:path>
                  </a:pathLst>
                </a:custGeom>
                <a:solidFill>
                  <a:srgbClr val="A05320"/>
                </a:solidFill>
                <a:ln w="9525" cap="flat">
                  <a:noFill/>
                  <a:prstDash val="solid"/>
                  <a:miter/>
                </a:ln>
              </p:spPr>
              <p:txBody>
                <a:bodyPr rtlCol="0" anchor="ctr"/>
                <a:lstStyle/>
                <a:p>
                  <a:endParaRPr lang="en-US"/>
                </a:p>
              </p:txBody>
            </p:sp>
            <p:sp>
              <p:nvSpPr>
                <p:cNvPr id="191" name="Freeform: Shape 183">
                  <a:extLst>
                    <a:ext uri="{FF2B5EF4-FFF2-40B4-BE49-F238E27FC236}">
                      <a16:creationId xmlns="" xmlns:a16="http://schemas.microsoft.com/office/drawing/2014/main" id="{81359335-71CE-C00E-5A73-A536FCFBC58B}"/>
                    </a:ext>
                  </a:extLst>
                </p:cNvPr>
                <p:cNvSpPr/>
                <p:nvPr/>
              </p:nvSpPr>
              <p:spPr>
                <a:xfrm>
                  <a:off x="5780722" y="2763202"/>
                  <a:ext cx="170497" cy="113197"/>
                </a:xfrm>
                <a:custGeom>
                  <a:avLst/>
                  <a:gdLst>
                    <a:gd name="connsiteX0" fmla="*/ 3810 w 170497"/>
                    <a:gd name="connsiteY0" fmla="*/ 1905 h 113197"/>
                    <a:gd name="connsiteX1" fmla="*/ 66675 w 170497"/>
                    <a:gd name="connsiteY1" fmla="*/ 83820 h 113197"/>
                    <a:gd name="connsiteX2" fmla="*/ 167640 w 170497"/>
                    <a:gd name="connsiteY2" fmla="*/ 104775 h 113197"/>
                    <a:gd name="connsiteX3" fmla="*/ 170497 w 170497"/>
                    <a:gd name="connsiteY3" fmla="*/ 106680 h 113197"/>
                    <a:gd name="connsiteX4" fmla="*/ 168593 w 170497"/>
                    <a:gd name="connsiteY4" fmla="*/ 109538 h 113197"/>
                    <a:gd name="connsiteX5" fmla="*/ 61913 w 170497"/>
                    <a:gd name="connsiteY5" fmla="*/ 91440 h 113197"/>
                    <a:gd name="connsiteX6" fmla="*/ 0 w 170497"/>
                    <a:gd name="connsiteY6" fmla="*/ 2857 h 113197"/>
                    <a:gd name="connsiteX7" fmla="*/ 1905 w 170497"/>
                    <a:gd name="connsiteY7" fmla="*/ 0 h 113197"/>
                    <a:gd name="connsiteX8" fmla="*/ 3810 w 170497"/>
                    <a:gd name="connsiteY8" fmla="*/ 1905 h 11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97" h="113197">
                      <a:moveTo>
                        <a:pt x="3810" y="1905"/>
                      </a:moveTo>
                      <a:cubicBezTo>
                        <a:pt x="15240" y="35242"/>
                        <a:pt x="37147" y="64770"/>
                        <a:pt x="66675" y="83820"/>
                      </a:cubicBezTo>
                      <a:cubicBezTo>
                        <a:pt x="96203" y="102870"/>
                        <a:pt x="132397" y="110490"/>
                        <a:pt x="167640" y="104775"/>
                      </a:cubicBezTo>
                      <a:cubicBezTo>
                        <a:pt x="168593" y="104775"/>
                        <a:pt x="169545" y="105727"/>
                        <a:pt x="170497" y="106680"/>
                      </a:cubicBezTo>
                      <a:cubicBezTo>
                        <a:pt x="170497" y="107632"/>
                        <a:pt x="169545" y="108585"/>
                        <a:pt x="168593" y="109538"/>
                      </a:cubicBezTo>
                      <a:cubicBezTo>
                        <a:pt x="133350" y="118110"/>
                        <a:pt x="93345" y="111442"/>
                        <a:pt x="61913" y="91440"/>
                      </a:cubicBezTo>
                      <a:cubicBezTo>
                        <a:pt x="30480" y="71438"/>
                        <a:pt x="6668" y="39052"/>
                        <a:pt x="0" y="2857"/>
                      </a:cubicBezTo>
                      <a:cubicBezTo>
                        <a:pt x="0" y="1905"/>
                        <a:pt x="953" y="952"/>
                        <a:pt x="1905" y="0"/>
                      </a:cubicBezTo>
                      <a:cubicBezTo>
                        <a:pt x="1905" y="0"/>
                        <a:pt x="2858" y="952"/>
                        <a:pt x="3810" y="1905"/>
                      </a:cubicBezTo>
                      <a:close/>
                    </a:path>
                  </a:pathLst>
                </a:custGeom>
                <a:solidFill>
                  <a:srgbClr val="A05320"/>
                </a:solidFill>
                <a:ln w="9525" cap="flat">
                  <a:noFill/>
                  <a:prstDash val="solid"/>
                  <a:miter/>
                </a:ln>
              </p:spPr>
              <p:txBody>
                <a:bodyPr rtlCol="0" anchor="ctr"/>
                <a:lstStyle/>
                <a:p>
                  <a:endParaRPr lang="en-US"/>
                </a:p>
              </p:txBody>
            </p:sp>
            <p:sp>
              <p:nvSpPr>
                <p:cNvPr id="192" name="Freeform: Shape 184">
                  <a:extLst>
                    <a:ext uri="{FF2B5EF4-FFF2-40B4-BE49-F238E27FC236}">
                      <a16:creationId xmlns="" xmlns:a16="http://schemas.microsoft.com/office/drawing/2014/main" id="{F88DA8F2-4308-12E8-36FC-7E5CE04C51E9}"/>
                    </a:ext>
                  </a:extLst>
                </p:cNvPr>
                <p:cNvSpPr/>
                <p:nvPr/>
              </p:nvSpPr>
              <p:spPr>
                <a:xfrm>
                  <a:off x="5629275" y="1578292"/>
                  <a:ext cx="140702" cy="236219"/>
                </a:xfrm>
                <a:custGeom>
                  <a:avLst/>
                  <a:gdLst>
                    <a:gd name="connsiteX0" fmla="*/ 105728 w 140702"/>
                    <a:gd name="connsiteY0" fmla="*/ 236220 h 236219"/>
                    <a:gd name="connsiteX1" fmla="*/ 8572 w 140702"/>
                    <a:gd name="connsiteY1" fmla="*/ 119063 h 236219"/>
                    <a:gd name="connsiteX2" fmla="*/ 0 w 140702"/>
                    <a:gd name="connsiteY2" fmla="*/ 93345 h 236219"/>
                    <a:gd name="connsiteX3" fmla="*/ 14288 w 140702"/>
                    <a:gd name="connsiteY3" fmla="*/ 73342 h 236219"/>
                    <a:gd name="connsiteX4" fmla="*/ 41910 w 140702"/>
                    <a:gd name="connsiteY4" fmla="*/ 95250 h 236219"/>
                    <a:gd name="connsiteX5" fmla="*/ 106680 w 140702"/>
                    <a:gd name="connsiteY5" fmla="*/ 213360 h 236219"/>
                    <a:gd name="connsiteX6" fmla="*/ 83820 w 140702"/>
                    <a:gd name="connsiteY6" fmla="*/ 40957 h 236219"/>
                    <a:gd name="connsiteX7" fmla="*/ 88582 w 140702"/>
                    <a:gd name="connsiteY7" fmla="*/ 15240 h 236219"/>
                    <a:gd name="connsiteX8" fmla="*/ 108585 w 140702"/>
                    <a:gd name="connsiteY8" fmla="*/ 0 h 236219"/>
                    <a:gd name="connsiteX9" fmla="*/ 130493 w 140702"/>
                    <a:gd name="connsiteY9" fmla="*/ 13335 h 236219"/>
                    <a:gd name="connsiteX10" fmla="*/ 137160 w 140702"/>
                    <a:gd name="connsiteY10" fmla="*/ 39052 h 236219"/>
                    <a:gd name="connsiteX11" fmla="*/ 129540 w 140702"/>
                    <a:gd name="connsiteY11" fmla="*/ 226695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2" h="236219">
                      <a:moveTo>
                        <a:pt x="105728" y="236220"/>
                      </a:moveTo>
                      <a:cubicBezTo>
                        <a:pt x="65722" y="203835"/>
                        <a:pt x="32385" y="163830"/>
                        <a:pt x="8572" y="119063"/>
                      </a:cubicBezTo>
                      <a:cubicBezTo>
                        <a:pt x="4763" y="111443"/>
                        <a:pt x="0" y="102870"/>
                        <a:pt x="0" y="93345"/>
                      </a:cubicBezTo>
                      <a:cubicBezTo>
                        <a:pt x="0" y="84772"/>
                        <a:pt x="5715" y="75247"/>
                        <a:pt x="14288" y="73342"/>
                      </a:cubicBezTo>
                      <a:cubicBezTo>
                        <a:pt x="26670" y="70485"/>
                        <a:pt x="36195" y="83820"/>
                        <a:pt x="41910" y="95250"/>
                      </a:cubicBezTo>
                      <a:cubicBezTo>
                        <a:pt x="63818" y="134302"/>
                        <a:pt x="84772" y="174308"/>
                        <a:pt x="106680" y="213360"/>
                      </a:cubicBezTo>
                      <a:cubicBezTo>
                        <a:pt x="89535" y="157163"/>
                        <a:pt x="81915" y="99060"/>
                        <a:pt x="83820" y="40957"/>
                      </a:cubicBezTo>
                      <a:cubicBezTo>
                        <a:pt x="83820" y="32385"/>
                        <a:pt x="84772" y="22860"/>
                        <a:pt x="88582" y="15240"/>
                      </a:cubicBezTo>
                      <a:cubicBezTo>
                        <a:pt x="92393" y="7620"/>
                        <a:pt x="100013" y="0"/>
                        <a:pt x="108585" y="0"/>
                      </a:cubicBezTo>
                      <a:cubicBezTo>
                        <a:pt x="117157" y="0"/>
                        <a:pt x="125730" y="5715"/>
                        <a:pt x="130493" y="13335"/>
                      </a:cubicBezTo>
                      <a:cubicBezTo>
                        <a:pt x="135255" y="20955"/>
                        <a:pt x="136207" y="30480"/>
                        <a:pt x="137160" y="39052"/>
                      </a:cubicBezTo>
                      <a:cubicBezTo>
                        <a:pt x="143828" y="100965"/>
                        <a:pt x="140970" y="164783"/>
                        <a:pt x="129540" y="226695"/>
                      </a:cubicBezTo>
                    </a:path>
                  </a:pathLst>
                </a:custGeom>
                <a:solidFill>
                  <a:srgbClr val="C16B30"/>
                </a:solidFill>
                <a:ln w="9525" cap="flat">
                  <a:noFill/>
                  <a:prstDash val="solid"/>
                  <a:miter/>
                </a:ln>
              </p:spPr>
              <p:txBody>
                <a:bodyPr rtlCol="0" anchor="ctr"/>
                <a:lstStyle/>
                <a:p>
                  <a:endParaRPr lang="en-US"/>
                </a:p>
              </p:txBody>
            </p:sp>
            <p:sp>
              <p:nvSpPr>
                <p:cNvPr id="193" name="Freeform: Shape 185">
                  <a:extLst>
                    <a:ext uri="{FF2B5EF4-FFF2-40B4-BE49-F238E27FC236}">
                      <a16:creationId xmlns="" xmlns:a16="http://schemas.microsoft.com/office/drawing/2014/main" id="{2C418CBB-CFD2-FCD5-5F6C-F8837EF0764C}"/>
                    </a:ext>
                  </a:extLst>
                </p:cNvPr>
                <p:cNvSpPr/>
                <p:nvPr/>
              </p:nvSpPr>
              <p:spPr>
                <a:xfrm>
                  <a:off x="5765149" y="2104257"/>
                  <a:ext cx="197949" cy="253350"/>
                </a:xfrm>
                <a:custGeom>
                  <a:avLst/>
                  <a:gdLst>
                    <a:gd name="connsiteX0" fmla="*/ 1286 w 197949"/>
                    <a:gd name="connsiteY0" fmla="*/ 209364 h 253350"/>
                    <a:gd name="connsiteX1" fmla="*/ 169878 w 197949"/>
                    <a:gd name="connsiteY1" fmla="*/ 1719 h 253350"/>
                    <a:gd name="connsiteX2" fmla="*/ 104156 w 197949"/>
                    <a:gd name="connsiteY2" fmla="*/ 206507 h 253350"/>
                    <a:gd name="connsiteX3" fmla="*/ 1286 w 197949"/>
                    <a:gd name="connsiteY3" fmla="*/ 209364 h 253350"/>
                  </a:gdLst>
                  <a:ahLst/>
                  <a:cxnLst>
                    <a:cxn ang="0">
                      <a:pos x="connsiteX0" y="connsiteY0"/>
                    </a:cxn>
                    <a:cxn ang="0">
                      <a:pos x="connsiteX1" y="connsiteY1"/>
                    </a:cxn>
                    <a:cxn ang="0">
                      <a:pos x="connsiteX2" y="connsiteY2"/>
                    </a:cxn>
                    <a:cxn ang="0">
                      <a:pos x="connsiteX3" y="connsiteY3"/>
                    </a:cxn>
                  </a:cxnLst>
                  <a:rect l="l" t="t" r="r" b="b"/>
                  <a:pathLst>
                    <a:path w="197949" h="253350">
                      <a:moveTo>
                        <a:pt x="1286" y="209364"/>
                      </a:moveTo>
                      <a:cubicBezTo>
                        <a:pt x="1286" y="209364"/>
                        <a:pt x="85106" y="-22094"/>
                        <a:pt x="169878" y="1719"/>
                      </a:cubicBezTo>
                      <a:cubicBezTo>
                        <a:pt x="253698" y="25531"/>
                        <a:pt x="125111" y="185552"/>
                        <a:pt x="104156" y="206507"/>
                      </a:cubicBezTo>
                      <a:cubicBezTo>
                        <a:pt x="82248" y="227462"/>
                        <a:pt x="-12049" y="298899"/>
                        <a:pt x="1286" y="209364"/>
                      </a:cubicBezTo>
                      <a:close/>
                    </a:path>
                  </a:pathLst>
                </a:custGeom>
                <a:solidFill>
                  <a:srgbClr val="C16B30"/>
                </a:solidFill>
                <a:ln w="9525" cap="flat">
                  <a:noFill/>
                  <a:prstDash val="solid"/>
                  <a:miter/>
                </a:ln>
              </p:spPr>
              <p:txBody>
                <a:bodyPr rtlCol="0" anchor="ctr"/>
                <a:lstStyle/>
                <a:p>
                  <a:endParaRPr lang="en-US"/>
                </a:p>
              </p:txBody>
            </p:sp>
            <p:sp>
              <p:nvSpPr>
                <p:cNvPr id="194" name="Freeform: Shape 186">
                  <a:extLst>
                    <a:ext uri="{FF2B5EF4-FFF2-40B4-BE49-F238E27FC236}">
                      <a16:creationId xmlns="" xmlns:a16="http://schemas.microsoft.com/office/drawing/2014/main" id="{6E15E4CB-C92F-B9A6-F97E-F5808797233A}"/>
                    </a:ext>
                  </a:extLst>
                </p:cNvPr>
                <p:cNvSpPr/>
                <p:nvPr/>
              </p:nvSpPr>
              <p:spPr>
                <a:xfrm>
                  <a:off x="6404888" y="1956671"/>
                  <a:ext cx="278472" cy="161055"/>
                </a:xfrm>
                <a:custGeom>
                  <a:avLst/>
                  <a:gdLst>
                    <a:gd name="connsiteX0" fmla="*/ 262612 w 278472"/>
                    <a:gd name="connsiteY0" fmla="*/ 104538 h 161055"/>
                    <a:gd name="connsiteX1" fmla="*/ 11152 w 278472"/>
                    <a:gd name="connsiteY1" fmla="*/ 15955 h 161055"/>
                    <a:gd name="connsiteX2" fmla="*/ 174029 w 278472"/>
                    <a:gd name="connsiteY2" fmla="*/ 155973 h 161055"/>
                    <a:gd name="connsiteX3" fmla="*/ 262612 w 278472"/>
                    <a:gd name="connsiteY3" fmla="*/ 104538 h 161055"/>
                  </a:gdLst>
                  <a:ahLst/>
                  <a:cxnLst>
                    <a:cxn ang="0">
                      <a:pos x="connsiteX0" y="connsiteY0"/>
                    </a:cxn>
                    <a:cxn ang="0">
                      <a:pos x="connsiteX1" y="connsiteY1"/>
                    </a:cxn>
                    <a:cxn ang="0">
                      <a:pos x="connsiteX2" y="connsiteY2"/>
                    </a:cxn>
                    <a:cxn ang="0">
                      <a:pos x="connsiteX3" y="connsiteY3"/>
                    </a:cxn>
                  </a:cxnLst>
                  <a:rect l="l" t="t" r="r" b="b"/>
                  <a:pathLst>
                    <a:path w="278472" h="161055">
                      <a:moveTo>
                        <a:pt x="262612" y="104538"/>
                      </a:moveTo>
                      <a:cubicBezTo>
                        <a:pt x="262612" y="104538"/>
                        <a:pt x="70206" y="-48815"/>
                        <a:pt x="11152" y="15955"/>
                      </a:cubicBezTo>
                      <a:cubicBezTo>
                        <a:pt x="-47904" y="79773"/>
                        <a:pt x="145454" y="149305"/>
                        <a:pt x="174029" y="155973"/>
                      </a:cubicBezTo>
                      <a:cubicBezTo>
                        <a:pt x="202604" y="162640"/>
                        <a:pt x="320714" y="174070"/>
                        <a:pt x="262612" y="104538"/>
                      </a:cubicBezTo>
                      <a:close/>
                    </a:path>
                  </a:pathLst>
                </a:custGeom>
                <a:solidFill>
                  <a:srgbClr val="C16B30"/>
                </a:solidFill>
                <a:ln w="9525" cap="flat">
                  <a:noFill/>
                  <a:prstDash val="solid"/>
                  <a:miter/>
                </a:ln>
              </p:spPr>
              <p:txBody>
                <a:bodyPr rtlCol="0" anchor="ctr"/>
                <a:lstStyle/>
                <a:p>
                  <a:endParaRPr lang="en-US"/>
                </a:p>
              </p:txBody>
            </p:sp>
            <p:grpSp>
              <p:nvGrpSpPr>
                <p:cNvPr id="195" name="Graphic 4">
                  <a:extLst>
                    <a:ext uri="{FF2B5EF4-FFF2-40B4-BE49-F238E27FC236}">
                      <a16:creationId xmlns="" xmlns:a16="http://schemas.microsoft.com/office/drawing/2014/main" id="{8D267A36-F291-7F99-3328-5F3AF463487E}"/>
                    </a:ext>
                  </a:extLst>
                </p:cNvPr>
                <p:cNvGrpSpPr/>
                <p:nvPr/>
              </p:nvGrpSpPr>
              <p:grpSpPr>
                <a:xfrm>
                  <a:off x="6317932" y="1992629"/>
                  <a:ext cx="601980" cy="601979"/>
                  <a:chOff x="6317932" y="1992629"/>
                  <a:chExt cx="601980" cy="601979"/>
                </a:xfrm>
              </p:grpSpPr>
              <p:grpSp>
                <p:nvGrpSpPr>
                  <p:cNvPr id="205" name="Graphic 4">
                    <a:extLst>
                      <a:ext uri="{FF2B5EF4-FFF2-40B4-BE49-F238E27FC236}">
                        <a16:creationId xmlns="" xmlns:a16="http://schemas.microsoft.com/office/drawing/2014/main" id="{18AAE7CD-C781-562F-BB59-75EECE7115DB}"/>
                      </a:ext>
                    </a:extLst>
                  </p:cNvPr>
                  <p:cNvGrpSpPr/>
                  <p:nvPr/>
                </p:nvGrpSpPr>
                <p:grpSpPr>
                  <a:xfrm>
                    <a:off x="6317932" y="1992629"/>
                    <a:ext cx="601980" cy="601979"/>
                    <a:chOff x="6317932" y="1992629"/>
                    <a:chExt cx="601980" cy="601979"/>
                  </a:xfrm>
                </p:grpSpPr>
                <p:sp>
                  <p:nvSpPr>
                    <p:cNvPr id="207" name="Freeform: Shape 189">
                      <a:extLst>
                        <a:ext uri="{FF2B5EF4-FFF2-40B4-BE49-F238E27FC236}">
                          <a16:creationId xmlns="" xmlns:a16="http://schemas.microsoft.com/office/drawing/2014/main" id="{5EC4A995-D8FD-DE82-0AB4-A30AD1D9BB44}"/>
                        </a:ext>
                      </a:extLst>
                    </p:cNvPr>
                    <p:cNvSpPr/>
                    <p:nvPr/>
                  </p:nvSpPr>
                  <p:spPr>
                    <a:xfrm>
                      <a:off x="6344602" y="2019299"/>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8" name="Freeform: Shape 190">
                      <a:extLst>
                        <a:ext uri="{FF2B5EF4-FFF2-40B4-BE49-F238E27FC236}">
                          <a16:creationId xmlns="" xmlns:a16="http://schemas.microsoft.com/office/drawing/2014/main" id="{421929F2-31B8-3E1C-221C-C036CC2C6F62}"/>
                        </a:ext>
                      </a:extLst>
                    </p:cNvPr>
                    <p:cNvSpPr/>
                    <p:nvPr/>
                  </p:nvSpPr>
                  <p:spPr>
                    <a:xfrm>
                      <a:off x="6317932" y="1992629"/>
                      <a:ext cx="601980" cy="601979"/>
                    </a:xfrm>
                    <a:custGeom>
                      <a:avLst/>
                      <a:gdLst>
                        <a:gd name="connsiteX0" fmla="*/ 300990 w 601980"/>
                        <a:gd name="connsiteY0" fmla="*/ 601980 h 601979"/>
                        <a:gd name="connsiteX1" fmla="*/ 0 w 601980"/>
                        <a:gd name="connsiteY1" fmla="*/ 300990 h 601979"/>
                        <a:gd name="connsiteX2" fmla="*/ 300990 w 601980"/>
                        <a:gd name="connsiteY2" fmla="*/ 0 h 601979"/>
                        <a:gd name="connsiteX3" fmla="*/ 601980 w 601980"/>
                        <a:gd name="connsiteY3" fmla="*/ 300990 h 601979"/>
                        <a:gd name="connsiteX4" fmla="*/ 300990 w 601980"/>
                        <a:gd name="connsiteY4" fmla="*/ 601980 h 601979"/>
                        <a:gd name="connsiteX5" fmla="*/ 300990 w 601980"/>
                        <a:gd name="connsiteY5" fmla="*/ 49530 h 601979"/>
                        <a:gd name="connsiteX6" fmla="*/ 49530 w 601980"/>
                        <a:gd name="connsiteY6" fmla="*/ 300990 h 601979"/>
                        <a:gd name="connsiteX7" fmla="*/ 300990 w 601980"/>
                        <a:gd name="connsiteY7" fmla="*/ 552450 h 601979"/>
                        <a:gd name="connsiteX8" fmla="*/ 552450 w 601980"/>
                        <a:gd name="connsiteY8" fmla="*/ 300990 h 601979"/>
                        <a:gd name="connsiteX9" fmla="*/ 300990 w 601980"/>
                        <a:gd name="connsiteY9" fmla="*/ 49530 h 6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79">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40055"/>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6" name="Freeform: Shape 191">
                    <a:extLst>
                      <a:ext uri="{FF2B5EF4-FFF2-40B4-BE49-F238E27FC236}">
                        <a16:creationId xmlns="" xmlns:a16="http://schemas.microsoft.com/office/drawing/2014/main" id="{62D05E3B-4952-47CC-822C-430E6CA4F545}"/>
                      </a:ext>
                    </a:extLst>
                  </p:cNvPr>
                  <p:cNvSpPr/>
                  <p:nvPr/>
                </p:nvSpPr>
                <p:spPr>
                  <a:xfrm>
                    <a:off x="6395084" y="2128837"/>
                    <a:ext cx="98821" cy="275272"/>
                  </a:xfrm>
                  <a:custGeom>
                    <a:avLst/>
                    <a:gdLst>
                      <a:gd name="connsiteX0" fmla="*/ 98108 w 98821"/>
                      <a:gd name="connsiteY0" fmla="*/ 9525 h 275272"/>
                      <a:gd name="connsiteX1" fmla="*/ 73343 w 98821"/>
                      <a:gd name="connsiteY1" fmla="*/ 74295 h 275272"/>
                      <a:gd name="connsiteX2" fmla="*/ 56197 w 98821"/>
                      <a:gd name="connsiteY2" fmla="*/ 136208 h 275272"/>
                      <a:gd name="connsiteX3" fmla="*/ 51435 w 98821"/>
                      <a:gd name="connsiteY3" fmla="*/ 167640 h 275272"/>
                      <a:gd name="connsiteX4" fmla="*/ 50483 w 98821"/>
                      <a:gd name="connsiteY4" fmla="*/ 199073 h 275272"/>
                      <a:gd name="connsiteX5" fmla="*/ 55245 w 98821"/>
                      <a:gd name="connsiteY5" fmla="*/ 267652 h 275272"/>
                      <a:gd name="connsiteX6" fmla="*/ 55245 w 98821"/>
                      <a:gd name="connsiteY6" fmla="*/ 268605 h 275272"/>
                      <a:gd name="connsiteX7" fmla="*/ 49530 w 98821"/>
                      <a:gd name="connsiteY7" fmla="*/ 275273 h 275272"/>
                      <a:gd name="connsiteX8" fmla="*/ 44768 w 98821"/>
                      <a:gd name="connsiteY8" fmla="*/ 273367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3 h 275272"/>
                      <a:gd name="connsiteX15" fmla="*/ 33338 w 98821"/>
                      <a:gd name="connsiteY15" fmla="*/ 54292 h 275272"/>
                      <a:gd name="connsiteX16" fmla="*/ 89535 w 98821"/>
                      <a:gd name="connsiteY16" fmla="*/ 952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8"/>
                        </a:cubicBezTo>
                        <a:cubicBezTo>
                          <a:pt x="53340" y="146685"/>
                          <a:pt x="53340" y="157163"/>
                          <a:pt x="51435" y="167640"/>
                        </a:cubicBezTo>
                        <a:cubicBezTo>
                          <a:pt x="51435" y="178117"/>
                          <a:pt x="49530" y="188595"/>
                          <a:pt x="50483" y="199073"/>
                        </a:cubicBezTo>
                        <a:cubicBezTo>
                          <a:pt x="49530" y="220980"/>
                          <a:pt x="53340" y="242888"/>
                          <a:pt x="55245" y="267652"/>
                        </a:cubicBezTo>
                        <a:lnTo>
                          <a:pt x="55245" y="268605"/>
                        </a:lnTo>
                        <a:cubicBezTo>
                          <a:pt x="55245" y="272415"/>
                          <a:pt x="52388" y="275273"/>
                          <a:pt x="49530" y="275273"/>
                        </a:cubicBezTo>
                        <a:cubicBezTo>
                          <a:pt x="47625" y="275273"/>
                          <a:pt x="45720" y="274320"/>
                          <a:pt x="44768" y="273367"/>
                        </a:cubicBezTo>
                        <a:cubicBezTo>
                          <a:pt x="26670" y="255270"/>
                          <a:pt x="12383" y="231458"/>
                          <a:pt x="6668" y="205740"/>
                        </a:cubicBezTo>
                        <a:lnTo>
                          <a:pt x="3810" y="196215"/>
                        </a:lnTo>
                        <a:cubicBezTo>
                          <a:pt x="2858" y="193358"/>
                          <a:pt x="2858" y="189548"/>
                          <a:pt x="1905" y="186690"/>
                        </a:cubicBezTo>
                        <a:cubicBezTo>
                          <a:pt x="953" y="180023"/>
                          <a:pt x="0" y="173355"/>
                          <a:pt x="0" y="166688"/>
                        </a:cubicBezTo>
                        <a:cubicBezTo>
                          <a:pt x="0" y="160020"/>
                          <a:pt x="0" y="153352"/>
                          <a:pt x="953" y="146685"/>
                        </a:cubicBezTo>
                        <a:cubicBezTo>
                          <a:pt x="953" y="140017"/>
                          <a:pt x="2858" y="133350"/>
                          <a:pt x="3810" y="126683"/>
                        </a:cubicBezTo>
                        <a:cubicBezTo>
                          <a:pt x="8572" y="100013"/>
                          <a:pt x="19050" y="75248"/>
                          <a:pt x="33338" y="54292"/>
                        </a:cubicBezTo>
                        <a:cubicBezTo>
                          <a:pt x="47625" y="32385"/>
                          <a:pt x="65722" y="14287"/>
                          <a:pt x="89535" y="952"/>
                        </a:cubicBezTo>
                        <a:cubicBezTo>
                          <a:pt x="92393" y="-952"/>
                          <a:pt x="96203" y="0"/>
                          <a:pt x="98108" y="3810"/>
                        </a:cubicBezTo>
                        <a:cubicBezTo>
                          <a:pt x="99060" y="4762"/>
                          <a:pt x="99060" y="6667"/>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196" name="Freeform: Shape 192">
                  <a:extLst>
                    <a:ext uri="{FF2B5EF4-FFF2-40B4-BE49-F238E27FC236}">
                      <a16:creationId xmlns="" xmlns:a16="http://schemas.microsoft.com/office/drawing/2014/main" id="{C11D4F66-5703-7BBE-52BB-D543D3EA69FA}"/>
                    </a:ext>
                  </a:extLst>
                </p:cNvPr>
                <p:cNvSpPr/>
                <p:nvPr/>
              </p:nvSpPr>
              <p:spPr>
                <a:xfrm>
                  <a:off x="6284594" y="2390824"/>
                  <a:ext cx="120025" cy="144730"/>
                </a:xfrm>
                <a:custGeom>
                  <a:avLst/>
                  <a:gdLst>
                    <a:gd name="connsiteX0" fmla="*/ 0 w 120025"/>
                    <a:gd name="connsiteY0" fmla="*/ 38050 h 144730"/>
                    <a:gd name="connsiteX1" fmla="*/ 114300 w 120025"/>
                    <a:gd name="connsiteY1" fmla="*/ 28525 h 144730"/>
                    <a:gd name="connsiteX2" fmla="*/ 49530 w 120025"/>
                    <a:gd name="connsiteY2" fmla="*/ 144730 h 144730"/>
                  </a:gdLst>
                  <a:ahLst/>
                  <a:cxnLst>
                    <a:cxn ang="0">
                      <a:pos x="connsiteX0" y="connsiteY0"/>
                    </a:cxn>
                    <a:cxn ang="0">
                      <a:pos x="connsiteX1" y="connsiteY1"/>
                    </a:cxn>
                    <a:cxn ang="0">
                      <a:pos x="connsiteX2" y="connsiteY2"/>
                    </a:cxn>
                  </a:cxnLst>
                  <a:rect l="l" t="t" r="r" b="b"/>
                  <a:pathLst>
                    <a:path w="120025" h="144730">
                      <a:moveTo>
                        <a:pt x="0" y="38050"/>
                      </a:moveTo>
                      <a:cubicBezTo>
                        <a:pt x="39053" y="34240"/>
                        <a:pt x="84773" y="-39102"/>
                        <a:pt x="114300" y="28525"/>
                      </a:cubicBezTo>
                      <a:cubicBezTo>
                        <a:pt x="143828" y="96153"/>
                        <a:pt x="49530" y="144730"/>
                        <a:pt x="49530" y="144730"/>
                      </a:cubicBezTo>
                    </a:path>
                  </a:pathLst>
                </a:custGeom>
                <a:solidFill>
                  <a:srgbClr val="FCBCB1"/>
                </a:solidFill>
                <a:ln w="9525" cap="flat">
                  <a:noFill/>
                  <a:prstDash val="solid"/>
                  <a:miter/>
                </a:ln>
              </p:spPr>
              <p:txBody>
                <a:bodyPr rtlCol="0" anchor="ctr"/>
                <a:lstStyle/>
                <a:p>
                  <a:endParaRPr lang="en-US"/>
                </a:p>
              </p:txBody>
            </p:sp>
            <p:sp>
              <p:nvSpPr>
                <p:cNvPr id="197" name="Freeform: Shape 193">
                  <a:extLst>
                    <a:ext uri="{FF2B5EF4-FFF2-40B4-BE49-F238E27FC236}">
                      <a16:creationId xmlns="" xmlns:a16="http://schemas.microsoft.com/office/drawing/2014/main" id="{F079A589-B887-2ED5-EF9B-516A28CD3B6F}"/>
                    </a:ext>
                  </a:extLst>
                </p:cNvPr>
                <p:cNvSpPr/>
                <p:nvPr/>
              </p:nvSpPr>
              <p:spPr>
                <a:xfrm>
                  <a:off x="6217919" y="2221229"/>
                  <a:ext cx="192828" cy="315672"/>
                </a:xfrm>
                <a:custGeom>
                  <a:avLst/>
                  <a:gdLst>
                    <a:gd name="connsiteX0" fmla="*/ 6668 w 192828"/>
                    <a:gd name="connsiteY0" fmla="*/ 2858 h 315672"/>
                    <a:gd name="connsiteX1" fmla="*/ 17145 w 192828"/>
                    <a:gd name="connsiteY1" fmla="*/ 64770 h 315672"/>
                    <a:gd name="connsiteX2" fmla="*/ 30480 w 192828"/>
                    <a:gd name="connsiteY2" fmla="*/ 125730 h 315672"/>
                    <a:gd name="connsiteX3" fmla="*/ 50483 w 192828"/>
                    <a:gd name="connsiteY3" fmla="*/ 183833 h 315672"/>
                    <a:gd name="connsiteX4" fmla="*/ 58103 w 192828"/>
                    <a:gd name="connsiteY4" fmla="*/ 196215 h 315672"/>
                    <a:gd name="connsiteX5" fmla="*/ 66675 w 192828"/>
                    <a:gd name="connsiteY5" fmla="*/ 200978 h 315672"/>
                    <a:gd name="connsiteX6" fmla="*/ 93345 w 192828"/>
                    <a:gd name="connsiteY6" fmla="*/ 190500 h 315672"/>
                    <a:gd name="connsiteX7" fmla="*/ 120015 w 192828"/>
                    <a:gd name="connsiteY7" fmla="*/ 173355 h 315672"/>
                    <a:gd name="connsiteX8" fmla="*/ 153353 w 192828"/>
                    <a:gd name="connsiteY8" fmla="*/ 162878 h 315672"/>
                    <a:gd name="connsiteX9" fmla="*/ 170498 w 192828"/>
                    <a:gd name="connsiteY9" fmla="*/ 170498 h 315672"/>
                    <a:gd name="connsiteX10" fmla="*/ 181928 w 192828"/>
                    <a:gd name="connsiteY10" fmla="*/ 183833 h 315672"/>
                    <a:gd name="connsiteX11" fmla="*/ 188595 w 192828"/>
                    <a:gd name="connsiteY11" fmla="*/ 199073 h 315672"/>
                    <a:gd name="connsiteX12" fmla="*/ 191453 w 192828"/>
                    <a:gd name="connsiteY12" fmla="*/ 207645 h 315672"/>
                    <a:gd name="connsiteX13" fmla="*/ 192405 w 192828"/>
                    <a:gd name="connsiteY13" fmla="*/ 216218 h 315672"/>
                    <a:gd name="connsiteX14" fmla="*/ 192405 w 192828"/>
                    <a:gd name="connsiteY14" fmla="*/ 233363 h 315672"/>
                    <a:gd name="connsiteX15" fmla="*/ 187643 w 192828"/>
                    <a:gd name="connsiteY15" fmla="*/ 249555 h 315672"/>
                    <a:gd name="connsiteX16" fmla="*/ 169545 w 192828"/>
                    <a:gd name="connsiteY16" fmla="*/ 277178 h 315672"/>
                    <a:gd name="connsiteX17" fmla="*/ 118110 w 192828"/>
                    <a:gd name="connsiteY17" fmla="*/ 315278 h 315672"/>
                    <a:gd name="connsiteX18" fmla="*/ 114300 w 192828"/>
                    <a:gd name="connsiteY18" fmla="*/ 314325 h 315672"/>
                    <a:gd name="connsiteX19" fmla="*/ 115253 w 192828"/>
                    <a:gd name="connsiteY19" fmla="*/ 311468 h 315672"/>
                    <a:gd name="connsiteX20" fmla="*/ 115253 w 192828"/>
                    <a:gd name="connsiteY20" fmla="*/ 311468 h 315672"/>
                    <a:gd name="connsiteX21" fmla="*/ 161925 w 192828"/>
                    <a:gd name="connsiteY21" fmla="*/ 271463 h 315672"/>
                    <a:gd name="connsiteX22" fmla="*/ 177165 w 192828"/>
                    <a:gd name="connsiteY22" fmla="*/ 245745 h 315672"/>
                    <a:gd name="connsiteX23" fmla="*/ 180975 w 192828"/>
                    <a:gd name="connsiteY23" fmla="*/ 231458 h 315672"/>
                    <a:gd name="connsiteX24" fmla="*/ 180975 w 192828"/>
                    <a:gd name="connsiteY24" fmla="*/ 217170 h 315672"/>
                    <a:gd name="connsiteX25" fmla="*/ 180023 w 192828"/>
                    <a:gd name="connsiteY25" fmla="*/ 210503 h 315672"/>
                    <a:gd name="connsiteX26" fmla="*/ 177165 w 192828"/>
                    <a:gd name="connsiteY26" fmla="*/ 203835 h 315672"/>
                    <a:gd name="connsiteX27" fmla="*/ 170498 w 192828"/>
                    <a:gd name="connsiteY27" fmla="*/ 190500 h 315672"/>
                    <a:gd name="connsiteX28" fmla="*/ 150495 w 192828"/>
                    <a:gd name="connsiteY28" fmla="*/ 175260 h 315672"/>
                    <a:gd name="connsiteX29" fmla="*/ 124778 w 192828"/>
                    <a:gd name="connsiteY29" fmla="*/ 183833 h 315672"/>
                    <a:gd name="connsiteX30" fmla="*/ 98108 w 192828"/>
                    <a:gd name="connsiteY30" fmla="*/ 200978 h 315672"/>
                    <a:gd name="connsiteX31" fmla="*/ 66675 w 192828"/>
                    <a:gd name="connsiteY31" fmla="*/ 213360 h 315672"/>
                    <a:gd name="connsiteX32" fmla="*/ 48578 w 192828"/>
                    <a:gd name="connsiteY32" fmla="*/ 203835 h 315672"/>
                    <a:gd name="connsiteX33" fmla="*/ 39053 w 192828"/>
                    <a:gd name="connsiteY33" fmla="*/ 189548 h 315672"/>
                    <a:gd name="connsiteX34" fmla="*/ 19050 w 192828"/>
                    <a:gd name="connsiteY34" fmla="*/ 128588 h 315672"/>
                    <a:gd name="connsiteX35" fmla="*/ 0 w 192828"/>
                    <a:gd name="connsiteY35" fmla="*/ 2858 h 315672"/>
                    <a:gd name="connsiteX36" fmla="*/ 1905 w 192828"/>
                    <a:gd name="connsiteY36" fmla="*/ 0 h 315672"/>
                    <a:gd name="connsiteX37" fmla="*/ 6668 w 192828"/>
                    <a:gd name="connsiteY37" fmla="*/ 2858 h 315672"/>
                    <a:gd name="connsiteX38" fmla="*/ 6668 w 192828"/>
                    <a:gd name="connsiteY38" fmla="*/ 2858 h 31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2828" h="315672">
                      <a:moveTo>
                        <a:pt x="6668" y="2858"/>
                      </a:moveTo>
                      <a:cubicBezTo>
                        <a:pt x="9525" y="23813"/>
                        <a:pt x="13335" y="44768"/>
                        <a:pt x="17145" y="64770"/>
                      </a:cubicBezTo>
                      <a:cubicBezTo>
                        <a:pt x="20955" y="85725"/>
                        <a:pt x="25718" y="105728"/>
                        <a:pt x="30480" y="125730"/>
                      </a:cubicBezTo>
                      <a:cubicBezTo>
                        <a:pt x="36195" y="145733"/>
                        <a:pt x="40958" y="165735"/>
                        <a:pt x="50483" y="183833"/>
                      </a:cubicBezTo>
                      <a:cubicBezTo>
                        <a:pt x="52388" y="188595"/>
                        <a:pt x="55245" y="192405"/>
                        <a:pt x="58103" y="196215"/>
                      </a:cubicBezTo>
                      <a:cubicBezTo>
                        <a:pt x="60960" y="200025"/>
                        <a:pt x="63818" y="201930"/>
                        <a:pt x="66675" y="200978"/>
                      </a:cubicBezTo>
                      <a:cubicBezTo>
                        <a:pt x="75248" y="200025"/>
                        <a:pt x="84773" y="195263"/>
                        <a:pt x="93345" y="190500"/>
                      </a:cubicBezTo>
                      <a:cubicBezTo>
                        <a:pt x="101918" y="184785"/>
                        <a:pt x="110490" y="179070"/>
                        <a:pt x="120015" y="173355"/>
                      </a:cubicBezTo>
                      <a:cubicBezTo>
                        <a:pt x="129540" y="168593"/>
                        <a:pt x="140018" y="161925"/>
                        <a:pt x="153353" y="162878"/>
                      </a:cubicBezTo>
                      <a:cubicBezTo>
                        <a:pt x="160020" y="163830"/>
                        <a:pt x="165735" y="166688"/>
                        <a:pt x="170498" y="170498"/>
                      </a:cubicBezTo>
                      <a:cubicBezTo>
                        <a:pt x="175260" y="174308"/>
                        <a:pt x="179070" y="179070"/>
                        <a:pt x="181928" y="183833"/>
                      </a:cubicBezTo>
                      <a:cubicBezTo>
                        <a:pt x="184785" y="188595"/>
                        <a:pt x="187643" y="193358"/>
                        <a:pt x="188595" y="199073"/>
                      </a:cubicBezTo>
                      <a:lnTo>
                        <a:pt x="191453" y="207645"/>
                      </a:lnTo>
                      <a:cubicBezTo>
                        <a:pt x="192405" y="210503"/>
                        <a:pt x="192405" y="213360"/>
                        <a:pt x="192405" y="216218"/>
                      </a:cubicBezTo>
                      <a:cubicBezTo>
                        <a:pt x="193358" y="221933"/>
                        <a:pt x="192405" y="227648"/>
                        <a:pt x="192405" y="233363"/>
                      </a:cubicBezTo>
                      <a:cubicBezTo>
                        <a:pt x="190500" y="239078"/>
                        <a:pt x="190500" y="244793"/>
                        <a:pt x="187643" y="249555"/>
                      </a:cubicBezTo>
                      <a:cubicBezTo>
                        <a:pt x="183833" y="260033"/>
                        <a:pt x="177165" y="268605"/>
                        <a:pt x="169545" y="277178"/>
                      </a:cubicBezTo>
                      <a:cubicBezTo>
                        <a:pt x="155258" y="293370"/>
                        <a:pt x="137160" y="305753"/>
                        <a:pt x="118110" y="315278"/>
                      </a:cubicBezTo>
                      <a:cubicBezTo>
                        <a:pt x="117158" y="316230"/>
                        <a:pt x="115253" y="315278"/>
                        <a:pt x="114300" y="314325"/>
                      </a:cubicBezTo>
                      <a:cubicBezTo>
                        <a:pt x="113348" y="313373"/>
                        <a:pt x="114300" y="311468"/>
                        <a:pt x="115253" y="311468"/>
                      </a:cubicBezTo>
                      <a:lnTo>
                        <a:pt x="115253" y="311468"/>
                      </a:lnTo>
                      <a:cubicBezTo>
                        <a:pt x="132398" y="300990"/>
                        <a:pt x="149543" y="287655"/>
                        <a:pt x="161925" y="271463"/>
                      </a:cubicBezTo>
                      <a:cubicBezTo>
                        <a:pt x="168593" y="263843"/>
                        <a:pt x="174308" y="255270"/>
                        <a:pt x="177165" y="245745"/>
                      </a:cubicBezTo>
                      <a:cubicBezTo>
                        <a:pt x="179070" y="240983"/>
                        <a:pt x="180023" y="236220"/>
                        <a:pt x="180975" y="231458"/>
                      </a:cubicBezTo>
                      <a:cubicBezTo>
                        <a:pt x="180975" y="226695"/>
                        <a:pt x="181928" y="221933"/>
                        <a:pt x="180975" y="217170"/>
                      </a:cubicBezTo>
                      <a:cubicBezTo>
                        <a:pt x="180975" y="215265"/>
                        <a:pt x="180023" y="212408"/>
                        <a:pt x="180023" y="210503"/>
                      </a:cubicBezTo>
                      <a:lnTo>
                        <a:pt x="177165" y="203835"/>
                      </a:lnTo>
                      <a:cubicBezTo>
                        <a:pt x="176213" y="199073"/>
                        <a:pt x="173355" y="194310"/>
                        <a:pt x="170498" y="190500"/>
                      </a:cubicBezTo>
                      <a:cubicBezTo>
                        <a:pt x="165735" y="181928"/>
                        <a:pt x="159068" y="175260"/>
                        <a:pt x="150495" y="175260"/>
                      </a:cubicBezTo>
                      <a:cubicBezTo>
                        <a:pt x="141923" y="174308"/>
                        <a:pt x="133350" y="179070"/>
                        <a:pt x="124778" y="183833"/>
                      </a:cubicBezTo>
                      <a:cubicBezTo>
                        <a:pt x="116205" y="188595"/>
                        <a:pt x="107633" y="195263"/>
                        <a:pt x="98108" y="200978"/>
                      </a:cubicBezTo>
                      <a:cubicBezTo>
                        <a:pt x="88583" y="206693"/>
                        <a:pt x="79058" y="212408"/>
                        <a:pt x="66675" y="213360"/>
                      </a:cubicBezTo>
                      <a:cubicBezTo>
                        <a:pt x="58103" y="213360"/>
                        <a:pt x="52388" y="208598"/>
                        <a:pt x="48578" y="203835"/>
                      </a:cubicBezTo>
                      <a:cubicBezTo>
                        <a:pt x="44768" y="199073"/>
                        <a:pt x="41910" y="194310"/>
                        <a:pt x="39053" y="189548"/>
                      </a:cubicBezTo>
                      <a:cubicBezTo>
                        <a:pt x="29528" y="169545"/>
                        <a:pt x="23813" y="148590"/>
                        <a:pt x="19050" y="128588"/>
                      </a:cubicBezTo>
                      <a:cubicBezTo>
                        <a:pt x="9525" y="87630"/>
                        <a:pt x="3810" y="45720"/>
                        <a:pt x="0" y="2858"/>
                      </a:cubicBezTo>
                      <a:cubicBezTo>
                        <a:pt x="0" y="1905"/>
                        <a:pt x="953" y="0"/>
                        <a:pt x="1905" y="0"/>
                      </a:cubicBezTo>
                      <a:cubicBezTo>
                        <a:pt x="4763" y="0"/>
                        <a:pt x="6668" y="953"/>
                        <a:pt x="6668" y="2858"/>
                      </a:cubicBezTo>
                      <a:lnTo>
                        <a:pt x="6668" y="2858"/>
                      </a:lnTo>
                      <a:close/>
                    </a:path>
                  </a:pathLst>
                </a:custGeom>
                <a:solidFill>
                  <a:srgbClr val="993028"/>
                </a:solidFill>
                <a:ln w="9525" cap="flat">
                  <a:noFill/>
                  <a:prstDash val="solid"/>
                  <a:miter/>
                </a:ln>
              </p:spPr>
              <p:txBody>
                <a:bodyPr rtlCol="0" anchor="ctr"/>
                <a:lstStyle/>
                <a:p>
                  <a:endParaRPr lang="en-US"/>
                </a:p>
              </p:txBody>
            </p:sp>
            <p:grpSp>
              <p:nvGrpSpPr>
                <p:cNvPr id="198" name="Graphic 4">
                  <a:extLst>
                    <a:ext uri="{FF2B5EF4-FFF2-40B4-BE49-F238E27FC236}">
                      <a16:creationId xmlns="" xmlns:a16="http://schemas.microsoft.com/office/drawing/2014/main" id="{EDD12827-EAD2-7966-CC31-C4BC138C4D7E}"/>
                    </a:ext>
                  </a:extLst>
                </p:cNvPr>
                <p:cNvGrpSpPr/>
                <p:nvPr/>
              </p:nvGrpSpPr>
              <p:grpSpPr>
                <a:xfrm>
                  <a:off x="5632132" y="2158364"/>
                  <a:ext cx="601980" cy="601980"/>
                  <a:chOff x="5632132" y="2158364"/>
                  <a:chExt cx="601980" cy="601980"/>
                </a:xfrm>
              </p:grpSpPr>
              <p:grpSp>
                <p:nvGrpSpPr>
                  <p:cNvPr id="201" name="Graphic 4">
                    <a:extLst>
                      <a:ext uri="{FF2B5EF4-FFF2-40B4-BE49-F238E27FC236}">
                        <a16:creationId xmlns="" xmlns:a16="http://schemas.microsoft.com/office/drawing/2014/main" id="{DC0182D6-F1AB-C786-D34C-140945AE486F}"/>
                      </a:ext>
                    </a:extLst>
                  </p:cNvPr>
                  <p:cNvGrpSpPr/>
                  <p:nvPr/>
                </p:nvGrpSpPr>
                <p:grpSpPr>
                  <a:xfrm>
                    <a:off x="5632132" y="2158364"/>
                    <a:ext cx="601980" cy="601980"/>
                    <a:chOff x="5632132" y="2158364"/>
                    <a:chExt cx="601980" cy="601980"/>
                  </a:xfrm>
                </p:grpSpPr>
                <p:sp>
                  <p:nvSpPr>
                    <p:cNvPr id="203" name="Freeform: Shape 196">
                      <a:extLst>
                        <a:ext uri="{FF2B5EF4-FFF2-40B4-BE49-F238E27FC236}">
                          <a16:creationId xmlns="" xmlns:a16="http://schemas.microsoft.com/office/drawing/2014/main" id="{48D55DE0-8D9C-8F6F-C0AB-701C88DE6BF5}"/>
                        </a:ext>
                      </a:extLst>
                    </p:cNvPr>
                    <p:cNvSpPr/>
                    <p:nvPr/>
                  </p:nvSpPr>
                  <p:spPr>
                    <a:xfrm>
                      <a:off x="5658802" y="2185034"/>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4" name="Freeform: Shape 197">
                      <a:extLst>
                        <a:ext uri="{FF2B5EF4-FFF2-40B4-BE49-F238E27FC236}">
                          <a16:creationId xmlns="" xmlns:a16="http://schemas.microsoft.com/office/drawing/2014/main" id="{508E1713-0926-935A-8732-DFB2831FB9DA}"/>
                        </a:ext>
                      </a:extLst>
                    </p:cNvPr>
                    <p:cNvSpPr/>
                    <p:nvPr/>
                  </p:nvSpPr>
                  <p:spPr>
                    <a:xfrm>
                      <a:off x="5632132" y="2158364"/>
                      <a:ext cx="601980" cy="601980"/>
                    </a:xfrm>
                    <a:custGeom>
                      <a:avLst/>
                      <a:gdLst>
                        <a:gd name="connsiteX0" fmla="*/ 300990 w 601980"/>
                        <a:gd name="connsiteY0" fmla="*/ 601980 h 601980"/>
                        <a:gd name="connsiteX1" fmla="*/ 0 w 601980"/>
                        <a:gd name="connsiteY1" fmla="*/ 300990 h 601980"/>
                        <a:gd name="connsiteX2" fmla="*/ 300990 w 601980"/>
                        <a:gd name="connsiteY2" fmla="*/ 0 h 601980"/>
                        <a:gd name="connsiteX3" fmla="*/ 601980 w 601980"/>
                        <a:gd name="connsiteY3" fmla="*/ 300990 h 601980"/>
                        <a:gd name="connsiteX4" fmla="*/ 300990 w 601980"/>
                        <a:gd name="connsiteY4" fmla="*/ 601980 h 601980"/>
                        <a:gd name="connsiteX5" fmla="*/ 300990 w 601980"/>
                        <a:gd name="connsiteY5" fmla="*/ 49530 h 601980"/>
                        <a:gd name="connsiteX6" fmla="*/ 49530 w 601980"/>
                        <a:gd name="connsiteY6" fmla="*/ 300990 h 601980"/>
                        <a:gd name="connsiteX7" fmla="*/ 300990 w 601980"/>
                        <a:gd name="connsiteY7" fmla="*/ 552450 h 601980"/>
                        <a:gd name="connsiteX8" fmla="*/ 552450 w 601980"/>
                        <a:gd name="connsiteY8" fmla="*/ 300990 h 601980"/>
                        <a:gd name="connsiteX9" fmla="*/ 300990 w 601980"/>
                        <a:gd name="connsiteY9" fmla="*/ 4953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80">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39103"/>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2" name="Freeform: Shape 198">
                    <a:extLst>
                      <a:ext uri="{FF2B5EF4-FFF2-40B4-BE49-F238E27FC236}">
                        <a16:creationId xmlns="" xmlns:a16="http://schemas.microsoft.com/office/drawing/2014/main" id="{FE56D128-FF74-CC47-CCCB-938AFE0AE65F}"/>
                      </a:ext>
                    </a:extLst>
                  </p:cNvPr>
                  <p:cNvSpPr/>
                  <p:nvPr/>
                </p:nvSpPr>
                <p:spPr>
                  <a:xfrm>
                    <a:off x="5709284" y="2293619"/>
                    <a:ext cx="98821" cy="275272"/>
                  </a:xfrm>
                  <a:custGeom>
                    <a:avLst/>
                    <a:gdLst>
                      <a:gd name="connsiteX0" fmla="*/ 98108 w 98821"/>
                      <a:gd name="connsiteY0" fmla="*/ 9525 h 275272"/>
                      <a:gd name="connsiteX1" fmla="*/ 73343 w 98821"/>
                      <a:gd name="connsiteY1" fmla="*/ 74295 h 275272"/>
                      <a:gd name="connsiteX2" fmla="*/ 56197 w 98821"/>
                      <a:gd name="connsiteY2" fmla="*/ 136207 h 275272"/>
                      <a:gd name="connsiteX3" fmla="*/ 51435 w 98821"/>
                      <a:gd name="connsiteY3" fmla="*/ 167640 h 275272"/>
                      <a:gd name="connsiteX4" fmla="*/ 50483 w 98821"/>
                      <a:gd name="connsiteY4" fmla="*/ 199072 h 275272"/>
                      <a:gd name="connsiteX5" fmla="*/ 55245 w 98821"/>
                      <a:gd name="connsiteY5" fmla="*/ 267653 h 275272"/>
                      <a:gd name="connsiteX6" fmla="*/ 55245 w 98821"/>
                      <a:gd name="connsiteY6" fmla="*/ 268605 h 275272"/>
                      <a:gd name="connsiteX7" fmla="*/ 49530 w 98821"/>
                      <a:gd name="connsiteY7" fmla="*/ 275272 h 275272"/>
                      <a:gd name="connsiteX8" fmla="*/ 44768 w 98821"/>
                      <a:gd name="connsiteY8" fmla="*/ 273368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2 h 275272"/>
                      <a:gd name="connsiteX15" fmla="*/ 33338 w 98821"/>
                      <a:gd name="connsiteY15" fmla="*/ 54293 h 275272"/>
                      <a:gd name="connsiteX16" fmla="*/ 89535 w 98821"/>
                      <a:gd name="connsiteY16" fmla="*/ 953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7"/>
                        </a:cubicBezTo>
                        <a:cubicBezTo>
                          <a:pt x="53340" y="146685"/>
                          <a:pt x="53340" y="157163"/>
                          <a:pt x="51435" y="167640"/>
                        </a:cubicBezTo>
                        <a:cubicBezTo>
                          <a:pt x="51435" y="178118"/>
                          <a:pt x="49530" y="188595"/>
                          <a:pt x="50483" y="199072"/>
                        </a:cubicBezTo>
                        <a:cubicBezTo>
                          <a:pt x="49530" y="220980"/>
                          <a:pt x="53340" y="242888"/>
                          <a:pt x="55245" y="267653"/>
                        </a:cubicBezTo>
                        <a:lnTo>
                          <a:pt x="55245" y="268605"/>
                        </a:lnTo>
                        <a:cubicBezTo>
                          <a:pt x="55245" y="272415"/>
                          <a:pt x="52388" y="275272"/>
                          <a:pt x="49530" y="275272"/>
                        </a:cubicBezTo>
                        <a:cubicBezTo>
                          <a:pt x="47625" y="275272"/>
                          <a:pt x="45720" y="274320"/>
                          <a:pt x="44768" y="273368"/>
                        </a:cubicBezTo>
                        <a:cubicBezTo>
                          <a:pt x="26670" y="255270"/>
                          <a:pt x="12383" y="231457"/>
                          <a:pt x="6668" y="205740"/>
                        </a:cubicBezTo>
                        <a:lnTo>
                          <a:pt x="3810" y="196215"/>
                        </a:lnTo>
                        <a:cubicBezTo>
                          <a:pt x="2858" y="193357"/>
                          <a:pt x="2858" y="189547"/>
                          <a:pt x="1905" y="186690"/>
                        </a:cubicBezTo>
                        <a:cubicBezTo>
                          <a:pt x="953" y="180022"/>
                          <a:pt x="0" y="173355"/>
                          <a:pt x="0" y="166688"/>
                        </a:cubicBezTo>
                        <a:cubicBezTo>
                          <a:pt x="0" y="160020"/>
                          <a:pt x="0" y="153353"/>
                          <a:pt x="953" y="146685"/>
                        </a:cubicBezTo>
                        <a:cubicBezTo>
                          <a:pt x="953" y="140018"/>
                          <a:pt x="2858" y="133350"/>
                          <a:pt x="3810" y="126682"/>
                        </a:cubicBezTo>
                        <a:cubicBezTo>
                          <a:pt x="8572" y="100013"/>
                          <a:pt x="19050" y="75247"/>
                          <a:pt x="33338" y="54293"/>
                        </a:cubicBezTo>
                        <a:cubicBezTo>
                          <a:pt x="47625" y="32385"/>
                          <a:pt x="65722" y="14288"/>
                          <a:pt x="89535" y="953"/>
                        </a:cubicBezTo>
                        <a:cubicBezTo>
                          <a:pt x="92393" y="-953"/>
                          <a:pt x="96203" y="0"/>
                          <a:pt x="98108" y="3810"/>
                        </a:cubicBezTo>
                        <a:cubicBezTo>
                          <a:pt x="99060" y="5715"/>
                          <a:pt x="99060" y="7620"/>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199" name="Freeform: Shape 199">
                  <a:extLst>
                    <a:ext uri="{FF2B5EF4-FFF2-40B4-BE49-F238E27FC236}">
                      <a16:creationId xmlns="" xmlns:a16="http://schemas.microsoft.com/office/drawing/2014/main" id="{ABD195BD-3FE1-B14C-8991-07EFCF8FD53F}"/>
                    </a:ext>
                  </a:extLst>
                </p:cNvPr>
                <p:cNvSpPr/>
                <p:nvPr/>
              </p:nvSpPr>
              <p:spPr>
                <a:xfrm>
                  <a:off x="6181725" y="2315833"/>
                  <a:ext cx="172402" cy="95896"/>
                </a:xfrm>
                <a:custGeom>
                  <a:avLst/>
                  <a:gdLst>
                    <a:gd name="connsiteX0" fmla="*/ 25718 w 172402"/>
                    <a:gd name="connsiteY0" fmla="*/ 95896 h 95896"/>
                    <a:gd name="connsiteX1" fmla="*/ 0 w 172402"/>
                    <a:gd name="connsiteY1" fmla="*/ 56844 h 95896"/>
                    <a:gd name="connsiteX2" fmla="*/ 172403 w 172402"/>
                    <a:gd name="connsiteY2" fmla="*/ 4456 h 95896"/>
                    <a:gd name="connsiteX3" fmla="*/ 163830 w 172402"/>
                    <a:gd name="connsiteY3" fmla="*/ 53034 h 95896"/>
                    <a:gd name="connsiteX4" fmla="*/ 25718 w 172402"/>
                    <a:gd name="connsiteY4" fmla="*/ 95896 h 9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2" h="95896">
                      <a:moveTo>
                        <a:pt x="25718" y="95896"/>
                      </a:moveTo>
                      <a:lnTo>
                        <a:pt x="0" y="56844"/>
                      </a:lnTo>
                      <a:cubicBezTo>
                        <a:pt x="2857" y="53986"/>
                        <a:pt x="81915" y="-18404"/>
                        <a:pt x="172403" y="4456"/>
                      </a:cubicBezTo>
                      <a:lnTo>
                        <a:pt x="163830" y="53034"/>
                      </a:lnTo>
                      <a:cubicBezTo>
                        <a:pt x="91440" y="34936"/>
                        <a:pt x="26670" y="95896"/>
                        <a:pt x="25718" y="95896"/>
                      </a:cubicBezTo>
                      <a:close/>
                    </a:path>
                  </a:pathLst>
                </a:custGeom>
                <a:solidFill>
                  <a:srgbClr val="26263A"/>
                </a:solidFill>
                <a:ln w="9525" cap="flat">
                  <a:noFill/>
                  <a:prstDash val="solid"/>
                  <a:miter/>
                </a:ln>
              </p:spPr>
              <p:txBody>
                <a:bodyPr rtlCol="0" anchor="ctr"/>
                <a:lstStyle/>
                <a:p>
                  <a:endParaRPr lang="en-US"/>
                </a:p>
              </p:txBody>
            </p:sp>
            <p:sp>
              <p:nvSpPr>
                <p:cNvPr id="200" name="Freeform: Shape 200">
                  <a:extLst>
                    <a:ext uri="{FF2B5EF4-FFF2-40B4-BE49-F238E27FC236}">
                      <a16:creationId xmlns="" xmlns:a16="http://schemas.microsoft.com/office/drawing/2014/main" id="{EEEA411C-29AA-E2C7-5A5A-47C9253AD9BB}"/>
                    </a:ext>
                  </a:extLst>
                </p:cNvPr>
                <p:cNvSpPr/>
                <p:nvPr/>
              </p:nvSpPr>
              <p:spPr>
                <a:xfrm>
                  <a:off x="5755005" y="1377569"/>
                  <a:ext cx="681097" cy="340740"/>
                </a:xfrm>
                <a:custGeom>
                  <a:avLst/>
                  <a:gdLst>
                    <a:gd name="connsiteX0" fmla="*/ 5715 w 681097"/>
                    <a:gd name="connsiteY0" fmla="*/ 340740 h 340740"/>
                    <a:gd name="connsiteX1" fmla="*/ 0 w 681097"/>
                    <a:gd name="connsiteY1" fmla="*/ 338835 h 340740"/>
                    <a:gd name="connsiteX2" fmla="*/ 211455 w 681097"/>
                    <a:gd name="connsiteY2" fmla="*/ 84518 h 340740"/>
                    <a:gd name="connsiteX3" fmla="*/ 531495 w 681097"/>
                    <a:gd name="connsiteY3" fmla="*/ 698 h 340740"/>
                    <a:gd name="connsiteX4" fmla="*/ 653415 w 681097"/>
                    <a:gd name="connsiteY4" fmla="*/ 42608 h 340740"/>
                    <a:gd name="connsiteX5" fmla="*/ 681038 w 681097"/>
                    <a:gd name="connsiteY5" fmla="*/ 113093 h 340740"/>
                    <a:gd name="connsiteX6" fmla="*/ 658177 w 681097"/>
                    <a:gd name="connsiteY6" fmla="*/ 162623 h 340740"/>
                    <a:gd name="connsiteX7" fmla="*/ 654367 w 681097"/>
                    <a:gd name="connsiteY7" fmla="*/ 157860 h 340740"/>
                    <a:gd name="connsiteX8" fmla="*/ 674370 w 681097"/>
                    <a:gd name="connsiteY8" fmla="*/ 113093 h 340740"/>
                    <a:gd name="connsiteX9" fmla="*/ 648652 w 681097"/>
                    <a:gd name="connsiteY9" fmla="*/ 47370 h 340740"/>
                    <a:gd name="connsiteX10" fmla="*/ 530542 w 681097"/>
                    <a:gd name="connsiteY10" fmla="*/ 6413 h 340740"/>
                    <a:gd name="connsiteX11" fmla="*/ 214313 w 681097"/>
                    <a:gd name="connsiteY11" fmla="*/ 89280 h 340740"/>
                    <a:gd name="connsiteX12" fmla="*/ 5715 w 681097"/>
                    <a:gd name="connsiteY12" fmla="*/ 340740 h 34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97" h="340740">
                      <a:moveTo>
                        <a:pt x="5715" y="340740"/>
                      </a:moveTo>
                      <a:lnTo>
                        <a:pt x="0" y="338835"/>
                      </a:lnTo>
                      <a:cubicBezTo>
                        <a:pt x="41910" y="235013"/>
                        <a:pt x="117157" y="144525"/>
                        <a:pt x="211455" y="84518"/>
                      </a:cubicBezTo>
                      <a:cubicBezTo>
                        <a:pt x="305752" y="24510"/>
                        <a:pt x="419100" y="-5017"/>
                        <a:pt x="531495" y="698"/>
                      </a:cubicBezTo>
                      <a:cubicBezTo>
                        <a:pt x="588645" y="3555"/>
                        <a:pt x="626745" y="16890"/>
                        <a:pt x="653415" y="42608"/>
                      </a:cubicBezTo>
                      <a:cubicBezTo>
                        <a:pt x="671513" y="60705"/>
                        <a:pt x="681990" y="87375"/>
                        <a:pt x="681038" y="113093"/>
                      </a:cubicBezTo>
                      <a:cubicBezTo>
                        <a:pt x="680085" y="133095"/>
                        <a:pt x="672465" y="151193"/>
                        <a:pt x="658177" y="162623"/>
                      </a:cubicBezTo>
                      <a:lnTo>
                        <a:pt x="654367" y="157860"/>
                      </a:lnTo>
                      <a:cubicBezTo>
                        <a:pt x="666750" y="147383"/>
                        <a:pt x="674370" y="131190"/>
                        <a:pt x="674370" y="113093"/>
                      </a:cubicBezTo>
                      <a:cubicBezTo>
                        <a:pt x="675322" y="89280"/>
                        <a:pt x="664845" y="64515"/>
                        <a:pt x="648652" y="47370"/>
                      </a:cubicBezTo>
                      <a:cubicBezTo>
                        <a:pt x="622935" y="22605"/>
                        <a:pt x="585788" y="10223"/>
                        <a:pt x="530542" y="6413"/>
                      </a:cubicBezTo>
                      <a:cubicBezTo>
                        <a:pt x="420052" y="698"/>
                        <a:pt x="307657" y="30225"/>
                        <a:pt x="214313" y="89280"/>
                      </a:cubicBezTo>
                      <a:cubicBezTo>
                        <a:pt x="120967" y="148335"/>
                        <a:pt x="46672" y="237870"/>
                        <a:pt x="5715" y="340740"/>
                      </a:cubicBezTo>
                      <a:close/>
                    </a:path>
                  </a:pathLst>
                </a:custGeom>
                <a:solidFill>
                  <a:srgbClr val="C16B30"/>
                </a:solidFill>
                <a:ln w="9525" cap="flat">
                  <a:noFill/>
                  <a:prstDash val="solid"/>
                  <a:miter/>
                </a:ln>
              </p:spPr>
              <p:txBody>
                <a:bodyPr rtlCol="0" anchor="ctr"/>
                <a:lstStyle/>
                <a:p>
                  <a:endParaRPr lang="en-US"/>
                </a:p>
              </p:txBody>
            </p:sp>
          </p:grpSp>
          <p:grpSp>
            <p:nvGrpSpPr>
              <p:cNvPr id="152" name="Graphic 4">
                <a:extLst>
                  <a:ext uri="{FF2B5EF4-FFF2-40B4-BE49-F238E27FC236}">
                    <a16:creationId xmlns="" xmlns:a16="http://schemas.microsoft.com/office/drawing/2014/main" id="{81570513-5917-CFEB-4890-D02C265F5A14}"/>
                  </a:ext>
                </a:extLst>
              </p:cNvPr>
              <p:cNvGrpSpPr/>
              <p:nvPr/>
            </p:nvGrpSpPr>
            <p:grpSpPr>
              <a:xfrm>
                <a:off x="5721864" y="5077062"/>
                <a:ext cx="1165466" cy="318723"/>
                <a:chOff x="5721864" y="5077062"/>
                <a:chExt cx="1165466" cy="318723"/>
              </a:xfrm>
            </p:grpSpPr>
            <p:sp>
              <p:nvSpPr>
                <p:cNvPr id="153" name="Freeform: Shape 202">
                  <a:extLst>
                    <a:ext uri="{FF2B5EF4-FFF2-40B4-BE49-F238E27FC236}">
                      <a16:creationId xmlns="" xmlns:a16="http://schemas.microsoft.com/office/drawing/2014/main" id="{03C5BE98-D4FB-62DB-41D3-BD6FF69CBB52}"/>
                    </a:ext>
                  </a:extLst>
                </p:cNvPr>
                <p:cNvSpPr/>
                <p:nvPr/>
              </p:nvSpPr>
              <p:spPr>
                <a:xfrm>
                  <a:off x="5721864" y="5220652"/>
                  <a:ext cx="129155" cy="132397"/>
                </a:xfrm>
                <a:custGeom>
                  <a:avLst/>
                  <a:gdLst>
                    <a:gd name="connsiteX0" fmla="*/ 116008 w 129155"/>
                    <a:gd name="connsiteY0" fmla="*/ 0 h 132397"/>
                    <a:gd name="connsiteX1" fmla="*/ 110293 w 129155"/>
                    <a:gd name="connsiteY1" fmla="*/ 132397 h 132397"/>
                    <a:gd name="connsiteX2" fmla="*/ 1708 w 129155"/>
                    <a:gd name="connsiteY2" fmla="*/ 114300 h 132397"/>
                    <a:gd name="connsiteX3" fmla="*/ 116008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16008" y="0"/>
                      </a:moveTo>
                      <a:cubicBezTo>
                        <a:pt x="136963" y="44767"/>
                        <a:pt x="131248" y="90488"/>
                        <a:pt x="110293" y="132397"/>
                      </a:cubicBezTo>
                      <a:cubicBezTo>
                        <a:pt x="62668" y="128588"/>
                        <a:pt x="41713" y="122872"/>
                        <a:pt x="1708" y="114300"/>
                      </a:cubicBezTo>
                      <a:cubicBezTo>
                        <a:pt x="1708" y="114300"/>
                        <a:pt x="-23057" y="26670"/>
                        <a:pt x="116008" y="0"/>
                      </a:cubicBezTo>
                      <a:close/>
                    </a:path>
                  </a:pathLst>
                </a:custGeom>
                <a:solidFill>
                  <a:srgbClr val="FFFFFF"/>
                </a:solidFill>
                <a:ln w="9525" cap="flat">
                  <a:noFill/>
                  <a:prstDash val="solid"/>
                  <a:miter/>
                </a:ln>
              </p:spPr>
              <p:txBody>
                <a:bodyPr rtlCol="0" anchor="ctr"/>
                <a:lstStyle/>
                <a:p>
                  <a:endParaRPr lang="en-US"/>
                </a:p>
              </p:txBody>
            </p:sp>
            <p:sp>
              <p:nvSpPr>
                <p:cNvPr id="154" name="Freeform: Shape 203">
                  <a:extLst>
                    <a:ext uri="{FF2B5EF4-FFF2-40B4-BE49-F238E27FC236}">
                      <a16:creationId xmlns="" xmlns:a16="http://schemas.microsoft.com/office/drawing/2014/main" id="{F607A4F0-D8D3-EC72-195B-3D5BBAC96F72}"/>
                    </a:ext>
                  </a:extLst>
                </p:cNvPr>
                <p:cNvSpPr/>
                <p:nvPr/>
              </p:nvSpPr>
              <p:spPr>
                <a:xfrm>
                  <a:off x="5829300" y="5091556"/>
                  <a:ext cx="405776" cy="265963"/>
                </a:xfrm>
                <a:custGeom>
                  <a:avLst/>
                  <a:gdLst>
                    <a:gd name="connsiteX0" fmla="*/ 6668 w 405776"/>
                    <a:gd name="connsiteY0" fmla="*/ 126238 h 265963"/>
                    <a:gd name="connsiteX1" fmla="*/ 53340 w 405776"/>
                    <a:gd name="connsiteY1" fmla="*/ 118618 h 265963"/>
                    <a:gd name="connsiteX2" fmla="*/ 159068 w 405776"/>
                    <a:gd name="connsiteY2" fmla="*/ 508 h 265963"/>
                    <a:gd name="connsiteX3" fmla="*/ 248603 w 405776"/>
                    <a:gd name="connsiteY3" fmla="*/ 85280 h 265963"/>
                    <a:gd name="connsiteX4" fmla="*/ 248603 w 405776"/>
                    <a:gd name="connsiteY4" fmla="*/ 85280 h 265963"/>
                    <a:gd name="connsiteX5" fmla="*/ 297180 w 405776"/>
                    <a:gd name="connsiteY5" fmla="*/ 38608 h 265963"/>
                    <a:gd name="connsiteX6" fmla="*/ 405765 w 405776"/>
                    <a:gd name="connsiteY6" fmla="*/ 110998 h 265963"/>
                    <a:gd name="connsiteX7" fmla="*/ 403860 w 405776"/>
                    <a:gd name="connsiteY7" fmla="*/ 253873 h 265963"/>
                    <a:gd name="connsiteX8" fmla="*/ 0 w 405776"/>
                    <a:gd name="connsiteY8" fmla="*/ 259588 h 265963"/>
                    <a:gd name="connsiteX9" fmla="*/ 6668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6668" y="126238"/>
                      </a:moveTo>
                      <a:cubicBezTo>
                        <a:pt x="39053" y="119570"/>
                        <a:pt x="40005" y="119570"/>
                        <a:pt x="53340" y="118618"/>
                      </a:cubicBezTo>
                      <a:cubicBezTo>
                        <a:pt x="53340" y="118618"/>
                        <a:pt x="40005" y="-9017"/>
                        <a:pt x="159068" y="508"/>
                      </a:cubicBezTo>
                      <a:cubicBezTo>
                        <a:pt x="221932" y="5270"/>
                        <a:pt x="251460" y="58610"/>
                        <a:pt x="248603" y="85280"/>
                      </a:cubicBezTo>
                      <a:cubicBezTo>
                        <a:pt x="248603" y="84328"/>
                        <a:pt x="249555" y="84328"/>
                        <a:pt x="248603" y="85280"/>
                      </a:cubicBezTo>
                      <a:cubicBezTo>
                        <a:pt x="253365" y="71945"/>
                        <a:pt x="263843" y="52895"/>
                        <a:pt x="297180" y="38608"/>
                      </a:cubicBezTo>
                      <a:cubicBezTo>
                        <a:pt x="348615" y="15748"/>
                        <a:pt x="406718" y="54800"/>
                        <a:pt x="405765" y="110998"/>
                      </a:cubicBezTo>
                      <a:lnTo>
                        <a:pt x="403860" y="253873"/>
                      </a:lnTo>
                      <a:cubicBezTo>
                        <a:pt x="403860" y="253873"/>
                        <a:pt x="217170" y="276733"/>
                        <a:pt x="0" y="259588"/>
                      </a:cubicBezTo>
                      <a:cubicBezTo>
                        <a:pt x="20955" y="215773"/>
                        <a:pt x="26670" y="171005"/>
                        <a:pt x="6668" y="126238"/>
                      </a:cubicBezTo>
                      <a:close/>
                    </a:path>
                  </a:pathLst>
                </a:custGeom>
                <a:solidFill>
                  <a:srgbClr val="26263A"/>
                </a:solidFill>
                <a:ln w="9525" cap="flat">
                  <a:noFill/>
                  <a:prstDash val="solid"/>
                  <a:miter/>
                </a:ln>
              </p:spPr>
              <p:txBody>
                <a:bodyPr rtlCol="0" anchor="ctr"/>
                <a:lstStyle/>
                <a:p>
                  <a:endParaRPr lang="en-US"/>
                </a:p>
              </p:txBody>
            </p:sp>
            <p:sp>
              <p:nvSpPr>
                <p:cNvPr id="155" name="Freeform: Shape 204">
                  <a:extLst>
                    <a:ext uri="{FF2B5EF4-FFF2-40B4-BE49-F238E27FC236}">
                      <a16:creationId xmlns="" xmlns:a16="http://schemas.microsoft.com/office/drawing/2014/main" id="{7E7BA918-056F-82B1-C90D-D62FDEF8515D}"/>
                    </a:ext>
                  </a:extLst>
                </p:cNvPr>
                <p:cNvSpPr/>
                <p:nvPr/>
              </p:nvSpPr>
              <p:spPr>
                <a:xfrm>
                  <a:off x="5725497" y="5332025"/>
                  <a:ext cx="510520" cy="63760"/>
                </a:xfrm>
                <a:custGeom>
                  <a:avLst/>
                  <a:gdLst>
                    <a:gd name="connsiteX0" fmla="*/ 510520 w 510520"/>
                    <a:gd name="connsiteY0" fmla="*/ 15309 h 63760"/>
                    <a:gd name="connsiteX1" fmla="*/ 510520 w 510520"/>
                    <a:gd name="connsiteY1" fmla="*/ 47694 h 63760"/>
                    <a:gd name="connsiteX2" fmla="*/ 5695 w 510520"/>
                    <a:gd name="connsiteY2" fmla="*/ 36264 h 63760"/>
                    <a:gd name="connsiteX3" fmla="*/ 3790 w 510520"/>
                    <a:gd name="connsiteY3" fmla="*/ 69 h 63760"/>
                    <a:gd name="connsiteX4" fmla="*/ 51052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510520" y="15309"/>
                      </a:moveTo>
                      <a:lnTo>
                        <a:pt x="510520" y="47694"/>
                      </a:lnTo>
                      <a:cubicBezTo>
                        <a:pt x="510520" y="47694"/>
                        <a:pt x="215245" y="90557"/>
                        <a:pt x="5695" y="36264"/>
                      </a:cubicBezTo>
                      <a:cubicBezTo>
                        <a:pt x="5695" y="36264"/>
                        <a:pt x="-5735" y="-1836"/>
                        <a:pt x="3790" y="69"/>
                      </a:cubicBezTo>
                      <a:cubicBezTo>
                        <a:pt x="255250" y="41027"/>
                        <a:pt x="510520" y="15309"/>
                        <a:pt x="510520" y="15309"/>
                      </a:cubicBezTo>
                      <a:close/>
                    </a:path>
                  </a:pathLst>
                </a:custGeom>
                <a:solidFill>
                  <a:srgbClr val="FFFFFF"/>
                </a:solidFill>
                <a:ln w="9525" cap="flat">
                  <a:noFill/>
                  <a:prstDash val="solid"/>
                  <a:miter/>
                </a:ln>
              </p:spPr>
              <p:txBody>
                <a:bodyPr rtlCol="0" anchor="ctr"/>
                <a:lstStyle/>
                <a:p>
                  <a:endParaRPr lang="en-US"/>
                </a:p>
              </p:txBody>
            </p:sp>
            <p:sp>
              <p:nvSpPr>
                <p:cNvPr id="156" name="Freeform: Shape 205">
                  <a:extLst>
                    <a:ext uri="{FF2B5EF4-FFF2-40B4-BE49-F238E27FC236}">
                      <a16:creationId xmlns="" xmlns:a16="http://schemas.microsoft.com/office/drawing/2014/main" id="{E67D776E-B182-C338-FF1F-35176EB372E7}"/>
                    </a:ext>
                  </a:extLst>
                </p:cNvPr>
                <p:cNvSpPr/>
                <p:nvPr/>
              </p:nvSpPr>
              <p:spPr>
                <a:xfrm>
                  <a:off x="6104572"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grpSp>
              <p:nvGrpSpPr>
                <p:cNvPr id="157" name="Graphic 4">
                  <a:extLst>
                    <a:ext uri="{FF2B5EF4-FFF2-40B4-BE49-F238E27FC236}">
                      <a16:creationId xmlns="" xmlns:a16="http://schemas.microsoft.com/office/drawing/2014/main" id="{A8043790-8FB5-1A30-CBCF-220DEF3A6845}"/>
                    </a:ext>
                  </a:extLst>
                </p:cNvPr>
                <p:cNvGrpSpPr/>
                <p:nvPr/>
              </p:nvGrpSpPr>
              <p:grpSpPr>
                <a:xfrm>
                  <a:off x="5822565" y="5077062"/>
                  <a:ext cx="207711" cy="151209"/>
                  <a:chOff x="5822565" y="5077062"/>
                  <a:chExt cx="207711" cy="151209"/>
                </a:xfrm>
                <a:solidFill>
                  <a:srgbClr val="FFFFFF"/>
                </a:solidFill>
              </p:grpSpPr>
              <p:sp>
                <p:nvSpPr>
                  <p:cNvPr id="165" name="Freeform: Shape 207">
                    <a:extLst>
                      <a:ext uri="{FF2B5EF4-FFF2-40B4-BE49-F238E27FC236}">
                        <a16:creationId xmlns="" xmlns:a16="http://schemas.microsoft.com/office/drawing/2014/main" id="{490F1D1A-3279-FCAC-1345-B572C2FAEDA3}"/>
                      </a:ext>
                    </a:extLst>
                  </p:cNvPr>
                  <p:cNvSpPr/>
                  <p:nvPr/>
                </p:nvSpPr>
                <p:spPr>
                  <a:xfrm>
                    <a:off x="5877877" y="5205412"/>
                    <a:ext cx="140969" cy="22859"/>
                  </a:xfrm>
                  <a:custGeom>
                    <a:avLst/>
                    <a:gdLst>
                      <a:gd name="connsiteX0" fmla="*/ 7620 w 140969"/>
                      <a:gd name="connsiteY0" fmla="*/ 0 h 22859"/>
                      <a:gd name="connsiteX1" fmla="*/ 134303 w 140969"/>
                      <a:gd name="connsiteY1" fmla="*/ 8572 h 22859"/>
                      <a:gd name="connsiteX2" fmla="*/ 140970 w 140969"/>
                      <a:gd name="connsiteY2" fmla="*/ 16193 h 22859"/>
                      <a:gd name="connsiteX3" fmla="*/ 133350 w 140969"/>
                      <a:gd name="connsiteY3" fmla="*/ 22860 h 22859"/>
                      <a:gd name="connsiteX4" fmla="*/ 133350 w 140969"/>
                      <a:gd name="connsiteY4" fmla="*/ 22860 h 22859"/>
                      <a:gd name="connsiteX5" fmla="*/ 6667 w 140969"/>
                      <a:gd name="connsiteY5" fmla="*/ 14288 h 22859"/>
                      <a:gd name="connsiteX6" fmla="*/ 0 w 140969"/>
                      <a:gd name="connsiteY6" fmla="*/ 6668 h 22859"/>
                      <a:gd name="connsiteX7" fmla="*/ 7620 w 140969"/>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69" h="22859">
                        <a:moveTo>
                          <a:pt x="7620" y="0"/>
                        </a:moveTo>
                        <a:lnTo>
                          <a:pt x="134303" y="8572"/>
                        </a:lnTo>
                        <a:cubicBezTo>
                          <a:pt x="138113" y="8572"/>
                          <a:pt x="140970" y="12382"/>
                          <a:pt x="140970" y="16193"/>
                        </a:cubicBezTo>
                        <a:cubicBezTo>
                          <a:pt x="140970" y="20003"/>
                          <a:pt x="137160" y="22860"/>
                          <a:pt x="133350" y="22860"/>
                        </a:cubicBezTo>
                        <a:cubicBezTo>
                          <a:pt x="133350" y="22860"/>
                          <a:pt x="133350" y="22860"/>
                          <a:pt x="133350" y="22860"/>
                        </a:cubicBezTo>
                        <a:lnTo>
                          <a:pt x="6667" y="14288"/>
                        </a:lnTo>
                        <a:cubicBezTo>
                          <a:pt x="2857" y="14288"/>
                          <a:pt x="0" y="10478"/>
                          <a:pt x="0" y="6668"/>
                        </a:cubicBezTo>
                        <a:cubicBezTo>
                          <a:pt x="0" y="2857"/>
                          <a:pt x="3810" y="0"/>
                          <a:pt x="7620" y="0"/>
                        </a:cubicBezTo>
                        <a:close/>
                      </a:path>
                    </a:pathLst>
                  </a:custGeom>
                  <a:solidFill>
                    <a:srgbClr val="FFFFFF"/>
                  </a:solidFill>
                  <a:ln w="9525" cap="flat">
                    <a:noFill/>
                    <a:prstDash val="solid"/>
                    <a:miter/>
                  </a:ln>
                </p:spPr>
                <p:txBody>
                  <a:bodyPr rtlCol="0" anchor="ctr"/>
                  <a:lstStyle/>
                  <a:p>
                    <a:endParaRPr lang="en-US"/>
                  </a:p>
                </p:txBody>
              </p:sp>
              <p:sp>
                <p:nvSpPr>
                  <p:cNvPr id="166" name="Freeform: Shape 208">
                    <a:extLst>
                      <a:ext uri="{FF2B5EF4-FFF2-40B4-BE49-F238E27FC236}">
                        <a16:creationId xmlns="" xmlns:a16="http://schemas.microsoft.com/office/drawing/2014/main" id="{FAE495F5-5C34-143E-7165-7CDB99686BEF}"/>
                      </a:ext>
                    </a:extLst>
                  </p:cNvPr>
                  <p:cNvSpPr/>
                  <p:nvPr/>
                </p:nvSpPr>
                <p:spPr>
                  <a:xfrm>
                    <a:off x="5822565" y="5077062"/>
                    <a:ext cx="207711" cy="122634"/>
                  </a:xfrm>
                  <a:custGeom>
                    <a:avLst/>
                    <a:gdLst>
                      <a:gd name="connsiteX0" fmla="*/ 67 w 207711"/>
                      <a:gd name="connsiteY0" fmla="*/ 54055 h 122634"/>
                      <a:gd name="connsiteX1" fmla="*/ 12449 w 207711"/>
                      <a:gd name="connsiteY1" fmla="*/ 75962 h 122634"/>
                      <a:gd name="connsiteX2" fmla="*/ 59122 w 207711"/>
                      <a:gd name="connsiteY2" fmla="*/ 102632 h 122634"/>
                      <a:gd name="connsiteX3" fmla="*/ 59122 w 207711"/>
                      <a:gd name="connsiteY3" fmla="*/ 102632 h 122634"/>
                      <a:gd name="connsiteX4" fmla="*/ 65789 w 207711"/>
                      <a:gd name="connsiteY4" fmla="*/ 110252 h 122634"/>
                      <a:gd name="connsiteX5" fmla="*/ 103889 w 207711"/>
                      <a:gd name="connsiteY5" fmla="*/ 114062 h 122634"/>
                      <a:gd name="connsiteX6" fmla="*/ 107699 w 207711"/>
                      <a:gd name="connsiteY6" fmla="*/ 115014 h 122634"/>
                      <a:gd name="connsiteX7" fmla="*/ 110557 w 207711"/>
                      <a:gd name="connsiteY7" fmla="*/ 114062 h 122634"/>
                      <a:gd name="connsiteX8" fmla="*/ 199139 w 207711"/>
                      <a:gd name="connsiteY8" fmla="*/ 122634 h 122634"/>
                      <a:gd name="connsiteX9" fmla="*/ 200092 w 207711"/>
                      <a:gd name="connsiteY9" fmla="*/ 122634 h 122634"/>
                      <a:gd name="connsiteX10" fmla="*/ 207712 w 207711"/>
                      <a:gd name="connsiteY10" fmla="*/ 115967 h 122634"/>
                      <a:gd name="connsiteX11" fmla="*/ 201044 w 207711"/>
                      <a:gd name="connsiteY11" fmla="*/ 108347 h 122634"/>
                      <a:gd name="connsiteX12" fmla="*/ 118177 w 207711"/>
                      <a:gd name="connsiteY12" fmla="*/ 99774 h 122634"/>
                      <a:gd name="connsiteX13" fmla="*/ 118177 w 207711"/>
                      <a:gd name="connsiteY13" fmla="*/ 99774 h 122634"/>
                      <a:gd name="connsiteX14" fmla="*/ 107699 w 207711"/>
                      <a:gd name="connsiteY14" fmla="*/ 64532 h 122634"/>
                      <a:gd name="connsiteX15" fmla="*/ 91507 w 207711"/>
                      <a:gd name="connsiteY15" fmla="*/ 16907 h 122634"/>
                      <a:gd name="connsiteX16" fmla="*/ 79124 w 207711"/>
                      <a:gd name="connsiteY16" fmla="*/ 3572 h 122634"/>
                      <a:gd name="connsiteX17" fmla="*/ 57217 w 207711"/>
                      <a:gd name="connsiteY17" fmla="*/ 3572 h 122634"/>
                      <a:gd name="connsiteX18" fmla="*/ 52454 w 207711"/>
                      <a:gd name="connsiteY18" fmla="*/ 31194 h 122634"/>
                      <a:gd name="connsiteX19" fmla="*/ 60074 w 207711"/>
                      <a:gd name="connsiteY19" fmla="*/ 51197 h 122634"/>
                      <a:gd name="connsiteX20" fmla="*/ 45787 w 207711"/>
                      <a:gd name="connsiteY20" fmla="*/ 41672 h 122634"/>
                      <a:gd name="connsiteX21" fmla="*/ 23879 w 207711"/>
                      <a:gd name="connsiteY21" fmla="*/ 34052 h 122634"/>
                      <a:gd name="connsiteX22" fmla="*/ 23879 w 207711"/>
                      <a:gd name="connsiteY22" fmla="*/ 34052 h 122634"/>
                      <a:gd name="connsiteX23" fmla="*/ 67 w 207711"/>
                      <a:gd name="connsiteY23" fmla="*/ 54055 h 122634"/>
                      <a:gd name="connsiteX24" fmla="*/ 94364 w 207711"/>
                      <a:gd name="connsiteY24" fmla="*/ 84534 h 122634"/>
                      <a:gd name="connsiteX25" fmla="*/ 91507 w 207711"/>
                      <a:gd name="connsiteY25" fmla="*/ 81677 h 122634"/>
                      <a:gd name="connsiteX26" fmla="*/ 62932 w 207711"/>
                      <a:gd name="connsiteY26" fmla="*/ 28337 h 122634"/>
                      <a:gd name="connsiteX27" fmla="*/ 62932 w 207711"/>
                      <a:gd name="connsiteY27" fmla="*/ 16907 h 122634"/>
                      <a:gd name="connsiteX28" fmla="*/ 64837 w 207711"/>
                      <a:gd name="connsiteY28" fmla="*/ 15955 h 122634"/>
                      <a:gd name="connsiteX29" fmla="*/ 68647 w 207711"/>
                      <a:gd name="connsiteY29" fmla="*/ 16907 h 122634"/>
                      <a:gd name="connsiteX30" fmla="*/ 76267 w 207711"/>
                      <a:gd name="connsiteY30" fmla="*/ 25480 h 122634"/>
                      <a:gd name="connsiteX31" fmla="*/ 76267 w 207711"/>
                      <a:gd name="connsiteY31" fmla="*/ 25480 h 122634"/>
                      <a:gd name="connsiteX32" fmla="*/ 91507 w 207711"/>
                      <a:gd name="connsiteY32" fmla="*/ 68342 h 122634"/>
                      <a:gd name="connsiteX33" fmla="*/ 94364 w 207711"/>
                      <a:gd name="connsiteY33" fmla="*/ 84534 h 122634"/>
                      <a:gd name="connsiteX34" fmla="*/ 14354 w 207711"/>
                      <a:gd name="connsiteY34" fmla="*/ 55959 h 122634"/>
                      <a:gd name="connsiteX35" fmla="*/ 21974 w 207711"/>
                      <a:gd name="connsiteY35" fmla="*/ 51197 h 122634"/>
                      <a:gd name="connsiteX36" fmla="*/ 21974 w 207711"/>
                      <a:gd name="connsiteY36" fmla="*/ 51197 h 122634"/>
                      <a:gd name="connsiteX37" fmla="*/ 37214 w 207711"/>
                      <a:gd name="connsiteY37" fmla="*/ 56912 h 122634"/>
                      <a:gd name="connsiteX38" fmla="*/ 81982 w 207711"/>
                      <a:gd name="connsiteY38" fmla="*/ 92155 h 122634"/>
                      <a:gd name="connsiteX39" fmla="*/ 84839 w 207711"/>
                      <a:gd name="connsiteY39" fmla="*/ 95964 h 122634"/>
                      <a:gd name="connsiteX40" fmla="*/ 21974 w 207711"/>
                      <a:gd name="connsiteY40" fmla="*/ 65484 h 122634"/>
                      <a:gd name="connsiteX41" fmla="*/ 14354 w 207711"/>
                      <a:gd name="connsiteY41" fmla="*/ 55959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11" h="122634">
                        <a:moveTo>
                          <a:pt x="67" y="54055"/>
                        </a:moveTo>
                        <a:cubicBezTo>
                          <a:pt x="-886" y="65484"/>
                          <a:pt x="8639" y="73105"/>
                          <a:pt x="12449" y="75962"/>
                        </a:cubicBezTo>
                        <a:cubicBezTo>
                          <a:pt x="24832" y="85487"/>
                          <a:pt x="41024" y="95964"/>
                          <a:pt x="59122" y="102632"/>
                        </a:cubicBezTo>
                        <a:lnTo>
                          <a:pt x="59122" y="102632"/>
                        </a:lnTo>
                        <a:cubicBezTo>
                          <a:pt x="59122" y="106442"/>
                          <a:pt x="61979" y="110252"/>
                          <a:pt x="65789" y="110252"/>
                        </a:cubicBezTo>
                        <a:lnTo>
                          <a:pt x="103889" y="114062"/>
                        </a:lnTo>
                        <a:cubicBezTo>
                          <a:pt x="104842" y="115014"/>
                          <a:pt x="105794" y="115014"/>
                          <a:pt x="107699" y="115014"/>
                        </a:cubicBezTo>
                        <a:cubicBezTo>
                          <a:pt x="108652" y="115014"/>
                          <a:pt x="109604" y="115014"/>
                          <a:pt x="110557" y="114062"/>
                        </a:cubicBezTo>
                        <a:lnTo>
                          <a:pt x="199139" y="122634"/>
                        </a:lnTo>
                        <a:cubicBezTo>
                          <a:pt x="199139" y="122634"/>
                          <a:pt x="199139" y="122634"/>
                          <a:pt x="200092" y="122634"/>
                        </a:cubicBezTo>
                        <a:cubicBezTo>
                          <a:pt x="203902" y="122634"/>
                          <a:pt x="206759" y="119777"/>
                          <a:pt x="207712" y="115967"/>
                        </a:cubicBezTo>
                        <a:cubicBezTo>
                          <a:pt x="207712" y="112157"/>
                          <a:pt x="204854" y="108347"/>
                          <a:pt x="201044" y="108347"/>
                        </a:cubicBezTo>
                        <a:lnTo>
                          <a:pt x="118177" y="99774"/>
                        </a:lnTo>
                        <a:cubicBezTo>
                          <a:pt x="118177" y="99774"/>
                          <a:pt x="118177" y="99774"/>
                          <a:pt x="118177" y="99774"/>
                        </a:cubicBezTo>
                        <a:cubicBezTo>
                          <a:pt x="112462" y="89297"/>
                          <a:pt x="110557" y="76914"/>
                          <a:pt x="107699" y="64532"/>
                        </a:cubicBezTo>
                        <a:cubicBezTo>
                          <a:pt x="103889" y="48339"/>
                          <a:pt x="100079" y="32147"/>
                          <a:pt x="91507" y="16907"/>
                        </a:cubicBezTo>
                        <a:cubicBezTo>
                          <a:pt x="88649" y="12144"/>
                          <a:pt x="84839" y="6430"/>
                          <a:pt x="79124" y="3572"/>
                        </a:cubicBezTo>
                        <a:cubicBezTo>
                          <a:pt x="71504" y="-1191"/>
                          <a:pt x="62932" y="-1191"/>
                          <a:pt x="57217" y="3572"/>
                        </a:cubicBezTo>
                        <a:cubicBezTo>
                          <a:pt x="52454" y="7382"/>
                          <a:pt x="47692" y="15002"/>
                          <a:pt x="52454" y="31194"/>
                        </a:cubicBezTo>
                        <a:cubicBezTo>
                          <a:pt x="54359" y="37862"/>
                          <a:pt x="57217" y="45482"/>
                          <a:pt x="60074" y="51197"/>
                        </a:cubicBezTo>
                        <a:cubicBezTo>
                          <a:pt x="55312" y="48339"/>
                          <a:pt x="50549" y="44530"/>
                          <a:pt x="45787" y="41672"/>
                        </a:cubicBezTo>
                        <a:cubicBezTo>
                          <a:pt x="39119" y="37862"/>
                          <a:pt x="32452" y="34052"/>
                          <a:pt x="23879" y="34052"/>
                        </a:cubicBezTo>
                        <a:cubicBezTo>
                          <a:pt x="23879" y="34052"/>
                          <a:pt x="23879" y="34052"/>
                          <a:pt x="23879" y="34052"/>
                        </a:cubicBezTo>
                        <a:cubicBezTo>
                          <a:pt x="11497" y="36909"/>
                          <a:pt x="1019" y="43577"/>
                          <a:pt x="67" y="54055"/>
                        </a:cubicBezTo>
                        <a:close/>
                        <a:moveTo>
                          <a:pt x="94364" y="84534"/>
                        </a:moveTo>
                        <a:cubicBezTo>
                          <a:pt x="93412" y="83582"/>
                          <a:pt x="92459" y="82630"/>
                          <a:pt x="91507" y="81677"/>
                        </a:cubicBezTo>
                        <a:cubicBezTo>
                          <a:pt x="79124" y="65484"/>
                          <a:pt x="69599" y="47387"/>
                          <a:pt x="62932" y="28337"/>
                        </a:cubicBezTo>
                        <a:cubicBezTo>
                          <a:pt x="61027" y="22622"/>
                          <a:pt x="61027" y="17859"/>
                          <a:pt x="62932" y="16907"/>
                        </a:cubicBezTo>
                        <a:cubicBezTo>
                          <a:pt x="62932" y="16907"/>
                          <a:pt x="63884" y="15955"/>
                          <a:pt x="64837" y="15955"/>
                        </a:cubicBezTo>
                        <a:cubicBezTo>
                          <a:pt x="65789" y="15955"/>
                          <a:pt x="67694" y="15955"/>
                          <a:pt x="68647" y="16907"/>
                        </a:cubicBezTo>
                        <a:cubicBezTo>
                          <a:pt x="71504" y="18812"/>
                          <a:pt x="74362" y="22622"/>
                          <a:pt x="76267" y="25480"/>
                        </a:cubicBezTo>
                        <a:cubicBezTo>
                          <a:pt x="76267" y="25480"/>
                          <a:pt x="76267" y="25480"/>
                          <a:pt x="76267" y="25480"/>
                        </a:cubicBezTo>
                        <a:cubicBezTo>
                          <a:pt x="83887" y="38814"/>
                          <a:pt x="87697" y="53102"/>
                          <a:pt x="91507" y="68342"/>
                        </a:cubicBezTo>
                        <a:cubicBezTo>
                          <a:pt x="92459" y="75009"/>
                          <a:pt x="93412" y="79772"/>
                          <a:pt x="94364" y="84534"/>
                        </a:cubicBezTo>
                        <a:close/>
                        <a:moveTo>
                          <a:pt x="14354" y="55959"/>
                        </a:moveTo>
                        <a:cubicBezTo>
                          <a:pt x="14354" y="54055"/>
                          <a:pt x="18164" y="51197"/>
                          <a:pt x="21974" y="51197"/>
                        </a:cubicBezTo>
                        <a:cubicBezTo>
                          <a:pt x="21974" y="51197"/>
                          <a:pt x="21974" y="51197"/>
                          <a:pt x="21974" y="51197"/>
                        </a:cubicBezTo>
                        <a:cubicBezTo>
                          <a:pt x="26737" y="51197"/>
                          <a:pt x="32452" y="54055"/>
                          <a:pt x="37214" y="56912"/>
                        </a:cubicBezTo>
                        <a:cubicBezTo>
                          <a:pt x="53407" y="67389"/>
                          <a:pt x="68647" y="78819"/>
                          <a:pt x="81982" y="92155"/>
                        </a:cubicBezTo>
                        <a:cubicBezTo>
                          <a:pt x="82934" y="93107"/>
                          <a:pt x="83887" y="94059"/>
                          <a:pt x="84839" y="95964"/>
                        </a:cubicBezTo>
                        <a:cubicBezTo>
                          <a:pt x="62932" y="92155"/>
                          <a:pt x="40072" y="80724"/>
                          <a:pt x="21974" y="65484"/>
                        </a:cubicBezTo>
                        <a:cubicBezTo>
                          <a:pt x="15307" y="60722"/>
                          <a:pt x="14354" y="57864"/>
                          <a:pt x="14354" y="55959"/>
                        </a:cubicBezTo>
                        <a:close/>
                      </a:path>
                    </a:pathLst>
                  </a:custGeom>
                  <a:solidFill>
                    <a:srgbClr val="FFFFFF"/>
                  </a:solidFill>
                  <a:ln w="9525" cap="flat">
                    <a:noFill/>
                    <a:prstDash val="solid"/>
                    <a:miter/>
                  </a:ln>
                </p:spPr>
                <p:txBody>
                  <a:bodyPr rtlCol="0" anchor="ctr"/>
                  <a:lstStyle/>
                  <a:p>
                    <a:endParaRPr lang="en-US"/>
                  </a:p>
                </p:txBody>
              </p:sp>
            </p:grpSp>
            <p:sp>
              <p:nvSpPr>
                <p:cNvPr id="158" name="Freeform: Shape 209">
                  <a:extLst>
                    <a:ext uri="{FF2B5EF4-FFF2-40B4-BE49-F238E27FC236}">
                      <a16:creationId xmlns="" xmlns:a16="http://schemas.microsoft.com/office/drawing/2014/main" id="{C32978FC-B56D-A5F3-E66C-3B7EB4A89CA4}"/>
                    </a:ext>
                  </a:extLst>
                </p:cNvPr>
                <p:cNvSpPr/>
                <p:nvPr/>
              </p:nvSpPr>
              <p:spPr>
                <a:xfrm>
                  <a:off x="6758175" y="5220652"/>
                  <a:ext cx="129155" cy="132397"/>
                </a:xfrm>
                <a:custGeom>
                  <a:avLst/>
                  <a:gdLst>
                    <a:gd name="connsiteX0" fmla="*/ 13147 w 129155"/>
                    <a:gd name="connsiteY0" fmla="*/ 0 h 132397"/>
                    <a:gd name="connsiteX1" fmla="*/ 18862 w 129155"/>
                    <a:gd name="connsiteY1" fmla="*/ 132397 h 132397"/>
                    <a:gd name="connsiteX2" fmla="*/ 127447 w 129155"/>
                    <a:gd name="connsiteY2" fmla="*/ 114300 h 132397"/>
                    <a:gd name="connsiteX3" fmla="*/ 13147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3147" y="0"/>
                      </a:moveTo>
                      <a:cubicBezTo>
                        <a:pt x="-7807" y="44767"/>
                        <a:pt x="-2093" y="90488"/>
                        <a:pt x="18862" y="132397"/>
                      </a:cubicBezTo>
                      <a:cubicBezTo>
                        <a:pt x="66487" y="128588"/>
                        <a:pt x="87443" y="122872"/>
                        <a:pt x="127447" y="114300"/>
                      </a:cubicBezTo>
                      <a:cubicBezTo>
                        <a:pt x="127447" y="114300"/>
                        <a:pt x="152212" y="26670"/>
                        <a:pt x="13147" y="0"/>
                      </a:cubicBezTo>
                      <a:close/>
                    </a:path>
                  </a:pathLst>
                </a:custGeom>
                <a:solidFill>
                  <a:srgbClr val="FFFFFF"/>
                </a:solidFill>
                <a:ln w="9525" cap="flat">
                  <a:noFill/>
                  <a:prstDash val="solid"/>
                  <a:miter/>
                </a:ln>
              </p:spPr>
              <p:txBody>
                <a:bodyPr rtlCol="0" anchor="ctr"/>
                <a:lstStyle/>
                <a:p>
                  <a:endParaRPr lang="en-US"/>
                </a:p>
              </p:txBody>
            </p:sp>
            <p:sp>
              <p:nvSpPr>
                <p:cNvPr id="159" name="Freeform: Shape 210">
                  <a:extLst>
                    <a:ext uri="{FF2B5EF4-FFF2-40B4-BE49-F238E27FC236}">
                      <a16:creationId xmlns="" xmlns:a16="http://schemas.microsoft.com/office/drawing/2014/main" id="{7794EC8E-FFB3-2EB0-3589-CF8ADD431CE5}"/>
                    </a:ext>
                  </a:extLst>
                </p:cNvPr>
                <p:cNvSpPr/>
                <p:nvPr/>
              </p:nvSpPr>
              <p:spPr>
                <a:xfrm>
                  <a:off x="6374118" y="5091556"/>
                  <a:ext cx="405776" cy="265963"/>
                </a:xfrm>
                <a:custGeom>
                  <a:avLst/>
                  <a:gdLst>
                    <a:gd name="connsiteX0" fmla="*/ 399109 w 405776"/>
                    <a:gd name="connsiteY0" fmla="*/ 126238 h 265963"/>
                    <a:gd name="connsiteX1" fmla="*/ 352437 w 405776"/>
                    <a:gd name="connsiteY1" fmla="*/ 118618 h 265963"/>
                    <a:gd name="connsiteX2" fmla="*/ 246709 w 405776"/>
                    <a:gd name="connsiteY2" fmla="*/ 508 h 265963"/>
                    <a:gd name="connsiteX3" fmla="*/ 157174 w 405776"/>
                    <a:gd name="connsiteY3" fmla="*/ 85280 h 265963"/>
                    <a:gd name="connsiteX4" fmla="*/ 157174 w 405776"/>
                    <a:gd name="connsiteY4" fmla="*/ 85280 h 265963"/>
                    <a:gd name="connsiteX5" fmla="*/ 108597 w 405776"/>
                    <a:gd name="connsiteY5" fmla="*/ 38608 h 265963"/>
                    <a:gd name="connsiteX6" fmla="*/ 12 w 405776"/>
                    <a:gd name="connsiteY6" fmla="*/ 110998 h 265963"/>
                    <a:gd name="connsiteX7" fmla="*/ 1916 w 405776"/>
                    <a:gd name="connsiteY7" fmla="*/ 253873 h 265963"/>
                    <a:gd name="connsiteX8" fmla="*/ 405776 w 405776"/>
                    <a:gd name="connsiteY8" fmla="*/ 259588 h 265963"/>
                    <a:gd name="connsiteX9" fmla="*/ 399109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399109" y="126238"/>
                      </a:moveTo>
                      <a:cubicBezTo>
                        <a:pt x="366724" y="119570"/>
                        <a:pt x="365772" y="119570"/>
                        <a:pt x="352437" y="118618"/>
                      </a:cubicBezTo>
                      <a:cubicBezTo>
                        <a:pt x="352437" y="118618"/>
                        <a:pt x="365772" y="-9017"/>
                        <a:pt x="246709" y="508"/>
                      </a:cubicBezTo>
                      <a:cubicBezTo>
                        <a:pt x="183844" y="5270"/>
                        <a:pt x="154316" y="58610"/>
                        <a:pt x="157174" y="85280"/>
                      </a:cubicBezTo>
                      <a:cubicBezTo>
                        <a:pt x="157174" y="84328"/>
                        <a:pt x="156222" y="84328"/>
                        <a:pt x="157174" y="85280"/>
                      </a:cubicBezTo>
                      <a:cubicBezTo>
                        <a:pt x="152412" y="71945"/>
                        <a:pt x="141934" y="52895"/>
                        <a:pt x="108597" y="38608"/>
                      </a:cubicBezTo>
                      <a:cubicBezTo>
                        <a:pt x="57162" y="15748"/>
                        <a:pt x="-941" y="54800"/>
                        <a:pt x="12" y="110998"/>
                      </a:cubicBezTo>
                      <a:lnTo>
                        <a:pt x="1916" y="253873"/>
                      </a:lnTo>
                      <a:cubicBezTo>
                        <a:pt x="1916" y="253873"/>
                        <a:pt x="188606" y="276733"/>
                        <a:pt x="405776" y="259588"/>
                      </a:cubicBezTo>
                      <a:cubicBezTo>
                        <a:pt x="383869" y="215773"/>
                        <a:pt x="379106" y="171005"/>
                        <a:pt x="399109" y="126238"/>
                      </a:cubicBezTo>
                      <a:close/>
                    </a:path>
                  </a:pathLst>
                </a:custGeom>
                <a:solidFill>
                  <a:srgbClr val="26263A"/>
                </a:solidFill>
                <a:ln w="9525" cap="flat">
                  <a:noFill/>
                  <a:prstDash val="solid"/>
                  <a:miter/>
                </a:ln>
              </p:spPr>
              <p:txBody>
                <a:bodyPr rtlCol="0" anchor="ctr"/>
                <a:lstStyle/>
                <a:p>
                  <a:endParaRPr lang="en-US"/>
                </a:p>
              </p:txBody>
            </p:sp>
            <p:sp>
              <p:nvSpPr>
                <p:cNvPr id="160" name="Freeform: Shape 211">
                  <a:extLst>
                    <a:ext uri="{FF2B5EF4-FFF2-40B4-BE49-F238E27FC236}">
                      <a16:creationId xmlns="" xmlns:a16="http://schemas.microsoft.com/office/drawing/2014/main" id="{B4D4A498-DD6B-F514-9732-0F6B2A04F22D}"/>
                    </a:ext>
                  </a:extLst>
                </p:cNvPr>
                <p:cNvSpPr/>
                <p:nvPr/>
              </p:nvSpPr>
              <p:spPr>
                <a:xfrm>
                  <a:off x="6421755"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sp>
              <p:nvSpPr>
                <p:cNvPr id="161" name="Freeform: Shape 212">
                  <a:extLst>
                    <a:ext uri="{FF2B5EF4-FFF2-40B4-BE49-F238E27FC236}">
                      <a16:creationId xmlns="" xmlns:a16="http://schemas.microsoft.com/office/drawing/2014/main" id="{CD2D3867-9F6E-24F2-CE9B-6F6C09535520}"/>
                    </a:ext>
                  </a:extLst>
                </p:cNvPr>
                <p:cNvSpPr/>
                <p:nvPr/>
              </p:nvSpPr>
              <p:spPr>
                <a:xfrm>
                  <a:off x="6373177" y="5332025"/>
                  <a:ext cx="510520" cy="63760"/>
                </a:xfrm>
                <a:custGeom>
                  <a:avLst/>
                  <a:gdLst>
                    <a:gd name="connsiteX0" fmla="*/ 0 w 510520"/>
                    <a:gd name="connsiteY0" fmla="*/ 15309 h 63760"/>
                    <a:gd name="connsiteX1" fmla="*/ 0 w 510520"/>
                    <a:gd name="connsiteY1" fmla="*/ 47694 h 63760"/>
                    <a:gd name="connsiteX2" fmla="*/ 504825 w 510520"/>
                    <a:gd name="connsiteY2" fmla="*/ 36264 h 63760"/>
                    <a:gd name="connsiteX3" fmla="*/ 506730 w 510520"/>
                    <a:gd name="connsiteY3" fmla="*/ 69 h 63760"/>
                    <a:gd name="connsiteX4" fmla="*/ 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0" y="15309"/>
                      </a:moveTo>
                      <a:lnTo>
                        <a:pt x="0" y="47694"/>
                      </a:lnTo>
                      <a:cubicBezTo>
                        <a:pt x="0" y="47694"/>
                        <a:pt x="295275" y="90557"/>
                        <a:pt x="504825" y="36264"/>
                      </a:cubicBezTo>
                      <a:cubicBezTo>
                        <a:pt x="504825" y="36264"/>
                        <a:pt x="516255" y="-1836"/>
                        <a:pt x="506730" y="69"/>
                      </a:cubicBezTo>
                      <a:cubicBezTo>
                        <a:pt x="254317" y="41027"/>
                        <a:pt x="0" y="15309"/>
                        <a:pt x="0" y="15309"/>
                      </a:cubicBezTo>
                      <a:close/>
                    </a:path>
                  </a:pathLst>
                </a:custGeom>
                <a:solidFill>
                  <a:srgbClr val="FFFFFF"/>
                </a:solidFill>
                <a:ln w="9525" cap="flat">
                  <a:noFill/>
                  <a:prstDash val="solid"/>
                  <a:miter/>
                </a:ln>
              </p:spPr>
              <p:txBody>
                <a:bodyPr rtlCol="0" anchor="ctr"/>
                <a:lstStyle/>
                <a:p>
                  <a:endParaRPr lang="en-US"/>
                </a:p>
              </p:txBody>
            </p:sp>
            <p:grpSp>
              <p:nvGrpSpPr>
                <p:cNvPr id="162" name="Graphic 4">
                  <a:extLst>
                    <a:ext uri="{FF2B5EF4-FFF2-40B4-BE49-F238E27FC236}">
                      <a16:creationId xmlns="" xmlns:a16="http://schemas.microsoft.com/office/drawing/2014/main" id="{AF73D770-B382-481B-B386-76A5E8914BD5}"/>
                    </a:ext>
                  </a:extLst>
                </p:cNvPr>
                <p:cNvGrpSpPr/>
                <p:nvPr/>
              </p:nvGrpSpPr>
              <p:grpSpPr>
                <a:xfrm>
                  <a:off x="6580822" y="5079920"/>
                  <a:ext cx="207706" cy="148351"/>
                  <a:chOff x="6580822" y="5079920"/>
                  <a:chExt cx="207706" cy="148351"/>
                </a:xfrm>
                <a:solidFill>
                  <a:srgbClr val="FFFFFF"/>
                </a:solidFill>
              </p:grpSpPr>
              <p:sp>
                <p:nvSpPr>
                  <p:cNvPr id="163" name="Freeform: Shape 214">
                    <a:extLst>
                      <a:ext uri="{FF2B5EF4-FFF2-40B4-BE49-F238E27FC236}">
                        <a16:creationId xmlns="" xmlns:a16="http://schemas.microsoft.com/office/drawing/2014/main" id="{F0A6AA38-2581-5C60-5FDE-59CBFA034BB8}"/>
                      </a:ext>
                    </a:extLst>
                  </p:cNvPr>
                  <p:cNvSpPr/>
                  <p:nvPr/>
                </p:nvSpPr>
                <p:spPr>
                  <a:xfrm>
                    <a:off x="6590347" y="5205412"/>
                    <a:ext cx="140970" cy="22859"/>
                  </a:xfrm>
                  <a:custGeom>
                    <a:avLst/>
                    <a:gdLst>
                      <a:gd name="connsiteX0" fmla="*/ 133350 w 140970"/>
                      <a:gd name="connsiteY0" fmla="*/ 0 h 22859"/>
                      <a:gd name="connsiteX1" fmla="*/ 6668 w 140970"/>
                      <a:gd name="connsiteY1" fmla="*/ 8572 h 22859"/>
                      <a:gd name="connsiteX2" fmla="*/ 0 w 140970"/>
                      <a:gd name="connsiteY2" fmla="*/ 16193 h 22859"/>
                      <a:gd name="connsiteX3" fmla="*/ 7620 w 140970"/>
                      <a:gd name="connsiteY3" fmla="*/ 22860 h 22859"/>
                      <a:gd name="connsiteX4" fmla="*/ 7620 w 140970"/>
                      <a:gd name="connsiteY4" fmla="*/ 22860 h 22859"/>
                      <a:gd name="connsiteX5" fmla="*/ 134303 w 140970"/>
                      <a:gd name="connsiteY5" fmla="*/ 14288 h 22859"/>
                      <a:gd name="connsiteX6" fmla="*/ 140970 w 140970"/>
                      <a:gd name="connsiteY6" fmla="*/ 6668 h 22859"/>
                      <a:gd name="connsiteX7" fmla="*/ 133350 w 140970"/>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70" h="22859">
                        <a:moveTo>
                          <a:pt x="133350" y="0"/>
                        </a:moveTo>
                        <a:lnTo>
                          <a:pt x="6668" y="8572"/>
                        </a:lnTo>
                        <a:cubicBezTo>
                          <a:pt x="2858" y="8572"/>
                          <a:pt x="0" y="12382"/>
                          <a:pt x="0" y="16193"/>
                        </a:cubicBezTo>
                        <a:cubicBezTo>
                          <a:pt x="0" y="20003"/>
                          <a:pt x="3810" y="22860"/>
                          <a:pt x="7620" y="22860"/>
                        </a:cubicBezTo>
                        <a:cubicBezTo>
                          <a:pt x="7620" y="22860"/>
                          <a:pt x="7620" y="22860"/>
                          <a:pt x="7620" y="22860"/>
                        </a:cubicBezTo>
                        <a:lnTo>
                          <a:pt x="134303" y="14288"/>
                        </a:lnTo>
                        <a:cubicBezTo>
                          <a:pt x="138113" y="14288"/>
                          <a:pt x="140970" y="10478"/>
                          <a:pt x="140970" y="6668"/>
                        </a:cubicBezTo>
                        <a:cubicBezTo>
                          <a:pt x="140970" y="2857"/>
                          <a:pt x="137160" y="0"/>
                          <a:pt x="133350" y="0"/>
                        </a:cubicBezTo>
                        <a:close/>
                      </a:path>
                    </a:pathLst>
                  </a:custGeom>
                  <a:solidFill>
                    <a:srgbClr val="FFFFFF"/>
                  </a:solidFill>
                  <a:ln w="9525" cap="flat">
                    <a:noFill/>
                    <a:prstDash val="solid"/>
                    <a:miter/>
                  </a:ln>
                </p:spPr>
                <p:txBody>
                  <a:bodyPr rtlCol="0" anchor="ctr"/>
                  <a:lstStyle/>
                  <a:p>
                    <a:endParaRPr lang="en-US"/>
                  </a:p>
                </p:txBody>
              </p:sp>
              <p:sp>
                <p:nvSpPr>
                  <p:cNvPr id="164" name="Freeform: Shape 215">
                    <a:extLst>
                      <a:ext uri="{FF2B5EF4-FFF2-40B4-BE49-F238E27FC236}">
                        <a16:creationId xmlns="" xmlns:a16="http://schemas.microsoft.com/office/drawing/2014/main" id="{C3DDFD31-EFED-EC40-F7D9-EC9E7CA8D66F}"/>
                      </a:ext>
                    </a:extLst>
                  </p:cNvPr>
                  <p:cNvSpPr/>
                  <p:nvPr/>
                </p:nvSpPr>
                <p:spPr>
                  <a:xfrm>
                    <a:off x="6580822" y="5079920"/>
                    <a:ext cx="207706" cy="122634"/>
                  </a:xfrm>
                  <a:custGeom>
                    <a:avLst/>
                    <a:gdLst>
                      <a:gd name="connsiteX0" fmla="*/ 183833 w 207706"/>
                      <a:gd name="connsiteY0" fmla="*/ 34052 h 122634"/>
                      <a:gd name="connsiteX1" fmla="*/ 183833 w 207706"/>
                      <a:gd name="connsiteY1" fmla="*/ 34052 h 122634"/>
                      <a:gd name="connsiteX2" fmla="*/ 161925 w 207706"/>
                      <a:gd name="connsiteY2" fmla="*/ 41672 h 122634"/>
                      <a:gd name="connsiteX3" fmla="*/ 147638 w 207706"/>
                      <a:gd name="connsiteY3" fmla="*/ 51197 h 122634"/>
                      <a:gd name="connsiteX4" fmla="*/ 155258 w 207706"/>
                      <a:gd name="connsiteY4" fmla="*/ 31194 h 122634"/>
                      <a:gd name="connsiteX5" fmla="*/ 150495 w 207706"/>
                      <a:gd name="connsiteY5" fmla="*/ 3572 h 122634"/>
                      <a:gd name="connsiteX6" fmla="*/ 128588 w 207706"/>
                      <a:gd name="connsiteY6" fmla="*/ 3572 h 122634"/>
                      <a:gd name="connsiteX7" fmla="*/ 116205 w 207706"/>
                      <a:gd name="connsiteY7" fmla="*/ 16907 h 122634"/>
                      <a:gd name="connsiteX8" fmla="*/ 100013 w 207706"/>
                      <a:gd name="connsiteY8" fmla="*/ 64532 h 122634"/>
                      <a:gd name="connsiteX9" fmla="*/ 89535 w 207706"/>
                      <a:gd name="connsiteY9" fmla="*/ 99774 h 122634"/>
                      <a:gd name="connsiteX10" fmla="*/ 89535 w 207706"/>
                      <a:gd name="connsiteY10" fmla="*/ 99774 h 122634"/>
                      <a:gd name="connsiteX11" fmla="*/ 6668 w 207706"/>
                      <a:gd name="connsiteY11" fmla="*/ 108347 h 122634"/>
                      <a:gd name="connsiteX12" fmla="*/ 0 w 207706"/>
                      <a:gd name="connsiteY12" fmla="*/ 115967 h 122634"/>
                      <a:gd name="connsiteX13" fmla="*/ 7620 w 207706"/>
                      <a:gd name="connsiteY13" fmla="*/ 122634 h 122634"/>
                      <a:gd name="connsiteX14" fmla="*/ 8572 w 207706"/>
                      <a:gd name="connsiteY14" fmla="*/ 122634 h 122634"/>
                      <a:gd name="connsiteX15" fmla="*/ 97155 w 207706"/>
                      <a:gd name="connsiteY15" fmla="*/ 114062 h 122634"/>
                      <a:gd name="connsiteX16" fmla="*/ 100013 w 207706"/>
                      <a:gd name="connsiteY16" fmla="*/ 115014 h 122634"/>
                      <a:gd name="connsiteX17" fmla="*/ 103822 w 207706"/>
                      <a:gd name="connsiteY17" fmla="*/ 114062 h 122634"/>
                      <a:gd name="connsiteX18" fmla="*/ 141922 w 207706"/>
                      <a:gd name="connsiteY18" fmla="*/ 110252 h 122634"/>
                      <a:gd name="connsiteX19" fmla="*/ 148590 w 207706"/>
                      <a:gd name="connsiteY19" fmla="*/ 102632 h 122634"/>
                      <a:gd name="connsiteX20" fmla="*/ 148590 w 207706"/>
                      <a:gd name="connsiteY20" fmla="*/ 102632 h 122634"/>
                      <a:gd name="connsiteX21" fmla="*/ 195263 w 207706"/>
                      <a:gd name="connsiteY21" fmla="*/ 75962 h 122634"/>
                      <a:gd name="connsiteX22" fmla="*/ 207645 w 207706"/>
                      <a:gd name="connsiteY22" fmla="*/ 54054 h 122634"/>
                      <a:gd name="connsiteX23" fmla="*/ 183833 w 207706"/>
                      <a:gd name="connsiteY23" fmla="*/ 34052 h 122634"/>
                      <a:gd name="connsiteX24" fmla="*/ 114300 w 207706"/>
                      <a:gd name="connsiteY24" fmla="*/ 66437 h 122634"/>
                      <a:gd name="connsiteX25" fmla="*/ 129540 w 207706"/>
                      <a:gd name="connsiteY25" fmla="*/ 23574 h 122634"/>
                      <a:gd name="connsiteX26" fmla="*/ 129540 w 207706"/>
                      <a:gd name="connsiteY26" fmla="*/ 23574 h 122634"/>
                      <a:gd name="connsiteX27" fmla="*/ 137160 w 207706"/>
                      <a:gd name="connsiteY27" fmla="*/ 15002 h 122634"/>
                      <a:gd name="connsiteX28" fmla="*/ 140970 w 207706"/>
                      <a:gd name="connsiteY28" fmla="*/ 14049 h 122634"/>
                      <a:gd name="connsiteX29" fmla="*/ 142875 w 207706"/>
                      <a:gd name="connsiteY29" fmla="*/ 15002 h 122634"/>
                      <a:gd name="connsiteX30" fmla="*/ 142875 w 207706"/>
                      <a:gd name="connsiteY30" fmla="*/ 26432 h 122634"/>
                      <a:gd name="connsiteX31" fmla="*/ 114300 w 207706"/>
                      <a:gd name="connsiteY31" fmla="*/ 79772 h 122634"/>
                      <a:gd name="connsiteX32" fmla="*/ 111443 w 207706"/>
                      <a:gd name="connsiteY32" fmla="*/ 82629 h 122634"/>
                      <a:gd name="connsiteX33" fmla="*/ 114300 w 207706"/>
                      <a:gd name="connsiteY33" fmla="*/ 66437 h 122634"/>
                      <a:gd name="connsiteX34" fmla="*/ 184785 w 207706"/>
                      <a:gd name="connsiteY34" fmla="*/ 62627 h 122634"/>
                      <a:gd name="connsiteX35" fmla="*/ 121920 w 207706"/>
                      <a:gd name="connsiteY35" fmla="*/ 93107 h 122634"/>
                      <a:gd name="connsiteX36" fmla="*/ 124778 w 207706"/>
                      <a:gd name="connsiteY36" fmla="*/ 89297 h 122634"/>
                      <a:gd name="connsiteX37" fmla="*/ 169545 w 207706"/>
                      <a:gd name="connsiteY37" fmla="*/ 54054 h 122634"/>
                      <a:gd name="connsiteX38" fmla="*/ 184785 w 207706"/>
                      <a:gd name="connsiteY38" fmla="*/ 48339 h 122634"/>
                      <a:gd name="connsiteX39" fmla="*/ 184785 w 207706"/>
                      <a:gd name="connsiteY39" fmla="*/ 48339 h 122634"/>
                      <a:gd name="connsiteX40" fmla="*/ 192405 w 207706"/>
                      <a:gd name="connsiteY40" fmla="*/ 53102 h 122634"/>
                      <a:gd name="connsiteX41" fmla="*/ 184785 w 207706"/>
                      <a:gd name="connsiteY41" fmla="*/ 62627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06" h="122634">
                        <a:moveTo>
                          <a:pt x="183833" y="34052"/>
                        </a:moveTo>
                        <a:cubicBezTo>
                          <a:pt x="183833" y="34052"/>
                          <a:pt x="183833" y="34052"/>
                          <a:pt x="183833" y="34052"/>
                        </a:cubicBezTo>
                        <a:cubicBezTo>
                          <a:pt x="175260" y="34052"/>
                          <a:pt x="167640" y="37862"/>
                          <a:pt x="161925" y="41672"/>
                        </a:cubicBezTo>
                        <a:cubicBezTo>
                          <a:pt x="157163" y="44529"/>
                          <a:pt x="152400" y="47387"/>
                          <a:pt x="147638" y="51197"/>
                        </a:cubicBezTo>
                        <a:cubicBezTo>
                          <a:pt x="150495" y="44529"/>
                          <a:pt x="153353" y="37862"/>
                          <a:pt x="155258" y="31194"/>
                        </a:cubicBezTo>
                        <a:cubicBezTo>
                          <a:pt x="160972" y="15002"/>
                          <a:pt x="156210" y="7382"/>
                          <a:pt x="150495" y="3572"/>
                        </a:cubicBezTo>
                        <a:cubicBezTo>
                          <a:pt x="144780" y="-1191"/>
                          <a:pt x="135255" y="-1191"/>
                          <a:pt x="128588" y="3572"/>
                        </a:cubicBezTo>
                        <a:cubicBezTo>
                          <a:pt x="122872" y="7382"/>
                          <a:pt x="120015" y="12144"/>
                          <a:pt x="116205" y="16907"/>
                        </a:cubicBezTo>
                        <a:cubicBezTo>
                          <a:pt x="106680" y="32147"/>
                          <a:pt x="102870" y="48339"/>
                          <a:pt x="100013" y="64532"/>
                        </a:cubicBezTo>
                        <a:cubicBezTo>
                          <a:pt x="97155" y="76914"/>
                          <a:pt x="94297" y="89297"/>
                          <a:pt x="89535" y="99774"/>
                        </a:cubicBezTo>
                        <a:cubicBezTo>
                          <a:pt x="89535" y="99774"/>
                          <a:pt x="89535" y="99774"/>
                          <a:pt x="89535" y="99774"/>
                        </a:cubicBezTo>
                        <a:lnTo>
                          <a:pt x="6668" y="108347"/>
                        </a:lnTo>
                        <a:cubicBezTo>
                          <a:pt x="2858" y="108347"/>
                          <a:pt x="0" y="112157"/>
                          <a:pt x="0" y="115967"/>
                        </a:cubicBezTo>
                        <a:cubicBezTo>
                          <a:pt x="0" y="119777"/>
                          <a:pt x="3810" y="122634"/>
                          <a:pt x="7620" y="122634"/>
                        </a:cubicBezTo>
                        <a:cubicBezTo>
                          <a:pt x="7620" y="122634"/>
                          <a:pt x="7620" y="122634"/>
                          <a:pt x="8572" y="122634"/>
                        </a:cubicBezTo>
                        <a:lnTo>
                          <a:pt x="97155" y="114062"/>
                        </a:lnTo>
                        <a:cubicBezTo>
                          <a:pt x="98108" y="114062"/>
                          <a:pt x="99060" y="115014"/>
                          <a:pt x="100013" y="115014"/>
                        </a:cubicBezTo>
                        <a:cubicBezTo>
                          <a:pt x="100965" y="115014"/>
                          <a:pt x="102870" y="115014"/>
                          <a:pt x="103822" y="114062"/>
                        </a:cubicBezTo>
                        <a:lnTo>
                          <a:pt x="141922" y="110252"/>
                        </a:lnTo>
                        <a:cubicBezTo>
                          <a:pt x="145733" y="110252"/>
                          <a:pt x="148590" y="106442"/>
                          <a:pt x="148590" y="102632"/>
                        </a:cubicBezTo>
                        <a:lnTo>
                          <a:pt x="148590" y="102632"/>
                        </a:lnTo>
                        <a:cubicBezTo>
                          <a:pt x="166688" y="95964"/>
                          <a:pt x="182880" y="85487"/>
                          <a:pt x="195263" y="75962"/>
                        </a:cubicBezTo>
                        <a:cubicBezTo>
                          <a:pt x="198120" y="73104"/>
                          <a:pt x="208597" y="65484"/>
                          <a:pt x="207645" y="54054"/>
                        </a:cubicBezTo>
                        <a:cubicBezTo>
                          <a:pt x="204788" y="40719"/>
                          <a:pt x="193358" y="34052"/>
                          <a:pt x="183833" y="34052"/>
                        </a:cubicBezTo>
                        <a:close/>
                        <a:moveTo>
                          <a:pt x="114300" y="66437"/>
                        </a:moveTo>
                        <a:cubicBezTo>
                          <a:pt x="118110" y="51197"/>
                          <a:pt x="120968" y="36909"/>
                          <a:pt x="129540" y="23574"/>
                        </a:cubicBezTo>
                        <a:cubicBezTo>
                          <a:pt x="129540" y="23574"/>
                          <a:pt x="129540" y="23574"/>
                          <a:pt x="129540" y="23574"/>
                        </a:cubicBezTo>
                        <a:cubicBezTo>
                          <a:pt x="131445" y="20717"/>
                          <a:pt x="133350" y="16907"/>
                          <a:pt x="137160" y="15002"/>
                        </a:cubicBezTo>
                        <a:cubicBezTo>
                          <a:pt x="138113" y="14049"/>
                          <a:pt x="140018" y="14049"/>
                          <a:pt x="140970" y="14049"/>
                        </a:cubicBezTo>
                        <a:cubicBezTo>
                          <a:pt x="141922" y="14049"/>
                          <a:pt x="142875" y="14049"/>
                          <a:pt x="142875" y="15002"/>
                        </a:cubicBezTo>
                        <a:cubicBezTo>
                          <a:pt x="144780" y="15954"/>
                          <a:pt x="144780" y="20717"/>
                          <a:pt x="142875" y="26432"/>
                        </a:cubicBezTo>
                        <a:cubicBezTo>
                          <a:pt x="136208" y="45482"/>
                          <a:pt x="126683" y="63579"/>
                          <a:pt x="114300" y="79772"/>
                        </a:cubicBezTo>
                        <a:cubicBezTo>
                          <a:pt x="113347" y="80724"/>
                          <a:pt x="112395" y="81677"/>
                          <a:pt x="111443" y="82629"/>
                        </a:cubicBezTo>
                        <a:cubicBezTo>
                          <a:pt x="112395" y="76914"/>
                          <a:pt x="113347" y="72152"/>
                          <a:pt x="114300" y="66437"/>
                        </a:cubicBezTo>
                        <a:close/>
                        <a:moveTo>
                          <a:pt x="184785" y="62627"/>
                        </a:moveTo>
                        <a:cubicBezTo>
                          <a:pt x="165735" y="77867"/>
                          <a:pt x="142875" y="89297"/>
                          <a:pt x="121920" y="93107"/>
                        </a:cubicBezTo>
                        <a:cubicBezTo>
                          <a:pt x="122872" y="92154"/>
                          <a:pt x="123825" y="91202"/>
                          <a:pt x="124778" y="89297"/>
                        </a:cubicBezTo>
                        <a:cubicBezTo>
                          <a:pt x="138113" y="75962"/>
                          <a:pt x="153353" y="64532"/>
                          <a:pt x="169545" y="54054"/>
                        </a:cubicBezTo>
                        <a:cubicBezTo>
                          <a:pt x="174308" y="51197"/>
                          <a:pt x="179070" y="48339"/>
                          <a:pt x="184785" y="48339"/>
                        </a:cubicBezTo>
                        <a:cubicBezTo>
                          <a:pt x="184785" y="48339"/>
                          <a:pt x="184785" y="48339"/>
                          <a:pt x="184785" y="48339"/>
                        </a:cubicBezTo>
                        <a:cubicBezTo>
                          <a:pt x="188595" y="48339"/>
                          <a:pt x="191453" y="50244"/>
                          <a:pt x="192405" y="53102"/>
                        </a:cubicBezTo>
                        <a:cubicBezTo>
                          <a:pt x="191453" y="55007"/>
                          <a:pt x="190500" y="57864"/>
                          <a:pt x="184785" y="62627"/>
                        </a:cubicBezTo>
                        <a:close/>
                      </a:path>
                    </a:pathLst>
                  </a:custGeom>
                  <a:solidFill>
                    <a:srgbClr val="FFFFFF"/>
                  </a:solidFill>
                  <a:ln w="9525" cap="flat">
                    <a:noFill/>
                    <a:prstDash val="solid"/>
                    <a:miter/>
                  </a:ln>
                </p:spPr>
                <p:txBody>
                  <a:bodyPr rtlCol="0" anchor="ctr"/>
                  <a:lstStyle/>
                  <a:p>
                    <a:endParaRPr lang="en-US"/>
                  </a:p>
                </p:txBody>
              </p:sp>
            </p:grpSp>
          </p:grpSp>
        </p:grpSp>
        <p:grpSp>
          <p:nvGrpSpPr>
            <p:cNvPr id="123" name="Graphic 4">
              <a:extLst>
                <a:ext uri="{FF2B5EF4-FFF2-40B4-BE49-F238E27FC236}">
                  <a16:creationId xmlns="" xmlns:a16="http://schemas.microsoft.com/office/drawing/2014/main" id="{C32926D0-931C-C41A-9D2F-8F6E3361E35F}"/>
                </a:ext>
              </a:extLst>
            </p:cNvPr>
            <p:cNvGrpSpPr/>
            <p:nvPr/>
          </p:nvGrpSpPr>
          <p:grpSpPr>
            <a:xfrm>
              <a:off x="5248236" y="2534601"/>
              <a:ext cx="2085100" cy="1235392"/>
              <a:chOff x="5248236" y="2534601"/>
              <a:chExt cx="2085100" cy="1235392"/>
            </a:xfrm>
          </p:grpSpPr>
          <p:grpSp>
            <p:nvGrpSpPr>
              <p:cNvPr id="124" name="Graphic 4">
                <a:extLst>
                  <a:ext uri="{FF2B5EF4-FFF2-40B4-BE49-F238E27FC236}">
                    <a16:creationId xmlns="" xmlns:a16="http://schemas.microsoft.com/office/drawing/2014/main" id="{9E1A94B6-6AE3-B907-E06C-5F22F5055892}"/>
                  </a:ext>
                </a:extLst>
              </p:cNvPr>
              <p:cNvGrpSpPr/>
              <p:nvPr/>
            </p:nvGrpSpPr>
            <p:grpSpPr>
              <a:xfrm>
                <a:off x="5313044" y="2534601"/>
                <a:ext cx="1945005" cy="1235392"/>
                <a:chOff x="5313044" y="2534601"/>
                <a:chExt cx="1945005" cy="1235392"/>
              </a:xfrm>
            </p:grpSpPr>
            <p:sp>
              <p:nvSpPr>
                <p:cNvPr id="134" name="Freeform: Shape 218">
                  <a:extLst>
                    <a:ext uri="{FF2B5EF4-FFF2-40B4-BE49-F238E27FC236}">
                      <a16:creationId xmlns="" xmlns:a16="http://schemas.microsoft.com/office/drawing/2014/main" id="{1AE37487-2B26-18D4-C32C-8AAC01496B8E}"/>
                    </a:ext>
                  </a:extLst>
                </p:cNvPr>
                <p:cNvSpPr/>
                <p:nvPr/>
              </p:nvSpPr>
              <p:spPr>
                <a:xfrm>
                  <a:off x="5471159" y="2534601"/>
                  <a:ext cx="813434" cy="1123950"/>
                </a:xfrm>
                <a:custGeom>
                  <a:avLst/>
                  <a:gdLst>
                    <a:gd name="connsiteX0" fmla="*/ 800100 w 813434"/>
                    <a:gd name="connsiteY0" fmla="*/ 1123950 h 1123950"/>
                    <a:gd name="connsiteX1" fmla="*/ 0 w 813434"/>
                    <a:gd name="connsiteY1" fmla="*/ 933450 h 1123950"/>
                    <a:gd name="connsiteX2" fmla="*/ 34290 w 813434"/>
                    <a:gd name="connsiteY2" fmla="*/ 0 h 1123950"/>
                    <a:gd name="connsiteX3" fmla="*/ 813435 w 813434"/>
                    <a:gd name="connsiteY3" fmla="*/ 226695 h 1123950"/>
                    <a:gd name="connsiteX4" fmla="*/ 800100 w 813434"/>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34" h="1123950">
                      <a:moveTo>
                        <a:pt x="800100" y="1123950"/>
                      </a:moveTo>
                      <a:lnTo>
                        <a:pt x="0" y="933450"/>
                      </a:lnTo>
                      <a:lnTo>
                        <a:pt x="34290" y="0"/>
                      </a:lnTo>
                      <a:cubicBezTo>
                        <a:pt x="34290" y="0"/>
                        <a:pt x="512445" y="83820"/>
                        <a:pt x="813435" y="226695"/>
                      </a:cubicBezTo>
                      <a:cubicBezTo>
                        <a:pt x="812483" y="227648"/>
                        <a:pt x="800100" y="1123950"/>
                        <a:pt x="800100" y="1123950"/>
                      </a:cubicBezTo>
                      <a:close/>
                    </a:path>
                  </a:pathLst>
                </a:custGeom>
                <a:solidFill>
                  <a:srgbClr val="D0D0DF"/>
                </a:solidFill>
                <a:ln w="9525" cap="flat">
                  <a:noFill/>
                  <a:prstDash val="solid"/>
                  <a:miter/>
                </a:ln>
              </p:spPr>
              <p:txBody>
                <a:bodyPr rtlCol="0" anchor="ctr"/>
                <a:lstStyle/>
                <a:p>
                  <a:endParaRPr lang="en-US"/>
                </a:p>
              </p:txBody>
            </p:sp>
            <p:sp>
              <p:nvSpPr>
                <p:cNvPr id="135" name="Freeform: Shape 219">
                  <a:extLst>
                    <a:ext uri="{FF2B5EF4-FFF2-40B4-BE49-F238E27FC236}">
                      <a16:creationId xmlns="" xmlns:a16="http://schemas.microsoft.com/office/drawing/2014/main" id="{3E11A9C7-3E11-93DA-0B72-7B7547FB9538}"/>
                    </a:ext>
                  </a:extLst>
                </p:cNvPr>
                <p:cNvSpPr/>
                <p:nvPr/>
              </p:nvSpPr>
              <p:spPr>
                <a:xfrm>
                  <a:off x="5414962" y="2545079"/>
                  <a:ext cx="869632" cy="1127760"/>
                </a:xfrm>
                <a:custGeom>
                  <a:avLst/>
                  <a:gdLst>
                    <a:gd name="connsiteX0" fmla="*/ 855345 w 869632"/>
                    <a:gd name="connsiteY0" fmla="*/ 1127760 h 1127760"/>
                    <a:gd name="connsiteX1" fmla="*/ 0 w 869632"/>
                    <a:gd name="connsiteY1" fmla="*/ 933450 h 1127760"/>
                    <a:gd name="connsiteX2" fmla="*/ 37147 w 869632"/>
                    <a:gd name="connsiteY2" fmla="*/ 0 h 1127760"/>
                    <a:gd name="connsiteX3" fmla="*/ 869632 w 869632"/>
                    <a:gd name="connsiteY3" fmla="*/ 230505 h 1127760"/>
                    <a:gd name="connsiteX4" fmla="*/ 855345 w 869632"/>
                    <a:gd name="connsiteY4" fmla="*/ 112776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632" h="1127760">
                      <a:moveTo>
                        <a:pt x="855345" y="1127760"/>
                      </a:moveTo>
                      <a:lnTo>
                        <a:pt x="0" y="933450"/>
                      </a:lnTo>
                      <a:lnTo>
                        <a:pt x="37147" y="0"/>
                      </a:lnTo>
                      <a:cubicBezTo>
                        <a:pt x="37147" y="0"/>
                        <a:pt x="547688" y="86678"/>
                        <a:pt x="869632" y="230505"/>
                      </a:cubicBezTo>
                      <a:cubicBezTo>
                        <a:pt x="868680" y="231458"/>
                        <a:pt x="855345" y="1127760"/>
                        <a:pt x="855345" y="1127760"/>
                      </a:cubicBezTo>
                      <a:close/>
                    </a:path>
                  </a:pathLst>
                </a:custGeom>
                <a:solidFill>
                  <a:srgbClr val="E7E5F0"/>
                </a:solidFill>
                <a:ln w="9525" cap="flat">
                  <a:noFill/>
                  <a:prstDash val="solid"/>
                  <a:miter/>
                </a:ln>
              </p:spPr>
              <p:txBody>
                <a:bodyPr rtlCol="0" anchor="ctr"/>
                <a:lstStyle/>
                <a:p>
                  <a:endParaRPr lang="en-US"/>
                </a:p>
              </p:txBody>
            </p:sp>
            <p:sp>
              <p:nvSpPr>
                <p:cNvPr id="136" name="Freeform: Shape 220">
                  <a:extLst>
                    <a:ext uri="{FF2B5EF4-FFF2-40B4-BE49-F238E27FC236}">
                      <a16:creationId xmlns="" xmlns:a16="http://schemas.microsoft.com/office/drawing/2014/main" id="{F27B3967-0971-8416-7931-D00555A4944B}"/>
                    </a:ext>
                  </a:extLst>
                </p:cNvPr>
                <p:cNvSpPr/>
                <p:nvPr/>
              </p:nvSpPr>
              <p:spPr>
                <a:xfrm>
                  <a:off x="5404484" y="2556509"/>
                  <a:ext cx="879157" cy="1129664"/>
                </a:xfrm>
                <a:custGeom>
                  <a:avLst/>
                  <a:gdLst>
                    <a:gd name="connsiteX0" fmla="*/ 864870 w 879157"/>
                    <a:gd name="connsiteY0" fmla="*/ 1129665 h 1129664"/>
                    <a:gd name="connsiteX1" fmla="*/ 9525 w 879157"/>
                    <a:gd name="connsiteY1" fmla="*/ 935355 h 1129664"/>
                    <a:gd name="connsiteX2" fmla="*/ 0 w 879157"/>
                    <a:gd name="connsiteY2" fmla="*/ 0 h 1129664"/>
                    <a:gd name="connsiteX3" fmla="*/ 879158 w 879157"/>
                    <a:gd name="connsiteY3" fmla="*/ 232410 h 1129664"/>
                    <a:gd name="connsiteX4" fmla="*/ 864870 w 879157"/>
                    <a:gd name="connsiteY4" fmla="*/ 1129665 h 1129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57" h="1129664">
                      <a:moveTo>
                        <a:pt x="864870" y="1129665"/>
                      </a:moveTo>
                      <a:lnTo>
                        <a:pt x="9525" y="935355"/>
                      </a:lnTo>
                      <a:lnTo>
                        <a:pt x="0" y="0"/>
                      </a:lnTo>
                      <a:cubicBezTo>
                        <a:pt x="0" y="0"/>
                        <a:pt x="593408" y="106680"/>
                        <a:pt x="879158" y="232410"/>
                      </a:cubicBezTo>
                      <a:cubicBezTo>
                        <a:pt x="878205" y="234315"/>
                        <a:pt x="864870" y="1129665"/>
                        <a:pt x="864870" y="1129665"/>
                      </a:cubicBezTo>
                      <a:close/>
                    </a:path>
                  </a:pathLst>
                </a:custGeom>
                <a:solidFill>
                  <a:srgbClr val="FFFFFF"/>
                </a:solidFill>
                <a:ln w="9525" cap="flat">
                  <a:noFill/>
                  <a:prstDash val="solid"/>
                  <a:miter/>
                </a:ln>
              </p:spPr>
              <p:txBody>
                <a:bodyPr rtlCol="0" anchor="ctr"/>
                <a:lstStyle/>
                <a:p>
                  <a:endParaRPr lang="en-US"/>
                </a:p>
              </p:txBody>
            </p:sp>
            <p:sp>
              <p:nvSpPr>
                <p:cNvPr id="137" name="Freeform: Shape 221">
                  <a:extLst>
                    <a:ext uri="{FF2B5EF4-FFF2-40B4-BE49-F238E27FC236}">
                      <a16:creationId xmlns="" xmlns:a16="http://schemas.microsoft.com/office/drawing/2014/main" id="{B765EEE1-A556-8436-6A91-C8ED55405729}"/>
                    </a:ext>
                  </a:extLst>
                </p:cNvPr>
                <p:cNvSpPr/>
                <p:nvPr/>
              </p:nvSpPr>
              <p:spPr>
                <a:xfrm>
                  <a:off x="6285547" y="2544126"/>
                  <a:ext cx="820102" cy="1114425"/>
                </a:xfrm>
                <a:custGeom>
                  <a:avLst/>
                  <a:gdLst>
                    <a:gd name="connsiteX0" fmla="*/ 14288 w 820102"/>
                    <a:gd name="connsiteY0" fmla="*/ 1114425 h 1114425"/>
                    <a:gd name="connsiteX1" fmla="*/ 820103 w 820102"/>
                    <a:gd name="connsiteY1" fmla="*/ 934403 h 1114425"/>
                    <a:gd name="connsiteX2" fmla="*/ 784860 w 820102"/>
                    <a:gd name="connsiteY2" fmla="*/ 0 h 1114425"/>
                    <a:gd name="connsiteX3" fmla="*/ 0 w 820102"/>
                    <a:gd name="connsiteY3" fmla="*/ 216218 h 1114425"/>
                    <a:gd name="connsiteX4" fmla="*/ 14288 w 820102"/>
                    <a:gd name="connsiteY4" fmla="*/ 1114425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02" h="1114425">
                      <a:moveTo>
                        <a:pt x="14288" y="1114425"/>
                      </a:moveTo>
                      <a:lnTo>
                        <a:pt x="820103" y="934403"/>
                      </a:lnTo>
                      <a:lnTo>
                        <a:pt x="784860" y="0"/>
                      </a:lnTo>
                      <a:cubicBezTo>
                        <a:pt x="784860" y="0"/>
                        <a:pt x="302895" y="78105"/>
                        <a:pt x="0" y="216218"/>
                      </a:cubicBezTo>
                      <a:cubicBezTo>
                        <a:pt x="1905" y="218123"/>
                        <a:pt x="14288" y="1114425"/>
                        <a:pt x="14288" y="1114425"/>
                      </a:cubicBezTo>
                      <a:close/>
                    </a:path>
                  </a:pathLst>
                </a:custGeom>
                <a:solidFill>
                  <a:srgbClr val="D0D0DF"/>
                </a:solidFill>
                <a:ln w="9525" cap="flat">
                  <a:noFill/>
                  <a:prstDash val="solid"/>
                  <a:miter/>
                </a:ln>
              </p:spPr>
              <p:txBody>
                <a:bodyPr rtlCol="0" anchor="ctr"/>
                <a:lstStyle/>
                <a:p>
                  <a:endParaRPr lang="en-US"/>
                </a:p>
              </p:txBody>
            </p:sp>
            <p:sp>
              <p:nvSpPr>
                <p:cNvPr id="138" name="Freeform: Shape 222">
                  <a:extLst>
                    <a:ext uri="{FF2B5EF4-FFF2-40B4-BE49-F238E27FC236}">
                      <a16:creationId xmlns="" xmlns:a16="http://schemas.microsoft.com/office/drawing/2014/main" id="{F537C69F-EABC-3EB1-B772-31AEB1CE426F}"/>
                    </a:ext>
                  </a:extLst>
                </p:cNvPr>
                <p:cNvSpPr/>
                <p:nvPr/>
              </p:nvSpPr>
              <p:spPr>
                <a:xfrm>
                  <a:off x="6286500" y="2555557"/>
                  <a:ext cx="875347" cy="1117282"/>
                </a:xfrm>
                <a:custGeom>
                  <a:avLst/>
                  <a:gdLst>
                    <a:gd name="connsiteX0" fmla="*/ 14288 w 875347"/>
                    <a:gd name="connsiteY0" fmla="*/ 1117283 h 1117282"/>
                    <a:gd name="connsiteX1" fmla="*/ 875347 w 875347"/>
                    <a:gd name="connsiteY1" fmla="*/ 933450 h 1117282"/>
                    <a:gd name="connsiteX2" fmla="*/ 838200 w 875347"/>
                    <a:gd name="connsiteY2" fmla="*/ 0 h 1117282"/>
                    <a:gd name="connsiteX3" fmla="*/ 0 w 875347"/>
                    <a:gd name="connsiteY3" fmla="*/ 220027 h 1117282"/>
                    <a:gd name="connsiteX4" fmla="*/ 14288 w 875347"/>
                    <a:gd name="connsiteY4" fmla="*/ 1117283 h 111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347" h="1117282">
                      <a:moveTo>
                        <a:pt x="14288" y="1117283"/>
                      </a:moveTo>
                      <a:lnTo>
                        <a:pt x="875347" y="933450"/>
                      </a:lnTo>
                      <a:lnTo>
                        <a:pt x="838200" y="0"/>
                      </a:lnTo>
                      <a:cubicBezTo>
                        <a:pt x="838200" y="0"/>
                        <a:pt x="323850" y="80010"/>
                        <a:pt x="0" y="220027"/>
                      </a:cubicBezTo>
                      <a:cubicBezTo>
                        <a:pt x="953" y="220980"/>
                        <a:pt x="14288" y="1117283"/>
                        <a:pt x="14288" y="1117283"/>
                      </a:cubicBezTo>
                      <a:close/>
                    </a:path>
                  </a:pathLst>
                </a:custGeom>
                <a:solidFill>
                  <a:srgbClr val="E7E5F0"/>
                </a:solidFill>
                <a:ln w="9525" cap="flat">
                  <a:noFill/>
                  <a:prstDash val="solid"/>
                  <a:miter/>
                </a:ln>
              </p:spPr>
              <p:txBody>
                <a:bodyPr rtlCol="0" anchor="ctr"/>
                <a:lstStyle/>
                <a:p>
                  <a:endParaRPr lang="en-US"/>
                </a:p>
              </p:txBody>
            </p:sp>
            <p:sp>
              <p:nvSpPr>
                <p:cNvPr id="139" name="Freeform: Shape 223">
                  <a:extLst>
                    <a:ext uri="{FF2B5EF4-FFF2-40B4-BE49-F238E27FC236}">
                      <a16:creationId xmlns="" xmlns:a16="http://schemas.microsoft.com/office/drawing/2014/main" id="{F9DC6243-833B-BE1F-5A0E-F54F051E3C7F}"/>
                    </a:ext>
                  </a:extLst>
                </p:cNvPr>
                <p:cNvSpPr/>
                <p:nvPr/>
              </p:nvSpPr>
              <p:spPr>
                <a:xfrm>
                  <a:off x="6288405" y="2567939"/>
                  <a:ext cx="884872" cy="1118234"/>
                </a:xfrm>
                <a:custGeom>
                  <a:avLst/>
                  <a:gdLst>
                    <a:gd name="connsiteX0" fmla="*/ 14288 w 884872"/>
                    <a:gd name="connsiteY0" fmla="*/ 1118235 h 1118234"/>
                    <a:gd name="connsiteX1" fmla="*/ 875347 w 884872"/>
                    <a:gd name="connsiteY1" fmla="*/ 934402 h 1118234"/>
                    <a:gd name="connsiteX2" fmla="*/ 884872 w 884872"/>
                    <a:gd name="connsiteY2" fmla="*/ 0 h 1118234"/>
                    <a:gd name="connsiteX3" fmla="*/ 0 w 884872"/>
                    <a:gd name="connsiteY3" fmla="*/ 220980 h 1118234"/>
                    <a:gd name="connsiteX4" fmla="*/ 14288 w 884872"/>
                    <a:gd name="connsiteY4" fmla="*/ 1118235 h 111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72" h="1118234">
                      <a:moveTo>
                        <a:pt x="14288" y="1118235"/>
                      </a:moveTo>
                      <a:lnTo>
                        <a:pt x="875347" y="934402"/>
                      </a:lnTo>
                      <a:lnTo>
                        <a:pt x="884872" y="0"/>
                      </a:lnTo>
                      <a:cubicBezTo>
                        <a:pt x="884872" y="0"/>
                        <a:pt x="287655" y="99060"/>
                        <a:pt x="0" y="220980"/>
                      </a:cubicBezTo>
                      <a:cubicBezTo>
                        <a:pt x="952" y="222885"/>
                        <a:pt x="14288" y="1118235"/>
                        <a:pt x="14288" y="1118235"/>
                      </a:cubicBezTo>
                      <a:close/>
                    </a:path>
                  </a:pathLst>
                </a:custGeom>
                <a:solidFill>
                  <a:srgbClr val="FFFFFF"/>
                </a:solidFill>
                <a:ln w="9525" cap="flat">
                  <a:noFill/>
                  <a:prstDash val="solid"/>
                  <a:miter/>
                </a:ln>
              </p:spPr>
              <p:txBody>
                <a:bodyPr rtlCol="0" anchor="ctr"/>
                <a:lstStyle/>
                <a:p>
                  <a:endParaRPr lang="en-US"/>
                </a:p>
              </p:txBody>
            </p:sp>
            <p:grpSp>
              <p:nvGrpSpPr>
                <p:cNvPr id="140" name="Graphic 4">
                  <a:extLst>
                    <a:ext uri="{FF2B5EF4-FFF2-40B4-BE49-F238E27FC236}">
                      <a16:creationId xmlns="" xmlns:a16="http://schemas.microsoft.com/office/drawing/2014/main" id="{53E1B21D-D2EA-1FC4-3A39-04C008EF15B1}"/>
                    </a:ext>
                  </a:extLst>
                </p:cNvPr>
                <p:cNvGrpSpPr/>
                <p:nvPr/>
              </p:nvGrpSpPr>
              <p:grpSpPr>
                <a:xfrm>
                  <a:off x="5313044" y="2611977"/>
                  <a:ext cx="925830" cy="1150173"/>
                  <a:chOff x="5313044" y="2611977"/>
                  <a:chExt cx="925830" cy="1150173"/>
                </a:xfrm>
              </p:grpSpPr>
              <p:sp>
                <p:nvSpPr>
                  <p:cNvPr id="145" name="Freeform: Shape 225">
                    <a:extLst>
                      <a:ext uri="{FF2B5EF4-FFF2-40B4-BE49-F238E27FC236}">
                        <a16:creationId xmlns="" xmlns:a16="http://schemas.microsoft.com/office/drawing/2014/main" id="{C1552B98-6BB5-73C9-7814-09218EA02445}"/>
                      </a:ext>
                    </a:extLst>
                  </p:cNvPr>
                  <p:cNvSpPr/>
                  <p:nvPr/>
                </p:nvSpPr>
                <p:spPr>
                  <a:xfrm>
                    <a:off x="5313044" y="2611977"/>
                    <a:ext cx="925830" cy="1150173"/>
                  </a:xfrm>
                  <a:custGeom>
                    <a:avLst/>
                    <a:gdLst>
                      <a:gd name="connsiteX0" fmla="*/ 877253 w 925830"/>
                      <a:gd name="connsiteY0" fmla="*/ 1149444 h 1150173"/>
                      <a:gd name="connsiteX1" fmla="*/ 48578 w 925830"/>
                      <a:gd name="connsiteY1" fmla="*/ 1001807 h 1150173"/>
                      <a:gd name="connsiteX2" fmla="*/ 0 w 925830"/>
                      <a:gd name="connsiteY2" fmla="*/ 941799 h 1150173"/>
                      <a:gd name="connsiteX3" fmla="*/ 0 w 925830"/>
                      <a:gd name="connsiteY3" fmla="*/ 43592 h 1150173"/>
                      <a:gd name="connsiteX4" fmla="*/ 48578 w 925830"/>
                      <a:gd name="connsiteY4" fmla="*/ 729 h 1150173"/>
                      <a:gd name="connsiteX5" fmla="*/ 877253 w 925830"/>
                      <a:gd name="connsiteY5" fmla="*/ 148367 h 1150173"/>
                      <a:gd name="connsiteX6" fmla="*/ 925830 w 925830"/>
                      <a:gd name="connsiteY6" fmla="*/ 208374 h 1150173"/>
                      <a:gd name="connsiteX7" fmla="*/ 925830 w 925830"/>
                      <a:gd name="connsiteY7" fmla="*/ 1106582 h 1150173"/>
                      <a:gd name="connsiteX8" fmla="*/ 877253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877253" y="1149444"/>
                        </a:moveTo>
                        <a:lnTo>
                          <a:pt x="48578" y="1001807"/>
                        </a:lnTo>
                        <a:cubicBezTo>
                          <a:pt x="21908" y="997044"/>
                          <a:pt x="0" y="970374"/>
                          <a:pt x="0" y="941799"/>
                        </a:cubicBezTo>
                        <a:lnTo>
                          <a:pt x="0" y="43592"/>
                        </a:lnTo>
                        <a:cubicBezTo>
                          <a:pt x="0" y="15017"/>
                          <a:pt x="21908" y="-4033"/>
                          <a:pt x="48578" y="729"/>
                        </a:cubicBezTo>
                        <a:lnTo>
                          <a:pt x="877253" y="148367"/>
                        </a:lnTo>
                        <a:cubicBezTo>
                          <a:pt x="903923" y="153129"/>
                          <a:pt x="925830" y="179799"/>
                          <a:pt x="925830" y="208374"/>
                        </a:cubicBezTo>
                        <a:lnTo>
                          <a:pt x="925830" y="1106582"/>
                        </a:lnTo>
                        <a:cubicBezTo>
                          <a:pt x="925830" y="1135157"/>
                          <a:pt x="903923" y="1154207"/>
                          <a:pt x="877253" y="1149444"/>
                        </a:cubicBezTo>
                        <a:close/>
                      </a:path>
                    </a:pathLst>
                  </a:custGeom>
                  <a:solidFill>
                    <a:srgbClr val="2B9E98"/>
                  </a:solidFill>
                  <a:ln w="9525" cap="flat">
                    <a:noFill/>
                    <a:prstDash val="solid"/>
                    <a:miter/>
                  </a:ln>
                </p:spPr>
                <p:txBody>
                  <a:bodyPr rtlCol="0" anchor="ctr"/>
                  <a:lstStyle/>
                  <a:p>
                    <a:endParaRPr lang="en-US"/>
                  </a:p>
                </p:txBody>
              </p:sp>
              <p:sp>
                <p:nvSpPr>
                  <p:cNvPr id="146" name="Freeform: Shape 226">
                    <a:extLst>
                      <a:ext uri="{FF2B5EF4-FFF2-40B4-BE49-F238E27FC236}">
                        <a16:creationId xmlns="" xmlns:a16="http://schemas.microsoft.com/office/drawing/2014/main" id="{BF4D9E3C-CEE9-1CC2-F7F2-5E70CDF67DDA}"/>
                      </a:ext>
                    </a:extLst>
                  </p:cNvPr>
                  <p:cNvSpPr/>
                  <p:nvPr/>
                </p:nvSpPr>
                <p:spPr>
                  <a:xfrm>
                    <a:off x="5322569" y="2622455"/>
                    <a:ext cx="916305" cy="1139696"/>
                  </a:xfrm>
                  <a:custGeom>
                    <a:avLst/>
                    <a:gdLst>
                      <a:gd name="connsiteX0" fmla="*/ 868680 w 916305"/>
                      <a:gd name="connsiteY0" fmla="*/ 1138967 h 1139696"/>
                      <a:gd name="connsiteX1" fmla="*/ 47625 w 916305"/>
                      <a:gd name="connsiteY1" fmla="*/ 993234 h 1139696"/>
                      <a:gd name="connsiteX2" fmla="*/ 0 w 916305"/>
                      <a:gd name="connsiteY2" fmla="*/ 934179 h 1139696"/>
                      <a:gd name="connsiteX3" fmla="*/ 0 w 916305"/>
                      <a:gd name="connsiteY3" fmla="*/ 43592 h 1139696"/>
                      <a:gd name="connsiteX4" fmla="*/ 47625 w 916305"/>
                      <a:gd name="connsiteY4" fmla="*/ 729 h 1139696"/>
                      <a:gd name="connsiteX5" fmla="*/ 868680 w 916305"/>
                      <a:gd name="connsiteY5" fmla="*/ 146462 h 1139696"/>
                      <a:gd name="connsiteX6" fmla="*/ 916305 w 916305"/>
                      <a:gd name="connsiteY6" fmla="*/ 205517 h 1139696"/>
                      <a:gd name="connsiteX7" fmla="*/ 916305 w 916305"/>
                      <a:gd name="connsiteY7" fmla="*/ 1096104 h 1139696"/>
                      <a:gd name="connsiteX8" fmla="*/ 868680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868680" y="1138967"/>
                        </a:moveTo>
                        <a:lnTo>
                          <a:pt x="47625" y="993234"/>
                        </a:lnTo>
                        <a:cubicBezTo>
                          <a:pt x="20955" y="988472"/>
                          <a:pt x="0" y="961802"/>
                          <a:pt x="0" y="934179"/>
                        </a:cubicBezTo>
                        <a:lnTo>
                          <a:pt x="0" y="43592"/>
                        </a:lnTo>
                        <a:cubicBezTo>
                          <a:pt x="0" y="15017"/>
                          <a:pt x="20955" y="-4033"/>
                          <a:pt x="47625" y="729"/>
                        </a:cubicBezTo>
                        <a:lnTo>
                          <a:pt x="868680" y="146462"/>
                        </a:lnTo>
                        <a:cubicBezTo>
                          <a:pt x="895350" y="151224"/>
                          <a:pt x="916305" y="177894"/>
                          <a:pt x="916305" y="205517"/>
                        </a:cubicBezTo>
                        <a:lnTo>
                          <a:pt x="916305" y="1096104"/>
                        </a:lnTo>
                        <a:cubicBezTo>
                          <a:pt x="916305" y="1124679"/>
                          <a:pt x="894398" y="1143729"/>
                          <a:pt x="868680" y="1138967"/>
                        </a:cubicBezTo>
                        <a:close/>
                      </a:path>
                    </a:pathLst>
                  </a:custGeom>
                  <a:solidFill>
                    <a:srgbClr val="31AFA5"/>
                  </a:solidFill>
                  <a:ln w="9525" cap="flat">
                    <a:noFill/>
                    <a:prstDash val="solid"/>
                    <a:miter/>
                  </a:ln>
                </p:spPr>
                <p:txBody>
                  <a:bodyPr rtlCol="0" anchor="ctr"/>
                  <a:lstStyle/>
                  <a:p>
                    <a:endParaRPr lang="en-US"/>
                  </a:p>
                </p:txBody>
              </p:sp>
            </p:grpSp>
            <p:grpSp>
              <p:nvGrpSpPr>
                <p:cNvPr id="141" name="Graphic 4">
                  <a:extLst>
                    <a:ext uri="{FF2B5EF4-FFF2-40B4-BE49-F238E27FC236}">
                      <a16:creationId xmlns="" xmlns:a16="http://schemas.microsoft.com/office/drawing/2014/main" id="{CDACD7CC-16AF-715C-3E93-76F5C16CB113}"/>
                    </a:ext>
                  </a:extLst>
                </p:cNvPr>
                <p:cNvGrpSpPr/>
                <p:nvPr/>
              </p:nvGrpSpPr>
              <p:grpSpPr>
                <a:xfrm>
                  <a:off x="6332219" y="2611977"/>
                  <a:ext cx="925830" cy="1150173"/>
                  <a:chOff x="6332219" y="2611977"/>
                  <a:chExt cx="925830" cy="1150173"/>
                </a:xfrm>
              </p:grpSpPr>
              <p:sp>
                <p:nvSpPr>
                  <p:cNvPr id="143" name="Freeform: Shape 228">
                    <a:extLst>
                      <a:ext uri="{FF2B5EF4-FFF2-40B4-BE49-F238E27FC236}">
                        <a16:creationId xmlns="" xmlns:a16="http://schemas.microsoft.com/office/drawing/2014/main" id="{8F217F06-F520-650C-FCF7-A7048027D466}"/>
                      </a:ext>
                    </a:extLst>
                  </p:cNvPr>
                  <p:cNvSpPr/>
                  <p:nvPr/>
                </p:nvSpPr>
                <p:spPr>
                  <a:xfrm>
                    <a:off x="6332219" y="2611977"/>
                    <a:ext cx="925830" cy="1150173"/>
                  </a:xfrm>
                  <a:custGeom>
                    <a:avLst/>
                    <a:gdLst>
                      <a:gd name="connsiteX0" fmla="*/ 48578 w 925830"/>
                      <a:gd name="connsiteY0" fmla="*/ 1149444 h 1150173"/>
                      <a:gd name="connsiteX1" fmla="*/ 877253 w 925830"/>
                      <a:gd name="connsiteY1" fmla="*/ 1001807 h 1150173"/>
                      <a:gd name="connsiteX2" fmla="*/ 925830 w 925830"/>
                      <a:gd name="connsiteY2" fmla="*/ 941799 h 1150173"/>
                      <a:gd name="connsiteX3" fmla="*/ 925830 w 925830"/>
                      <a:gd name="connsiteY3" fmla="*/ 43592 h 1150173"/>
                      <a:gd name="connsiteX4" fmla="*/ 877253 w 925830"/>
                      <a:gd name="connsiteY4" fmla="*/ 729 h 1150173"/>
                      <a:gd name="connsiteX5" fmla="*/ 48578 w 925830"/>
                      <a:gd name="connsiteY5" fmla="*/ 148367 h 1150173"/>
                      <a:gd name="connsiteX6" fmla="*/ 0 w 925830"/>
                      <a:gd name="connsiteY6" fmla="*/ 208374 h 1150173"/>
                      <a:gd name="connsiteX7" fmla="*/ 0 w 925830"/>
                      <a:gd name="connsiteY7" fmla="*/ 1106582 h 1150173"/>
                      <a:gd name="connsiteX8" fmla="*/ 48578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48578" y="1149444"/>
                        </a:moveTo>
                        <a:lnTo>
                          <a:pt x="877253" y="1001807"/>
                        </a:lnTo>
                        <a:cubicBezTo>
                          <a:pt x="903923" y="997044"/>
                          <a:pt x="925830" y="970374"/>
                          <a:pt x="925830" y="941799"/>
                        </a:cubicBezTo>
                        <a:lnTo>
                          <a:pt x="925830" y="43592"/>
                        </a:lnTo>
                        <a:cubicBezTo>
                          <a:pt x="925830" y="15017"/>
                          <a:pt x="903923" y="-4033"/>
                          <a:pt x="877253" y="729"/>
                        </a:cubicBezTo>
                        <a:lnTo>
                          <a:pt x="48578" y="148367"/>
                        </a:lnTo>
                        <a:cubicBezTo>
                          <a:pt x="21908" y="153129"/>
                          <a:pt x="0" y="179799"/>
                          <a:pt x="0" y="208374"/>
                        </a:cubicBezTo>
                        <a:lnTo>
                          <a:pt x="0" y="1106582"/>
                        </a:lnTo>
                        <a:cubicBezTo>
                          <a:pt x="953" y="1135157"/>
                          <a:pt x="21908" y="1154207"/>
                          <a:pt x="48578" y="1149444"/>
                        </a:cubicBezTo>
                        <a:close/>
                      </a:path>
                    </a:pathLst>
                  </a:custGeom>
                  <a:solidFill>
                    <a:srgbClr val="2B9E98"/>
                  </a:solidFill>
                  <a:ln w="9525" cap="flat">
                    <a:noFill/>
                    <a:prstDash val="solid"/>
                    <a:miter/>
                  </a:ln>
                </p:spPr>
                <p:txBody>
                  <a:bodyPr rtlCol="0" anchor="ctr"/>
                  <a:lstStyle/>
                  <a:p>
                    <a:endParaRPr lang="en-US"/>
                  </a:p>
                </p:txBody>
              </p:sp>
              <p:sp>
                <p:nvSpPr>
                  <p:cNvPr id="144" name="Freeform: Shape 229">
                    <a:extLst>
                      <a:ext uri="{FF2B5EF4-FFF2-40B4-BE49-F238E27FC236}">
                        <a16:creationId xmlns="" xmlns:a16="http://schemas.microsoft.com/office/drawing/2014/main" id="{AA1D15C8-ED6F-2C03-0C0A-B4E96483884C}"/>
                      </a:ext>
                    </a:extLst>
                  </p:cNvPr>
                  <p:cNvSpPr/>
                  <p:nvPr/>
                </p:nvSpPr>
                <p:spPr>
                  <a:xfrm>
                    <a:off x="6333172" y="2622455"/>
                    <a:ext cx="916305" cy="1139696"/>
                  </a:xfrm>
                  <a:custGeom>
                    <a:avLst/>
                    <a:gdLst>
                      <a:gd name="connsiteX0" fmla="*/ 47625 w 916305"/>
                      <a:gd name="connsiteY0" fmla="*/ 1138967 h 1139696"/>
                      <a:gd name="connsiteX1" fmla="*/ 868680 w 916305"/>
                      <a:gd name="connsiteY1" fmla="*/ 993234 h 1139696"/>
                      <a:gd name="connsiteX2" fmla="*/ 916305 w 916305"/>
                      <a:gd name="connsiteY2" fmla="*/ 934179 h 1139696"/>
                      <a:gd name="connsiteX3" fmla="*/ 916305 w 916305"/>
                      <a:gd name="connsiteY3" fmla="*/ 43592 h 1139696"/>
                      <a:gd name="connsiteX4" fmla="*/ 868680 w 916305"/>
                      <a:gd name="connsiteY4" fmla="*/ 729 h 1139696"/>
                      <a:gd name="connsiteX5" fmla="*/ 47625 w 916305"/>
                      <a:gd name="connsiteY5" fmla="*/ 146462 h 1139696"/>
                      <a:gd name="connsiteX6" fmla="*/ 0 w 916305"/>
                      <a:gd name="connsiteY6" fmla="*/ 205517 h 1139696"/>
                      <a:gd name="connsiteX7" fmla="*/ 0 w 916305"/>
                      <a:gd name="connsiteY7" fmla="*/ 1096104 h 1139696"/>
                      <a:gd name="connsiteX8" fmla="*/ 47625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47625" y="1138967"/>
                        </a:moveTo>
                        <a:lnTo>
                          <a:pt x="868680" y="993234"/>
                        </a:lnTo>
                        <a:cubicBezTo>
                          <a:pt x="895350" y="988472"/>
                          <a:pt x="916305" y="961802"/>
                          <a:pt x="916305" y="934179"/>
                        </a:cubicBezTo>
                        <a:lnTo>
                          <a:pt x="916305" y="43592"/>
                        </a:lnTo>
                        <a:cubicBezTo>
                          <a:pt x="916305" y="15017"/>
                          <a:pt x="895350" y="-4033"/>
                          <a:pt x="868680" y="729"/>
                        </a:cubicBezTo>
                        <a:lnTo>
                          <a:pt x="47625" y="146462"/>
                        </a:lnTo>
                        <a:cubicBezTo>
                          <a:pt x="20955" y="151224"/>
                          <a:pt x="0" y="177894"/>
                          <a:pt x="0" y="205517"/>
                        </a:cubicBezTo>
                        <a:lnTo>
                          <a:pt x="0" y="1096104"/>
                        </a:lnTo>
                        <a:cubicBezTo>
                          <a:pt x="0" y="1124679"/>
                          <a:pt x="20955" y="1143729"/>
                          <a:pt x="47625" y="1138967"/>
                        </a:cubicBezTo>
                        <a:close/>
                      </a:path>
                    </a:pathLst>
                  </a:custGeom>
                  <a:solidFill>
                    <a:srgbClr val="31AFA5"/>
                  </a:solidFill>
                  <a:ln w="9525" cap="flat">
                    <a:noFill/>
                    <a:prstDash val="solid"/>
                    <a:miter/>
                  </a:ln>
                </p:spPr>
                <p:txBody>
                  <a:bodyPr rtlCol="0" anchor="ctr"/>
                  <a:lstStyle/>
                  <a:p>
                    <a:endParaRPr lang="en-US"/>
                  </a:p>
                </p:txBody>
              </p:sp>
            </p:grpSp>
            <p:sp>
              <p:nvSpPr>
                <p:cNvPr id="142" name="Freeform: Shape 230">
                  <a:extLst>
                    <a:ext uri="{FF2B5EF4-FFF2-40B4-BE49-F238E27FC236}">
                      <a16:creationId xmlns="" xmlns:a16="http://schemas.microsoft.com/office/drawing/2014/main" id="{8D82332F-7A5C-FD88-986D-54D6D785E0A8}"/>
                    </a:ext>
                  </a:extLst>
                </p:cNvPr>
                <p:cNvSpPr/>
                <p:nvPr/>
              </p:nvSpPr>
              <p:spPr>
                <a:xfrm>
                  <a:off x="6200775" y="2767964"/>
                  <a:ext cx="177165" cy="1002029"/>
                </a:xfrm>
                <a:custGeom>
                  <a:avLst/>
                  <a:gdLst>
                    <a:gd name="connsiteX0" fmla="*/ 151447 w 177165"/>
                    <a:gd name="connsiteY0" fmla="*/ 1002030 h 1002029"/>
                    <a:gd name="connsiteX1" fmla="*/ 25718 w 177165"/>
                    <a:gd name="connsiteY1" fmla="*/ 1002030 h 1002029"/>
                    <a:gd name="connsiteX2" fmla="*/ 0 w 177165"/>
                    <a:gd name="connsiteY2" fmla="*/ 976313 h 1002029"/>
                    <a:gd name="connsiteX3" fmla="*/ 0 w 177165"/>
                    <a:gd name="connsiteY3" fmla="*/ 25717 h 1002029"/>
                    <a:gd name="connsiteX4" fmla="*/ 25718 w 177165"/>
                    <a:gd name="connsiteY4" fmla="*/ 0 h 1002029"/>
                    <a:gd name="connsiteX5" fmla="*/ 151447 w 177165"/>
                    <a:gd name="connsiteY5" fmla="*/ 0 h 1002029"/>
                    <a:gd name="connsiteX6" fmla="*/ 177165 w 177165"/>
                    <a:gd name="connsiteY6" fmla="*/ 25717 h 1002029"/>
                    <a:gd name="connsiteX7" fmla="*/ 177165 w 177165"/>
                    <a:gd name="connsiteY7" fmla="*/ 976313 h 1002029"/>
                    <a:gd name="connsiteX8" fmla="*/ 151447 w 177165"/>
                    <a:gd name="connsiteY8" fmla="*/ 1002030 h 100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 h="1002029">
                      <a:moveTo>
                        <a:pt x="151447" y="1002030"/>
                      </a:moveTo>
                      <a:lnTo>
                        <a:pt x="25718" y="1002030"/>
                      </a:lnTo>
                      <a:cubicBezTo>
                        <a:pt x="11430" y="1002030"/>
                        <a:pt x="0" y="990600"/>
                        <a:pt x="0" y="976313"/>
                      </a:cubicBezTo>
                      <a:lnTo>
                        <a:pt x="0" y="25717"/>
                      </a:lnTo>
                      <a:cubicBezTo>
                        <a:pt x="0" y="11430"/>
                        <a:pt x="11430" y="0"/>
                        <a:pt x="25718" y="0"/>
                      </a:cubicBezTo>
                      <a:lnTo>
                        <a:pt x="151447" y="0"/>
                      </a:lnTo>
                      <a:cubicBezTo>
                        <a:pt x="165735" y="0"/>
                        <a:pt x="177165" y="11430"/>
                        <a:pt x="177165" y="25717"/>
                      </a:cubicBezTo>
                      <a:lnTo>
                        <a:pt x="177165" y="976313"/>
                      </a:lnTo>
                      <a:cubicBezTo>
                        <a:pt x="176213" y="990600"/>
                        <a:pt x="164782" y="1002030"/>
                        <a:pt x="151447" y="1002030"/>
                      </a:cubicBezTo>
                      <a:close/>
                    </a:path>
                  </a:pathLst>
                </a:custGeom>
                <a:solidFill>
                  <a:srgbClr val="2B9E98"/>
                </a:solidFill>
                <a:ln w="9525" cap="flat">
                  <a:noFill/>
                  <a:prstDash val="solid"/>
                  <a:miter/>
                </a:ln>
              </p:spPr>
              <p:txBody>
                <a:bodyPr rtlCol="0" anchor="ctr"/>
                <a:lstStyle/>
                <a:p>
                  <a:endParaRPr lang="en-US"/>
                </a:p>
              </p:txBody>
            </p:sp>
          </p:grpSp>
          <p:sp>
            <p:nvSpPr>
              <p:cNvPr id="125" name="Freeform: Shape 231">
                <a:extLst>
                  <a:ext uri="{FF2B5EF4-FFF2-40B4-BE49-F238E27FC236}">
                    <a16:creationId xmlns="" xmlns:a16="http://schemas.microsoft.com/office/drawing/2014/main" id="{4EB31BA7-3670-3C15-CBA5-2F547AC26FAD}"/>
                  </a:ext>
                </a:extLst>
              </p:cNvPr>
              <p:cNvSpPr/>
              <p:nvPr/>
            </p:nvSpPr>
            <p:spPr>
              <a:xfrm>
                <a:off x="5248236" y="3031489"/>
                <a:ext cx="202941" cy="306448"/>
              </a:xfrm>
              <a:custGeom>
                <a:avLst/>
                <a:gdLst>
                  <a:gd name="connsiteX0" fmla="*/ 10516 w 202941"/>
                  <a:gd name="connsiteY0" fmla="*/ 67945 h 306448"/>
                  <a:gd name="connsiteX1" fmla="*/ 17184 w 202941"/>
                  <a:gd name="connsiteY1" fmla="*/ 269875 h 306448"/>
                  <a:gd name="connsiteX2" fmla="*/ 190539 w 202941"/>
                  <a:gd name="connsiteY2" fmla="*/ 278447 h 306448"/>
                  <a:gd name="connsiteX3" fmla="*/ 80049 w 202941"/>
                  <a:gd name="connsiteY3" fmla="*/ 244157 h 306448"/>
                  <a:gd name="connsiteX4" fmla="*/ 202921 w 202941"/>
                  <a:gd name="connsiteY4" fmla="*/ 217487 h 306448"/>
                  <a:gd name="connsiteX5" fmla="*/ 73381 w 202941"/>
                  <a:gd name="connsiteY5" fmla="*/ 182245 h 306448"/>
                  <a:gd name="connsiteX6" fmla="*/ 192444 w 202941"/>
                  <a:gd name="connsiteY6" fmla="*/ 142240 h 306448"/>
                  <a:gd name="connsiteX7" fmla="*/ 61951 w 202941"/>
                  <a:gd name="connsiteY7" fmla="*/ 116522 h 306448"/>
                  <a:gd name="connsiteX8" fmla="*/ 194349 w 202941"/>
                  <a:gd name="connsiteY8" fmla="*/ 79375 h 306448"/>
                  <a:gd name="connsiteX9" fmla="*/ 69571 w 202941"/>
                  <a:gd name="connsiteY9" fmla="*/ 65087 h 306448"/>
                  <a:gd name="connsiteX10" fmla="*/ 78144 w 202941"/>
                  <a:gd name="connsiteY10" fmla="*/ 317 h 306448"/>
                  <a:gd name="connsiteX11" fmla="*/ 10516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0516" y="67945"/>
                    </a:moveTo>
                    <a:cubicBezTo>
                      <a:pt x="10516" y="67945"/>
                      <a:pt x="-17106" y="212725"/>
                      <a:pt x="17184" y="269875"/>
                    </a:cubicBezTo>
                    <a:cubicBezTo>
                      <a:pt x="51474" y="327025"/>
                      <a:pt x="181014" y="307022"/>
                      <a:pt x="190539" y="278447"/>
                    </a:cubicBezTo>
                    <a:cubicBezTo>
                      <a:pt x="200064" y="248920"/>
                      <a:pt x="80049" y="244157"/>
                      <a:pt x="80049" y="244157"/>
                    </a:cubicBezTo>
                    <a:cubicBezTo>
                      <a:pt x="80049" y="244157"/>
                      <a:pt x="201969" y="250825"/>
                      <a:pt x="202921" y="217487"/>
                    </a:cubicBezTo>
                    <a:cubicBezTo>
                      <a:pt x="204826" y="184150"/>
                      <a:pt x="73381" y="182245"/>
                      <a:pt x="73381" y="182245"/>
                    </a:cubicBezTo>
                    <a:cubicBezTo>
                      <a:pt x="73381" y="182245"/>
                      <a:pt x="194349" y="181292"/>
                      <a:pt x="192444" y="142240"/>
                    </a:cubicBezTo>
                    <a:cubicBezTo>
                      <a:pt x="190539" y="102235"/>
                      <a:pt x="61951" y="116522"/>
                      <a:pt x="61951" y="116522"/>
                    </a:cubicBezTo>
                    <a:cubicBezTo>
                      <a:pt x="61951" y="116522"/>
                      <a:pt x="205779" y="106997"/>
                      <a:pt x="194349" y="79375"/>
                    </a:cubicBezTo>
                    <a:cubicBezTo>
                      <a:pt x="181966" y="51752"/>
                      <a:pt x="69571" y="65087"/>
                      <a:pt x="69571" y="65087"/>
                    </a:cubicBezTo>
                    <a:cubicBezTo>
                      <a:pt x="69571" y="65087"/>
                      <a:pt x="105766" y="6032"/>
                      <a:pt x="78144" y="317"/>
                    </a:cubicBezTo>
                    <a:cubicBezTo>
                      <a:pt x="52426" y="-5398"/>
                      <a:pt x="10516" y="67945"/>
                      <a:pt x="10516" y="67945"/>
                    </a:cubicBezTo>
                    <a:close/>
                  </a:path>
                </a:pathLst>
              </a:custGeom>
              <a:solidFill>
                <a:srgbClr val="FCBCB1"/>
              </a:solidFill>
              <a:ln w="9525" cap="flat">
                <a:noFill/>
                <a:prstDash val="solid"/>
                <a:miter/>
              </a:ln>
            </p:spPr>
            <p:txBody>
              <a:bodyPr rtlCol="0" anchor="ctr"/>
              <a:lstStyle/>
              <a:p>
                <a:endParaRPr lang="en-US"/>
              </a:p>
            </p:txBody>
          </p:sp>
          <p:sp>
            <p:nvSpPr>
              <p:cNvPr id="126" name="Freeform: Shape 232">
                <a:extLst>
                  <a:ext uri="{FF2B5EF4-FFF2-40B4-BE49-F238E27FC236}">
                    <a16:creationId xmlns="" xmlns:a16="http://schemas.microsoft.com/office/drawing/2014/main" id="{1A9979F8-CAEA-ACAB-9FE4-CF41F2DE2B3F}"/>
                  </a:ext>
                </a:extLst>
              </p:cNvPr>
              <p:cNvSpPr/>
              <p:nvPr/>
            </p:nvSpPr>
            <p:spPr>
              <a:xfrm>
                <a:off x="7130394" y="3031489"/>
                <a:ext cx="202941" cy="306448"/>
              </a:xfrm>
              <a:custGeom>
                <a:avLst/>
                <a:gdLst>
                  <a:gd name="connsiteX0" fmla="*/ 192425 w 202941"/>
                  <a:gd name="connsiteY0" fmla="*/ 67945 h 306448"/>
                  <a:gd name="connsiteX1" fmla="*/ 185758 w 202941"/>
                  <a:gd name="connsiteY1" fmla="*/ 269875 h 306448"/>
                  <a:gd name="connsiteX2" fmla="*/ 12403 w 202941"/>
                  <a:gd name="connsiteY2" fmla="*/ 278447 h 306448"/>
                  <a:gd name="connsiteX3" fmla="*/ 122893 w 202941"/>
                  <a:gd name="connsiteY3" fmla="*/ 244157 h 306448"/>
                  <a:gd name="connsiteX4" fmla="*/ 21 w 202941"/>
                  <a:gd name="connsiteY4" fmla="*/ 217487 h 306448"/>
                  <a:gd name="connsiteX5" fmla="*/ 129561 w 202941"/>
                  <a:gd name="connsiteY5" fmla="*/ 182245 h 306448"/>
                  <a:gd name="connsiteX6" fmla="*/ 10498 w 202941"/>
                  <a:gd name="connsiteY6" fmla="*/ 142240 h 306448"/>
                  <a:gd name="connsiteX7" fmla="*/ 140990 w 202941"/>
                  <a:gd name="connsiteY7" fmla="*/ 116522 h 306448"/>
                  <a:gd name="connsiteX8" fmla="*/ 8593 w 202941"/>
                  <a:gd name="connsiteY8" fmla="*/ 79375 h 306448"/>
                  <a:gd name="connsiteX9" fmla="*/ 133371 w 202941"/>
                  <a:gd name="connsiteY9" fmla="*/ 65087 h 306448"/>
                  <a:gd name="connsiteX10" fmla="*/ 124798 w 202941"/>
                  <a:gd name="connsiteY10" fmla="*/ 317 h 306448"/>
                  <a:gd name="connsiteX11" fmla="*/ 192425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92425" y="67945"/>
                    </a:moveTo>
                    <a:cubicBezTo>
                      <a:pt x="192425" y="67945"/>
                      <a:pt x="220048" y="212725"/>
                      <a:pt x="185758" y="269875"/>
                    </a:cubicBezTo>
                    <a:cubicBezTo>
                      <a:pt x="151468" y="327025"/>
                      <a:pt x="21928" y="307022"/>
                      <a:pt x="12403" y="278447"/>
                    </a:cubicBezTo>
                    <a:cubicBezTo>
                      <a:pt x="2878" y="248920"/>
                      <a:pt x="122893" y="244157"/>
                      <a:pt x="122893" y="244157"/>
                    </a:cubicBezTo>
                    <a:cubicBezTo>
                      <a:pt x="122893" y="244157"/>
                      <a:pt x="973" y="250825"/>
                      <a:pt x="21" y="217487"/>
                    </a:cubicBezTo>
                    <a:cubicBezTo>
                      <a:pt x="-1885" y="184150"/>
                      <a:pt x="129561" y="182245"/>
                      <a:pt x="129561" y="182245"/>
                    </a:cubicBezTo>
                    <a:cubicBezTo>
                      <a:pt x="129561" y="182245"/>
                      <a:pt x="8593" y="181292"/>
                      <a:pt x="10498" y="142240"/>
                    </a:cubicBezTo>
                    <a:cubicBezTo>
                      <a:pt x="12403" y="102235"/>
                      <a:pt x="140990" y="116522"/>
                      <a:pt x="140990" y="116522"/>
                    </a:cubicBezTo>
                    <a:cubicBezTo>
                      <a:pt x="140990" y="116522"/>
                      <a:pt x="-2837" y="106997"/>
                      <a:pt x="8593" y="79375"/>
                    </a:cubicBezTo>
                    <a:cubicBezTo>
                      <a:pt x="20975" y="51752"/>
                      <a:pt x="133371" y="65087"/>
                      <a:pt x="133371" y="65087"/>
                    </a:cubicBezTo>
                    <a:cubicBezTo>
                      <a:pt x="133371" y="65087"/>
                      <a:pt x="97175" y="6032"/>
                      <a:pt x="124798" y="317"/>
                    </a:cubicBezTo>
                    <a:cubicBezTo>
                      <a:pt x="150515" y="-5398"/>
                      <a:pt x="192425" y="67945"/>
                      <a:pt x="192425" y="67945"/>
                    </a:cubicBezTo>
                    <a:close/>
                  </a:path>
                </a:pathLst>
              </a:custGeom>
              <a:solidFill>
                <a:srgbClr val="FCBCB1"/>
              </a:solidFill>
              <a:ln w="9525" cap="flat">
                <a:noFill/>
                <a:prstDash val="solid"/>
                <a:miter/>
              </a:ln>
            </p:spPr>
            <p:txBody>
              <a:bodyPr rtlCol="0" anchor="ctr"/>
              <a:lstStyle/>
              <a:p>
                <a:endParaRPr lang="en-US"/>
              </a:p>
            </p:txBody>
          </p:sp>
          <p:sp>
            <p:nvSpPr>
              <p:cNvPr id="127" name="Freeform: Shape 233">
                <a:extLst>
                  <a:ext uri="{FF2B5EF4-FFF2-40B4-BE49-F238E27FC236}">
                    <a16:creationId xmlns="" xmlns:a16="http://schemas.microsoft.com/office/drawing/2014/main" id="{AB5A4423-9702-E09B-E3E1-4283310738A6}"/>
                  </a:ext>
                </a:extLst>
              </p:cNvPr>
              <p:cNvSpPr/>
              <p:nvPr/>
            </p:nvSpPr>
            <p:spPr>
              <a:xfrm>
                <a:off x="6980702" y="2787059"/>
                <a:ext cx="199375" cy="200332"/>
              </a:xfrm>
              <a:custGeom>
                <a:avLst/>
                <a:gdLst>
                  <a:gd name="connsiteX0" fmla="*/ 126852 w 199375"/>
                  <a:gd name="connsiteY0" fmla="*/ 11385 h 200332"/>
                  <a:gd name="connsiteX1" fmla="*/ 138282 w 199375"/>
                  <a:gd name="connsiteY1" fmla="*/ 52342 h 200332"/>
                  <a:gd name="connsiteX2" fmla="*/ 148760 w 199375"/>
                  <a:gd name="connsiteY2" fmla="*/ 62820 h 200332"/>
                  <a:gd name="connsiteX3" fmla="*/ 188765 w 199375"/>
                  <a:gd name="connsiteY3" fmla="*/ 76155 h 200332"/>
                  <a:gd name="connsiteX4" fmla="*/ 192575 w 199375"/>
                  <a:gd name="connsiteY4" fmla="*/ 104730 h 200332"/>
                  <a:gd name="connsiteX5" fmla="*/ 157332 w 199375"/>
                  <a:gd name="connsiteY5" fmla="*/ 128542 h 200332"/>
                  <a:gd name="connsiteX6" fmla="*/ 150665 w 199375"/>
                  <a:gd name="connsiteY6" fmla="*/ 141877 h 200332"/>
                  <a:gd name="connsiteX7" fmla="*/ 149712 w 199375"/>
                  <a:gd name="connsiteY7" fmla="*/ 184740 h 200332"/>
                  <a:gd name="connsiteX8" fmla="*/ 123995 w 199375"/>
                  <a:gd name="connsiteY8" fmla="*/ 197122 h 200332"/>
                  <a:gd name="connsiteX9" fmla="*/ 90657 w 199375"/>
                  <a:gd name="connsiteY9" fmla="*/ 170452 h 200332"/>
                  <a:gd name="connsiteX10" fmla="*/ 76370 w 199375"/>
                  <a:gd name="connsiteY10" fmla="*/ 167595 h 200332"/>
                  <a:gd name="connsiteX11" fmla="*/ 35412 w 199375"/>
                  <a:gd name="connsiteY11" fmla="*/ 179977 h 200332"/>
                  <a:gd name="connsiteX12" fmla="*/ 15410 w 199375"/>
                  <a:gd name="connsiteY12" fmla="*/ 159022 h 200332"/>
                  <a:gd name="connsiteX13" fmla="*/ 29697 w 199375"/>
                  <a:gd name="connsiteY13" fmla="*/ 119017 h 200332"/>
                  <a:gd name="connsiteX14" fmla="*/ 27792 w 199375"/>
                  <a:gd name="connsiteY14" fmla="*/ 104730 h 200332"/>
                  <a:gd name="connsiteX15" fmla="*/ 3027 w 199375"/>
                  <a:gd name="connsiteY15" fmla="*/ 69487 h 200332"/>
                  <a:gd name="connsiteX16" fmla="*/ 16362 w 199375"/>
                  <a:gd name="connsiteY16" fmla="*/ 44722 h 200332"/>
                  <a:gd name="connsiteX17" fmla="*/ 59225 w 199375"/>
                  <a:gd name="connsiteY17" fmla="*/ 46627 h 200332"/>
                  <a:gd name="connsiteX18" fmla="*/ 72560 w 199375"/>
                  <a:gd name="connsiteY18" fmla="*/ 39960 h 200332"/>
                  <a:gd name="connsiteX19" fmla="*/ 98277 w 199375"/>
                  <a:gd name="connsiteY19" fmla="*/ 5670 h 200332"/>
                  <a:gd name="connsiteX20" fmla="*/ 126852 w 199375"/>
                  <a:gd name="connsiteY20" fmla="*/ 11385 h 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332">
                    <a:moveTo>
                      <a:pt x="126852" y="11385"/>
                    </a:moveTo>
                    <a:lnTo>
                      <a:pt x="138282" y="52342"/>
                    </a:lnTo>
                    <a:cubicBezTo>
                      <a:pt x="139235" y="57105"/>
                      <a:pt x="143045" y="60915"/>
                      <a:pt x="148760" y="62820"/>
                    </a:cubicBezTo>
                    <a:lnTo>
                      <a:pt x="188765" y="76155"/>
                    </a:lnTo>
                    <a:cubicBezTo>
                      <a:pt x="201147" y="79965"/>
                      <a:pt x="203052" y="97110"/>
                      <a:pt x="192575" y="104730"/>
                    </a:cubicBezTo>
                    <a:lnTo>
                      <a:pt x="157332" y="128542"/>
                    </a:lnTo>
                    <a:cubicBezTo>
                      <a:pt x="152570" y="131400"/>
                      <a:pt x="150665" y="136162"/>
                      <a:pt x="150665" y="141877"/>
                    </a:cubicBezTo>
                    <a:lnTo>
                      <a:pt x="149712" y="184740"/>
                    </a:lnTo>
                    <a:cubicBezTo>
                      <a:pt x="149712" y="198075"/>
                      <a:pt x="134472" y="204742"/>
                      <a:pt x="123995" y="197122"/>
                    </a:cubicBezTo>
                    <a:lnTo>
                      <a:pt x="90657" y="170452"/>
                    </a:lnTo>
                    <a:cubicBezTo>
                      <a:pt x="86847" y="167595"/>
                      <a:pt x="81132" y="166642"/>
                      <a:pt x="76370" y="167595"/>
                    </a:cubicBezTo>
                    <a:lnTo>
                      <a:pt x="35412" y="179977"/>
                    </a:lnTo>
                    <a:cubicBezTo>
                      <a:pt x="23029" y="183787"/>
                      <a:pt x="11600" y="171405"/>
                      <a:pt x="15410" y="159022"/>
                    </a:cubicBezTo>
                    <a:lnTo>
                      <a:pt x="29697" y="119017"/>
                    </a:lnTo>
                    <a:cubicBezTo>
                      <a:pt x="31602" y="114255"/>
                      <a:pt x="30650" y="108540"/>
                      <a:pt x="27792" y="104730"/>
                    </a:cubicBezTo>
                    <a:lnTo>
                      <a:pt x="3027" y="69487"/>
                    </a:lnTo>
                    <a:cubicBezTo>
                      <a:pt x="-4593" y="59010"/>
                      <a:pt x="3027" y="43770"/>
                      <a:pt x="16362" y="44722"/>
                    </a:cubicBezTo>
                    <a:lnTo>
                      <a:pt x="59225" y="46627"/>
                    </a:lnTo>
                    <a:cubicBezTo>
                      <a:pt x="63987" y="46627"/>
                      <a:pt x="69702" y="44722"/>
                      <a:pt x="72560" y="39960"/>
                    </a:cubicBezTo>
                    <a:lnTo>
                      <a:pt x="98277" y="5670"/>
                    </a:lnTo>
                    <a:cubicBezTo>
                      <a:pt x="106850" y="-3855"/>
                      <a:pt x="123042" y="-998"/>
                      <a:pt x="126852" y="11385"/>
                    </a:cubicBezTo>
                    <a:close/>
                  </a:path>
                </a:pathLst>
              </a:custGeom>
              <a:solidFill>
                <a:srgbClr val="FFBA36"/>
              </a:solidFill>
              <a:ln w="9525" cap="flat">
                <a:noFill/>
                <a:prstDash val="solid"/>
                <a:miter/>
              </a:ln>
            </p:spPr>
            <p:txBody>
              <a:bodyPr rtlCol="0" anchor="ctr"/>
              <a:lstStyle/>
              <a:p>
                <a:endParaRPr lang="en-US"/>
              </a:p>
            </p:txBody>
          </p:sp>
          <p:sp>
            <p:nvSpPr>
              <p:cNvPr id="128" name="Freeform: Shape 234">
                <a:extLst>
                  <a:ext uri="{FF2B5EF4-FFF2-40B4-BE49-F238E27FC236}">
                    <a16:creationId xmlns="" xmlns:a16="http://schemas.microsoft.com/office/drawing/2014/main" id="{BF634AB3-F034-FE8B-4434-23B6DF61CA10}"/>
                  </a:ext>
                </a:extLst>
              </p:cNvPr>
              <p:cNvSpPr/>
              <p:nvPr/>
            </p:nvSpPr>
            <p:spPr>
              <a:xfrm>
                <a:off x="5468132" y="3368626"/>
                <a:ext cx="199375" cy="200743"/>
              </a:xfrm>
              <a:custGeom>
                <a:avLst/>
                <a:gdLst>
                  <a:gd name="connsiteX0" fmla="*/ 126852 w 199375"/>
                  <a:gd name="connsiteY0" fmla="*/ 11796 h 200743"/>
                  <a:gd name="connsiteX1" fmla="*/ 138282 w 199375"/>
                  <a:gd name="connsiteY1" fmla="*/ 52753 h 200743"/>
                  <a:gd name="connsiteX2" fmla="*/ 148760 w 199375"/>
                  <a:gd name="connsiteY2" fmla="*/ 63231 h 200743"/>
                  <a:gd name="connsiteX3" fmla="*/ 188765 w 199375"/>
                  <a:gd name="connsiteY3" fmla="*/ 76566 h 200743"/>
                  <a:gd name="connsiteX4" fmla="*/ 192575 w 199375"/>
                  <a:gd name="connsiteY4" fmla="*/ 105141 h 200743"/>
                  <a:gd name="connsiteX5" fmla="*/ 157332 w 199375"/>
                  <a:gd name="connsiteY5" fmla="*/ 128953 h 200743"/>
                  <a:gd name="connsiteX6" fmla="*/ 150665 w 199375"/>
                  <a:gd name="connsiteY6" fmla="*/ 142288 h 200743"/>
                  <a:gd name="connsiteX7" fmla="*/ 149712 w 199375"/>
                  <a:gd name="connsiteY7" fmla="*/ 185151 h 200743"/>
                  <a:gd name="connsiteX8" fmla="*/ 123995 w 199375"/>
                  <a:gd name="connsiteY8" fmla="*/ 197533 h 200743"/>
                  <a:gd name="connsiteX9" fmla="*/ 90657 w 199375"/>
                  <a:gd name="connsiteY9" fmla="*/ 170863 h 200743"/>
                  <a:gd name="connsiteX10" fmla="*/ 76370 w 199375"/>
                  <a:gd name="connsiteY10" fmla="*/ 168006 h 200743"/>
                  <a:gd name="connsiteX11" fmla="*/ 35412 w 199375"/>
                  <a:gd name="connsiteY11" fmla="*/ 180388 h 200743"/>
                  <a:gd name="connsiteX12" fmla="*/ 15410 w 199375"/>
                  <a:gd name="connsiteY12" fmla="*/ 159433 h 200743"/>
                  <a:gd name="connsiteX13" fmla="*/ 29697 w 199375"/>
                  <a:gd name="connsiteY13" fmla="*/ 119428 h 200743"/>
                  <a:gd name="connsiteX14" fmla="*/ 27792 w 199375"/>
                  <a:gd name="connsiteY14" fmla="*/ 105141 h 200743"/>
                  <a:gd name="connsiteX15" fmla="*/ 3027 w 199375"/>
                  <a:gd name="connsiteY15" fmla="*/ 69898 h 200743"/>
                  <a:gd name="connsiteX16" fmla="*/ 16362 w 199375"/>
                  <a:gd name="connsiteY16" fmla="*/ 45133 h 200743"/>
                  <a:gd name="connsiteX17" fmla="*/ 59225 w 199375"/>
                  <a:gd name="connsiteY17" fmla="*/ 47038 h 200743"/>
                  <a:gd name="connsiteX18" fmla="*/ 72560 w 199375"/>
                  <a:gd name="connsiteY18" fmla="*/ 40371 h 200743"/>
                  <a:gd name="connsiteX19" fmla="*/ 98277 w 199375"/>
                  <a:gd name="connsiteY19" fmla="*/ 6081 h 200743"/>
                  <a:gd name="connsiteX20" fmla="*/ 126852 w 199375"/>
                  <a:gd name="connsiteY20" fmla="*/ 11796 h 2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743">
                    <a:moveTo>
                      <a:pt x="126852" y="11796"/>
                    </a:moveTo>
                    <a:lnTo>
                      <a:pt x="138282" y="52753"/>
                    </a:lnTo>
                    <a:cubicBezTo>
                      <a:pt x="139235" y="57516"/>
                      <a:pt x="143045" y="61326"/>
                      <a:pt x="148760" y="63231"/>
                    </a:cubicBezTo>
                    <a:lnTo>
                      <a:pt x="188765" y="76566"/>
                    </a:lnTo>
                    <a:cubicBezTo>
                      <a:pt x="201147" y="80376"/>
                      <a:pt x="203052" y="97521"/>
                      <a:pt x="192575" y="105141"/>
                    </a:cubicBezTo>
                    <a:lnTo>
                      <a:pt x="157332" y="128953"/>
                    </a:lnTo>
                    <a:cubicBezTo>
                      <a:pt x="152570" y="131811"/>
                      <a:pt x="150665" y="136573"/>
                      <a:pt x="150665" y="142288"/>
                    </a:cubicBezTo>
                    <a:lnTo>
                      <a:pt x="149712" y="185151"/>
                    </a:lnTo>
                    <a:cubicBezTo>
                      <a:pt x="149712" y="198486"/>
                      <a:pt x="134472" y="205153"/>
                      <a:pt x="123995" y="197533"/>
                    </a:cubicBezTo>
                    <a:lnTo>
                      <a:pt x="90657" y="170863"/>
                    </a:lnTo>
                    <a:cubicBezTo>
                      <a:pt x="86847" y="168006"/>
                      <a:pt x="81132" y="167053"/>
                      <a:pt x="76370" y="168006"/>
                    </a:cubicBezTo>
                    <a:lnTo>
                      <a:pt x="35412" y="180388"/>
                    </a:lnTo>
                    <a:cubicBezTo>
                      <a:pt x="23030" y="184198"/>
                      <a:pt x="11600" y="171816"/>
                      <a:pt x="15410" y="159433"/>
                    </a:cubicBezTo>
                    <a:lnTo>
                      <a:pt x="29697" y="119428"/>
                    </a:lnTo>
                    <a:cubicBezTo>
                      <a:pt x="31602" y="114666"/>
                      <a:pt x="30650" y="108951"/>
                      <a:pt x="27792" y="105141"/>
                    </a:cubicBezTo>
                    <a:lnTo>
                      <a:pt x="3027" y="69898"/>
                    </a:lnTo>
                    <a:cubicBezTo>
                      <a:pt x="-4593" y="59421"/>
                      <a:pt x="3027" y="44181"/>
                      <a:pt x="16362" y="45133"/>
                    </a:cubicBezTo>
                    <a:lnTo>
                      <a:pt x="59225" y="47038"/>
                    </a:lnTo>
                    <a:cubicBezTo>
                      <a:pt x="63987" y="47038"/>
                      <a:pt x="69702" y="45133"/>
                      <a:pt x="72560" y="40371"/>
                    </a:cubicBezTo>
                    <a:lnTo>
                      <a:pt x="98277" y="6081"/>
                    </a:lnTo>
                    <a:cubicBezTo>
                      <a:pt x="106850" y="-4397"/>
                      <a:pt x="123995" y="-587"/>
                      <a:pt x="126852" y="11796"/>
                    </a:cubicBezTo>
                    <a:close/>
                  </a:path>
                </a:pathLst>
              </a:custGeom>
              <a:solidFill>
                <a:srgbClr val="FFBA36"/>
              </a:solidFill>
              <a:ln w="9525" cap="flat">
                <a:noFill/>
                <a:prstDash val="solid"/>
                <a:miter/>
              </a:ln>
            </p:spPr>
            <p:txBody>
              <a:bodyPr rtlCol="0" anchor="ctr"/>
              <a:lstStyle/>
              <a:p>
                <a:endParaRPr lang="en-US"/>
              </a:p>
            </p:txBody>
          </p:sp>
          <p:sp>
            <p:nvSpPr>
              <p:cNvPr id="129" name="Freeform: Shape 235">
                <a:extLst>
                  <a:ext uri="{FF2B5EF4-FFF2-40B4-BE49-F238E27FC236}">
                    <a16:creationId xmlns="" xmlns:a16="http://schemas.microsoft.com/office/drawing/2014/main" id="{42C0838D-94D2-B49D-43BB-684C698AC742}"/>
                  </a:ext>
                </a:extLst>
              </p:cNvPr>
              <p:cNvSpPr/>
              <p:nvPr/>
            </p:nvSpPr>
            <p:spPr>
              <a:xfrm>
                <a:off x="6702572" y="2751127"/>
                <a:ext cx="199375" cy="201022"/>
              </a:xfrm>
              <a:custGeom>
                <a:avLst/>
                <a:gdLst>
                  <a:gd name="connsiteX0" fmla="*/ 126852 w 199375"/>
                  <a:gd name="connsiteY0" fmla="*/ 12075 h 201022"/>
                  <a:gd name="connsiteX1" fmla="*/ 138282 w 199375"/>
                  <a:gd name="connsiteY1" fmla="*/ 53032 h 201022"/>
                  <a:gd name="connsiteX2" fmla="*/ 148759 w 199375"/>
                  <a:gd name="connsiteY2" fmla="*/ 63509 h 201022"/>
                  <a:gd name="connsiteX3" fmla="*/ 188765 w 199375"/>
                  <a:gd name="connsiteY3" fmla="*/ 76844 h 201022"/>
                  <a:gd name="connsiteX4" fmla="*/ 192575 w 199375"/>
                  <a:gd name="connsiteY4" fmla="*/ 105419 h 201022"/>
                  <a:gd name="connsiteX5" fmla="*/ 157332 w 199375"/>
                  <a:gd name="connsiteY5" fmla="*/ 129232 h 201022"/>
                  <a:gd name="connsiteX6" fmla="*/ 150665 w 199375"/>
                  <a:gd name="connsiteY6" fmla="*/ 142567 h 201022"/>
                  <a:gd name="connsiteX7" fmla="*/ 149712 w 199375"/>
                  <a:gd name="connsiteY7" fmla="*/ 185430 h 201022"/>
                  <a:gd name="connsiteX8" fmla="*/ 123995 w 199375"/>
                  <a:gd name="connsiteY8" fmla="*/ 197812 h 201022"/>
                  <a:gd name="connsiteX9" fmla="*/ 90657 w 199375"/>
                  <a:gd name="connsiteY9" fmla="*/ 171142 h 201022"/>
                  <a:gd name="connsiteX10" fmla="*/ 76370 w 199375"/>
                  <a:gd name="connsiteY10" fmla="*/ 168284 h 201022"/>
                  <a:gd name="connsiteX11" fmla="*/ 35412 w 199375"/>
                  <a:gd name="connsiteY11" fmla="*/ 180667 h 201022"/>
                  <a:gd name="connsiteX12" fmla="*/ 15409 w 199375"/>
                  <a:gd name="connsiteY12" fmla="*/ 159712 h 201022"/>
                  <a:gd name="connsiteX13" fmla="*/ 29697 w 199375"/>
                  <a:gd name="connsiteY13" fmla="*/ 119707 h 201022"/>
                  <a:gd name="connsiteX14" fmla="*/ 27792 w 199375"/>
                  <a:gd name="connsiteY14" fmla="*/ 105419 h 201022"/>
                  <a:gd name="connsiteX15" fmla="*/ 3027 w 199375"/>
                  <a:gd name="connsiteY15" fmla="*/ 70177 h 201022"/>
                  <a:gd name="connsiteX16" fmla="*/ 16362 w 199375"/>
                  <a:gd name="connsiteY16" fmla="*/ 45412 h 201022"/>
                  <a:gd name="connsiteX17" fmla="*/ 59225 w 199375"/>
                  <a:gd name="connsiteY17" fmla="*/ 47317 h 201022"/>
                  <a:gd name="connsiteX18" fmla="*/ 72559 w 199375"/>
                  <a:gd name="connsiteY18" fmla="*/ 40650 h 201022"/>
                  <a:gd name="connsiteX19" fmla="*/ 98277 w 199375"/>
                  <a:gd name="connsiteY19" fmla="*/ 6359 h 201022"/>
                  <a:gd name="connsiteX20" fmla="*/ 126852 w 199375"/>
                  <a:gd name="connsiteY20" fmla="*/ 12075 h 20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1022">
                    <a:moveTo>
                      <a:pt x="126852" y="12075"/>
                    </a:moveTo>
                    <a:lnTo>
                      <a:pt x="138282" y="53032"/>
                    </a:lnTo>
                    <a:cubicBezTo>
                      <a:pt x="139234" y="57794"/>
                      <a:pt x="143045" y="61605"/>
                      <a:pt x="148759" y="63509"/>
                    </a:cubicBezTo>
                    <a:lnTo>
                      <a:pt x="188765" y="76844"/>
                    </a:lnTo>
                    <a:cubicBezTo>
                      <a:pt x="201147" y="80655"/>
                      <a:pt x="203052" y="97800"/>
                      <a:pt x="192575" y="105419"/>
                    </a:cubicBezTo>
                    <a:lnTo>
                      <a:pt x="157332" y="129232"/>
                    </a:lnTo>
                    <a:cubicBezTo>
                      <a:pt x="152570" y="132089"/>
                      <a:pt x="150665" y="136852"/>
                      <a:pt x="150665" y="142567"/>
                    </a:cubicBezTo>
                    <a:lnTo>
                      <a:pt x="149712" y="185430"/>
                    </a:lnTo>
                    <a:cubicBezTo>
                      <a:pt x="149712" y="198764"/>
                      <a:pt x="134472" y="205432"/>
                      <a:pt x="123995" y="197812"/>
                    </a:cubicBezTo>
                    <a:lnTo>
                      <a:pt x="90657" y="171142"/>
                    </a:lnTo>
                    <a:cubicBezTo>
                      <a:pt x="86847" y="168284"/>
                      <a:pt x="81132" y="167332"/>
                      <a:pt x="76370" y="168284"/>
                    </a:cubicBezTo>
                    <a:lnTo>
                      <a:pt x="35412" y="180667"/>
                    </a:lnTo>
                    <a:cubicBezTo>
                      <a:pt x="23030" y="184477"/>
                      <a:pt x="11600" y="172094"/>
                      <a:pt x="15409" y="159712"/>
                    </a:cubicBezTo>
                    <a:lnTo>
                      <a:pt x="29697" y="119707"/>
                    </a:lnTo>
                    <a:cubicBezTo>
                      <a:pt x="31602" y="114944"/>
                      <a:pt x="30650" y="109230"/>
                      <a:pt x="27792" y="105419"/>
                    </a:cubicBezTo>
                    <a:lnTo>
                      <a:pt x="3027" y="70177"/>
                    </a:lnTo>
                    <a:cubicBezTo>
                      <a:pt x="-4593" y="59700"/>
                      <a:pt x="3027" y="44459"/>
                      <a:pt x="16362" y="45412"/>
                    </a:cubicBezTo>
                    <a:lnTo>
                      <a:pt x="59225" y="47317"/>
                    </a:lnTo>
                    <a:cubicBezTo>
                      <a:pt x="63987" y="47317"/>
                      <a:pt x="69702" y="45412"/>
                      <a:pt x="72559" y="40650"/>
                    </a:cubicBezTo>
                    <a:lnTo>
                      <a:pt x="98277" y="6359"/>
                    </a:lnTo>
                    <a:cubicBezTo>
                      <a:pt x="106850" y="-4118"/>
                      <a:pt x="123042" y="-1261"/>
                      <a:pt x="126852" y="12075"/>
                    </a:cubicBezTo>
                    <a:close/>
                  </a:path>
                </a:pathLst>
              </a:custGeom>
              <a:solidFill>
                <a:srgbClr val="E75336"/>
              </a:solidFill>
              <a:ln w="9525" cap="flat">
                <a:noFill/>
                <a:prstDash val="solid"/>
                <a:miter/>
              </a:ln>
            </p:spPr>
            <p:txBody>
              <a:bodyPr rtlCol="0" anchor="ctr"/>
              <a:lstStyle/>
              <a:p>
                <a:endParaRPr lang="en-US"/>
              </a:p>
            </p:txBody>
          </p:sp>
          <p:sp>
            <p:nvSpPr>
              <p:cNvPr id="130" name="Freeform: Shape 236">
                <a:extLst>
                  <a:ext uri="{FF2B5EF4-FFF2-40B4-BE49-F238E27FC236}">
                    <a16:creationId xmlns="" xmlns:a16="http://schemas.microsoft.com/office/drawing/2014/main" id="{964386BC-E5DD-CC2B-8235-DFF56A867E81}"/>
                  </a:ext>
                </a:extLst>
              </p:cNvPr>
              <p:cNvSpPr/>
              <p:nvPr/>
            </p:nvSpPr>
            <p:spPr>
              <a:xfrm>
                <a:off x="6812741" y="3043269"/>
                <a:ext cx="194125" cy="201181"/>
              </a:xfrm>
              <a:custGeom>
                <a:avLst/>
                <a:gdLst>
                  <a:gd name="connsiteX0" fmla="*/ 87169 w 194125"/>
                  <a:gd name="connsiteY0" fmla="*/ 4730 h 201181"/>
                  <a:gd name="connsiteX1" fmla="*/ 117649 w 194125"/>
                  <a:gd name="connsiteY1" fmla="*/ 34257 h 201181"/>
                  <a:gd name="connsiteX2" fmla="*/ 131936 w 194125"/>
                  <a:gd name="connsiteY2" fmla="*/ 39020 h 201181"/>
                  <a:gd name="connsiteX3" fmla="*/ 173846 w 194125"/>
                  <a:gd name="connsiteY3" fmla="*/ 31400 h 201181"/>
                  <a:gd name="connsiteX4" fmla="*/ 190991 w 194125"/>
                  <a:gd name="connsiteY4" fmla="*/ 54260 h 201181"/>
                  <a:gd name="connsiteX5" fmla="*/ 171941 w 194125"/>
                  <a:gd name="connsiteY5" fmla="*/ 92360 h 201181"/>
                  <a:gd name="connsiteX6" fmla="*/ 171941 w 194125"/>
                  <a:gd name="connsiteY6" fmla="*/ 106647 h 201181"/>
                  <a:gd name="connsiteX7" fmla="*/ 191944 w 194125"/>
                  <a:gd name="connsiteY7" fmla="*/ 143795 h 201181"/>
                  <a:gd name="connsiteX8" fmla="*/ 175751 w 194125"/>
                  <a:gd name="connsiteY8" fmla="*/ 166655 h 201181"/>
                  <a:gd name="connsiteX9" fmla="*/ 133841 w 194125"/>
                  <a:gd name="connsiteY9" fmla="*/ 159987 h 201181"/>
                  <a:gd name="connsiteX10" fmla="*/ 119554 w 194125"/>
                  <a:gd name="connsiteY10" fmla="*/ 164750 h 201181"/>
                  <a:gd name="connsiteX11" fmla="*/ 90026 w 194125"/>
                  <a:gd name="connsiteY11" fmla="*/ 196182 h 201181"/>
                  <a:gd name="connsiteX12" fmla="*/ 62404 w 194125"/>
                  <a:gd name="connsiteY12" fmla="*/ 187610 h 201181"/>
                  <a:gd name="connsiteX13" fmla="*/ 55736 w 194125"/>
                  <a:gd name="connsiteY13" fmla="*/ 145700 h 201181"/>
                  <a:gd name="connsiteX14" fmla="*/ 47164 w 194125"/>
                  <a:gd name="connsiteY14" fmla="*/ 134270 h 201181"/>
                  <a:gd name="connsiteX15" fmla="*/ 9064 w 194125"/>
                  <a:gd name="connsiteY15" fmla="*/ 116172 h 201181"/>
                  <a:gd name="connsiteX16" fmla="*/ 8111 w 194125"/>
                  <a:gd name="connsiteY16" fmla="*/ 87597 h 201181"/>
                  <a:gd name="connsiteX17" fmla="*/ 46211 w 194125"/>
                  <a:gd name="connsiteY17" fmla="*/ 68547 h 201181"/>
                  <a:gd name="connsiteX18" fmla="*/ 54784 w 194125"/>
                  <a:gd name="connsiteY18" fmla="*/ 56165 h 201181"/>
                  <a:gd name="connsiteX19" fmla="*/ 60499 w 194125"/>
                  <a:gd name="connsiteY19" fmla="*/ 14255 h 201181"/>
                  <a:gd name="connsiteX20" fmla="*/ 87169 w 194125"/>
                  <a:gd name="connsiteY20" fmla="*/ 4730 h 2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5" h="201181">
                    <a:moveTo>
                      <a:pt x="87169" y="4730"/>
                    </a:moveTo>
                    <a:lnTo>
                      <a:pt x="117649" y="34257"/>
                    </a:lnTo>
                    <a:cubicBezTo>
                      <a:pt x="121459" y="38067"/>
                      <a:pt x="126221" y="39972"/>
                      <a:pt x="131936" y="39020"/>
                    </a:cubicBezTo>
                    <a:lnTo>
                      <a:pt x="173846" y="31400"/>
                    </a:lnTo>
                    <a:cubicBezTo>
                      <a:pt x="187181" y="28542"/>
                      <a:pt x="196706" y="42830"/>
                      <a:pt x="190991" y="54260"/>
                    </a:cubicBezTo>
                    <a:lnTo>
                      <a:pt x="171941" y="92360"/>
                    </a:lnTo>
                    <a:cubicBezTo>
                      <a:pt x="170036" y="97122"/>
                      <a:pt x="170036" y="102837"/>
                      <a:pt x="171941" y="106647"/>
                    </a:cubicBezTo>
                    <a:lnTo>
                      <a:pt x="191944" y="143795"/>
                    </a:lnTo>
                    <a:cubicBezTo>
                      <a:pt x="198611" y="155225"/>
                      <a:pt x="189086" y="169512"/>
                      <a:pt x="175751" y="166655"/>
                    </a:cubicBezTo>
                    <a:lnTo>
                      <a:pt x="133841" y="159987"/>
                    </a:lnTo>
                    <a:cubicBezTo>
                      <a:pt x="129079" y="159035"/>
                      <a:pt x="123364" y="160940"/>
                      <a:pt x="119554" y="164750"/>
                    </a:cubicBezTo>
                    <a:lnTo>
                      <a:pt x="90026" y="196182"/>
                    </a:lnTo>
                    <a:cubicBezTo>
                      <a:pt x="81454" y="205707"/>
                      <a:pt x="65261" y="200945"/>
                      <a:pt x="62404" y="187610"/>
                    </a:cubicBezTo>
                    <a:lnTo>
                      <a:pt x="55736" y="145700"/>
                    </a:lnTo>
                    <a:cubicBezTo>
                      <a:pt x="54784" y="140937"/>
                      <a:pt x="51926" y="136175"/>
                      <a:pt x="47164" y="134270"/>
                    </a:cubicBezTo>
                    <a:lnTo>
                      <a:pt x="9064" y="116172"/>
                    </a:lnTo>
                    <a:cubicBezTo>
                      <a:pt x="-2366" y="110457"/>
                      <a:pt x="-3319" y="93312"/>
                      <a:pt x="8111" y="87597"/>
                    </a:cubicBezTo>
                    <a:lnTo>
                      <a:pt x="46211" y="68547"/>
                    </a:lnTo>
                    <a:cubicBezTo>
                      <a:pt x="50974" y="65690"/>
                      <a:pt x="53831" y="61880"/>
                      <a:pt x="54784" y="56165"/>
                    </a:cubicBezTo>
                    <a:lnTo>
                      <a:pt x="60499" y="14255"/>
                    </a:lnTo>
                    <a:cubicBezTo>
                      <a:pt x="62404" y="920"/>
                      <a:pt x="77644" y="-4795"/>
                      <a:pt x="87169" y="4730"/>
                    </a:cubicBezTo>
                    <a:close/>
                  </a:path>
                </a:pathLst>
              </a:custGeom>
              <a:solidFill>
                <a:srgbClr val="73D8EF"/>
              </a:solidFill>
              <a:ln w="9525" cap="flat">
                <a:noFill/>
                <a:prstDash val="solid"/>
                <a:miter/>
              </a:ln>
            </p:spPr>
            <p:txBody>
              <a:bodyPr rtlCol="0" anchor="ctr"/>
              <a:lstStyle/>
              <a:p>
                <a:endParaRPr lang="en-US"/>
              </a:p>
            </p:txBody>
          </p:sp>
          <p:grpSp>
            <p:nvGrpSpPr>
              <p:cNvPr id="131" name="Graphic 4">
                <a:extLst>
                  <a:ext uri="{FF2B5EF4-FFF2-40B4-BE49-F238E27FC236}">
                    <a16:creationId xmlns="" xmlns:a16="http://schemas.microsoft.com/office/drawing/2014/main" id="{009196C7-556A-3858-7743-1E26D43B0F65}"/>
                  </a:ext>
                </a:extLst>
              </p:cNvPr>
              <p:cNvGrpSpPr/>
              <p:nvPr/>
            </p:nvGrpSpPr>
            <p:grpSpPr>
              <a:xfrm>
                <a:off x="6112192" y="2911791"/>
                <a:ext cx="366712" cy="715213"/>
                <a:chOff x="6112192" y="2911791"/>
                <a:chExt cx="366712" cy="715213"/>
              </a:xfrm>
              <a:noFill/>
            </p:grpSpPr>
            <p:sp>
              <p:nvSpPr>
                <p:cNvPr id="132" name="Freeform: Shape 238">
                  <a:extLst>
                    <a:ext uri="{FF2B5EF4-FFF2-40B4-BE49-F238E27FC236}">
                      <a16:creationId xmlns="" xmlns:a16="http://schemas.microsoft.com/office/drawing/2014/main" id="{5AC5E1F3-1C2A-C0F6-123B-10CF93D0421A}"/>
                    </a:ext>
                  </a:extLst>
                </p:cNvPr>
                <p:cNvSpPr/>
                <p:nvPr/>
              </p:nvSpPr>
              <p:spPr>
                <a:xfrm>
                  <a:off x="6112192" y="3593782"/>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sp>
              <p:nvSpPr>
                <p:cNvPr id="133" name="Freeform: Shape 239">
                  <a:extLst>
                    <a:ext uri="{FF2B5EF4-FFF2-40B4-BE49-F238E27FC236}">
                      <a16:creationId xmlns="" xmlns:a16="http://schemas.microsoft.com/office/drawing/2014/main" id="{DF457B43-4B22-CAEE-1258-3D7C147BB1A2}"/>
                    </a:ext>
                  </a:extLst>
                </p:cNvPr>
                <p:cNvSpPr/>
                <p:nvPr/>
              </p:nvSpPr>
              <p:spPr>
                <a:xfrm>
                  <a:off x="6112192" y="2911791"/>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grpSp>
        </p:grpSp>
      </p:grpSp>
      <p:pic>
        <p:nvPicPr>
          <p:cNvPr id="369" name="Picture 368">
            <a:extLst>
              <a:ext uri="{FF2B5EF4-FFF2-40B4-BE49-F238E27FC236}">
                <a16:creationId xmlns="" xmlns:a16="http://schemas.microsoft.com/office/drawing/2014/main" id="{239D793F-288B-4E1A-87C8-7FE2AD47B322}"/>
              </a:ext>
            </a:extLst>
          </p:cNvPr>
          <p:cNvPicPr>
            <a:picLocks noChangeAspect="1"/>
          </p:cNvPicPr>
          <p:nvPr/>
        </p:nvPicPr>
        <p:blipFill>
          <a:blip r:embed="rId6"/>
          <a:stretch>
            <a:fillRect/>
          </a:stretch>
        </p:blipFill>
        <p:spPr>
          <a:xfrm>
            <a:off x="5001873" y="1991443"/>
            <a:ext cx="4824536" cy="1849255"/>
          </a:xfrm>
          <a:prstGeom prst="rect">
            <a:avLst/>
          </a:prstGeom>
        </p:spPr>
      </p:pic>
      <p:pic>
        <p:nvPicPr>
          <p:cNvPr id="370" name="Picture 369">
            <a:extLst>
              <a:ext uri="{FF2B5EF4-FFF2-40B4-BE49-F238E27FC236}">
                <a16:creationId xmlns="" xmlns:a16="http://schemas.microsoft.com/office/drawing/2014/main" id="{E6843B93-643B-4B2D-AA16-71D22A09CC4E}"/>
              </a:ext>
            </a:extLst>
          </p:cNvPr>
          <p:cNvPicPr>
            <a:picLocks noChangeAspect="1"/>
          </p:cNvPicPr>
          <p:nvPr/>
        </p:nvPicPr>
        <p:blipFill>
          <a:blip r:embed="rId7"/>
          <a:stretch>
            <a:fillRect/>
          </a:stretch>
        </p:blipFill>
        <p:spPr>
          <a:xfrm>
            <a:off x="3671287" y="3806493"/>
            <a:ext cx="5329977" cy="2145630"/>
          </a:xfrm>
          <a:prstGeom prst="rect">
            <a:avLst/>
          </a:prstGeom>
        </p:spPr>
      </p:pic>
      <p:pic>
        <p:nvPicPr>
          <p:cNvPr id="371" name="Picture 370" descr="A picture containing text, toy, vector graphics&#10;&#10;Description automatically generated">
            <a:extLst>
              <a:ext uri="{FF2B5EF4-FFF2-40B4-BE49-F238E27FC236}">
                <a16:creationId xmlns="" xmlns:a16="http://schemas.microsoft.com/office/drawing/2014/main" id="{D6BE2F45-08CC-4C7B-A9F3-48C3802F43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580" y="3502079"/>
            <a:ext cx="3210948" cy="3007884"/>
          </a:xfrm>
          <a:prstGeom prst="rect">
            <a:avLst/>
          </a:prstGeom>
        </p:spPr>
      </p:pic>
    </p:spTree>
    <p:extLst>
      <p:ext uri="{BB962C8B-B14F-4D97-AF65-F5344CB8AC3E}">
        <p14:creationId xmlns:p14="http://schemas.microsoft.com/office/powerpoint/2010/main" val="330795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randombar(horizontal)">
                                      <p:cBhvr>
                                        <p:cTn id="7" dur="500"/>
                                        <p:tgtEl>
                                          <p:spTgt spid="36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70"/>
                                        </p:tgtEl>
                                        <p:attrNameLst>
                                          <p:attrName>style.visibility</p:attrName>
                                        </p:attrNameLst>
                                      </p:cBhvr>
                                      <p:to>
                                        <p:strVal val="visible"/>
                                      </p:to>
                                    </p:set>
                                    <p:animEffect transition="in" filter="randombar(horizontal)">
                                      <p:cBhvr>
                                        <p:cTn id="11"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17EECD0-85F3-461F-B1EF-3E1D1B12F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7" name="图片 6">
            <a:extLst>
              <a:ext uri="{FF2B5EF4-FFF2-40B4-BE49-F238E27FC236}">
                <a16:creationId xmlns:a16="http://schemas.microsoft.com/office/drawing/2014/main" xmlns="" id="{EA3845DD-975F-4D1E-8C55-60784C345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01" t="17037" r="9902" b="5926"/>
          <a:stretch/>
        </p:blipFill>
        <p:spPr>
          <a:xfrm rot="800898">
            <a:off x="6153645" y="1148545"/>
            <a:ext cx="6580153" cy="4680820"/>
          </a:xfrm>
          <a:prstGeom prst="rect">
            <a:avLst/>
          </a:prstGeom>
        </p:spPr>
      </p:pic>
      <p:pic>
        <p:nvPicPr>
          <p:cNvPr id="5" name="图片 4">
            <a:extLst>
              <a:ext uri="{FF2B5EF4-FFF2-40B4-BE49-F238E27FC236}">
                <a16:creationId xmlns:a16="http://schemas.microsoft.com/office/drawing/2014/main" xmlns="" id="{9F778452-DA45-47FC-BE1E-3428CE62B0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41" t="13332" r="9260" b="14074"/>
          <a:stretch/>
        </p:blipFill>
        <p:spPr>
          <a:xfrm>
            <a:off x="314960" y="3"/>
            <a:ext cx="7947728" cy="6525715"/>
          </a:xfrm>
          <a:prstGeom prst="rect">
            <a:avLst/>
          </a:prstGeom>
        </p:spPr>
      </p:pic>
      <p:sp>
        <p:nvSpPr>
          <p:cNvPr id="6" name="TextBox 5"/>
          <p:cNvSpPr txBox="1"/>
          <p:nvPr/>
        </p:nvSpPr>
        <p:spPr>
          <a:xfrm>
            <a:off x="1971066" y="2644173"/>
            <a:ext cx="5897162" cy="1569660"/>
          </a:xfrm>
          <a:prstGeom prst="rect">
            <a:avLst/>
          </a:prstGeom>
          <a:noFill/>
        </p:spPr>
        <p:txBody>
          <a:bodyPr wrap="square" rtlCol="0">
            <a:spAutoFit/>
          </a:bodyPr>
          <a:lstStyle/>
          <a:p>
            <a:pPr>
              <a:buClr>
                <a:srgbClr val="000000"/>
              </a:buClr>
              <a:buFont typeface="Arial"/>
              <a:buNone/>
            </a:pPr>
            <a:r>
              <a:rPr lang="en-US" sz="9600" b="1" kern="0" dirty="0" smtClean="0">
                <a:ln w="12700">
                  <a:solidFill>
                    <a:srgbClr val="41C9EB">
                      <a:lumMod val="75000"/>
                    </a:srgbClr>
                  </a:solidFill>
                  <a:prstDash val="solid"/>
                </a:ln>
                <a:solidFill>
                  <a:srgbClr val="FFCCA9">
                    <a:lumMod val="75000"/>
                  </a:srgbClr>
                </a:solidFill>
                <a:effectLst>
                  <a:outerShdw dist="38100" dir="2640000" algn="bl" rotWithShape="0">
                    <a:srgbClr val="41C9EB">
                      <a:lumMod val="75000"/>
                    </a:srgbClr>
                  </a:outerShdw>
                </a:effectLst>
                <a:latin typeface="iCiel Cadena" panose="02000503000000020004" pitchFamily="50" charset="0"/>
                <a:cs typeface="Arial"/>
                <a:sym typeface="Arial"/>
              </a:rPr>
              <a:t>ĐỌC HIỂU</a:t>
            </a:r>
            <a:endParaRPr lang="en-US" sz="9600" b="1" kern="0" dirty="0">
              <a:ln w="12700">
                <a:solidFill>
                  <a:srgbClr val="41C9EB">
                    <a:lumMod val="75000"/>
                  </a:srgbClr>
                </a:solidFill>
                <a:prstDash val="solid"/>
              </a:ln>
              <a:solidFill>
                <a:srgbClr val="FFCCA9">
                  <a:lumMod val="75000"/>
                </a:srgbClr>
              </a:solidFill>
              <a:effectLst>
                <a:outerShdw dist="38100" dir="2640000" algn="bl" rotWithShape="0">
                  <a:srgbClr val="41C9EB">
                    <a:lumMod val="75000"/>
                  </a:srgbClr>
                </a:outerShdw>
              </a:effectLst>
              <a:latin typeface="iCiel Cadena" panose="02000503000000020004" pitchFamily="50" charset="0"/>
              <a:cs typeface="Arial"/>
              <a:sym typeface="Arial"/>
            </a:endParaRPr>
          </a:p>
        </p:txBody>
      </p:sp>
    </p:spTree>
    <p:extLst>
      <p:ext uri="{BB962C8B-B14F-4D97-AF65-F5344CB8AC3E}">
        <p14:creationId xmlns:p14="http://schemas.microsoft.com/office/powerpoint/2010/main" val="361922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xmlns="" id="{E6C875A9-C31F-4DA4-888A-7E06CE6F80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50" b="90000" l="7750" r="91750">
                        <a14:foregroundMark x1="7833" y1="46667" x2="14417" y2="46000"/>
                        <a14:foregroundMark x1="48750" y1="9750" x2="48750" y2="9750"/>
                        <a14:foregroundMark x1="91750" y1="47583" x2="91750" y2="47583"/>
                        <a14:foregroundMark x1="32333" y1="88333" x2="67417" y2="85583"/>
                        <a14:foregroundMark x1="67417" y1="85583" x2="69083" y2="85917"/>
                        <a14:foregroundMark x1="26583" y1="84667" x2="26583" y2="84667"/>
                        <a14:foregroundMark x1="20500" y1="85333" x2="27000" y2="89167"/>
                      </a14:backgroundRemoval>
                    </a14:imgEffect>
                  </a14:imgLayer>
                </a14:imgProps>
              </a:ext>
              <a:ext uri="{28A0092B-C50C-407E-A947-70E740481C1C}">
                <a14:useLocalDpi xmlns:a14="http://schemas.microsoft.com/office/drawing/2010/main" val="0"/>
              </a:ext>
            </a:extLst>
          </a:blip>
          <a:stretch>
            <a:fillRect/>
          </a:stretch>
        </p:blipFill>
        <p:spPr>
          <a:xfrm>
            <a:off x="4838" y="4409006"/>
            <a:ext cx="2468638" cy="2468638"/>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xmlns="" id="{AAB98104-8039-419F-80D4-2B787F043D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877" y="2271859"/>
            <a:ext cx="4998465" cy="4998465"/>
          </a:xfrm>
          <a:prstGeom prst="rect">
            <a:avLst/>
          </a:prstGeom>
        </p:spPr>
      </p:pic>
      <p:pic>
        <p:nvPicPr>
          <p:cNvPr id="19" name="Picture 18" descr="Text&#10;&#10;Description automatically generated">
            <a:extLst>
              <a:ext uri="{FF2B5EF4-FFF2-40B4-BE49-F238E27FC236}">
                <a16:creationId xmlns:a16="http://schemas.microsoft.com/office/drawing/2014/main" xmlns="" id="{86226FB4-C66B-49B7-BE9D-58364E5B42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0894" y="1007599"/>
            <a:ext cx="9145085" cy="4665667"/>
          </a:xfrm>
          <a:prstGeom prst="rect">
            <a:avLst/>
          </a:prstGeom>
        </p:spPr>
      </p:pic>
      <p:pic>
        <p:nvPicPr>
          <p:cNvPr id="21" name="Picture 20" descr="Icon&#10;&#10;Description automatically generated">
            <a:extLst>
              <a:ext uri="{FF2B5EF4-FFF2-40B4-BE49-F238E27FC236}">
                <a16:creationId xmlns:a16="http://schemas.microsoft.com/office/drawing/2014/main" xmlns="" id="{6E525906-D388-4FEE-BBC5-9BD7D0CDAF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2511" y="5449953"/>
            <a:ext cx="2384689" cy="1512143"/>
          </a:xfrm>
          <a:prstGeom prst="rect">
            <a:avLst/>
          </a:prstGeom>
        </p:spPr>
      </p:pic>
      <p:pic>
        <p:nvPicPr>
          <p:cNvPr id="23" name="Picture 22" descr="Text&#10;&#10;Description automatically generated">
            <a:extLst>
              <a:ext uri="{FF2B5EF4-FFF2-40B4-BE49-F238E27FC236}">
                <a16:creationId xmlns:a16="http://schemas.microsoft.com/office/drawing/2014/main" xmlns="" id="{33F42693-FB7F-4344-9F2F-CBC78CEBA0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9359" y="4523696"/>
            <a:ext cx="2438400" cy="2438400"/>
          </a:xfrm>
          <a:prstGeom prst="rect">
            <a:avLst/>
          </a:prstGeom>
        </p:spPr>
      </p:pic>
      <p:pic>
        <p:nvPicPr>
          <p:cNvPr id="3" name="Picture 2"/>
          <p:cNvPicPr>
            <a:picLocks noChangeAspect="1"/>
          </p:cNvPicPr>
          <p:nvPr/>
        </p:nvPicPr>
        <p:blipFill>
          <a:blip r:embed="rId9"/>
          <a:stretch>
            <a:fillRect/>
          </a:stretch>
        </p:blipFill>
        <p:spPr>
          <a:xfrm>
            <a:off x="7464868" y="103694"/>
            <a:ext cx="4320732" cy="2168165"/>
          </a:xfrm>
          <a:prstGeom prst="rect">
            <a:avLst/>
          </a:prstGeom>
        </p:spPr>
      </p:pic>
    </p:spTree>
    <p:extLst>
      <p:ext uri="{BB962C8B-B14F-4D97-AF65-F5344CB8AC3E}">
        <p14:creationId xmlns:p14="http://schemas.microsoft.com/office/powerpoint/2010/main" val="2644173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6" presetClass="entr" presetSubtype="2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21"/>
                                        </p:tgtEl>
                                        <p:attrNameLst>
                                          <p:attrName>r</p:attrName>
                                        </p:attrNameLst>
                                      </p:cBhvr>
                                    </p:animRot>
                                    <p:animRot by="-240000">
                                      <p:cBhvr>
                                        <p:cTn id="33" dur="200" fill="hold">
                                          <p:stCondLst>
                                            <p:cond delay="200"/>
                                          </p:stCondLst>
                                        </p:cTn>
                                        <p:tgtEl>
                                          <p:spTgt spid="21"/>
                                        </p:tgtEl>
                                        <p:attrNameLst>
                                          <p:attrName>r</p:attrName>
                                        </p:attrNameLst>
                                      </p:cBhvr>
                                    </p:animRot>
                                    <p:animRot by="240000">
                                      <p:cBhvr>
                                        <p:cTn id="34" dur="200" fill="hold">
                                          <p:stCondLst>
                                            <p:cond delay="400"/>
                                          </p:stCondLst>
                                        </p:cTn>
                                        <p:tgtEl>
                                          <p:spTgt spid="21"/>
                                        </p:tgtEl>
                                        <p:attrNameLst>
                                          <p:attrName>r</p:attrName>
                                        </p:attrNameLst>
                                      </p:cBhvr>
                                    </p:animRot>
                                    <p:animRot by="-240000">
                                      <p:cBhvr>
                                        <p:cTn id="35" dur="200" fill="hold">
                                          <p:stCondLst>
                                            <p:cond delay="600"/>
                                          </p:stCondLst>
                                        </p:cTn>
                                        <p:tgtEl>
                                          <p:spTgt spid="21"/>
                                        </p:tgtEl>
                                        <p:attrNameLst>
                                          <p:attrName>r</p:attrName>
                                        </p:attrNameLst>
                                      </p:cBhvr>
                                    </p:animRot>
                                    <p:animRot by="120000">
                                      <p:cBhvr>
                                        <p:cTn id="36" dur="200" fill="hold">
                                          <p:stCondLst>
                                            <p:cond delay="800"/>
                                          </p:stCondLst>
                                        </p:cTn>
                                        <p:tgtEl>
                                          <p:spTgt spid="21"/>
                                        </p:tgtEl>
                                        <p:attrNameLst>
                                          <p:attrName>r</p:attrName>
                                        </p:attrNameLst>
                                      </p:cBhvr>
                                    </p:animRot>
                                  </p:childTnLst>
                                </p:cTn>
                              </p:par>
                              <p:par>
                                <p:cTn id="37" presetID="6" presetClass="entr" presetSubtype="16"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2000"/>
                                        <p:tgtEl>
                                          <p:spTgt spid="23"/>
                                        </p:tgtEl>
                                      </p:cBhvr>
                                    </p:animEffect>
                                  </p:childTnLst>
                                </p:cTn>
                              </p:par>
                              <p:par>
                                <p:cTn id="40" presetID="6" presetClass="emph" presetSubtype="0" fill="hold" nodeType="withEffect">
                                  <p:stCondLst>
                                    <p:cond delay="0"/>
                                  </p:stCondLst>
                                  <p:childTnLst>
                                    <p:animScale>
                                      <p:cBhvr>
                                        <p:cTn id="41"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2E98E3A-D67E-4B60-8F1E-618C99D30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4" name="图片 3">
            <a:extLst>
              <a:ext uri="{FF2B5EF4-FFF2-40B4-BE49-F238E27FC236}">
                <a16:creationId xmlns:a16="http://schemas.microsoft.com/office/drawing/2014/main" xmlns="" id="{B188439A-3914-47DB-B7ED-0F0E7186E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532" y="0"/>
            <a:ext cx="9692935" cy="6858000"/>
          </a:xfrm>
          <a:prstGeom prst="rect">
            <a:avLst/>
          </a:prstGeom>
        </p:spPr>
      </p:pic>
      <p:sp>
        <p:nvSpPr>
          <p:cNvPr id="3" name="TextBox 2"/>
          <p:cNvSpPr txBox="1"/>
          <p:nvPr/>
        </p:nvSpPr>
        <p:spPr>
          <a:xfrm>
            <a:off x="2999232" y="2679192"/>
            <a:ext cx="7872984" cy="1569660"/>
          </a:xfrm>
          <a:prstGeom prst="rect">
            <a:avLst/>
          </a:prstGeom>
          <a:noFill/>
        </p:spPr>
        <p:txBody>
          <a:bodyPr wrap="square" rtlCol="0">
            <a:spAutoFit/>
          </a:bodyPr>
          <a:lstStyle/>
          <a:p>
            <a:r>
              <a:rPr lang="en-US" sz="9600" b="1" dirty="0" smtClean="0">
                <a:ln w="22225">
                  <a:solidFill>
                    <a:srgbClr val="00B0F0"/>
                  </a:solidFill>
                  <a:prstDash val="solid"/>
                </a:ln>
                <a:solidFill>
                  <a:srgbClr val="C9ECFF"/>
                </a:solidFill>
                <a:effectLst>
                  <a:glow rad="228600">
                    <a:schemeClr val="accent2">
                      <a:satMod val="175000"/>
                      <a:alpha val="40000"/>
                    </a:schemeClr>
                  </a:glow>
                </a:effectLst>
                <a:latin typeface="iCiel Cadena" panose="02000503000000020004" pitchFamily="50" charset="0"/>
              </a:rPr>
              <a:t>KHỞI ĐỘNG</a:t>
            </a:r>
            <a:endParaRPr lang="en-US" sz="9600" b="1" dirty="0">
              <a:ln w="22225">
                <a:solidFill>
                  <a:srgbClr val="00B0F0"/>
                </a:solidFill>
                <a:prstDash val="solid"/>
              </a:ln>
              <a:solidFill>
                <a:srgbClr val="C9ECFF"/>
              </a:solidFill>
              <a:effectLst>
                <a:glow rad="228600">
                  <a:schemeClr val="accent2">
                    <a:satMod val="175000"/>
                    <a:alpha val="40000"/>
                  </a:schemeClr>
                </a:glow>
              </a:effectLst>
              <a:latin typeface="iCiel Cadena" panose="02000503000000020004" pitchFamily="50" charset="0"/>
            </a:endParaRP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xmlns="" id="{E6C875A9-C31F-4DA4-888A-7E06CE6F800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50" b="90000" l="7750" r="91750">
                        <a14:foregroundMark x1="7833" y1="46667" x2="14417" y2="46000"/>
                        <a14:foregroundMark x1="48750" y1="9750" x2="48750" y2="9750"/>
                        <a14:foregroundMark x1="91750" y1="47583" x2="91750" y2="47583"/>
                        <a14:foregroundMark x1="32333" y1="88333" x2="67417" y2="85583"/>
                        <a14:foregroundMark x1="67417" y1="85583" x2="69083" y2="85917"/>
                        <a14:foregroundMark x1="26583" y1="84667" x2="26583" y2="84667"/>
                        <a14:foregroundMark x1="20500" y1="85333" x2="27000" y2="89167"/>
                      </a14:backgroundRemoval>
                    </a14:imgEffect>
                  </a14:imgLayer>
                </a14:imgProps>
              </a:ext>
              <a:ext uri="{28A0092B-C50C-407E-A947-70E740481C1C}">
                <a14:useLocalDpi xmlns:a14="http://schemas.microsoft.com/office/drawing/2010/main" val="0"/>
              </a:ext>
            </a:extLst>
          </a:blip>
          <a:stretch>
            <a:fillRect/>
          </a:stretch>
        </p:blipFill>
        <p:spPr>
          <a:xfrm>
            <a:off x="-66254" y="5123869"/>
            <a:ext cx="1838227" cy="1838227"/>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xmlns="" id="{AAB98104-8039-419F-80D4-2B787F043D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54" y="4145687"/>
            <a:ext cx="2816409" cy="2816409"/>
          </a:xfrm>
          <a:prstGeom prst="rect">
            <a:avLst/>
          </a:prstGeom>
        </p:spPr>
      </p:pic>
      <p:pic>
        <p:nvPicPr>
          <p:cNvPr id="6" name="Picture 5">
            <a:extLst>
              <a:ext uri="{FF2B5EF4-FFF2-40B4-BE49-F238E27FC236}">
                <a16:creationId xmlns:a16="http://schemas.microsoft.com/office/drawing/2014/main" xmlns="" id="{7666E2FF-111F-46ED-90D8-CB4866A940BB}"/>
              </a:ext>
            </a:extLst>
          </p:cNvPr>
          <p:cNvPicPr>
            <a:picLocks noChangeAspect="1"/>
          </p:cNvPicPr>
          <p:nvPr/>
        </p:nvPicPr>
        <p:blipFill rotWithShape="1">
          <a:blip r:embed="rId7">
            <a:extLst>
              <a:ext uri="{28A0092B-C50C-407E-A947-70E740481C1C}">
                <a14:useLocalDpi xmlns:a14="http://schemas.microsoft.com/office/drawing/2010/main" val="0"/>
              </a:ext>
            </a:extLst>
          </a:blip>
          <a:srcRect l="13750" t="23183" r="10000" b="19317"/>
          <a:stretch/>
        </p:blipFill>
        <p:spPr>
          <a:xfrm>
            <a:off x="1771973" y="-346127"/>
            <a:ext cx="11194084" cy="6558391"/>
          </a:xfrm>
          <a:prstGeom prst="rect">
            <a:avLst/>
          </a:prstGeom>
        </p:spPr>
      </p:pic>
      <p:pic>
        <p:nvPicPr>
          <p:cNvPr id="21" name="Picture 20" descr="Icon&#10;&#10;Description automatically generated">
            <a:extLst>
              <a:ext uri="{FF2B5EF4-FFF2-40B4-BE49-F238E27FC236}">
                <a16:creationId xmlns:a16="http://schemas.microsoft.com/office/drawing/2014/main" xmlns="" id="{6E525906-D388-4FEE-BBC5-9BD7D0CDAF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2511" y="5449953"/>
            <a:ext cx="1927489" cy="1512143"/>
          </a:xfrm>
          <a:prstGeom prst="rect">
            <a:avLst/>
          </a:prstGeom>
        </p:spPr>
      </p:pic>
      <p:sp>
        <p:nvSpPr>
          <p:cNvPr id="8" name="TextBox 7">
            <a:extLst>
              <a:ext uri="{FF2B5EF4-FFF2-40B4-BE49-F238E27FC236}">
                <a16:creationId xmlns:a16="http://schemas.microsoft.com/office/drawing/2014/main" xmlns="" id="{624851E8-1F59-405A-86B2-C1D25AD2222F}"/>
              </a:ext>
            </a:extLst>
          </p:cNvPr>
          <p:cNvSpPr txBox="1"/>
          <p:nvPr/>
        </p:nvSpPr>
        <p:spPr>
          <a:xfrm>
            <a:off x="3016577" y="2289758"/>
            <a:ext cx="8488631" cy="1446550"/>
          </a:xfrm>
          <a:prstGeom prst="rect">
            <a:avLst/>
          </a:prstGeom>
          <a:noFill/>
        </p:spPr>
        <p:txBody>
          <a:bodyPr wrap="square">
            <a:spAutoFit/>
          </a:bodyPr>
          <a:lstStyle/>
          <a:p>
            <a:pPr defTabSz="609630"/>
            <a:r>
              <a:rPr lang="vi-VN"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Câu 1: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Người</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dân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xóm</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chài</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gặp</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phải</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những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khó</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khăn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gì</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a:t>
            </a:r>
            <a:endParaRPr lang="vi-VN" sz="4400" dirty="0">
              <a:solidFill>
                <a:srgbClr val="00B050"/>
              </a:solidFill>
              <a:latin typeface="Roboto Black" panose="02000000000000000000" pitchFamily="2" charset="0"/>
              <a:ea typeface="Roboto Black" panose="02000000000000000000" pitchFamily="2" charset="0"/>
              <a:cs typeface="Open Sans Extrabold" panose="020B0906030804020204" pitchFamily="34" charset="0"/>
            </a:endParaRPr>
          </a:p>
        </p:txBody>
      </p:sp>
      <p:sp>
        <p:nvSpPr>
          <p:cNvPr id="22" name="TextBox 21">
            <a:extLst>
              <a:ext uri="{FF2B5EF4-FFF2-40B4-BE49-F238E27FC236}">
                <a16:creationId xmlns:a16="http://schemas.microsoft.com/office/drawing/2014/main" xmlns="" id="{2C5C12F2-7811-4169-931D-2D2024F95B9B}"/>
              </a:ext>
            </a:extLst>
          </p:cNvPr>
          <p:cNvSpPr txBox="1"/>
          <p:nvPr/>
        </p:nvSpPr>
        <p:spPr>
          <a:xfrm>
            <a:off x="2933988" y="1266735"/>
            <a:ext cx="8653807" cy="3600986"/>
          </a:xfrm>
          <a:prstGeom prst="rect">
            <a:avLst/>
          </a:prstGeom>
          <a:noFill/>
        </p:spPr>
        <p:txBody>
          <a:bodyPr wrap="square">
            <a:spAutoFit/>
          </a:bodyPr>
          <a:lstStyle/>
          <a:p>
            <a:pPr defTabSz="609630"/>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Một</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cơn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bão</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khủng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khiếp</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đã</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cuốn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tất</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cả</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thuyền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bè</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khiến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người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dân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hết</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đường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sinh</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sống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phải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lên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núi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kiếm</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củi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để</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bán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Nhưng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sườn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núi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phía</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xóm</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chài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dựng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đứng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mọi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người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muốn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lên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núi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kiếm</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củi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phải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đường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vòng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rất</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xa</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a:t>
            </a:r>
            <a:endParaRPr lang="vi-VN" sz="3800" dirty="0">
              <a:solidFill>
                <a:srgbClr val="FF6600"/>
              </a:solidFill>
              <a:latin typeface="Roboto Black" panose="02000000000000000000" pitchFamily="2" charset="0"/>
              <a:ea typeface="Roboto Black" panose="02000000000000000000" pitchFamily="2" charset="0"/>
              <a:cs typeface="Times New Roman" panose="02020603050405020304" pitchFamily="18" charset="0"/>
            </a:endParaRPr>
          </a:p>
        </p:txBody>
      </p:sp>
      <p:pic>
        <p:nvPicPr>
          <p:cNvPr id="20" name="Picture 19" descr="A picture containing text, key&#10;&#10;Description automatically generated">
            <a:extLst>
              <a:ext uri="{FF2B5EF4-FFF2-40B4-BE49-F238E27FC236}">
                <a16:creationId xmlns:a16="http://schemas.microsoft.com/office/drawing/2014/main" xmlns="" id="{420C1FE3-4B7F-4AE9-91DB-0909FE428B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09124">
            <a:off x="4498680" y="5048625"/>
            <a:ext cx="1717128" cy="1717128"/>
          </a:xfrm>
          <a:prstGeom prst="rect">
            <a:avLst/>
          </a:prstGeom>
        </p:spPr>
      </p:pic>
    </p:spTree>
    <p:extLst>
      <p:ext uri="{BB962C8B-B14F-4D97-AF65-F5344CB8AC3E}">
        <p14:creationId xmlns:p14="http://schemas.microsoft.com/office/powerpoint/2010/main" val="404998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Tieng-tinh-tinh-www_nhacchuongvui_com_1.wav"/>
                                        </p:tgtEl>
                                      </p:cMediaNode>
                                    </p:audio>
                                  </p:sub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0"/>
                                        </p:tgtEl>
                                        <p:attrNameLst>
                                          <p:attrName>r</p:attrName>
                                        </p:attrNameLst>
                                      </p:cBhvr>
                                    </p:animRot>
                                    <p:animRot by="-240000">
                                      <p:cBhvr>
                                        <p:cTn id="29" dur="200" fill="hold">
                                          <p:stCondLst>
                                            <p:cond delay="200"/>
                                          </p:stCondLst>
                                        </p:cTn>
                                        <p:tgtEl>
                                          <p:spTgt spid="20"/>
                                        </p:tgtEl>
                                        <p:attrNameLst>
                                          <p:attrName>r</p:attrName>
                                        </p:attrNameLst>
                                      </p:cBhvr>
                                    </p:animRot>
                                    <p:animRot by="240000">
                                      <p:cBhvr>
                                        <p:cTn id="30" dur="200" fill="hold">
                                          <p:stCondLst>
                                            <p:cond delay="400"/>
                                          </p:stCondLst>
                                        </p:cTn>
                                        <p:tgtEl>
                                          <p:spTgt spid="20"/>
                                        </p:tgtEl>
                                        <p:attrNameLst>
                                          <p:attrName>r</p:attrName>
                                        </p:attrNameLst>
                                      </p:cBhvr>
                                    </p:animRot>
                                    <p:animRot by="-240000">
                                      <p:cBhvr>
                                        <p:cTn id="31" dur="200" fill="hold">
                                          <p:stCondLst>
                                            <p:cond delay="600"/>
                                          </p:stCondLst>
                                        </p:cTn>
                                        <p:tgtEl>
                                          <p:spTgt spid="20"/>
                                        </p:tgtEl>
                                        <p:attrNameLst>
                                          <p:attrName>r</p:attrName>
                                        </p:attrNameLst>
                                      </p:cBhvr>
                                    </p:animRot>
                                    <p:animRot by="120000">
                                      <p:cBhvr>
                                        <p:cTn id="32" dur="200" fill="hold">
                                          <p:stCondLst>
                                            <p:cond delay="800"/>
                                          </p:stCondLst>
                                        </p:cTn>
                                        <p:tgtEl>
                                          <p:spTgt spid="2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Tieng-tinh-tinh-www_nhacchuongvui_com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xmlns="" id="{E6C875A9-C31F-4DA4-888A-7E06CE6F800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50" b="90000" l="7750" r="91750">
                        <a14:foregroundMark x1="7833" y1="46667" x2="14417" y2="46000"/>
                        <a14:foregroundMark x1="48750" y1="9750" x2="48750" y2="9750"/>
                        <a14:foregroundMark x1="91750" y1="47583" x2="91750" y2="47583"/>
                        <a14:foregroundMark x1="32333" y1="88333" x2="67417" y2="85583"/>
                        <a14:foregroundMark x1="67417" y1="85583" x2="69083" y2="85917"/>
                        <a14:foregroundMark x1="26583" y1="84667" x2="26583" y2="84667"/>
                        <a14:foregroundMark x1="20500" y1="85333" x2="27000" y2="89167"/>
                      </a14:backgroundRemoval>
                    </a14:imgEffect>
                  </a14:imgLayer>
                </a14:imgProps>
              </a:ext>
              <a:ext uri="{28A0092B-C50C-407E-A947-70E740481C1C}">
                <a14:useLocalDpi xmlns:a14="http://schemas.microsoft.com/office/drawing/2010/main" val="0"/>
              </a:ext>
            </a:extLst>
          </a:blip>
          <a:stretch>
            <a:fillRect/>
          </a:stretch>
        </p:blipFill>
        <p:spPr>
          <a:xfrm>
            <a:off x="-66254" y="5123869"/>
            <a:ext cx="1838227" cy="1838227"/>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xmlns="" id="{AAB98104-8039-419F-80D4-2B787F043D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54" y="4145687"/>
            <a:ext cx="2816409" cy="2816409"/>
          </a:xfrm>
          <a:prstGeom prst="rect">
            <a:avLst/>
          </a:prstGeom>
        </p:spPr>
      </p:pic>
      <p:pic>
        <p:nvPicPr>
          <p:cNvPr id="6" name="Picture 5">
            <a:extLst>
              <a:ext uri="{FF2B5EF4-FFF2-40B4-BE49-F238E27FC236}">
                <a16:creationId xmlns:a16="http://schemas.microsoft.com/office/drawing/2014/main" xmlns="" id="{7666E2FF-111F-46ED-90D8-CB4866A940BB}"/>
              </a:ext>
            </a:extLst>
          </p:cNvPr>
          <p:cNvPicPr>
            <a:picLocks noChangeAspect="1"/>
          </p:cNvPicPr>
          <p:nvPr/>
        </p:nvPicPr>
        <p:blipFill rotWithShape="1">
          <a:blip r:embed="rId7">
            <a:extLst>
              <a:ext uri="{28A0092B-C50C-407E-A947-70E740481C1C}">
                <a14:useLocalDpi xmlns:a14="http://schemas.microsoft.com/office/drawing/2010/main" val="0"/>
              </a:ext>
            </a:extLst>
          </a:blip>
          <a:srcRect l="13750" t="23183" r="10000" b="19317"/>
          <a:stretch/>
        </p:blipFill>
        <p:spPr>
          <a:xfrm>
            <a:off x="1771973" y="-346127"/>
            <a:ext cx="11194084" cy="6558391"/>
          </a:xfrm>
          <a:prstGeom prst="rect">
            <a:avLst/>
          </a:prstGeom>
        </p:spPr>
      </p:pic>
      <p:pic>
        <p:nvPicPr>
          <p:cNvPr id="21" name="Picture 20" descr="Icon&#10;&#10;Description automatically generated">
            <a:extLst>
              <a:ext uri="{FF2B5EF4-FFF2-40B4-BE49-F238E27FC236}">
                <a16:creationId xmlns:a16="http://schemas.microsoft.com/office/drawing/2014/main" xmlns="" id="{6E525906-D388-4FEE-BBC5-9BD7D0CDAF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2511" y="5449953"/>
            <a:ext cx="1927489" cy="1512143"/>
          </a:xfrm>
          <a:prstGeom prst="rect">
            <a:avLst/>
          </a:prstGeom>
        </p:spPr>
      </p:pic>
      <p:sp>
        <p:nvSpPr>
          <p:cNvPr id="8" name="TextBox 7">
            <a:extLst>
              <a:ext uri="{FF2B5EF4-FFF2-40B4-BE49-F238E27FC236}">
                <a16:creationId xmlns:a16="http://schemas.microsoft.com/office/drawing/2014/main" xmlns="" id="{624851E8-1F59-405A-86B2-C1D25AD2222F}"/>
              </a:ext>
            </a:extLst>
          </p:cNvPr>
          <p:cNvSpPr txBox="1"/>
          <p:nvPr/>
        </p:nvSpPr>
        <p:spPr>
          <a:xfrm>
            <a:off x="3016577" y="2289758"/>
            <a:ext cx="8488631" cy="1446550"/>
          </a:xfrm>
          <a:prstGeom prst="rect">
            <a:avLst/>
          </a:prstGeom>
          <a:noFill/>
        </p:spPr>
        <p:txBody>
          <a:bodyPr wrap="square">
            <a:spAutoFit/>
          </a:bodyPr>
          <a:lstStyle/>
          <a:p>
            <a:pPr defTabSz="609630"/>
            <a:r>
              <a:rPr lang="vi-VN"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Câu</a:t>
            </a:r>
            <a:r>
              <a:rPr lang="en-US" sz="4400" dirty="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2: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Cố</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Đương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đã</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làm</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gì</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để</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giúp</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bà</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con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trong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xóm</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a:t>
            </a:r>
            <a:endParaRPr lang="vi-VN" sz="4400" dirty="0">
              <a:solidFill>
                <a:srgbClr val="00B050"/>
              </a:solidFill>
              <a:latin typeface="Roboto Black" panose="02000000000000000000" pitchFamily="2" charset="0"/>
              <a:ea typeface="Roboto Black" panose="02000000000000000000" pitchFamily="2" charset="0"/>
              <a:cs typeface="Open Sans Extrabold" panose="020B0906030804020204" pitchFamily="34" charset="0"/>
            </a:endParaRPr>
          </a:p>
        </p:txBody>
      </p:sp>
      <p:sp>
        <p:nvSpPr>
          <p:cNvPr id="22" name="TextBox 21">
            <a:extLst>
              <a:ext uri="{FF2B5EF4-FFF2-40B4-BE49-F238E27FC236}">
                <a16:creationId xmlns:a16="http://schemas.microsoft.com/office/drawing/2014/main" xmlns="" id="{2C5C12F2-7811-4169-931D-2D2024F95B9B}"/>
              </a:ext>
            </a:extLst>
          </p:cNvPr>
          <p:cNvSpPr txBox="1"/>
          <p:nvPr/>
        </p:nvSpPr>
        <p:spPr>
          <a:xfrm>
            <a:off x="2933988" y="1612649"/>
            <a:ext cx="8653807" cy="2800767"/>
          </a:xfrm>
          <a:prstGeom prst="rect">
            <a:avLst/>
          </a:prstGeom>
          <a:noFill/>
        </p:spPr>
        <p:txBody>
          <a:bodyPr wrap="square">
            <a:spAutoFit/>
          </a:bodyPr>
          <a:lstStyle/>
          <a:p>
            <a:pPr defTabSz="609630"/>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Ông</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ghép</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đá</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thành</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bậc</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thang</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vượt</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dốc</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để</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có</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con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đường</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ngắn</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nhất</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lên</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đỉnh</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núi</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giúp</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người</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dân</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lên</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xuống</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núi</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được</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dễ</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4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dàng</a:t>
            </a:r>
            <a:r>
              <a:rPr lang="en-US" sz="44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a:t>
            </a:r>
            <a:endParaRPr lang="vi-VN" sz="4400" dirty="0">
              <a:solidFill>
                <a:srgbClr val="FF6600"/>
              </a:solidFill>
              <a:latin typeface="Roboto Black" panose="02000000000000000000" pitchFamily="2" charset="0"/>
              <a:ea typeface="Roboto Black" panose="02000000000000000000" pitchFamily="2" charset="0"/>
              <a:cs typeface="Times New Roman" panose="02020603050405020304" pitchFamily="18" charset="0"/>
            </a:endParaRPr>
          </a:p>
        </p:txBody>
      </p:sp>
      <p:pic>
        <p:nvPicPr>
          <p:cNvPr id="20" name="Picture 19" descr="A picture containing text, key&#10;&#10;Description automatically generated">
            <a:extLst>
              <a:ext uri="{FF2B5EF4-FFF2-40B4-BE49-F238E27FC236}">
                <a16:creationId xmlns:a16="http://schemas.microsoft.com/office/drawing/2014/main" xmlns="" id="{420C1FE3-4B7F-4AE9-91DB-0909FE428B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09124">
            <a:off x="4498680" y="5048625"/>
            <a:ext cx="1717128" cy="1717128"/>
          </a:xfrm>
          <a:prstGeom prst="rect">
            <a:avLst/>
          </a:prstGeom>
        </p:spPr>
      </p:pic>
    </p:spTree>
    <p:extLst>
      <p:ext uri="{BB962C8B-B14F-4D97-AF65-F5344CB8AC3E}">
        <p14:creationId xmlns:p14="http://schemas.microsoft.com/office/powerpoint/2010/main" val="2315644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Tieng-tinh-tinh-www_nhacchuongvui_com_1.wav"/>
                                        </p:tgtEl>
                                      </p:cMediaNode>
                                    </p:audio>
                                  </p:sub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0"/>
                                        </p:tgtEl>
                                        <p:attrNameLst>
                                          <p:attrName>r</p:attrName>
                                        </p:attrNameLst>
                                      </p:cBhvr>
                                    </p:animRot>
                                    <p:animRot by="-240000">
                                      <p:cBhvr>
                                        <p:cTn id="29" dur="200" fill="hold">
                                          <p:stCondLst>
                                            <p:cond delay="200"/>
                                          </p:stCondLst>
                                        </p:cTn>
                                        <p:tgtEl>
                                          <p:spTgt spid="20"/>
                                        </p:tgtEl>
                                        <p:attrNameLst>
                                          <p:attrName>r</p:attrName>
                                        </p:attrNameLst>
                                      </p:cBhvr>
                                    </p:animRot>
                                    <p:animRot by="240000">
                                      <p:cBhvr>
                                        <p:cTn id="30" dur="200" fill="hold">
                                          <p:stCondLst>
                                            <p:cond delay="400"/>
                                          </p:stCondLst>
                                        </p:cTn>
                                        <p:tgtEl>
                                          <p:spTgt spid="20"/>
                                        </p:tgtEl>
                                        <p:attrNameLst>
                                          <p:attrName>r</p:attrName>
                                        </p:attrNameLst>
                                      </p:cBhvr>
                                    </p:animRot>
                                    <p:animRot by="-240000">
                                      <p:cBhvr>
                                        <p:cTn id="31" dur="200" fill="hold">
                                          <p:stCondLst>
                                            <p:cond delay="600"/>
                                          </p:stCondLst>
                                        </p:cTn>
                                        <p:tgtEl>
                                          <p:spTgt spid="20"/>
                                        </p:tgtEl>
                                        <p:attrNameLst>
                                          <p:attrName>r</p:attrName>
                                        </p:attrNameLst>
                                      </p:cBhvr>
                                    </p:animRot>
                                    <p:animRot by="120000">
                                      <p:cBhvr>
                                        <p:cTn id="32" dur="200" fill="hold">
                                          <p:stCondLst>
                                            <p:cond delay="800"/>
                                          </p:stCondLst>
                                        </p:cTn>
                                        <p:tgtEl>
                                          <p:spTgt spid="2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Tieng-tinh-tinh-www_nhacchuongvui_com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xmlns="" id="{E6C875A9-C31F-4DA4-888A-7E06CE6F800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50" b="90000" l="7750" r="91750">
                        <a14:foregroundMark x1="7833" y1="46667" x2="14417" y2="46000"/>
                        <a14:foregroundMark x1="48750" y1="9750" x2="48750" y2="9750"/>
                        <a14:foregroundMark x1="91750" y1="47583" x2="91750" y2="47583"/>
                        <a14:foregroundMark x1="32333" y1="88333" x2="67417" y2="85583"/>
                        <a14:foregroundMark x1="67417" y1="85583" x2="69083" y2="85917"/>
                        <a14:foregroundMark x1="26583" y1="84667" x2="26583" y2="84667"/>
                        <a14:foregroundMark x1="20500" y1="85333" x2="27000" y2="89167"/>
                      </a14:backgroundRemoval>
                    </a14:imgEffect>
                  </a14:imgLayer>
                </a14:imgProps>
              </a:ext>
              <a:ext uri="{28A0092B-C50C-407E-A947-70E740481C1C}">
                <a14:useLocalDpi xmlns:a14="http://schemas.microsoft.com/office/drawing/2010/main" val="0"/>
              </a:ext>
            </a:extLst>
          </a:blip>
          <a:stretch>
            <a:fillRect/>
          </a:stretch>
        </p:blipFill>
        <p:spPr>
          <a:xfrm>
            <a:off x="-66254" y="5123869"/>
            <a:ext cx="1838227" cy="1838227"/>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xmlns="" id="{AAB98104-8039-419F-80D4-2B787F043D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54" y="4145687"/>
            <a:ext cx="2816409" cy="2816409"/>
          </a:xfrm>
          <a:prstGeom prst="rect">
            <a:avLst/>
          </a:prstGeom>
        </p:spPr>
      </p:pic>
      <p:pic>
        <p:nvPicPr>
          <p:cNvPr id="6" name="Picture 5">
            <a:extLst>
              <a:ext uri="{FF2B5EF4-FFF2-40B4-BE49-F238E27FC236}">
                <a16:creationId xmlns:a16="http://schemas.microsoft.com/office/drawing/2014/main" xmlns="" id="{7666E2FF-111F-46ED-90D8-CB4866A940BB}"/>
              </a:ext>
            </a:extLst>
          </p:cNvPr>
          <p:cNvPicPr>
            <a:picLocks noChangeAspect="1"/>
          </p:cNvPicPr>
          <p:nvPr/>
        </p:nvPicPr>
        <p:blipFill rotWithShape="1">
          <a:blip r:embed="rId7">
            <a:extLst>
              <a:ext uri="{28A0092B-C50C-407E-A947-70E740481C1C}">
                <a14:useLocalDpi xmlns:a14="http://schemas.microsoft.com/office/drawing/2010/main" val="0"/>
              </a:ext>
            </a:extLst>
          </a:blip>
          <a:srcRect l="13750" t="23183" r="10000" b="19317"/>
          <a:stretch/>
        </p:blipFill>
        <p:spPr>
          <a:xfrm>
            <a:off x="1771973" y="-346127"/>
            <a:ext cx="11194084" cy="6558391"/>
          </a:xfrm>
          <a:prstGeom prst="rect">
            <a:avLst/>
          </a:prstGeom>
        </p:spPr>
      </p:pic>
      <p:pic>
        <p:nvPicPr>
          <p:cNvPr id="21" name="Picture 20" descr="Icon&#10;&#10;Description automatically generated">
            <a:extLst>
              <a:ext uri="{FF2B5EF4-FFF2-40B4-BE49-F238E27FC236}">
                <a16:creationId xmlns:a16="http://schemas.microsoft.com/office/drawing/2014/main" xmlns="" id="{6E525906-D388-4FEE-BBC5-9BD7D0CDAF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2511" y="5449953"/>
            <a:ext cx="1927489" cy="1512143"/>
          </a:xfrm>
          <a:prstGeom prst="rect">
            <a:avLst/>
          </a:prstGeom>
        </p:spPr>
      </p:pic>
      <p:sp>
        <p:nvSpPr>
          <p:cNvPr id="8" name="TextBox 7">
            <a:extLst>
              <a:ext uri="{FF2B5EF4-FFF2-40B4-BE49-F238E27FC236}">
                <a16:creationId xmlns:a16="http://schemas.microsoft.com/office/drawing/2014/main" xmlns="" id="{624851E8-1F59-405A-86B2-C1D25AD2222F}"/>
              </a:ext>
            </a:extLst>
          </p:cNvPr>
          <p:cNvSpPr txBox="1"/>
          <p:nvPr/>
        </p:nvSpPr>
        <p:spPr>
          <a:xfrm>
            <a:off x="3016577" y="2289758"/>
            <a:ext cx="8488631" cy="2123658"/>
          </a:xfrm>
          <a:prstGeom prst="rect">
            <a:avLst/>
          </a:prstGeom>
          <a:noFill/>
        </p:spPr>
        <p:txBody>
          <a:bodyPr wrap="square">
            <a:spAutoFit/>
          </a:bodyPr>
          <a:lstStyle/>
          <a:p>
            <a:pPr defTabSz="609630"/>
            <a:r>
              <a:rPr lang="vi-VN"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Câu</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3: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Những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chi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tiết</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nào</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nói</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lên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quyết</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tâm</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và</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lòng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kiên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trì</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của</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cố</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Đương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a:t>
            </a:r>
            <a:endParaRPr lang="vi-VN" sz="4400" dirty="0">
              <a:solidFill>
                <a:srgbClr val="00B050"/>
              </a:solidFill>
              <a:latin typeface="Roboto Black" panose="02000000000000000000" pitchFamily="2" charset="0"/>
              <a:ea typeface="Roboto Black" panose="02000000000000000000" pitchFamily="2" charset="0"/>
              <a:cs typeface="Open Sans Extrabold" panose="020B0906030804020204" pitchFamily="34" charset="0"/>
            </a:endParaRPr>
          </a:p>
        </p:txBody>
      </p:sp>
      <p:sp>
        <p:nvSpPr>
          <p:cNvPr id="22" name="TextBox 21">
            <a:extLst>
              <a:ext uri="{FF2B5EF4-FFF2-40B4-BE49-F238E27FC236}">
                <a16:creationId xmlns:a16="http://schemas.microsoft.com/office/drawing/2014/main" xmlns="" id="{2C5C12F2-7811-4169-931D-2D2024F95B9B}"/>
              </a:ext>
            </a:extLst>
          </p:cNvPr>
          <p:cNvSpPr txBox="1"/>
          <p:nvPr/>
        </p:nvSpPr>
        <p:spPr>
          <a:xfrm>
            <a:off x="2933988" y="1266735"/>
            <a:ext cx="8653807" cy="3600986"/>
          </a:xfrm>
          <a:prstGeom prst="rect">
            <a:avLst/>
          </a:prstGeom>
          <a:noFill/>
        </p:spPr>
        <p:txBody>
          <a:bodyPr wrap="square">
            <a:spAutoFit/>
          </a:bodyPr>
          <a:lstStyle/>
          <a:p>
            <a:pPr defTabSz="609630"/>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Ông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chủ</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động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bàn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với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mọi</a:t>
            </a:r>
            <a:r>
              <a:rPr lang="en-US" sz="3800" dirty="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người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về</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việc</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ghéo</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đá</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thành</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đường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lên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núi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Mặc</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mọi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người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bảo</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việc</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ghép</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đá</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thành</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đường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lên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núi</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không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thể</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làm</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được</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nhưng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ông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vẫn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quyết</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làm</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Công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việc</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nặng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nhọc</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không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khiến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ông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sờn</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3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lòng</a:t>
            </a:r>
            <a:r>
              <a:rPr lang="en-US" sz="3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a:t>
            </a:r>
            <a:endParaRPr lang="vi-VN" sz="3800" dirty="0">
              <a:solidFill>
                <a:srgbClr val="FF6600"/>
              </a:solidFill>
              <a:latin typeface="Roboto Black" panose="02000000000000000000" pitchFamily="2" charset="0"/>
              <a:ea typeface="Roboto Black" panose="02000000000000000000" pitchFamily="2" charset="0"/>
              <a:cs typeface="Times New Roman" panose="02020603050405020304" pitchFamily="18" charset="0"/>
            </a:endParaRPr>
          </a:p>
        </p:txBody>
      </p:sp>
      <p:pic>
        <p:nvPicPr>
          <p:cNvPr id="20" name="Picture 19" descr="A picture containing text, key&#10;&#10;Description automatically generated">
            <a:extLst>
              <a:ext uri="{FF2B5EF4-FFF2-40B4-BE49-F238E27FC236}">
                <a16:creationId xmlns:a16="http://schemas.microsoft.com/office/drawing/2014/main" xmlns="" id="{420C1FE3-4B7F-4AE9-91DB-0909FE428B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09124">
            <a:off x="4498680" y="5048625"/>
            <a:ext cx="1717128" cy="1717128"/>
          </a:xfrm>
          <a:prstGeom prst="rect">
            <a:avLst/>
          </a:prstGeom>
        </p:spPr>
      </p:pic>
    </p:spTree>
    <p:extLst>
      <p:ext uri="{BB962C8B-B14F-4D97-AF65-F5344CB8AC3E}">
        <p14:creationId xmlns:p14="http://schemas.microsoft.com/office/powerpoint/2010/main" val="26400494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Tieng-tinh-tinh-www_nhacchuongvui_com_1.wav"/>
                                        </p:tgtEl>
                                      </p:cMediaNode>
                                    </p:audio>
                                  </p:sub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0"/>
                                        </p:tgtEl>
                                        <p:attrNameLst>
                                          <p:attrName>r</p:attrName>
                                        </p:attrNameLst>
                                      </p:cBhvr>
                                    </p:animRot>
                                    <p:animRot by="-240000">
                                      <p:cBhvr>
                                        <p:cTn id="29" dur="200" fill="hold">
                                          <p:stCondLst>
                                            <p:cond delay="200"/>
                                          </p:stCondLst>
                                        </p:cTn>
                                        <p:tgtEl>
                                          <p:spTgt spid="20"/>
                                        </p:tgtEl>
                                        <p:attrNameLst>
                                          <p:attrName>r</p:attrName>
                                        </p:attrNameLst>
                                      </p:cBhvr>
                                    </p:animRot>
                                    <p:animRot by="240000">
                                      <p:cBhvr>
                                        <p:cTn id="30" dur="200" fill="hold">
                                          <p:stCondLst>
                                            <p:cond delay="400"/>
                                          </p:stCondLst>
                                        </p:cTn>
                                        <p:tgtEl>
                                          <p:spTgt spid="20"/>
                                        </p:tgtEl>
                                        <p:attrNameLst>
                                          <p:attrName>r</p:attrName>
                                        </p:attrNameLst>
                                      </p:cBhvr>
                                    </p:animRot>
                                    <p:animRot by="-240000">
                                      <p:cBhvr>
                                        <p:cTn id="31" dur="200" fill="hold">
                                          <p:stCondLst>
                                            <p:cond delay="600"/>
                                          </p:stCondLst>
                                        </p:cTn>
                                        <p:tgtEl>
                                          <p:spTgt spid="20"/>
                                        </p:tgtEl>
                                        <p:attrNameLst>
                                          <p:attrName>r</p:attrName>
                                        </p:attrNameLst>
                                      </p:cBhvr>
                                    </p:animRot>
                                    <p:animRot by="120000">
                                      <p:cBhvr>
                                        <p:cTn id="32" dur="200" fill="hold">
                                          <p:stCondLst>
                                            <p:cond delay="800"/>
                                          </p:stCondLst>
                                        </p:cTn>
                                        <p:tgtEl>
                                          <p:spTgt spid="2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Tieng-tinh-tinh-www_nhacchuongvui_com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xmlns="" id="{E6C875A9-C31F-4DA4-888A-7E06CE6F800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50" b="90000" l="7750" r="91750">
                        <a14:foregroundMark x1="7833" y1="46667" x2="14417" y2="46000"/>
                        <a14:foregroundMark x1="48750" y1="9750" x2="48750" y2="9750"/>
                        <a14:foregroundMark x1="91750" y1="47583" x2="91750" y2="47583"/>
                        <a14:foregroundMark x1="32333" y1="88333" x2="67417" y2="85583"/>
                        <a14:foregroundMark x1="67417" y1="85583" x2="69083" y2="85917"/>
                        <a14:foregroundMark x1="26583" y1="84667" x2="26583" y2="84667"/>
                        <a14:foregroundMark x1="20500" y1="85333" x2="27000" y2="89167"/>
                      </a14:backgroundRemoval>
                    </a14:imgEffect>
                  </a14:imgLayer>
                </a14:imgProps>
              </a:ext>
              <a:ext uri="{28A0092B-C50C-407E-A947-70E740481C1C}">
                <a14:useLocalDpi xmlns:a14="http://schemas.microsoft.com/office/drawing/2010/main" val="0"/>
              </a:ext>
            </a:extLst>
          </a:blip>
          <a:stretch>
            <a:fillRect/>
          </a:stretch>
        </p:blipFill>
        <p:spPr>
          <a:xfrm>
            <a:off x="-66254" y="5123869"/>
            <a:ext cx="1838227" cy="1838227"/>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xmlns="" id="{AAB98104-8039-419F-80D4-2B787F043D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54" y="4145687"/>
            <a:ext cx="2816409" cy="2816409"/>
          </a:xfrm>
          <a:prstGeom prst="rect">
            <a:avLst/>
          </a:prstGeom>
        </p:spPr>
      </p:pic>
      <p:pic>
        <p:nvPicPr>
          <p:cNvPr id="6" name="Picture 5">
            <a:extLst>
              <a:ext uri="{FF2B5EF4-FFF2-40B4-BE49-F238E27FC236}">
                <a16:creationId xmlns:a16="http://schemas.microsoft.com/office/drawing/2014/main" xmlns="" id="{7666E2FF-111F-46ED-90D8-CB4866A940BB}"/>
              </a:ext>
            </a:extLst>
          </p:cNvPr>
          <p:cNvPicPr>
            <a:picLocks noChangeAspect="1"/>
          </p:cNvPicPr>
          <p:nvPr/>
        </p:nvPicPr>
        <p:blipFill rotWithShape="1">
          <a:blip r:embed="rId7">
            <a:extLst>
              <a:ext uri="{28A0092B-C50C-407E-A947-70E740481C1C}">
                <a14:useLocalDpi xmlns:a14="http://schemas.microsoft.com/office/drawing/2010/main" val="0"/>
              </a:ext>
            </a:extLst>
          </a:blip>
          <a:srcRect l="13750" t="23183" r="10000" b="19317"/>
          <a:stretch/>
        </p:blipFill>
        <p:spPr>
          <a:xfrm>
            <a:off x="1771973" y="-346127"/>
            <a:ext cx="11194084" cy="6558391"/>
          </a:xfrm>
          <a:prstGeom prst="rect">
            <a:avLst/>
          </a:prstGeom>
        </p:spPr>
      </p:pic>
      <p:pic>
        <p:nvPicPr>
          <p:cNvPr id="21" name="Picture 20" descr="Icon&#10;&#10;Description automatically generated">
            <a:extLst>
              <a:ext uri="{FF2B5EF4-FFF2-40B4-BE49-F238E27FC236}">
                <a16:creationId xmlns:a16="http://schemas.microsoft.com/office/drawing/2014/main" xmlns="" id="{6E525906-D388-4FEE-BBC5-9BD7D0CDAF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2511" y="5449953"/>
            <a:ext cx="1927489" cy="1512143"/>
          </a:xfrm>
          <a:prstGeom prst="rect">
            <a:avLst/>
          </a:prstGeom>
        </p:spPr>
      </p:pic>
      <p:sp>
        <p:nvSpPr>
          <p:cNvPr id="8" name="TextBox 7">
            <a:extLst>
              <a:ext uri="{FF2B5EF4-FFF2-40B4-BE49-F238E27FC236}">
                <a16:creationId xmlns:a16="http://schemas.microsoft.com/office/drawing/2014/main" xmlns="" id="{624851E8-1F59-405A-86B2-C1D25AD2222F}"/>
              </a:ext>
            </a:extLst>
          </p:cNvPr>
          <p:cNvSpPr txBox="1"/>
          <p:nvPr/>
        </p:nvSpPr>
        <p:spPr>
          <a:xfrm>
            <a:off x="3016575" y="1899354"/>
            <a:ext cx="8488631" cy="2800767"/>
          </a:xfrm>
          <a:prstGeom prst="rect">
            <a:avLst/>
          </a:prstGeom>
          <a:noFill/>
        </p:spPr>
        <p:txBody>
          <a:bodyPr wrap="square">
            <a:spAutoFit/>
          </a:bodyPr>
          <a:lstStyle/>
          <a:p>
            <a:pPr defTabSz="609630"/>
            <a:r>
              <a:rPr lang="vi-VN"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Câu</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4: Qua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câu</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chuyện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em</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thấy</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cố</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Đương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và</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người</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dân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xóm</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chài</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đã</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chọn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cách</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ứng</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xử</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như</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thế</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nào</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với</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thiên</a:t>
            </a:r>
            <a:r>
              <a:rPr lang="en-US" sz="4400" dirty="0"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 </a:t>
            </a:r>
            <a:r>
              <a:rPr lang="en-US" sz="4400" dirty="0" err="1" smtClean="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nhiên</a:t>
            </a:r>
            <a:r>
              <a:rPr lang="en-US" sz="4400" dirty="0">
                <a:solidFill>
                  <a:srgbClr val="00B050"/>
                </a:solidFill>
                <a:latin typeface="Roboto Black" panose="02000000000000000000" pitchFamily="2" charset="0"/>
                <a:ea typeface="Roboto Black" panose="02000000000000000000" pitchFamily="2" charset="0"/>
                <a:cs typeface="Open Sans Extrabold" panose="020B0906030804020204" pitchFamily="34" charset="0"/>
              </a:rPr>
              <a:t>?</a:t>
            </a:r>
            <a:endParaRPr lang="vi-VN" sz="4400" dirty="0">
              <a:solidFill>
                <a:srgbClr val="00B050"/>
              </a:solidFill>
              <a:latin typeface="Roboto Black" panose="02000000000000000000" pitchFamily="2" charset="0"/>
              <a:ea typeface="Roboto Black" panose="02000000000000000000" pitchFamily="2" charset="0"/>
              <a:cs typeface="Open Sans Extrabold" panose="020B0906030804020204" pitchFamily="34" charset="0"/>
            </a:endParaRPr>
          </a:p>
        </p:txBody>
      </p:sp>
      <p:sp>
        <p:nvSpPr>
          <p:cNvPr id="22" name="TextBox 21">
            <a:extLst>
              <a:ext uri="{FF2B5EF4-FFF2-40B4-BE49-F238E27FC236}">
                <a16:creationId xmlns:a16="http://schemas.microsoft.com/office/drawing/2014/main" xmlns="" id="{2C5C12F2-7811-4169-931D-2D2024F95B9B}"/>
              </a:ext>
            </a:extLst>
          </p:cNvPr>
          <p:cNvSpPr txBox="1"/>
          <p:nvPr/>
        </p:nvSpPr>
        <p:spPr>
          <a:xfrm>
            <a:off x="3117819" y="2148238"/>
            <a:ext cx="8653807" cy="1569660"/>
          </a:xfrm>
          <a:prstGeom prst="rect">
            <a:avLst/>
          </a:prstGeom>
          <a:noFill/>
        </p:spPr>
        <p:txBody>
          <a:bodyPr wrap="square">
            <a:spAutoFit/>
          </a:bodyPr>
          <a:lstStyle/>
          <a:p>
            <a:pPr defTabSz="609630"/>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Vừa</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dựa</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vào</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thiên</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nhiên</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vừa</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cải</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tạo</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thiên</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 </a:t>
            </a:r>
            <a:r>
              <a:rPr lang="en-US" sz="4800" dirty="0" err="1"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nhiên</a:t>
            </a:r>
            <a:r>
              <a:rPr lang="en-US" sz="4800" dirty="0" smtClean="0">
                <a:solidFill>
                  <a:srgbClr val="FF6600"/>
                </a:solidFill>
                <a:latin typeface="Roboto Black" panose="02000000000000000000" pitchFamily="2" charset="0"/>
                <a:ea typeface="Roboto Black" panose="02000000000000000000" pitchFamily="2" charset="0"/>
                <a:cs typeface="Times New Roman" panose="02020603050405020304" pitchFamily="18" charset="0"/>
              </a:rPr>
              <a:t>.</a:t>
            </a:r>
            <a:endParaRPr lang="vi-VN" sz="4800" dirty="0">
              <a:solidFill>
                <a:srgbClr val="FF6600"/>
              </a:solidFill>
              <a:latin typeface="Roboto Black" panose="02000000000000000000" pitchFamily="2" charset="0"/>
              <a:ea typeface="Roboto Black" panose="02000000000000000000" pitchFamily="2" charset="0"/>
              <a:cs typeface="Times New Roman" panose="02020603050405020304" pitchFamily="18" charset="0"/>
            </a:endParaRPr>
          </a:p>
        </p:txBody>
      </p:sp>
      <p:pic>
        <p:nvPicPr>
          <p:cNvPr id="20" name="Picture 19" descr="A picture containing text, key&#10;&#10;Description automatically generated">
            <a:extLst>
              <a:ext uri="{FF2B5EF4-FFF2-40B4-BE49-F238E27FC236}">
                <a16:creationId xmlns:a16="http://schemas.microsoft.com/office/drawing/2014/main" xmlns="" id="{420C1FE3-4B7F-4AE9-91DB-0909FE428B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09124">
            <a:off x="4498680" y="5048625"/>
            <a:ext cx="1717128" cy="1717128"/>
          </a:xfrm>
          <a:prstGeom prst="rect">
            <a:avLst/>
          </a:prstGeom>
        </p:spPr>
      </p:pic>
    </p:spTree>
    <p:extLst>
      <p:ext uri="{BB962C8B-B14F-4D97-AF65-F5344CB8AC3E}">
        <p14:creationId xmlns:p14="http://schemas.microsoft.com/office/powerpoint/2010/main" val="16332454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2" name="Tieng-tinh-tinh-www_nhacchuongvui_com_1.wav"/>
                                        </p:tgtEl>
                                      </p:cMediaNode>
                                    </p:audio>
                                  </p:sub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0"/>
                                        </p:tgtEl>
                                        <p:attrNameLst>
                                          <p:attrName>r</p:attrName>
                                        </p:attrNameLst>
                                      </p:cBhvr>
                                    </p:animRot>
                                    <p:animRot by="-240000">
                                      <p:cBhvr>
                                        <p:cTn id="29" dur="200" fill="hold">
                                          <p:stCondLst>
                                            <p:cond delay="200"/>
                                          </p:stCondLst>
                                        </p:cTn>
                                        <p:tgtEl>
                                          <p:spTgt spid="20"/>
                                        </p:tgtEl>
                                        <p:attrNameLst>
                                          <p:attrName>r</p:attrName>
                                        </p:attrNameLst>
                                      </p:cBhvr>
                                    </p:animRot>
                                    <p:animRot by="240000">
                                      <p:cBhvr>
                                        <p:cTn id="30" dur="200" fill="hold">
                                          <p:stCondLst>
                                            <p:cond delay="400"/>
                                          </p:stCondLst>
                                        </p:cTn>
                                        <p:tgtEl>
                                          <p:spTgt spid="20"/>
                                        </p:tgtEl>
                                        <p:attrNameLst>
                                          <p:attrName>r</p:attrName>
                                        </p:attrNameLst>
                                      </p:cBhvr>
                                    </p:animRot>
                                    <p:animRot by="-240000">
                                      <p:cBhvr>
                                        <p:cTn id="31" dur="200" fill="hold">
                                          <p:stCondLst>
                                            <p:cond delay="600"/>
                                          </p:stCondLst>
                                        </p:cTn>
                                        <p:tgtEl>
                                          <p:spTgt spid="20"/>
                                        </p:tgtEl>
                                        <p:attrNameLst>
                                          <p:attrName>r</p:attrName>
                                        </p:attrNameLst>
                                      </p:cBhvr>
                                    </p:animRot>
                                    <p:animRot by="120000">
                                      <p:cBhvr>
                                        <p:cTn id="32" dur="200" fill="hold">
                                          <p:stCondLst>
                                            <p:cond delay="800"/>
                                          </p:stCondLst>
                                        </p:cTn>
                                        <p:tgtEl>
                                          <p:spTgt spid="2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Tieng-tinh-tinh-www_nhacchuongvui_com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grpSp>
        <p:nvGrpSpPr>
          <p:cNvPr id="3" name="组合 41"/>
          <p:cNvGrpSpPr/>
          <p:nvPr/>
        </p:nvGrpSpPr>
        <p:grpSpPr>
          <a:xfrm>
            <a:off x="319056" y="232788"/>
            <a:ext cx="11739548" cy="6393566"/>
            <a:chOff x="275756" y="195932"/>
            <a:chExt cx="11739548" cy="6393566"/>
          </a:xfrm>
        </p:grpSpPr>
        <p:sp>
          <p:nvSpPr>
            <p:cNvPr id="4"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5"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067" y="1715256"/>
            <a:ext cx="5293983" cy="3524838"/>
          </a:xfrm>
          <a:prstGeom prst="rect">
            <a:avLst/>
          </a:prstGeom>
        </p:spPr>
      </p:pic>
      <p:pic>
        <p:nvPicPr>
          <p:cNvPr id="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5" y="70684"/>
            <a:ext cx="5293983" cy="3524838"/>
          </a:xfrm>
          <a:prstGeom prst="rect">
            <a:avLst/>
          </a:prstGeom>
        </p:spPr>
      </p:pic>
      <p:grpSp>
        <p:nvGrpSpPr>
          <p:cNvPr id="8" name="组合 43"/>
          <p:cNvGrpSpPr/>
          <p:nvPr/>
        </p:nvGrpSpPr>
        <p:grpSpPr>
          <a:xfrm>
            <a:off x="35342" y="5385693"/>
            <a:ext cx="1409410" cy="1420145"/>
            <a:chOff x="164211" y="4294170"/>
            <a:chExt cx="2661780" cy="2441055"/>
          </a:xfrm>
        </p:grpSpPr>
        <p:pic>
          <p:nvPicPr>
            <p:cNvPr id="9"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582" y="4294170"/>
              <a:ext cx="1650162" cy="1657337"/>
            </a:xfrm>
            <a:prstGeom prst="rect">
              <a:avLst/>
            </a:prstGeom>
          </p:spPr>
        </p:pic>
        <p:pic>
          <p:nvPicPr>
            <p:cNvPr id="10"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4211" y="4753419"/>
              <a:ext cx="2661780" cy="1981806"/>
            </a:xfrm>
            <a:prstGeom prst="rect">
              <a:avLst/>
            </a:prstGeom>
          </p:spPr>
        </p:pic>
      </p:grpSp>
      <p:pic>
        <p:nvPicPr>
          <p:cNvPr id="11"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1410" y="1189000"/>
            <a:ext cx="1474781" cy="1481193"/>
          </a:xfrm>
          <a:prstGeom prst="rect">
            <a:avLst/>
          </a:prstGeom>
        </p:spPr>
      </p:pic>
      <p:pic>
        <p:nvPicPr>
          <p:cNvPr id="12"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3115" y="5332465"/>
            <a:ext cx="640081" cy="1161290"/>
          </a:xfrm>
          <a:prstGeom prst="rect">
            <a:avLst/>
          </a:prstGeom>
        </p:spPr>
      </p:pic>
      <p:pic>
        <p:nvPicPr>
          <p:cNvPr id="13"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8125" y="5603613"/>
            <a:ext cx="1133858" cy="2162560"/>
          </a:xfrm>
          <a:prstGeom prst="rect">
            <a:avLst/>
          </a:prstGeom>
        </p:spPr>
      </p:pic>
      <p:pic>
        <p:nvPicPr>
          <p:cNvPr id="14" name="图片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2246" y="4842647"/>
            <a:ext cx="841250" cy="1979680"/>
          </a:xfrm>
          <a:prstGeom prst="rect">
            <a:avLst/>
          </a:prstGeom>
        </p:spPr>
      </p:pic>
      <p:pic>
        <p:nvPicPr>
          <p:cNvPr id="15"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072" y="177076"/>
            <a:ext cx="1506210" cy="1842273"/>
          </a:xfrm>
          <a:prstGeom prst="rect">
            <a:avLst/>
          </a:prstGeom>
        </p:spPr>
      </p:pic>
      <p:sp>
        <p:nvSpPr>
          <p:cNvPr id="16" name="圆角矩形 2"/>
          <p:cNvSpPr/>
          <p:nvPr/>
        </p:nvSpPr>
        <p:spPr>
          <a:xfrm>
            <a:off x="958613" y="2146733"/>
            <a:ext cx="10859024" cy="3666238"/>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Ca</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gợi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ý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chí</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lòng</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quyết</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tâm</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và</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tấm</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lòng</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vì</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cộng</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đồng</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của</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cố</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Đương</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Đây</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còn</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là</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bài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học</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ý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nghĩa</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về</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việc</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con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người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biết</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dựa</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vào</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thiên</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nhiên</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và</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cải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tạo</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4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thên</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4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nhiên</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4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để</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4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có</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4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cuộc</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4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sống</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4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tốt</a:t>
            </a:r>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a:t>
            </a:r>
            <a:endParaRPr lang="en-US" sz="4400" b="1" dirty="0">
              <a:solidFill>
                <a:srgbClr val="FF0000"/>
              </a:solidFill>
              <a:latin typeface="UTM Avo" panose="02040603050506020204" pitchFamily="18" charset="0"/>
              <a:ea typeface="Cambria" panose="02040503050406030204" pitchFamily="18" charset="0"/>
              <a:cs typeface="Times New Roman" panose="02020603050405020304" pitchFamily="18" charset="0"/>
            </a:endParaRPr>
          </a:p>
        </p:txBody>
      </p:sp>
      <p:sp>
        <p:nvSpPr>
          <p:cNvPr id="17" name="Rounded Rectangle 16"/>
          <p:cNvSpPr/>
          <p:nvPr/>
        </p:nvSpPr>
        <p:spPr>
          <a:xfrm>
            <a:off x="3366656" y="753900"/>
            <a:ext cx="609977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smtClean="0">
              <a:solidFill>
                <a:prstClr val="black"/>
              </a:solidFill>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xmlns="" id="{CAC04F03-B850-46E6-9CEC-AD180D02C6D9}"/>
              </a:ext>
            </a:extLst>
          </p:cNvPr>
          <p:cNvSpPr txBox="1"/>
          <p:nvPr/>
        </p:nvSpPr>
        <p:spPr>
          <a:xfrm>
            <a:off x="3592871" y="711771"/>
            <a:ext cx="6031720" cy="1015663"/>
          </a:xfrm>
          <a:prstGeom prst="rect">
            <a:avLst/>
          </a:prstGeom>
          <a:noFill/>
        </p:spPr>
        <p:txBody>
          <a:bodyPr wrap="square" rtlCol="0">
            <a:spAutoFit/>
          </a:bodyPr>
          <a:lstStyle/>
          <a:p>
            <a:pPr defTabSz="914400"/>
            <a:r>
              <a:rPr lang="en-US" sz="6000" b="1" dirty="0" err="1" smtClean="0">
                <a:ln w="22225">
                  <a:solidFill>
                    <a:srgbClr val="7030A0"/>
                  </a:solidFill>
                  <a:prstDash val="solid"/>
                </a:ln>
                <a:solidFill>
                  <a:srgbClr val="7030A0"/>
                </a:solidFill>
                <a:latin typeface="iCiel Cadena" panose="02000503000000020004" pitchFamily="50" charset="0"/>
              </a:rPr>
              <a:t>Nội</a:t>
            </a:r>
            <a:r>
              <a:rPr lang="en-US" sz="6000" b="1" dirty="0" smtClean="0">
                <a:ln w="22225">
                  <a:solidFill>
                    <a:srgbClr val="7030A0"/>
                  </a:solidFill>
                  <a:prstDash val="solid"/>
                </a:ln>
                <a:solidFill>
                  <a:srgbClr val="7030A0"/>
                </a:solidFill>
                <a:latin typeface="iCiel Cadena" panose="02000503000000020004" pitchFamily="50" charset="0"/>
              </a:rPr>
              <a:t> dung </a:t>
            </a:r>
            <a:r>
              <a:rPr lang="en-US" sz="6000" b="1" dirty="0" err="1" smtClean="0">
                <a:ln w="22225">
                  <a:solidFill>
                    <a:srgbClr val="7030A0"/>
                  </a:solidFill>
                  <a:prstDash val="solid"/>
                </a:ln>
                <a:solidFill>
                  <a:srgbClr val="7030A0"/>
                </a:solidFill>
                <a:latin typeface="iCiel Cadena" panose="02000503000000020004" pitchFamily="50" charset="0"/>
              </a:rPr>
              <a:t>bài</a:t>
            </a:r>
            <a:r>
              <a:rPr lang="en-US" sz="6000" b="1" dirty="0" smtClean="0">
                <a:ln w="22225">
                  <a:solidFill>
                    <a:srgbClr val="7030A0"/>
                  </a:solidFill>
                  <a:prstDash val="solid"/>
                </a:ln>
                <a:solidFill>
                  <a:srgbClr val="7030A0"/>
                </a:solidFill>
                <a:latin typeface="iCiel Cadena" panose="02000503000000020004" pitchFamily="50" charset="0"/>
              </a:rPr>
              <a:t> </a:t>
            </a:r>
            <a:r>
              <a:rPr lang="en-US" sz="6000" b="1" dirty="0" err="1" smtClean="0">
                <a:ln w="22225">
                  <a:solidFill>
                    <a:srgbClr val="7030A0"/>
                  </a:solidFill>
                  <a:prstDash val="solid"/>
                </a:ln>
                <a:solidFill>
                  <a:srgbClr val="7030A0"/>
                </a:solidFill>
                <a:latin typeface="iCiel Cadena" panose="02000503000000020004" pitchFamily="50" charset="0"/>
              </a:rPr>
              <a:t>học</a:t>
            </a:r>
            <a:endParaRPr lang="en-US" sz="6000" b="1" dirty="0">
              <a:ln w="22225">
                <a:solidFill>
                  <a:srgbClr val="7030A0"/>
                </a:solidFill>
                <a:prstDash val="solid"/>
              </a:ln>
              <a:solidFill>
                <a:srgbClr val="7030A0"/>
              </a:solidFill>
              <a:latin typeface="iCiel Cadena" panose="02000503000000020004" pitchFamily="50" charset="0"/>
            </a:endParaRPr>
          </a:p>
        </p:txBody>
      </p:sp>
      <p:sp>
        <p:nvSpPr>
          <p:cNvPr id="19" name="Rectangle 18">
            <a:extLst>
              <a:ext uri="{FF2B5EF4-FFF2-40B4-BE49-F238E27FC236}">
                <a16:creationId xmlns="" xmlns:a16="http://schemas.microsoft.com/office/drawing/2014/main" id="{3EF88D0D-279A-47D7-9B00-BA461CF05D3C}"/>
              </a:ext>
            </a:extLst>
          </p:cNvPr>
          <p:cNvSpPr/>
          <p:nvPr/>
        </p:nvSpPr>
        <p:spPr>
          <a:xfrm>
            <a:off x="391787" y="2482090"/>
            <a:ext cx="10802137" cy="820674"/>
          </a:xfrm>
          <a:prstGeom prst="rect">
            <a:avLst/>
          </a:prstGeom>
        </p:spPr>
        <p:txBody>
          <a:bodyPr wrap="square">
            <a:spAutoFit/>
          </a:bodyPr>
          <a:lstStyle/>
          <a:p>
            <a:pPr marL="44450" algn="just" defTabSz="914400">
              <a:lnSpc>
                <a:spcPct val="150000"/>
              </a:lnSpc>
              <a:buClr>
                <a:srgbClr val="000000"/>
              </a:buClr>
              <a:buFont typeface="Arial"/>
              <a:buNone/>
              <a:defRPr/>
            </a:pPr>
            <a:r>
              <a:rPr lang="vi-VN" sz="3600" kern="0" dirty="0">
                <a:solidFill>
                  <a:srgbClr val="000000"/>
                </a:solidFill>
                <a:latin typeface="Arial-Rounded"/>
                <a:cs typeface="Arial"/>
                <a:sym typeface="Arial"/>
              </a:rPr>
              <a:t>   </a:t>
            </a:r>
          </a:p>
        </p:txBody>
      </p:sp>
    </p:spTree>
    <p:extLst>
      <p:ext uri="{BB962C8B-B14F-4D97-AF65-F5344CB8AC3E}">
        <p14:creationId xmlns:p14="http://schemas.microsoft.com/office/powerpoint/2010/main" val="203161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anim calcmode="lin" valueType="num">
                                      <p:cBhvr>
                                        <p:cTn id="19" dur="250" fill="hold"/>
                                        <p:tgtEl>
                                          <p:spTgt spid="11"/>
                                        </p:tgtEl>
                                        <p:attrNameLst>
                                          <p:attrName>ppt_x</p:attrName>
                                        </p:attrNameLst>
                                      </p:cBhvr>
                                      <p:tavLst>
                                        <p:tav tm="0">
                                          <p:val>
                                            <p:strVal val="#ppt_x"/>
                                          </p:val>
                                        </p:tav>
                                        <p:tav tm="100000">
                                          <p:val>
                                            <p:strVal val="#ppt_x"/>
                                          </p:val>
                                        </p:tav>
                                      </p:tavLst>
                                    </p:anim>
                                    <p:anim calcmode="lin" valueType="num">
                                      <p:cBhvr>
                                        <p:cTn id="20" dur="25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75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250" fill="hold"/>
                                        <p:tgtEl>
                                          <p:spTgt spid="7"/>
                                        </p:tgtEl>
                                        <p:attrNameLst>
                                          <p:attrName>ppt_w</p:attrName>
                                        </p:attrNameLst>
                                      </p:cBhvr>
                                      <p:tavLst>
                                        <p:tav tm="0">
                                          <p:val>
                                            <p:fltVal val="0"/>
                                          </p:val>
                                        </p:tav>
                                        <p:tav tm="100000">
                                          <p:val>
                                            <p:strVal val="#ppt_w"/>
                                          </p:val>
                                        </p:tav>
                                      </p:tavLst>
                                    </p:anim>
                                    <p:anim calcmode="lin" valueType="num">
                                      <p:cBhvr>
                                        <p:cTn id="25" dur="250" fill="hold"/>
                                        <p:tgtEl>
                                          <p:spTgt spid="7"/>
                                        </p:tgtEl>
                                        <p:attrNameLst>
                                          <p:attrName>ppt_h</p:attrName>
                                        </p:attrNameLst>
                                      </p:cBhvr>
                                      <p:tavLst>
                                        <p:tav tm="0">
                                          <p:val>
                                            <p:fltVal val="0"/>
                                          </p:val>
                                        </p:tav>
                                        <p:tav tm="100000">
                                          <p:val>
                                            <p:strVal val="#ppt_h"/>
                                          </p:val>
                                        </p:tav>
                                      </p:tavLst>
                                    </p:anim>
                                    <p:animEffect transition="in" filter="fade">
                                      <p:cBhvr>
                                        <p:cTn id="26" dur="25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250" fill="hold"/>
                                        <p:tgtEl>
                                          <p:spTgt spid="6"/>
                                        </p:tgtEl>
                                        <p:attrNameLst>
                                          <p:attrName>ppt_w</p:attrName>
                                        </p:attrNameLst>
                                      </p:cBhvr>
                                      <p:tavLst>
                                        <p:tav tm="0">
                                          <p:val>
                                            <p:fltVal val="0"/>
                                          </p:val>
                                        </p:tav>
                                        <p:tav tm="100000">
                                          <p:val>
                                            <p:strVal val="#ppt_w"/>
                                          </p:val>
                                        </p:tav>
                                      </p:tavLst>
                                    </p:anim>
                                    <p:anim calcmode="lin" valueType="num">
                                      <p:cBhvr>
                                        <p:cTn id="30" dur="250" fill="hold"/>
                                        <p:tgtEl>
                                          <p:spTgt spid="6"/>
                                        </p:tgtEl>
                                        <p:attrNameLst>
                                          <p:attrName>ppt_h</p:attrName>
                                        </p:attrNameLst>
                                      </p:cBhvr>
                                      <p:tavLst>
                                        <p:tav tm="0">
                                          <p:val>
                                            <p:fltVal val="0"/>
                                          </p:val>
                                        </p:tav>
                                        <p:tav tm="100000">
                                          <p:val>
                                            <p:strVal val="#ppt_h"/>
                                          </p:val>
                                        </p:tav>
                                      </p:tavLst>
                                    </p:anim>
                                    <p:animEffect transition="in" filter="fade">
                                      <p:cBhvr>
                                        <p:cTn id="31" dur="250"/>
                                        <p:tgtEl>
                                          <p:spTgt spid="6"/>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250"/>
                                        <p:tgtEl>
                                          <p:spTgt spid="15"/>
                                        </p:tgtEl>
                                      </p:cBhvr>
                                    </p:animEffect>
                                  </p:childTnLst>
                                </p:cTn>
                              </p:par>
                            </p:childTnLst>
                          </p:cTn>
                        </p:par>
                        <p:par>
                          <p:cTn id="36" fill="hold">
                            <p:stCondLst>
                              <p:cond delay="125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fltVal val="0"/>
                                          </p:val>
                                        </p:tav>
                                        <p:tav tm="100000">
                                          <p:val>
                                            <p:strVal val="#ppt_w"/>
                                          </p:val>
                                        </p:tav>
                                      </p:tavLst>
                                    </p:anim>
                                    <p:anim calcmode="lin" valueType="num">
                                      <p:cBhvr>
                                        <p:cTn id="40" dur="250" fill="hold"/>
                                        <p:tgtEl>
                                          <p:spTgt spid="14"/>
                                        </p:tgtEl>
                                        <p:attrNameLst>
                                          <p:attrName>ppt_h</p:attrName>
                                        </p:attrNameLst>
                                      </p:cBhvr>
                                      <p:tavLst>
                                        <p:tav tm="0">
                                          <p:val>
                                            <p:fltVal val="0"/>
                                          </p:val>
                                        </p:tav>
                                        <p:tav tm="100000">
                                          <p:val>
                                            <p:strVal val="#ppt_h"/>
                                          </p:val>
                                        </p:tav>
                                      </p:tavLst>
                                    </p:anim>
                                    <p:animEffect transition="in" filter="fade">
                                      <p:cBhvr>
                                        <p:cTn id="41" dur="250"/>
                                        <p:tgtEl>
                                          <p:spTgt spid="14"/>
                                        </p:tgtEl>
                                      </p:cBhvr>
                                    </p:animEffect>
                                  </p:childTnLst>
                                </p:cTn>
                              </p:par>
                              <p:par>
                                <p:cTn id="42" presetID="53" presetClass="entr" presetSubtype="16"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50" fill="hold"/>
                                        <p:tgtEl>
                                          <p:spTgt spid="12"/>
                                        </p:tgtEl>
                                        <p:attrNameLst>
                                          <p:attrName>ppt_w</p:attrName>
                                        </p:attrNameLst>
                                      </p:cBhvr>
                                      <p:tavLst>
                                        <p:tav tm="0">
                                          <p:val>
                                            <p:fltVal val="0"/>
                                          </p:val>
                                        </p:tav>
                                        <p:tav tm="100000">
                                          <p:val>
                                            <p:strVal val="#ppt_w"/>
                                          </p:val>
                                        </p:tav>
                                      </p:tavLst>
                                    </p:anim>
                                    <p:anim calcmode="lin" valueType="num">
                                      <p:cBhvr>
                                        <p:cTn id="45" dur="250" fill="hold"/>
                                        <p:tgtEl>
                                          <p:spTgt spid="12"/>
                                        </p:tgtEl>
                                        <p:attrNameLst>
                                          <p:attrName>ppt_h</p:attrName>
                                        </p:attrNameLst>
                                      </p:cBhvr>
                                      <p:tavLst>
                                        <p:tav tm="0">
                                          <p:val>
                                            <p:fltVal val="0"/>
                                          </p:val>
                                        </p:tav>
                                        <p:tav tm="100000">
                                          <p:val>
                                            <p:strVal val="#ppt_h"/>
                                          </p:val>
                                        </p:tav>
                                      </p:tavLst>
                                    </p:anim>
                                    <p:animEffect transition="in" filter="fade">
                                      <p:cBhvr>
                                        <p:cTn id="46" dur="250"/>
                                        <p:tgtEl>
                                          <p:spTgt spid="12"/>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fltVal val="0"/>
                                          </p:val>
                                        </p:tav>
                                        <p:tav tm="100000">
                                          <p:val>
                                            <p:strVal val="#ppt_w"/>
                                          </p:val>
                                        </p:tav>
                                      </p:tavLst>
                                    </p:anim>
                                    <p:anim calcmode="lin" valueType="num">
                                      <p:cBhvr>
                                        <p:cTn id="50" dur="250" fill="hold"/>
                                        <p:tgtEl>
                                          <p:spTgt spid="13"/>
                                        </p:tgtEl>
                                        <p:attrNameLst>
                                          <p:attrName>ppt_h</p:attrName>
                                        </p:attrNameLst>
                                      </p:cBhvr>
                                      <p:tavLst>
                                        <p:tav tm="0">
                                          <p:val>
                                            <p:fltVal val="0"/>
                                          </p:val>
                                        </p:tav>
                                        <p:tav tm="100000">
                                          <p:val>
                                            <p:strVal val="#ppt_h"/>
                                          </p:val>
                                        </p:tav>
                                      </p:tavLst>
                                    </p:anim>
                                    <p:animEffect transition="in" filter="fade">
                                      <p:cBhvr>
                                        <p:cTn id="51" dur="250"/>
                                        <p:tgtEl>
                                          <p:spTgt spid="13"/>
                                        </p:tgtEl>
                                      </p:cBhvr>
                                    </p:animEffect>
                                  </p:childTnLst>
                                </p:cTn>
                              </p:par>
                            </p:childTnLst>
                          </p:cTn>
                        </p:par>
                        <p:par>
                          <p:cTn id="52" fill="hold">
                            <p:stCondLst>
                              <p:cond delay="1500"/>
                            </p:stCondLst>
                            <p:childTnLst>
                              <p:par>
                                <p:cTn id="53" presetID="22" presetClass="entr" presetSubtype="1"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25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10" name="图片 9">
            <a:extLst>
              <a:ext uri="{FF2B5EF4-FFF2-40B4-BE49-F238E27FC236}">
                <a16:creationId xmlns:a16="http://schemas.microsoft.com/office/drawing/2014/main" xmlns="" id="{AB2CA2C3-78E2-48BC-8297-CD6407FB8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5514" y="5171654"/>
            <a:ext cx="1406648" cy="1593702"/>
          </a:xfrm>
          <a:prstGeom prst="rect">
            <a:avLst/>
          </a:prstGeom>
        </p:spPr>
      </p:pic>
      <p:sp>
        <p:nvSpPr>
          <p:cNvPr id="30" name="Google Shape;1910;p31">
            <a:extLst>
              <a:ext uri="{FF2B5EF4-FFF2-40B4-BE49-F238E27FC236}">
                <a16:creationId xmlns:a16="http://schemas.microsoft.com/office/drawing/2014/main" xmlns="" id="{6D7CADC4-4202-B42D-F9EB-9542B2CD20CA}"/>
              </a:ext>
            </a:extLst>
          </p:cNvPr>
          <p:cNvSpPr txBox="1">
            <a:spLocks/>
          </p:cNvSpPr>
          <p:nvPr/>
        </p:nvSpPr>
        <p:spPr>
          <a:xfrm>
            <a:off x="2218918" y="483650"/>
            <a:ext cx="7673589" cy="910027"/>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914400">
              <a:buClr>
                <a:srgbClr val="FFFFFF"/>
              </a:buClr>
            </a:pPr>
            <a:r>
              <a:rPr lang="en-US" sz="12000" kern="0" dirty="0" err="1">
                <a:ln w="12700">
                  <a:solidFill>
                    <a:srgbClr val="FFFFFF"/>
                  </a:solidFill>
                </a:ln>
                <a:solidFill>
                  <a:srgbClr val="002060"/>
                </a:solidFill>
                <a:latin typeface="#9Slide05 SVNSweetie" panose="02000000000000000000" pitchFamily="2" charset="0"/>
              </a:rPr>
              <a:t>Luyện</a:t>
            </a:r>
            <a:r>
              <a:rPr lang="en-US" sz="12000" kern="0" dirty="0">
                <a:ln w="12700">
                  <a:solidFill>
                    <a:srgbClr val="FFFFFF"/>
                  </a:solidFill>
                </a:ln>
                <a:solidFill>
                  <a:srgbClr val="002060"/>
                </a:solidFill>
                <a:latin typeface="#9Slide05 SVNSweetie" panose="02000000000000000000" pitchFamily="2" charset="0"/>
              </a:rPr>
              <a:t> </a:t>
            </a:r>
            <a:r>
              <a:rPr lang="en-US" sz="12000" kern="0" dirty="0" err="1">
                <a:ln w="12700">
                  <a:solidFill>
                    <a:srgbClr val="FFFFFF"/>
                  </a:solidFill>
                </a:ln>
                <a:solidFill>
                  <a:srgbClr val="002060"/>
                </a:solidFill>
                <a:latin typeface="#9Slide05 SVNSweetie" panose="02000000000000000000" pitchFamily="2" charset="0"/>
              </a:rPr>
              <a:t>đọc</a:t>
            </a:r>
            <a:r>
              <a:rPr lang="en-US" sz="12000" kern="0" dirty="0">
                <a:ln w="12700">
                  <a:solidFill>
                    <a:srgbClr val="FFFFFF"/>
                  </a:solidFill>
                </a:ln>
                <a:solidFill>
                  <a:srgbClr val="002060"/>
                </a:solidFill>
                <a:latin typeface="#9Slide05 SVNSweetie" panose="02000000000000000000" pitchFamily="2" charset="0"/>
              </a:rPr>
              <a:t> </a:t>
            </a:r>
            <a:r>
              <a:rPr lang="en-US" sz="12000" kern="0" dirty="0" err="1">
                <a:ln w="12700">
                  <a:solidFill>
                    <a:srgbClr val="FFFFFF"/>
                  </a:solidFill>
                </a:ln>
                <a:solidFill>
                  <a:srgbClr val="002060"/>
                </a:solidFill>
                <a:latin typeface="#9Slide05 SVNSweetie" panose="02000000000000000000" pitchFamily="2" charset="0"/>
              </a:rPr>
              <a:t>diễn</a:t>
            </a:r>
            <a:r>
              <a:rPr lang="en-US" sz="12000" kern="0" dirty="0">
                <a:ln w="12700">
                  <a:solidFill>
                    <a:srgbClr val="FFFFFF"/>
                  </a:solidFill>
                </a:ln>
                <a:solidFill>
                  <a:srgbClr val="002060"/>
                </a:solidFill>
                <a:latin typeface="#9Slide05 SVNSweetie" panose="02000000000000000000" pitchFamily="2" charset="0"/>
              </a:rPr>
              <a:t> </a:t>
            </a:r>
            <a:r>
              <a:rPr lang="en-US" sz="12000" kern="0" dirty="0" err="1">
                <a:ln w="12700">
                  <a:solidFill>
                    <a:srgbClr val="FFFFFF"/>
                  </a:solidFill>
                </a:ln>
                <a:solidFill>
                  <a:srgbClr val="002060"/>
                </a:solidFill>
                <a:latin typeface="#9Slide05 SVNSweetie" panose="02000000000000000000" pitchFamily="2" charset="0"/>
              </a:rPr>
              <a:t>cảm</a:t>
            </a:r>
            <a:endParaRPr lang="en-US" sz="10000" kern="0" dirty="0">
              <a:ln w="12700">
                <a:solidFill>
                  <a:srgbClr val="FFFFFF"/>
                </a:solidFill>
              </a:ln>
              <a:solidFill>
                <a:srgbClr val="002060"/>
              </a:solidFill>
              <a:latin typeface="#9Slide05 SVNSweetie" panose="02000000000000000000" pitchFamily="2" charset="0"/>
            </a:endParaRPr>
          </a:p>
        </p:txBody>
      </p:sp>
      <p:grpSp>
        <p:nvGrpSpPr>
          <p:cNvPr id="31" name="Group 30">
            <a:extLst>
              <a:ext uri="{FF2B5EF4-FFF2-40B4-BE49-F238E27FC236}">
                <a16:creationId xmlns:a16="http://schemas.microsoft.com/office/drawing/2014/main" xmlns="" id="{C2545F2B-C9A6-F302-FF47-4594315E87F8}"/>
              </a:ext>
            </a:extLst>
          </p:cNvPr>
          <p:cNvGrpSpPr/>
          <p:nvPr/>
        </p:nvGrpSpPr>
        <p:grpSpPr>
          <a:xfrm rot="207621">
            <a:off x="3687910" y="4941930"/>
            <a:ext cx="6588415" cy="1730999"/>
            <a:chOff x="1959630" y="2352678"/>
            <a:chExt cx="6167269" cy="1517767"/>
          </a:xfrm>
        </p:grpSpPr>
        <p:sp>
          <p:nvSpPr>
            <p:cNvPr id="32" name="Freeform: Shape 17">
              <a:extLst>
                <a:ext uri="{FF2B5EF4-FFF2-40B4-BE49-F238E27FC236}">
                  <a16:creationId xmlns:a16="http://schemas.microsoft.com/office/drawing/2014/main" xmlns="" id="{6EFB534C-A0BD-DA97-86F3-92C1E307DD32}"/>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3DCDA8"/>
              </a:solidFill>
              <a:prstDash val="solid"/>
            </a:ln>
            <a:effectLst/>
          </p:spPr>
          <p:txBody>
            <a:bodyPr wrap="square" rtlCol="0" anchor="ctr">
              <a:noAutofit/>
            </a:bodyPr>
            <a:lstStyle/>
            <a:p>
              <a:pPr algn="ctr" defTabSz="914400">
                <a:buClr>
                  <a:srgbClr val="000000"/>
                </a:buClr>
                <a:buFont typeface="Arial"/>
                <a:buNone/>
                <a:defRPr/>
              </a:pPr>
              <a:endParaRPr lang="id-ID" sz="4400" b="1" kern="0" smtClean="0">
                <a:solidFill>
                  <a:srgbClr val="FFFFFF"/>
                </a:solidFill>
                <a:latin typeface="UTM Avo" panose="02040603050506020204" pitchFamily="18" charset="0"/>
                <a:cs typeface="FC Onigiri Outline"/>
                <a:sym typeface="Arial"/>
              </a:endParaRPr>
            </a:p>
          </p:txBody>
        </p:sp>
        <p:sp>
          <p:nvSpPr>
            <p:cNvPr id="33" name="TextBox 32">
              <a:extLst>
                <a:ext uri="{FF2B5EF4-FFF2-40B4-BE49-F238E27FC236}">
                  <a16:creationId xmlns:a16="http://schemas.microsoft.com/office/drawing/2014/main" xmlns="" id="{A3882CEB-A336-21C8-AB2F-1931E8AB1493}"/>
                </a:ext>
              </a:extLst>
            </p:cNvPr>
            <p:cNvSpPr txBox="1"/>
            <p:nvPr/>
          </p:nvSpPr>
          <p:spPr>
            <a:xfrm rot="21373733">
              <a:off x="1959630" y="2815951"/>
              <a:ext cx="6167269" cy="976757"/>
            </a:xfrm>
            <a:prstGeom prst="flowChartTerminator">
              <a:avLst/>
            </a:prstGeom>
            <a:noFill/>
            <a:ln w="25400" cap="flat" cmpd="sng" algn="ctr">
              <a:noFill/>
              <a:prstDash val="solid"/>
            </a:ln>
            <a:effectLst/>
          </p:spPr>
          <p:txBody>
            <a:bodyPr wrap="square">
              <a:spAutoFit/>
            </a:bodyPr>
            <a:lstStyle/>
            <a:p>
              <a:pPr algn="ctr" defTabSz="914400">
                <a:buClr>
                  <a:srgbClr val="000000"/>
                </a:buClr>
                <a:buFont typeface="Arial"/>
                <a:buNone/>
                <a:defRPr/>
              </a:pPr>
              <a:r>
                <a:rPr lang="en-US" sz="3500" b="1" kern="0" smtClean="0">
                  <a:solidFill>
                    <a:srgbClr val="002060"/>
                  </a:solidFill>
                  <a:latin typeface="#9Slide05 Angelline" pitchFamily="2" charset="0"/>
                  <a:ea typeface="Cambria" panose="02040503050406030204" pitchFamily="18" charset="0"/>
                  <a:cs typeface="FC Onigiri Outline"/>
                  <a:sym typeface="Arial"/>
                </a:rPr>
                <a:t>Chấm điểm nào!</a:t>
              </a:r>
              <a:endParaRPr lang="vi-VN" sz="3500" b="1" kern="0" smtClean="0">
                <a:solidFill>
                  <a:srgbClr val="002060"/>
                </a:solidFill>
                <a:latin typeface="#9Slide05 Angelline" pitchFamily="2" charset="0"/>
                <a:ea typeface="Cambria" panose="02040503050406030204" pitchFamily="18" charset="0"/>
                <a:cs typeface="FC Onigiri Outline"/>
                <a:sym typeface="Arial"/>
              </a:endParaRPr>
            </a:p>
          </p:txBody>
        </p:sp>
      </p:grpSp>
      <p:grpSp>
        <p:nvGrpSpPr>
          <p:cNvPr id="34" name="Group 33">
            <a:extLst>
              <a:ext uri="{FF2B5EF4-FFF2-40B4-BE49-F238E27FC236}">
                <a16:creationId xmlns:a16="http://schemas.microsoft.com/office/drawing/2014/main" xmlns="" id="{10B5EF94-35F0-25C6-6F23-51E4F0FC7CDE}"/>
              </a:ext>
            </a:extLst>
          </p:cNvPr>
          <p:cNvGrpSpPr/>
          <p:nvPr/>
        </p:nvGrpSpPr>
        <p:grpSpPr>
          <a:xfrm>
            <a:off x="-301707" y="2311838"/>
            <a:ext cx="3874629" cy="2286156"/>
            <a:chOff x="-371806" y="1517769"/>
            <a:chExt cx="3479180" cy="1867484"/>
          </a:xfrm>
        </p:grpSpPr>
        <p:pic>
          <p:nvPicPr>
            <p:cNvPr id="35" name="图片 25">
              <a:extLst>
                <a:ext uri="{FF2B5EF4-FFF2-40B4-BE49-F238E27FC236}">
                  <a16:creationId xmlns:a16="http://schemas.microsoft.com/office/drawing/2014/main" xmlns="" id="{9C5FC32E-41A6-8750-502F-3340A6012DC9}"/>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36" name="TextBox 35">
              <a:extLst>
                <a:ext uri="{FF2B5EF4-FFF2-40B4-BE49-F238E27FC236}">
                  <a16:creationId xmlns:a16="http://schemas.microsoft.com/office/drawing/2014/main" xmlns="" id="{2E3C2C7E-E838-AB26-10F4-141753F1A17E}"/>
                </a:ext>
              </a:extLst>
            </p:cNvPr>
            <p:cNvSpPr txBox="1"/>
            <p:nvPr/>
          </p:nvSpPr>
          <p:spPr>
            <a:xfrm rot="21373733">
              <a:off x="-371806" y="2303273"/>
              <a:ext cx="3479180" cy="1081980"/>
            </a:xfrm>
            <a:prstGeom prst="flowChartTerminator">
              <a:avLst/>
            </a:prstGeom>
            <a:noFill/>
            <a:ln w="25400" cap="flat" cmpd="sng" algn="ctr">
              <a:noFill/>
              <a:prstDash val="solid"/>
            </a:ln>
            <a:effectLst/>
          </p:spPr>
          <p:txBody>
            <a:bodyPr wrap="square">
              <a:spAutoFit/>
            </a:bodyPr>
            <a:lstStyle/>
            <a:p>
              <a:pPr algn="ctr" defTabSz="914400">
                <a:buClr>
                  <a:srgbClr val="000000"/>
                </a:buClr>
                <a:buFont typeface="Arial"/>
                <a:buNone/>
                <a:defRPr/>
              </a:pPr>
              <a:r>
                <a:rPr lang="en-US" sz="4400" b="1" kern="0" dirty="0" err="1" smtClean="0">
                  <a:solidFill>
                    <a:srgbClr val="FFFF00"/>
                  </a:solidFill>
                  <a:latin typeface="UTM Seagull" panose="02040603050506020204" pitchFamily="18" charset="0"/>
                  <a:ea typeface="Cambria" panose="02040503050406030204" pitchFamily="18" charset="0"/>
                  <a:cs typeface="FC Onigiri Outline"/>
                  <a:sym typeface="Arial"/>
                </a:rPr>
                <a:t>Tổ</a:t>
              </a:r>
              <a:r>
                <a:rPr lang="en-US" sz="4400" b="1" kern="0" dirty="0" smtClean="0">
                  <a:solidFill>
                    <a:srgbClr val="FFFF00"/>
                  </a:solidFill>
                  <a:latin typeface="UTM Seagull" panose="02040603050506020204" pitchFamily="18" charset="0"/>
                  <a:ea typeface="Cambria" panose="02040503050406030204" pitchFamily="18" charset="0"/>
                  <a:cs typeface="FC Onigiri Outline"/>
                  <a:sym typeface="Arial"/>
                </a:rPr>
                <a:t> 1</a:t>
              </a:r>
              <a:endParaRPr lang="vi-VN" sz="4400" b="1" kern="0" dirty="0" smtClean="0">
                <a:solidFill>
                  <a:srgbClr val="FFFF00"/>
                </a:solidFill>
                <a:latin typeface="#9Slide05 Angelline" pitchFamily="2" charset="0"/>
                <a:ea typeface="Cambria" panose="02040503050406030204" pitchFamily="18" charset="0"/>
                <a:cs typeface="FC Onigiri Outline"/>
                <a:sym typeface="Arial"/>
              </a:endParaRPr>
            </a:p>
          </p:txBody>
        </p:sp>
      </p:grpSp>
      <p:grpSp>
        <p:nvGrpSpPr>
          <p:cNvPr id="37" name="Group 36">
            <a:extLst>
              <a:ext uri="{FF2B5EF4-FFF2-40B4-BE49-F238E27FC236}">
                <a16:creationId xmlns:a16="http://schemas.microsoft.com/office/drawing/2014/main" xmlns="" id="{C5A1DDF9-38D1-365A-19E5-09D626B3512B}"/>
              </a:ext>
            </a:extLst>
          </p:cNvPr>
          <p:cNvGrpSpPr/>
          <p:nvPr/>
        </p:nvGrpSpPr>
        <p:grpSpPr>
          <a:xfrm rot="321486">
            <a:off x="2763322" y="1817116"/>
            <a:ext cx="3555991" cy="2155460"/>
            <a:chOff x="2509655" y="2424897"/>
            <a:chExt cx="3479180" cy="1998856"/>
          </a:xfrm>
        </p:grpSpPr>
        <p:pic>
          <p:nvPicPr>
            <p:cNvPr id="38" name="图片 23">
              <a:extLst>
                <a:ext uri="{FF2B5EF4-FFF2-40B4-BE49-F238E27FC236}">
                  <a16:creationId xmlns:a16="http://schemas.microsoft.com/office/drawing/2014/main" xmlns="" id="{BE5816A0-47D4-BE18-2B74-83E3BC1C1163}"/>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39" name="TextBox 38">
              <a:extLst>
                <a:ext uri="{FF2B5EF4-FFF2-40B4-BE49-F238E27FC236}">
                  <a16:creationId xmlns:a16="http://schemas.microsoft.com/office/drawing/2014/main" xmlns="" id="{6ABE90E3-91A0-DEC0-CA9A-87A009AE1CDF}"/>
                </a:ext>
              </a:extLst>
            </p:cNvPr>
            <p:cNvSpPr txBox="1"/>
            <p:nvPr/>
          </p:nvSpPr>
          <p:spPr>
            <a:xfrm rot="468063">
              <a:off x="2509655" y="3285154"/>
              <a:ext cx="3479180" cy="1081980"/>
            </a:xfrm>
            <a:prstGeom prst="flowChartTerminator">
              <a:avLst/>
            </a:prstGeom>
            <a:noFill/>
            <a:ln w="25400" cap="flat" cmpd="sng" algn="ctr">
              <a:noFill/>
              <a:prstDash val="solid"/>
            </a:ln>
            <a:effectLst/>
          </p:spPr>
          <p:txBody>
            <a:bodyPr wrap="square">
              <a:spAutoFit/>
            </a:bodyPr>
            <a:lstStyle/>
            <a:p>
              <a:pPr algn="ctr" defTabSz="914400">
                <a:buClr>
                  <a:srgbClr val="000000"/>
                </a:buClr>
                <a:buFont typeface="Arial"/>
                <a:buNone/>
                <a:defRPr/>
              </a:pPr>
              <a:r>
                <a:rPr lang="en-US" sz="4400" b="1" kern="0" smtClean="0">
                  <a:solidFill>
                    <a:srgbClr val="FFFF00"/>
                  </a:solidFill>
                  <a:latin typeface="UTM Seagull" panose="02040603050506020204" pitchFamily="18" charset="0"/>
                  <a:ea typeface="Cambria" panose="02040503050406030204" pitchFamily="18" charset="0"/>
                  <a:cs typeface="FC Onigiri Outline"/>
                  <a:sym typeface="Arial"/>
                </a:rPr>
                <a:t>Tổ 2</a:t>
              </a:r>
              <a:endParaRPr lang="vi-VN" sz="4400" b="1" kern="0" smtClean="0">
                <a:solidFill>
                  <a:srgbClr val="FFFF00"/>
                </a:solidFill>
                <a:latin typeface="#9Slide05 Angelline" pitchFamily="2" charset="0"/>
                <a:ea typeface="Cambria" panose="02040503050406030204" pitchFamily="18" charset="0"/>
                <a:cs typeface="FC Onigiri Outline"/>
                <a:sym typeface="Arial"/>
              </a:endParaRPr>
            </a:p>
          </p:txBody>
        </p:sp>
      </p:grpSp>
      <p:grpSp>
        <p:nvGrpSpPr>
          <p:cNvPr id="40" name="Group 39">
            <a:extLst>
              <a:ext uri="{FF2B5EF4-FFF2-40B4-BE49-F238E27FC236}">
                <a16:creationId xmlns:a16="http://schemas.microsoft.com/office/drawing/2014/main" xmlns="" id="{9734CC2E-195A-E9E7-F662-0AD10CB81870}"/>
              </a:ext>
            </a:extLst>
          </p:cNvPr>
          <p:cNvGrpSpPr/>
          <p:nvPr/>
        </p:nvGrpSpPr>
        <p:grpSpPr>
          <a:xfrm>
            <a:off x="5568186" y="1930136"/>
            <a:ext cx="3874629" cy="2044050"/>
            <a:chOff x="4633453" y="1886839"/>
            <a:chExt cx="3479180" cy="1602362"/>
          </a:xfrm>
        </p:grpSpPr>
        <p:pic>
          <p:nvPicPr>
            <p:cNvPr id="41" name="图片 24">
              <a:extLst>
                <a:ext uri="{FF2B5EF4-FFF2-40B4-BE49-F238E27FC236}">
                  <a16:creationId xmlns:a16="http://schemas.microsoft.com/office/drawing/2014/main" xmlns="" id="{41CAFE44-53E0-2F40-A6A1-F123EA0D11B8}"/>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42" name="TextBox 41">
              <a:extLst>
                <a:ext uri="{FF2B5EF4-FFF2-40B4-BE49-F238E27FC236}">
                  <a16:creationId xmlns:a16="http://schemas.microsoft.com/office/drawing/2014/main" xmlns="" id="{162FDC47-DD59-9E51-ACC7-B1F68A9F6244}"/>
                </a:ext>
              </a:extLst>
            </p:cNvPr>
            <p:cNvSpPr txBox="1"/>
            <p:nvPr/>
          </p:nvSpPr>
          <p:spPr>
            <a:xfrm rot="366265">
              <a:off x="4633453" y="2407221"/>
              <a:ext cx="3479180" cy="1081980"/>
            </a:xfrm>
            <a:prstGeom prst="flowChartTerminator">
              <a:avLst/>
            </a:prstGeom>
            <a:noFill/>
            <a:ln w="25400" cap="flat" cmpd="sng" algn="ctr">
              <a:noFill/>
              <a:prstDash val="solid"/>
            </a:ln>
            <a:effectLst/>
          </p:spPr>
          <p:txBody>
            <a:bodyPr wrap="square">
              <a:spAutoFit/>
            </a:bodyPr>
            <a:lstStyle/>
            <a:p>
              <a:pPr algn="ctr" defTabSz="914400">
                <a:buClr>
                  <a:srgbClr val="000000"/>
                </a:buClr>
                <a:buFont typeface="Arial"/>
                <a:buNone/>
                <a:defRPr/>
              </a:pPr>
              <a:r>
                <a:rPr lang="en-US" sz="4400" b="1" kern="0" smtClean="0">
                  <a:solidFill>
                    <a:srgbClr val="002060"/>
                  </a:solidFill>
                  <a:latin typeface="UTM Seagull" panose="02040603050506020204" pitchFamily="18" charset="0"/>
                  <a:ea typeface="Cambria" panose="02040503050406030204" pitchFamily="18" charset="0"/>
                  <a:cs typeface="FC Onigiri Outline"/>
                  <a:sym typeface="Arial"/>
                </a:rPr>
                <a:t>Tổ 3</a:t>
              </a:r>
              <a:endParaRPr lang="vi-VN" sz="4400" b="1" kern="0" smtClean="0">
                <a:solidFill>
                  <a:srgbClr val="002060"/>
                </a:solidFill>
                <a:latin typeface="#9Slide05 Angelline" pitchFamily="2" charset="0"/>
                <a:ea typeface="Cambria" panose="02040503050406030204" pitchFamily="18" charset="0"/>
                <a:cs typeface="FC Onigiri Outline"/>
                <a:sym typeface="Arial"/>
              </a:endParaRPr>
            </a:p>
          </p:txBody>
        </p:sp>
      </p:grpSp>
      <p:pic>
        <p:nvPicPr>
          <p:cNvPr id="43" name="图片 26">
            <a:extLst>
              <a:ext uri="{FF2B5EF4-FFF2-40B4-BE49-F238E27FC236}">
                <a16:creationId xmlns:a16="http://schemas.microsoft.com/office/drawing/2014/main" xmlns="" id="{43BBB29B-48C5-35A1-345A-C18E9A67261E}"/>
              </a:ext>
            </a:extLst>
          </p:cNvPr>
          <p:cNvPicPr>
            <a:picLocks noChangeAspect="1"/>
          </p:cNvPicPr>
          <p:nvPr/>
        </p:nvPicPr>
        <p:blipFill>
          <a:blip r:embed="rId12"/>
          <a:stretch>
            <a:fillRect/>
          </a:stretch>
        </p:blipFill>
        <p:spPr>
          <a:xfrm>
            <a:off x="9197333" y="1482070"/>
            <a:ext cx="2680180" cy="2072975"/>
          </a:xfrm>
          <a:prstGeom prst="rect">
            <a:avLst/>
          </a:prstGeom>
        </p:spPr>
      </p:pic>
      <p:sp>
        <p:nvSpPr>
          <p:cNvPr id="44" name="TextBox 43">
            <a:extLst>
              <a:ext uri="{FF2B5EF4-FFF2-40B4-BE49-F238E27FC236}">
                <a16:creationId xmlns:a16="http://schemas.microsoft.com/office/drawing/2014/main" xmlns="" id="{89D87E3B-3E71-5285-9B85-ED9E657BD5E6}"/>
              </a:ext>
            </a:extLst>
          </p:cNvPr>
          <p:cNvSpPr txBox="1"/>
          <p:nvPr/>
        </p:nvSpPr>
        <p:spPr>
          <a:xfrm rot="567434">
            <a:off x="8187347" y="2293725"/>
            <a:ext cx="4130203" cy="1081980"/>
          </a:xfrm>
          <a:prstGeom prst="flowChartTerminator">
            <a:avLst/>
          </a:prstGeom>
          <a:noFill/>
          <a:ln w="25400" cap="flat" cmpd="sng" algn="ctr">
            <a:noFill/>
            <a:prstDash val="solid"/>
          </a:ln>
          <a:effectLst/>
        </p:spPr>
        <p:txBody>
          <a:bodyPr wrap="square">
            <a:spAutoFit/>
          </a:bodyPr>
          <a:lstStyle/>
          <a:p>
            <a:pPr algn="ctr" defTabSz="914400">
              <a:buClr>
                <a:srgbClr val="000000"/>
              </a:buClr>
              <a:buFont typeface="Arial"/>
              <a:buNone/>
              <a:defRPr/>
            </a:pPr>
            <a:r>
              <a:rPr lang="en-US" sz="4400" b="1" kern="0" dirty="0" err="1" smtClean="0">
                <a:solidFill>
                  <a:srgbClr val="FFFFFF"/>
                </a:solidFill>
                <a:latin typeface="UTM Seagull" panose="02040603050506020204" pitchFamily="18" charset="0"/>
                <a:ea typeface="Cambria" panose="02040503050406030204" pitchFamily="18" charset="0"/>
                <a:cs typeface="FC Onigiri Outline"/>
                <a:sym typeface="Arial"/>
              </a:rPr>
              <a:t>Tổ</a:t>
            </a:r>
            <a:r>
              <a:rPr lang="en-US" sz="4400" b="1" kern="0" dirty="0" smtClean="0">
                <a:solidFill>
                  <a:srgbClr val="FFFFFF"/>
                </a:solidFill>
                <a:latin typeface="UTM Seagull" panose="02040603050506020204" pitchFamily="18" charset="0"/>
                <a:ea typeface="Cambria" panose="02040503050406030204" pitchFamily="18" charset="0"/>
                <a:cs typeface="FC Onigiri Outline"/>
                <a:sym typeface="Arial"/>
              </a:rPr>
              <a:t> 4</a:t>
            </a:r>
            <a:endParaRPr lang="vi-VN" sz="4400" b="1" kern="0" dirty="0" smtClean="0">
              <a:solidFill>
                <a:srgbClr val="FFFFFF"/>
              </a:solidFill>
              <a:latin typeface="#9Slide05 Angelline" pitchFamily="2" charset="0"/>
              <a:ea typeface="Cambria" panose="02040503050406030204" pitchFamily="18" charset="0"/>
              <a:cs typeface="FC Onigiri Outline"/>
              <a:sym typeface="Arial"/>
            </a:endParaRPr>
          </a:p>
        </p:txBody>
      </p:sp>
      <p:pic>
        <p:nvPicPr>
          <p:cNvPr id="49" name="图片 3" descr="图片包含 运输&#10;&#10;描述已自动生成">
            <a:extLst>
              <a:ext uri="{FF2B5EF4-FFF2-40B4-BE49-F238E27FC236}">
                <a16:creationId xmlns:a16="http://schemas.microsoft.com/office/drawing/2014/main" xmlns="" id="{3C02938D-7A00-43EF-B061-534B0350E40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741" r="12926"/>
          <a:stretch/>
        </p:blipFill>
        <p:spPr>
          <a:xfrm flipH="1">
            <a:off x="138626" y="109770"/>
            <a:ext cx="2080292" cy="1999911"/>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controls>
      <mc:AlternateContent xmlns:mc="http://schemas.openxmlformats.org/markup-compatibility/2006">
        <mc:Choice xmlns:v="urn:schemas-microsoft-com:vml" Requires="v">
          <p:control spid="1054" name="TextBox1" r:id="rId2" imgW="1860480" imgH="1187280"/>
        </mc:Choice>
        <mc:Fallback>
          <p:control name="TextBox1" r:id="rId2" imgW="1860480" imgH="1187280">
            <p:pic>
              <p:nvPicPr>
                <p:cNvPr id="45" name="TextBox1">
                  <a:extLst>
                    <a:ext uri="{FF2B5EF4-FFF2-40B4-BE49-F238E27FC236}">
                      <a16:creationId xmlns:a16="http://schemas.microsoft.com/office/drawing/2014/main" xmlns="" id="{DB986DEB-9B68-7445-F26E-5587B6BA58A4}"/>
                    </a:ext>
                  </a:extLst>
                </p:cNvPr>
                <p:cNvPicPr>
                  <a:picLocks/>
                </p:cNvPicPr>
                <p:nvPr/>
              </p:nvPicPr>
              <p:blipFill>
                <a:blip r:embed="rId14"/>
                <a:stretch>
                  <a:fillRect/>
                </a:stretch>
              </p:blipFill>
              <p:spPr>
                <a:xfrm>
                  <a:off x="1065024" y="4283621"/>
                  <a:ext cx="1863822" cy="1183868"/>
                </a:xfrm>
                <a:prstGeom prst="rect">
                  <a:avLst/>
                </a:prstGeom>
              </p:spPr>
            </p:pic>
          </p:control>
        </mc:Fallback>
      </mc:AlternateContent>
      <mc:AlternateContent xmlns:mc="http://schemas.openxmlformats.org/markup-compatibility/2006">
        <mc:Choice xmlns:v="urn:schemas-microsoft-com:vml" Requires="v">
          <p:control spid="1055" name="TextBox2" r:id="rId3" imgW="1866960" imgH="1308240"/>
        </mc:Choice>
        <mc:Fallback>
          <p:control name="TextBox2" r:id="rId3" imgW="1866960" imgH="1308240">
            <p:pic>
              <p:nvPicPr>
                <p:cNvPr id="46" name="TextBox2">
                  <a:extLst>
                    <a:ext uri="{FF2B5EF4-FFF2-40B4-BE49-F238E27FC236}">
                      <a16:creationId xmlns:a16="http://schemas.microsoft.com/office/drawing/2014/main" xmlns="" id="{5C2F0047-B87A-0708-EEB3-A9709D9707D8}"/>
                    </a:ext>
                  </a:extLst>
                </p:cNvPr>
                <p:cNvPicPr>
                  <a:picLocks/>
                </p:cNvPicPr>
                <p:nvPr/>
              </p:nvPicPr>
              <p:blipFill>
                <a:blip r:embed="rId15"/>
                <a:stretch>
                  <a:fillRect/>
                </a:stretch>
              </p:blipFill>
              <p:spPr>
                <a:xfrm>
                  <a:off x="3610694" y="3729248"/>
                  <a:ext cx="1863823" cy="1307089"/>
                </a:xfrm>
                <a:prstGeom prst="rect">
                  <a:avLst/>
                </a:prstGeom>
              </p:spPr>
            </p:pic>
          </p:control>
        </mc:Fallback>
      </mc:AlternateContent>
      <mc:AlternateContent xmlns:mc="http://schemas.openxmlformats.org/markup-compatibility/2006">
        <mc:Choice xmlns:v="urn:schemas-microsoft-com:vml" Requires="v">
          <p:control spid="1056" name="TextBox3" r:id="rId4" imgW="1886040" imgH="1308240"/>
        </mc:Choice>
        <mc:Fallback>
          <p:control name="TextBox3" r:id="rId4" imgW="1886040" imgH="1308240">
            <p:pic>
              <p:nvPicPr>
                <p:cNvPr id="47" name="TextBox3">
                  <a:extLst>
                    <a:ext uri="{FF2B5EF4-FFF2-40B4-BE49-F238E27FC236}">
                      <a16:creationId xmlns:a16="http://schemas.microsoft.com/office/drawing/2014/main" xmlns="" id="{A2DBDF47-7DA5-C03F-FCC7-77E63B0CABA9}"/>
                    </a:ext>
                  </a:extLst>
                </p:cNvPr>
                <p:cNvPicPr>
                  <a:picLocks/>
                </p:cNvPicPr>
                <p:nvPr/>
              </p:nvPicPr>
              <p:blipFill>
                <a:blip r:embed="rId16"/>
                <a:stretch>
                  <a:fillRect/>
                </a:stretch>
              </p:blipFill>
              <p:spPr>
                <a:xfrm>
                  <a:off x="6427330" y="3553295"/>
                  <a:ext cx="1884552" cy="1307088"/>
                </a:xfrm>
                <a:prstGeom prst="rect">
                  <a:avLst/>
                </a:prstGeom>
              </p:spPr>
            </p:pic>
          </p:control>
        </mc:Fallback>
      </mc:AlternateContent>
      <mc:AlternateContent xmlns:mc="http://schemas.openxmlformats.org/markup-compatibility/2006">
        <mc:Choice xmlns:v="urn:schemas-microsoft-com:vml" Requires="v">
          <p:control spid="1057" name="TextBox4" r:id="rId5" imgW="1994040" imgH="1422360"/>
        </mc:Choice>
        <mc:Fallback>
          <p:control name="TextBox4" r:id="rId5" imgW="1994040" imgH="1422360">
            <p:pic>
              <p:nvPicPr>
                <p:cNvPr id="48" name="TextBox4">
                  <a:extLst>
                    <a:ext uri="{FF2B5EF4-FFF2-40B4-BE49-F238E27FC236}">
                      <a16:creationId xmlns:a16="http://schemas.microsoft.com/office/drawing/2014/main" xmlns="" id="{7F1EF21C-2A4F-2A31-2104-5FEF44526AB8}"/>
                    </a:ext>
                  </a:extLst>
                </p:cNvPr>
                <p:cNvPicPr>
                  <a:picLocks/>
                </p:cNvPicPr>
                <p:nvPr/>
              </p:nvPicPr>
              <p:blipFill>
                <a:blip r:embed="rId17"/>
                <a:stretch>
                  <a:fillRect/>
                </a:stretch>
              </p:blipFill>
              <p:spPr>
                <a:xfrm>
                  <a:off x="9414028" y="3652116"/>
                  <a:ext cx="1994436" cy="1422467"/>
                </a:xfrm>
                <a:prstGeom prst="rect">
                  <a:avLst/>
                </a:prstGeom>
              </p:spPr>
            </p:pic>
          </p:control>
        </mc:Fallback>
      </mc:AlternateContent>
    </p:controls>
    <p:extLst>
      <p:ext uri="{BB962C8B-B14F-4D97-AF65-F5344CB8AC3E}">
        <p14:creationId xmlns:p14="http://schemas.microsoft.com/office/powerpoint/2010/main" val="228237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80">
                                          <p:stCondLst>
                                            <p:cond delay="0"/>
                                          </p:stCondLst>
                                        </p:cTn>
                                        <p:tgtEl>
                                          <p:spTgt spid="49"/>
                                        </p:tgtEl>
                                      </p:cBhvr>
                                    </p:animEffect>
                                    <p:anim calcmode="lin" valueType="num">
                                      <p:cBhvr>
                                        <p:cTn id="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3" dur="26">
                                          <p:stCondLst>
                                            <p:cond delay="650"/>
                                          </p:stCondLst>
                                        </p:cTn>
                                        <p:tgtEl>
                                          <p:spTgt spid="49"/>
                                        </p:tgtEl>
                                      </p:cBhvr>
                                      <p:to x="100000" y="60000"/>
                                    </p:animScale>
                                    <p:animScale>
                                      <p:cBhvr>
                                        <p:cTn id="14" dur="166" decel="50000">
                                          <p:stCondLst>
                                            <p:cond delay="676"/>
                                          </p:stCondLst>
                                        </p:cTn>
                                        <p:tgtEl>
                                          <p:spTgt spid="49"/>
                                        </p:tgtEl>
                                      </p:cBhvr>
                                      <p:to x="100000" y="100000"/>
                                    </p:animScale>
                                    <p:animScale>
                                      <p:cBhvr>
                                        <p:cTn id="15" dur="26">
                                          <p:stCondLst>
                                            <p:cond delay="1312"/>
                                          </p:stCondLst>
                                        </p:cTn>
                                        <p:tgtEl>
                                          <p:spTgt spid="49"/>
                                        </p:tgtEl>
                                      </p:cBhvr>
                                      <p:to x="100000" y="80000"/>
                                    </p:animScale>
                                    <p:animScale>
                                      <p:cBhvr>
                                        <p:cTn id="16" dur="166" decel="50000">
                                          <p:stCondLst>
                                            <p:cond delay="1338"/>
                                          </p:stCondLst>
                                        </p:cTn>
                                        <p:tgtEl>
                                          <p:spTgt spid="49"/>
                                        </p:tgtEl>
                                      </p:cBhvr>
                                      <p:to x="100000" y="100000"/>
                                    </p:animScale>
                                    <p:animScale>
                                      <p:cBhvr>
                                        <p:cTn id="17" dur="26">
                                          <p:stCondLst>
                                            <p:cond delay="1642"/>
                                          </p:stCondLst>
                                        </p:cTn>
                                        <p:tgtEl>
                                          <p:spTgt spid="49"/>
                                        </p:tgtEl>
                                      </p:cBhvr>
                                      <p:to x="100000" y="90000"/>
                                    </p:animScale>
                                    <p:animScale>
                                      <p:cBhvr>
                                        <p:cTn id="18" dur="166" decel="50000">
                                          <p:stCondLst>
                                            <p:cond delay="1668"/>
                                          </p:stCondLst>
                                        </p:cTn>
                                        <p:tgtEl>
                                          <p:spTgt spid="49"/>
                                        </p:tgtEl>
                                      </p:cBhvr>
                                      <p:to x="100000" y="100000"/>
                                    </p:animScale>
                                    <p:animScale>
                                      <p:cBhvr>
                                        <p:cTn id="19" dur="26">
                                          <p:stCondLst>
                                            <p:cond delay="1808"/>
                                          </p:stCondLst>
                                        </p:cTn>
                                        <p:tgtEl>
                                          <p:spTgt spid="49"/>
                                        </p:tgtEl>
                                      </p:cBhvr>
                                      <p:to x="100000" y="95000"/>
                                    </p:animScale>
                                    <p:animScale>
                                      <p:cBhvr>
                                        <p:cTn id="20"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217EECD0-85F3-461F-B1EF-3E1D1B12F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7" name="图片 6">
            <a:extLst>
              <a:ext uri="{FF2B5EF4-FFF2-40B4-BE49-F238E27FC236}">
                <a16:creationId xmlns:a16="http://schemas.microsoft.com/office/drawing/2014/main" xmlns="" id="{EA3845DD-975F-4D1E-8C55-60784C345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01" t="17037" r="9902" b="5926"/>
          <a:stretch/>
        </p:blipFill>
        <p:spPr>
          <a:xfrm rot="800898">
            <a:off x="6153645" y="1148545"/>
            <a:ext cx="6580153" cy="4680820"/>
          </a:xfrm>
          <a:prstGeom prst="rect">
            <a:avLst/>
          </a:prstGeom>
        </p:spPr>
      </p:pic>
      <p:pic>
        <p:nvPicPr>
          <p:cNvPr id="5" name="图片 4">
            <a:extLst>
              <a:ext uri="{FF2B5EF4-FFF2-40B4-BE49-F238E27FC236}">
                <a16:creationId xmlns:a16="http://schemas.microsoft.com/office/drawing/2014/main" xmlns="" id="{9F778452-DA45-47FC-BE1E-3428CE62B0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41" t="13332" r="9260" b="14074"/>
          <a:stretch/>
        </p:blipFill>
        <p:spPr>
          <a:xfrm>
            <a:off x="314960" y="3"/>
            <a:ext cx="7947728" cy="6525715"/>
          </a:xfrm>
          <a:prstGeom prst="rect">
            <a:avLst/>
          </a:prstGeom>
        </p:spPr>
      </p:pic>
      <p:sp>
        <p:nvSpPr>
          <p:cNvPr id="6" name="文本框 7"/>
          <p:cNvSpPr txBox="1"/>
          <p:nvPr/>
        </p:nvSpPr>
        <p:spPr>
          <a:xfrm>
            <a:off x="1082694" y="2831581"/>
            <a:ext cx="6908800" cy="1446550"/>
          </a:xfrm>
          <a:prstGeom prst="rect">
            <a:avLst/>
          </a:prstGeom>
          <a:noFill/>
        </p:spPr>
        <p:txBody>
          <a:bodyPr wrap="square" rtlCol="0">
            <a:spAutoFit/>
          </a:bodyPr>
          <a:lstStyle/>
          <a:p>
            <a:pPr algn="ctr"/>
            <a:r>
              <a:rPr lang="vi-VN" altLang="zh-CN" sz="8800" b="1" dirty="0" smtClean="0">
                <a:ln w="22225">
                  <a:solidFill>
                    <a:srgbClr val="FFFF00"/>
                  </a:solidFill>
                  <a:prstDash val="solid"/>
                </a:ln>
                <a:solidFill>
                  <a:schemeClr val="accent4">
                    <a:lumMod val="75000"/>
                  </a:schemeClr>
                </a:solidFill>
                <a:latin typeface="iCiel Cadena" panose="02000503000000020004" pitchFamily="50" charset="0"/>
                <a:ea typeface="汉仪小麦体简" panose="00020600040101010101" pitchFamily="18" charset="-122"/>
                <a:cs typeface="黑体-繁" panose="02000500000000000000" pitchFamily="2" charset="-122"/>
                <a:sym typeface="+mn-lt"/>
              </a:rPr>
              <a:t>LUYỆN TẬP</a:t>
            </a:r>
            <a:endParaRPr lang="en-US" altLang="zh-CN" sz="8800" b="1" dirty="0">
              <a:ln w="22225">
                <a:solidFill>
                  <a:srgbClr val="FFFF00"/>
                </a:solidFill>
                <a:prstDash val="solid"/>
              </a:ln>
              <a:solidFill>
                <a:schemeClr val="accent4">
                  <a:lumMod val="75000"/>
                </a:schemeClr>
              </a:solidFill>
              <a:latin typeface="iCiel Cadena" panose="02000503000000020004" pitchFamily="50" charset="0"/>
              <a:ea typeface="汉仪小麦体简" panose="00020600040101010101" pitchFamily="18" charset="-122"/>
              <a:cs typeface="黑体-繁" panose="02000500000000000000" pitchFamily="2" charset="-122"/>
              <a:sym typeface="+mn-lt"/>
            </a:endParaRPr>
          </a:p>
        </p:txBody>
      </p:sp>
    </p:spTree>
    <p:extLst>
      <p:ext uri="{BB962C8B-B14F-4D97-AF65-F5344CB8AC3E}">
        <p14:creationId xmlns:p14="http://schemas.microsoft.com/office/powerpoint/2010/main" val="3519385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6" presetClass="entr" presetSubtype="0" fill="hold" grpId="0" nodeType="withEffect">
                                  <p:stCondLst>
                                    <p:cond delay="250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4" name="图片 3" descr="图片包含 物体&#10;&#10;描述已自动生成">
            <a:extLst>
              <a:ext uri="{FF2B5EF4-FFF2-40B4-BE49-F238E27FC236}">
                <a16:creationId xmlns:a16="http://schemas.microsoft.com/office/drawing/2014/main" xmlns="" id="{1BA4267A-1F18-4C0D-A17F-3DC84FC26F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8333" y="4505865"/>
            <a:ext cx="2553669" cy="2553669"/>
          </a:xfrm>
          <a:prstGeom prst="rect">
            <a:avLst/>
          </a:prstGeom>
        </p:spPr>
      </p:pic>
      <p:sp>
        <p:nvSpPr>
          <p:cNvPr id="5" name="圆角矩形 2"/>
          <p:cNvSpPr/>
          <p:nvPr/>
        </p:nvSpPr>
        <p:spPr>
          <a:xfrm>
            <a:off x="666489" y="685799"/>
            <a:ext cx="10859024" cy="1743891"/>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Bài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tập</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1: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Sử</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dụng</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câu</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hỏi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vì</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sao</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Hỏi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đáp</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với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bạn</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a:t>
            </a:r>
            <a:endParaRPr lang="en-US" sz="4400" b="1" dirty="0">
              <a:solidFill>
                <a:srgbClr val="FF0000"/>
              </a:solidFill>
              <a:latin typeface="UTM Avo" panose="02040603050506020204" pitchFamily="18" charset="0"/>
              <a:ea typeface="Cambria" panose="02040503050406030204" pitchFamily="18" charset="0"/>
              <a:cs typeface="Times New Roman" panose="02020603050405020304" pitchFamily="18" charset="0"/>
            </a:endParaRPr>
          </a:p>
        </p:txBody>
      </p:sp>
      <p:sp>
        <p:nvSpPr>
          <p:cNvPr id="6" name="Google Shape;1910;p31">
            <a:extLst>
              <a:ext uri="{FF2B5EF4-FFF2-40B4-BE49-F238E27FC236}">
                <a16:creationId xmlns:a16="http://schemas.microsoft.com/office/drawing/2014/main" xmlns="" id="{E0BD9B94-049C-0C47-5F5B-60CF78D7F8C9}"/>
              </a:ext>
            </a:extLst>
          </p:cNvPr>
          <p:cNvSpPr txBox="1">
            <a:spLocks/>
          </p:cNvSpPr>
          <p:nvPr/>
        </p:nvSpPr>
        <p:spPr>
          <a:xfrm>
            <a:off x="1427179" y="3429003"/>
            <a:ext cx="8338552"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14400" kern="0" dirty="0" err="1" smtClean="0">
                <a:ln w="12700">
                  <a:solidFill>
                    <a:srgbClr val="FFFFFF"/>
                  </a:solidFill>
                </a:ln>
                <a:solidFill>
                  <a:schemeClr val="accent4">
                    <a:lumMod val="75000"/>
                  </a:schemeClr>
                </a:solidFill>
                <a:latin typeface="#9Slide05 SVNSweetie" panose="02000000000000000000" pitchFamily="2" charset="0"/>
              </a:rPr>
              <a:t>Thảo</a:t>
            </a:r>
            <a:r>
              <a:rPr lang="en-US" sz="14400" kern="0" dirty="0" smtClean="0">
                <a:ln w="12700">
                  <a:solidFill>
                    <a:srgbClr val="FFFFFF"/>
                  </a:solidFill>
                </a:ln>
                <a:solidFill>
                  <a:schemeClr val="accent4">
                    <a:lumMod val="75000"/>
                  </a:schemeClr>
                </a:solidFill>
                <a:latin typeface="#9Slide05 SVNSweetie" panose="02000000000000000000" pitchFamily="2" charset="0"/>
              </a:rPr>
              <a:t> </a:t>
            </a:r>
            <a:r>
              <a:rPr lang="en-US" sz="14400" kern="0" dirty="0" err="1" smtClean="0">
                <a:ln w="12700">
                  <a:solidFill>
                    <a:srgbClr val="FFFFFF"/>
                  </a:solidFill>
                </a:ln>
                <a:solidFill>
                  <a:schemeClr val="accent4">
                    <a:lumMod val="75000"/>
                  </a:schemeClr>
                </a:solidFill>
                <a:latin typeface="#9Slide05 SVNSweetie" panose="02000000000000000000" pitchFamily="2" charset="0"/>
              </a:rPr>
              <a:t>luận</a:t>
            </a:r>
            <a:r>
              <a:rPr lang="en-US" sz="14400" kern="0" dirty="0" smtClean="0">
                <a:ln w="12700">
                  <a:solidFill>
                    <a:srgbClr val="FFFFFF"/>
                  </a:solidFill>
                </a:ln>
                <a:solidFill>
                  <a:schemeClr val="accent4">
                    <a:lumMod val="75000"/>
                  </a:schemeClr>
                </a:solidFill>
                <a:latin typeface="#9Slide05 SVNSweetie" panose="02000000000000000000" pitchFamily="2" charset="0"/>
              </a:rPr>
              <a:t> </a:t>
            </a:r>
            <a:r>
              <a:rPr lang="en-US" sz="14400" kern="0" dirty="0" err="1" smtClean="0">
                <a:ln w="12700">
                  <a:solidFill>
                    <a:srgbClr val="FFFFFF"/>
                  </a:solidFill>
                </a:ln>
                <a:solidFill>
                  <a:schemeClr val="accent4">
                    <a:lumMod val="75000"/>
                  </a:schemeClr>
                </a:solidFill>
                <a:latin typeface="#9Slide05 SVNSweetie" panose="02000000000000000000" pitchFamily="2" charset="0"/>
              </a:rPr>
              <a:t>nhóm</a:t>
            </a:r>
            <a:r>
              <a:rPr lang="en-US" sz="14400" kern="0" dirty="0" smtClean="0">
                <a:ln w="12700">
                  <a:solidFill>
                    <a:srgbClr val="FFFFFF"/>
                  </a:solidFill>
                </a:ln>
                <a:solidFill>
                  <a:schemeClr val="accent4">
                    <a:lumMod val="75000"/>
                  </a:schemeClr>
                </a:solidFill>
                <a:latin typeface="#9Slide05 SVNSweetie" panose="02000000000000000000" pitchFamily="2" charset="0"/>
              </a:rPr>
              <a:t> 2</a:t>
            </a:r>
            <a:endParaRPr lang="en-US" sz="14400" kern="0" dirty="0">
              <a:ln w="12700">
                <a:solidFill>
                  <a:srgbClr val="FFFFFF"/>
                </a:solidFill>
              </a:ln>
              <a:solidFill>
                <a:schemeClr val="accent4">
                  <a:lumMod val="75000"/>
                </a:schemeClr>
              </a:solidFill>
              <a:latin typeface="#9Slide05 SVNSweetie" panose="02000000000000000000" pitchFamily="2" charset="0"/>
            </a:endParaRPr>
          </a:p>
        </p:txBody>
      </p:sp>
      <p:pic>
        <p:nvPicPr>
          <p:cNvPr id="8" name="图片 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182880" y="4153789"/>
            <a:ext cx="2312684" cy="2394164"/>
          </a:xfrm>
          <a:prstGeom prst="rect">
            <a:avLst/>
          </a:prstGeom>
        </p:spPr>
      </p:pic>
      <p:pic>
        <p:nvPicPr>
          <p:cNvPr id="9" name="图片 15"/>
          <p:cNvPicPr>
            <a:picLocks noChangeAspect="1"/>
          </p:cNvPicPr>
          <p:nvPr/>
        </p:nvPicPr>
        <p:blipFill rotWithShape="1">
          <a:blip r:embed="rId5"/>
          <a:srcRect b="44485"/>
          <a:stretch>
            <a:fillRect/>
          </a:stretch>
        </p:blipFill>
        <p:spPr>
          <a:xfrm>
            <a:off x="10267895" y="1721245"/>
            <a:ext cx="1060575" cy="696660"/>
          </a:xfrm>
          <a:prstGeom prst="rect">
            <a:avLst/>
          </a:prstGeom>
        </p:spPr>
      </p:pic>
    </p:spTree>
    <p:extLst>
      <p:ext uri="{BB962C8B-B14F-4D97-AF65-F5344CB8AC3E}">
        <p14:creationId xmlns:p14="http://schemas.microsoft.com/office/powerpoint/2010/main" val="234276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25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par>
                          <p:cTn id="28" fill="hold">
                            <p:stCondLst>
                              <p:cond delay="2500"/>
                            </p:stCondLst>
                            <p:childTnLst>
                              <p:par>
                                <p:cTn id="29" presetID="47"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5" name="圆角矩形 2"/>
          <p:cNvSpPr/>
          <p:nvPr/>
        </p:nvSpPr>
        <p:spPr>
          <a:xfrm>
            <a:off x="1148958" y="792478"/>
            <a:ext cx="10859024" cy="1743891"/>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Bài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tập</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2: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Dựa</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vào</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nội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dung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câu</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chuyện</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hãy</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 </a:t>
            </a:r>
            <a:r>
              <a:rPr lang="en-US" sz="4000" b="1" dirty="0" err="1"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nói</a:t>
            </a:r>
            <a:r>
              <a:rPr lang="en-US" sz="40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a:t>
            </a:r>
            <a:endParaRPr lang="en-US" sz="4400" b="1" dirty="0">
              <a:solidFill>
                <a:srgbClr val="FF0000"/>
              </a:solidFill>
              <a:latin typeface="UTM Avo" panose="02040603050506020204" pitchFamily="18" charset="0"/>
              <a:ea typeface="Cambria" panose="02040503050406030204" pitchFamily="18" charset="0"/>
              <a:cs typeface="Times New Roman" panose="02020603050405020304" pitchFamily="18" charset="0"/>
            </a:endParaRPr>
          </a:p>
        </p:txBody>
      </p:sp>
      <p:pic>
        <p:nvPicPr>
          <p:cNvPr id="6" name="图片 3">
            <a:extLst>
              <a:ext uri="{FF2B5EF4-FFF2-40B4-BE49-F238E27FC236}">
                <a16:creationId xmlns:a16="http://schemas.microsoft.com/office/drawing/2014/main" xmlns="" id="{B6B96202-1D2F-4C7C-8D64-844A2C6D2F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16" t="12179" r="8408" b="17563"/>
          <a:stretch/>
        </p:blipFill>
        <p:spPr>
          <a:xfrm>
            <a:off x="-64752" y="3"/>
            <a:ext cx="2059380" cy="1271868"/>
          </a:xfrm>
          <a:prstGeom prst="rect">
            <a:avLst/>
          </a:prstGeom>
        </p:spPr>
      </p:pic>
      <p:sp>
        <p:nvSpPr>
          <p:cNvPr id="7" name="圆角矩形 2"/>
          <p:cNvSpPr/>
          <p:nvPr/>
        </p:nvSpPr>
        <p:spPr>
          <a:xfrm>
            <a:off x="1148958" y="2875802"/>
            <a:ext cx="10859024" cy="3157353"/>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en-US" sz="4400" b="1" dirty="0" smtClean="0">
                <a:solidFill>
                  <a:srgbClr val="FF0000"/>
                </a:solidFill>
                <a:latin typeface="UTM Avo" panose="02040603050506020204" pitchFamily="18" charset="0"/>
                <a:ea typeface="Cambria" panose="02040503050406030204" pitchFamily="18" charset="0"/>
                <a:cs typeface="Times New Roman" panose="02020603050405020304" pitchFamily="18" charset="0"/>
              </a:rPr>
              <a:t>M: </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a,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Ca</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ngời</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con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đường</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lên</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núi</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của</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cố</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Đương</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a:t>
            </a:r>
          </a:p>
          <a:p>
            <a:r>
              <a:rPr lang="en-US" sz="3600" b="1" dirty="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Con </a:t>
            </a:r>
            <a:r>
              <a:rPr lang="en-US" sz="3600" b="1" dirty="0" err="1"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đường</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này</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đẹp</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và</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chắc</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chắn</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quá</a:t>
            </a:r>
            <a:r>
              <a:rPr lang="en-US" sz="3600" b="1" dirty="0" smtClean="0">
                <a:solidFill>
                  <a:schemeClr val="accent2">
                    <a:lumMod val="75000"/>
                  </a:schemeClr>
                </a:solidFill>
                <a:latin typeface="UTM Avo" panose="02040603050506020204" pitchFamily="18" charset="0"/>
                <a:ea typeface="Cambria" panose="02040503050406030204" pitchFamily="18" charset="0"/>
                <a:cs typeface="Times New Roman" panose="02020603050405020304" pitchFamily="18" charset="0"/>
              </a:rPr>
              <a:t>!</a:t>
            </a:r>
          </a:p>
          <a:p>
            <a:r>
              <a:rPr lang="en-US" sz="3600" b="1" dirty="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Con </a:t>
            </a:r>
            <a:r>
              <a:rPr lang="en-US" sz="3600" b="1" dirty="0" err="1"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đường</a:t>
            </a:r>
            <a:r>
              <a:rPr lang="en-US" sz="3600" b="1" dirty="0"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này</a:t>
            </a:r>
            <a:r>
              <a:rPr lang="en-US" sz="3600" b="1" dirty="0"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ngắn</a:t>
            </a:r>
            <a:r>
              <a:rPr lang="en-US" sz="3600" b="1" dirty="0"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quá</a:t>
            </a:r>
            <a:r>
              <a:rPr lang="en-US" sz="3600" b="1" dirty="0" smtClean="0">
                <a:solidFill>
                  <a:srgbClr val="00B0F0"/>
                </a:solidFill>
                <a:latin typeface="UTM Avo" panose="02040603050506020204" pitchFamily="18" charset="0"/>
                <a:ea typeface="Cambria" panose="02040503050406030204" pitchFamily="18" charset="0"/>
                <a:cs typeface="Times New Roman" panose="02020603050405020304" pitchFamily="18" charset="0"/>
              </a:rPr>
              <a:t>!</a:t>
            </a:r>
          </a:p>
          <a:p>
            <a:r>
              <a:rPr lang="en-US" sz="3600" b="1" dirty="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smtClean="0">
                <a:solidFill>
                  <a:srgbClr val="00B050"/>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Con </a:t>
            </a:r>
            <a:r>
              <a:rPr lang="en-US" sz="3600" b="1" dirty="0" err="1"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đường</a:t>
            </a:r>
            <a:r>
              <a:rPr lang="en-US" sz="3600" b="1" dirty="0"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này</a:t>
            </a:r>
            <a:r>
              <a:rPr lang="en-US" sz="3600" b="1" dirty="0"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đễ</a:t>
            </a:r>
            <a:r>
              <a:rPr lang="en-US" sz="3600" b="1" dirty="0"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đi</a:t>
            </a:r>
            <a:r>
              <a:rPr lang="en-US" sz="3600" b="1" dirty="0"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 </a:t>
            </a:r>
            <a:r>
              <a:rPr lang="en-US" sz="3600" b="1" dirty="0" err="1"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lắm</a:t>
            </a:r>
            <a:r>
              <a:rPr lang="en-US" sz="3600" b="1" dirty="0" smtClean="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rPr>
              <a:t>!</a:t>
            </a:r>
            <a:endParaRPr lang="en-US" sz="4400" b="1" dirty="0">
              <a:solidFill>
                <a:schemeClr val="accent4">
                  <a:lumMod val="50000"/>
                </a:schemeClr>
              </a:solidFill>
              <a:latin typeface="UTM Avo" panose="02040603050506020204" pitchFamily="18" charset="0"/>
              <a:ea typeface="Cambria" panose="02040503050406030204" pitchFamily="18" charset="0"/>
              <a:cs typeface="Times New Roman" panose="02020603050405020304" pitchFamily="18" charset="0"/>
            </a:endParaRPr>
          </a:p>
        </p:txBody>
      </p:sp>
      <p:pic>
        <p:nvPicPr>
          <p:cNvPr id="8" name="图片 3" descr="图片包含 运输&#10;&#10;描述已自动生成">
            <a:extLst>
              <a:ext uri="{FF2B5EF4-FFF2-40B4-BE49-F238E27FC236}">
                <a16:creationId xmlns:a16="http://schemas.microsoft.com/office/drawing/2014/main" xmlns="" id="{3C02938D-7A00-43EF-B061-534B0350E4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41" r="12926"/>
          <a:stretch/>
        </p:blipFill>
        <p:spPr>
          <a:xfrm flipH="1">
            <a:off x="137609" y="5072735"/>
            <a:ext cx="1857019" cy="1785265"/>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9" name="图片 9"/>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137609" y="2815240"/>
            <a:ext cx="1432647" cy="1432647"/>
          </a:xfrm>
          <a:prstGeom prst="rect">
            <a:avLst/>
          </a:prstGeom>
        </p:spPr>
      </p:pic>
      <p:pic>
        <p:nvPicPr>
          <p:cNvPr id="10" name="图片 15"/>
          <p:cNvPicPr>
            <a:picLocks noChangeAspect="1"/>
          </p:cNvPicPr>
          <p:nvPr/>
        </p:nvPicPr>
        <p:blipFill rotWithShape="1">
          <a:blip r:embed="rId6"/>
          <a:srcRect b="44485"/>
          <a:stretch>
            <a:fillRect/>
          </a:stretch>
        </p:blipFill>
        <p:spPr>
          <a:xfrm>
            <a:off x="10763959" y="1800531"/>
            <a:ext cx="1060575" cy="696660"/>
          </a:xfrm>
          <a:prstGeom prst="rect">
            <a:avLst/>
          </a:prstGeom>
        </p:spPr>
      </p:pic>
    </p:spTree>
    <p:extLst>
      <p:ext uri="{BB962C8B-B14F-4D97-AF65-F5344CB8AC3E}">
        <p14:creationId xmlns:p14="http://schemas.microsoft.com/office/powerpoint/2010/main" val="160640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47" presetClass="entr" presetSubtype="0"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0AE94F7-E671-49B1-B350-D4B6DCC7F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726F8B6D-99FD-458F-9AAB-BCE5ECFD241E}"/>
              </a:ext>
            </a:extLst>
          </p:cNvPr>
          <p:cNvPicPr>
            <a:picLocks noChangeAspect="1"/>
          </p:cNvPicPr>
          <p:nvPr/>
        </p:nvPicPr>
        <p:blipFill rotWithShape="1">
          <a:blip r:embed="rId3">
            <a:extLst>
              <a:ext uri="{28A0092B-C50C-407E-A947-70E740481C1C}">
                <a14:useLocalDpi xmlns:a14="http://schemas.microsoft.com/office/drawing/2010/main" val="0"/>
              </a:ext>
            </a:extLst>
          </a:blip>
          <a:srcRect l="3238" t="56708" r="77710" b="5823"/>
          <a:stretch/>
        </p:blipFill>
        <p:spPr>
          <a:xfrm rot="20988494">
            <a:off x="543968" y="3426545"/>
            <a:ext cx="2098765" cy="2912384"/>
          </a:xfrm>
          <a:prstGeom prst="rect">
            <a:avLst/>
          </a:prstGeom>
        </p:spPr>
      </p:pic>
      <p:pic>
        <p:nvPicPr>
          <p:cNvPr id="10" name="图片 9">
            <a:extLst>
              <a:ext uri="{FF2B5EF4-FFF2-40B4-BE49-F238E27FC236}">
                <a16:creationId xmlns:a16="http://schemas.microsoft.com/office/drawing/2014/main" xmlns="" id="{0570EA5C-C60B-4084-AF70-B4FD57115AD7}"/>
              </a:ext>
            </a:extLst>
          </p:cNvPr>
          <p:cNvPicPr>
            <a:picLocks noChangeAspect="1"/>
          </p:cNvPicPr>
          <p:nvPr/>
        </p:nvPicPr>
        <p:blipFill rotWithShape="1">
          <a:blip r:embed="rId3">
            <a:extLst>
              <a:ext uri="{28A0092B-C50C-407E-A947-70E740481C1C}">
                <a14:useLocalDpi xmlns:a14="http://schemas.microsoft.com/office/drawing/2010/main" val="0"/>
              </a:ext>
            </a:extLst>
          </a:blip>
          <a:srcRect l="29082" t="71754" r="41168" b="4035"/>
          <a:stretch/>
        </p:blipFill>
        <p:spPr>
          <a:xfrm>
            <a:off x="6361176" y="564790"/>
            <a:ext cx="2773844" cy="1592804"/>
          </a:xfrm>
          <a:prstGeom prst="rect">
            <a:avLst/>
          </a:prstGeom>
        </p:spPr>
      </p:pic>
      <p:pic>
        <p:nvPicPr>
          <p:cNvPr id="11" name="图片 10">
            <a:extLst>
              <a:ext uri="{FF2B5EF4-FFF2-40B4-BE49-F238E27FC236}">
                <a16:creationId xmlns:a16="http://schemas.microsoft.com/office/drawing/2014/main" xmlns="" id="{D6283699-FE9B-4456-B0A7-1546ACF6A8F6}"/>
              </a:ext>
            </a:extLst>
          </p:cNvPr>
          <p:cNvPicPr>
            <a:picLocks noChangeAspect="1"/>
          </p:cNvPicPr>
          <p:nvPr/>
        </p:nvPicPr>
        <p:blipFill rotWithShape="1">
          <a:blip r:embed="rId3">
            <a:extLst>
              <a:ext uri="{28A0092B-C50C-407E-A947-70E740481C1C}">
                <a14:useLocalDpi xmlns:a14="http://schemas.microsoft.com/office/drawing/2010/main" val="0"/>
              </a:ext>
            </a:extLst>
          </a:blip>
          <a:srcRect l="70405" t="3426" r="4166" b="65498"/>
          <a:stretch/>
        </p:blipFill>
        <p:spPr>
          <a:xfrm rot="20543736">
            <a:off x="7846369" y="4935385"/>
            <a:ext cx="1935516" cy="1669006"/>
          </a:xfrm>
          <a:prstGeom prst="rect">
            <a:avLst/>
          </a:prstGeom>
        </p:spPr>
      </p:pic>
      <p:pic>
        <p:nvPicPr>
          <p:cNvPr id="8" name="Picture 7" descr="Picture1"/>
          <p:cNvPicPr>
            <a:picLocks noChangeAspect="1"/>
          </p:cNvPicPr>
          <p:nvPr/>
        </p:nvPicPr>
        <p:blipFill>
          <a:blip r:embed="rId4"/>
          <a:stretch>
            <a:fillRect/>
          </a:stretch>
        </p:blipFill>
        <p:spPr>
          <a:xfrm>
            <a:off x="2426335" y="1762197"/>
            <a:ext cx="7339330" cy="3542030"/>
          </a:xfrm>
          <a:prstGeom prst="rect">
            <a:avLst/>
          </a:prstGeom>
        </p:spPr>
      </p:pic>
    </p:spTree>
    <p:extLst>
      <p:ext uri="{BB962C8B-B14F-4D97-AF65-F5344CB8AC3E}">
        <p14:creationId xmlns:p14="http://schemas.microsoft.com/office/powerpoint/2010/main" val="54006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5" name="图片 4">
            <a:extLst>
              <a:ext uri="{FF2B5EF4-FFF2-40B4-BE49-F238E27FC236}">
                <a16:creationId xmlns:a16="http://schemas.microsoft.com/office/drawing/2014/main" xmlns="" id="{45243D8F-03A2-4752-983B-93D0D4A5FF23}"/>
              </a:ext>
            </a:extLst>
          </p:cNvPr>
          <p:cNvPicPr>
            <a:picLocks noChangeAspect="1"/>
          </p:cNvPicPr>
          <p:nvPr/>
        </p:nvPicPr>
        <p:blipFill rotWithShape="1">
          <a:blip r:embed="rId5">
            <a:extLst>
              <a:ext uri="{28A0092B-C50C-407E-A947-70E740481C1C}">
                <a14:useLocalDpi xmlns:a14="http://schemas.microsoft.com/office/drawing/2010/main" val="0"/>
              </a:ext>
            </a:extLst>
          </a:blip>
          <a:srcRect l="61604" t="64295" r="9857" b="6075"/>
          <a:stretch/>
        </p:blipFill>
        <p:spPr>
          <a:xfrm>
            <a:off x="9756648" y="214770"/>
            <a:ext cx="2171430" cy="1590791"/>
          </a:xfrm>
          <a:prstGeom prst="rect">
            <a:avLst/>
          </a:prstGeom>
        </p:spPr>
      </p:pic>
      <p:pic>
        <p:nvPicPr>
          <p:cNvPr id="4" name="TOPKID - Vũ điệu khoẻ mạnh tự nhiên -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296" y="46256"/>
            <a:ext cx="12006072" cy="6683728"/>
          </a:xfrm>
          <a:prstGeom prst="rect">
            <a:avLst/>
          </a:prstGeom>
        </p:spPr>
      </p:pic>
    </p:spTree>
    <p:extLst>
      <p:ext uri="{BB962C8B-B14F-4D97-AF65-F5344CB8AC3E}">
        <p14:creationId xmlns:p14="http://schemas.microsoft.com/office/powerpoint/2010/main" val="120005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2E98E3A-D67E-4B60-8F1E-618C99D30D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4" name="图片 3">
            <a:extLst>
              <a:ext uri="{FF2B5EF4-FFF2-40B4-BE49-F238E27FC236}">
                <a16:creationId xmlns:a16="http://schemas.microsoft.com/office/drawing/2014/main" xmlns="" id="{B188439A-3914-47DB-B7ED-0F0E7186E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532" y="0"/>
            <a:ext cx="9692935" cy="6858000"/>
          </a:xfrm>
          <a:prstGeom prst="rect">
            <a:avLst/>
          </a:prstGeom>
        </p:spPr>
      </p:pic>
      <p:sp>
        <p:nvSpPr>
          <p:cNvPr id="3" name="TextBox 2"/>
          <p:cNvSpPr txBox="1"/>
          <p:nvPr/>
        </p:nvSpPr>
        <p:spPr>
          <a:xfrm>
            <a:off x="2999232" y="2679192"/>
            <a:ext cx="7872984" cy="1569660"/>
          </a:xfrm>
          <a:prstGeom prst="rect">
            <a:avLst/>
          </a:prstGeom>
          <a:noFill/>
        </p:spPr>
        <p:txBody>
          <a:bodyPr wrap="square" rtlCol="0">
            <a:spAutoFit/>
          </a:bodyPr>
          <a:lstStyle/>
          <a:p>
            <a:r>
              <a:rPr lang="en-US" sz="9600" b="1" dirty="0" smtClean="0">
                <a:ln w="22225">
                  <a:solidFill>
                    <a:srgbClr val="00B050"/>
                  </a:solidFill>
                  <a:prstDash val="solid"/>
                </a:ln>
                <a:solidFill>
                  <a:schemeClr val="accent3">
                    <a:lumMod val="60000"/>
                    <a:lumOff val="40000"/>
                  </a:schemeClr>
                </a:solidFill>
                <a:effectLst>
                  <a:glow rad="228600">
                    <a:schemeClr val="accent4">
                      <a:satMod val="175000"/>
                      <a:alpha val="40000"/>
                    </a:schemeClr>
                  </a:glow>
                </a:effectLst>
                <a:latin typeface="iCiel Cadena" panose="02000503000000020004" pitchFamily="50" charset="0"/>
              </a:rPr>
              <a:t>KHÁM PHÁ</a:t>
            </a:r>
            <a:endParaRPr lang="en-US" sz="9600" b="1" dirty="0">
              <a:ln w="22225">
                <a:solidFill>
                  <a:srgbClr val="00B050"/>
                </a:solidFill>
                <a:prstDash val="solid"/>
              </a:ln>
              <a:solidFill>
                <a:schemeClr val="accent3">
                  <a:lumMod val="60000"/>
                  <a:lumOff val="40000"/>
                </a:schemeClr>
              </a:solidFill>
              <a:effectLst>
                <a:glow rad="228600">
                  <a:schemeClr val="accent4">
                    <a:satMod val="175000"/>
                    <a:alpha val="40000"/>
                  </a:schemeClr>
                </a:glow>
              </a:effectLst>
              <a:latin typeface="iCiel Cadena" panose="02000503000000020004" pitchFamily="50" charset="0"/>
            </a:endParaRPr>
          </a:p>
        </p:txBody>
      </p:sp>
    </p:spTree>
    <p:extLst>
      <p:ext uri="{BB962C8B-B14F-4D97-AF65-F5344CB8AC3E}">
        <p14:creationId xmlns:p14="http://schemas.microsoft.com/office/powerpoint/2010/main" val="234302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11" name="Rectangle: Rounded Corners 1">
            <a:extLst>
              <a:ext uri="{FF2B5EF4-FFF2-40B4-BE49-F238E27FC236}">
                <a16:creationId xmlns="" xmlns:a16="http://schemas.microsoft.com/office/drawing/2014/main" id="{234783C4-3276-620E-76BD-41B3E64689A9}"/>
              </a:ext>
            </a:extLst>
          </p:cNvPr>
          <p:cNvSpPr/>
          <p:nvPr/>
        </p:nvSpPr>
        <p:spPr>
          <a:xfrm>
            <a:off x="502927" y="452670"/>
            <a:ext cx="11073148" cy="5754633"/>
          </a:xfrm>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 name="connsiteX0" fmla="*/ 0 w 8763000"/>
              <a:gd name="connsiteY0" fmla="*/ 787416 h 4724400"/>
              <a:gd name="connsiteX1" fmla="*/ 787416 w 8763000"/>
              <a:gd name="connsiteY1" fmla="*/ 0 h 4724400"/>
              <a:gd name="connsiteX2" fmla="*/ 1584649 w 8763000"/>
              <a:gd name="connsiteY2" fmla="*/ 0 h 4724400"/>
              <a:gd name="connsiteX3" fmla="*/ 2022474 w 8763000"/>
              <a:gd name="connsiteY3" fmla="*/ 0 h 4724400"/>
              <a:gd name="connsiteX4" fmla="*/ 2819707 w 8763000"/>
              <a:gd name="connsiteY4" fmla="*/ 0 h 4724400"/>
              <a:gd name="connsiteX5" fmla="*/ 3473177 w 8763000"/>
              <a:gd name="connsiteY5" fmla="*/ 0 h 4724400"/>
              <a:gd name="connsiteX6" fmla="*/ 4198528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956171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322843 h 4724400"/>
              <a:gd name="connsiteX14" fmla="*/ 8763000 w 8763000"/>
              <a:gd name="connsiteY14" fmla="*/ 1952756 h 4724400"/>
              <a:gd name="connsiteX15" fmla="*/ 8763000 w 8763000"/>
              <a:gd name="connsiteY15" fmla="*/ 2488183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93996 w 8763000"/>
              <a:gd name="connsiteY19" fmla="*/ 4724400 h 4724400"/>
              <a:gd name="connsiteX20" fmla="*/ 6668644 w 8763000"/>
              <a:gd name="connsiteY20" fmla="*/ 4724400 h 4724400"/>
              <a:gd name="connsiteX21" fmla="*/ 6015175 w 8763000"/>
              <a:gd name="connsiteY21" fmla="*/ 4724400 h 4724400"/>
              <a:gd name="connsiteX22" fmla="*/ 5577350 w 8763000"/>
              <a:gd name="connsiteY22" fmla="*/ 4724400 h 4724400"/>
              <a:gd name="connsiteX23" fmla="*/ 5139525 w 8763000"/>
              <a:gd name="connsiteY23" fmla="*/ 4724400 h 4724400"/>
              <a:gd name="connsiteX24" fmla="*/ 4629819 w 8763000"/>
              <a:gd name="connsiteY24" fmla="*/ 4724400 h 4724400"/>
              <a:gd name="connsiteX25" fmla="*/ 4191994 w 8763000"/>
              <a:gd name="connsiteY25" fmla="*/ 4724400 h 4724400"/>
              <a:gd name="connsiteX26" fmla="*/ 3394761 w 8763000"/>
              <a:gd name="connsiteY26" fmla="*/ 4724400 h 4724400"/>
              <a:gd name="connsiteX27" fmla="*/ 2597527 w 8763000"/>
              <a:gd name="connsiteY27" fmla="*/ 4724400 h 4724400"/>
              <a:gd name="connsiteX28" fmla="*/ 1872176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40148 h 4724400"/>
              <a:gd name="connsiteX33" fmla="*/ 0 w 8763000"/>
              <a:gd name="connsiteY33" fmla="*/ 2204722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18022" y="356647"/>
                  <a:pt x="355813" y="8305"/>
                  <a:pt x="787416" y="0"/>
                </a:cubicBezTo>
                <a:cubicBezTo>
                  <a:pt x="964847" y="6941"/>
                  <a:pt x="1142418" y="-8132"/>
                  <a:pt x="1440886" y="0"/>
                </a:cubicBezTo>
                <a:cubicBezTo>
                  <a:pt x="1692176" y="7837"/>
                  <a:pt x="2039052" y="34418"/>
                  <a:pt x="2238119" y="0"/>
                </a:cubicBezTo>
                <a:cubicBezTo>
                  <a:pt x="2445629" y="-77318"/>
                  <a:pt x="2684188" y="-11372"/>
                  <a:pt x="3035352" y="0"/>
                </a:cubicBezTo>
                <a:cubicBezTo>
                  <a:pt x="3404673" y="-6055"/>
                  <a:pt x="3342371" y="19610"/>
                  <a:pt x="3545059" y="0"/>
                </a:cubicBezTo>
                <a:cubicBezTo>
                  <a:pt x="3751480" y="-53700"/>
                  <a:pt x="3947247" y="-35101"/>
                  <a:pt x="4126647" y="0"/>
                </a:cubicBezTo>
                <a:cubicBezTo>
                  <a:pt x="4307968" y="-559"/>
                  <a:pt x="4560855" y="14038"/>
                  <a:pt x="4708235" y="0"/>
                </a:cubicBezTo>
                <a:cubicBezTo>
                  <a:pt x="4831970" y="2395"/>
                  <a:pt x="5147064" y="21292"/>
                  <a:pt x="5505468" y="0"/>
                </a:cubicBezTo>
                <a:cubicBezTo>
                  <a:pt x="5874907" y="-25405"/>
                  <a:pt x="5946354" y="-14801"/>
                  <a:pt x="6230820" y="0"/>
                </a:cubicBezTo>
                <a:cubicBezTo>
                  <a:pt x="6517881" y="9537"/>
                  <a:pt x="6739464" y="22484"/>
                  <a:pt x="6884289" y="0"/>
                </a:cubicBezTo>
                <a:cubicBezTo>
                  <a:pt x="6957949" y="-3850"/>
                  <a:pt x="7680985" y="-2637"/>
                  <a:pt x="7975584" y="0"/>
                </a:cubicBezTo>
                <a:cubicBezTo>
                  <a:pt x="8516967" y="-126788"/>
                  <a:pt x="8693587" y="307528"/>
                  <a:pt x="8763000" y="787416"/>
                </a:cubicBezTo>
                <a:cubicBezTo>
                  <a:pt x="8754644" y="929839"/>
                  <a:pt x="8688474" y="1209790"/>
                  <a:pt x="8763000" y="1480321"/>
                </a:cubicBezTo>
                <a:cubicBezTo>
                  <a:pt x="8794795" y="1753145"/>
                  <a:pt x="8776178" y="1801185"/>
                  <a:pt x="8763000" y="2047243"/>
                </a:cubicBezTo>
                <a:cubicBezTo>
                  <a:pt x="8754216" y="2300137"/>
                  <a:pt x="8741442" y="2461270"/>
                  <a:pt x="8763000" y="2614165"/>
                </a:cubicBezTo>
                <a:cubicBezTo>
                  <a:pt x="8829399" y="2768968"/>
                  <a:pt x="8750895" y="2987397"/>
                  <a:pt x="8763000" y="3149592"/>
                </a:cubicBezTo>
                <a:cubicBezTo>
                  <a:pt x="8783959" y="3291134"/>
                  <a:pt x="8777037" y="3721492"/>
                  <a:pt x="8763000" y="3936984"/>
                </a:cubicBezTo>
                <a:cubicBezTo>
                  <a:pt x="8642135" y="4454240"/>
                  <a:pt x="8410428" y="4684490"/>
                  <a:pt x="7975584" y="4724400"/>
                </a:cubicBezTo>
                <a:cubicBezTo>
                  <a:pt x="7820831" y="4733815"/>
                  <a:pt x="7468542" y="4730859"/>
                  <a:pt x="7322114" y="4724400"/>
                </a:cubicBezTo>
                <a:cubicBezTo>
                  <a:pt x="7185008" y="4659587"/>
                  <a:pt x="6946041" y="4710966"/>
                  <a:pt x="6596763" y="4724400"/>
                </a:cubicBezTo>
                <a:cubicBezTo>
                  <a:pt x="6259389" y="4740565"/>
                  <a:pt x="6140664" y="4766266"/>
                  <a:pt x="5871411" y="4724400"/>
                </a:cubicBezTo>
                <a:cubicBezTo>
                  <a:pt x="5565790" y="4698733"/>
                  <a:pt x="5326735" y="4745600"/>
                  <a:pt x="5074178" y="4724400"/>
                </a:cubicBezTo>
                <a:cubicBezTo>
                  <a:pt x="4849144" y="4764552"/>
                  <a:pt x="4581168" y="4688016"/>
                  <a:pt x="4348827" y="4724400"/>
                </a:cubicBezTo>
                <a:cubicBezTo>
                  <a:pt x="4060858" y="4761483"/>
                  <a:pt x="3917410" y="4770103"/>
                  <a:pt x="3767238" y="4724400"/>
                </a:cubicBezTo>
                <a:cubicBezTo>
                  <a:pt x="3601474" y="4703670"/>
                  <a:pt x="3447404" y="4704191"/>
                  <a:pt x="3329414" y="4724400"/>
                </a:cubicBezTo>
                <a:cubicBezTo>
                  <a:pt x="3234702" y="4768642"/>
                  <a:pt x="2810510" y="4696460"/>
                  <a:pt x="2675944" y="4724400"/>
                </a:cubicBezTo>
                <a:cubicBezTo>
                  <a:pt x="2515413" y="4718413"/>
                  <a:pt x="2307779" y="4726826"/>
                  <a:pt x="2094356" y="4724400"/>
                </a:cubicBezTo>
                <a:cubicBezTo>
                  <a:pt x="1865485" y="4692696"/>
                  <a:pt x="1738605" y="4743486"/>
                  <a:pt x="1512767" y="4724400"/>
                </a:cubicBezTo>
                <a:cubicBezTo>
                  <a:pt x="1294503" y="4756260"/>
                  <a:pt x="942445" y="4686019"/>
                  <a:pt x="787416" y="4724400"/>
                </a:cubicBezTo>
                <a:cubicBezTo>
                  <a:pt x="425022" y="4826042"/>
                  <a:pt x="-49391" y="4457069"/>
                  <a:pt x="0" y="3936984"/>
                </a:cubicBezTo>
                <a:cubicBezTo>
                  <a:pt x="-12410" y="3709411"/>
                  <a:pt x="48190" y="3538291"/>
                  <a:pt x="0" y="3370062"/>
                </a:cubicBezTo>
                <a:cubicBezTo>
                  <a:pt x="18410" y="3212401"/>
                  <a:pt x="14674" y="2980615"/>
                  <a:pt x="0" y="2708652"/>
                </a:cubicBezTo>
                <a:cubicBezTo>
                  <a:pt x="-21787" y="2476434"/>
                  <a:pt x="12487" y="2438565"/>
                  <a:pt x="0" y="2173226"/>
                </a:cubicBezTo>
                <a:cubicBezTo>
                  <a:pt x="-19029" y="1917075"/>
                  <a:pt x="24018" y="1755147"/>
                  <a:pt x="0" y="1574808"/>
                </a:cubicBezTo>
                <a:cubicBezTo>
                  <a:pt x="26453" y="1402858"/>
                  <a:pt x="-32744" y="1158854"/>
                  <a:pt x="0" y="787416"/>
                </a:cubicBezTo>
                <a:close/>
              </a:path>
              <a:path w="8763000" h="4724400" stroke="0" extrusionOk="0">
                <a:moveTo>
                  <a:pt x="0" y="787416"/>
                </a:moveTo>
                <a:cubicBezTo>
                  <a:pt x="19766" y="265988"/>
                  <a:pt x="262648" y="-52141"/>
                  <a:pt x="787416" y="0"/>
                </a:cubicBezTo>
                <a:cubicBezTo>
                  <a:pt x="1062159" y="29200"/>
                  <a:pt x="1275556" y="-9795"/>
                  <a:pt x="1584649" y="0"/>
                </a:cubicBezTo>
                <a:cubicBezTo>
                  <a:pt x="1864563" y="19917"/>
                  <a:pt x="1846806" y="1800"/>
                  <a:pt x="2022474" y="0"/>
                </a:cubicBezTo>
                <a:cubicBezTo>
                  <a:pt x="2262581" y="-41259"/>
                  <a:pt x="2559163" y="-5909"/>
                  <a:pt x="2819707" y="0"/>
                </a:cubicBezTo>
                <a:cubicBezTo>
                  <a:pt x="3097247" y="24536"/>
                  <a:pt x="3238113" y="-37626"/>
                  <a:pt x="3473177" y="0"/>
                </a:cubicBezTo>
                <a:cubicBezTo>
                  <a:pt x="3704101" y="18116"/>
                  <a:pt x="4029882" y="4515"/>
                  <a:pt x="4198528" y="0"/>
                </a:cubicBezTo>
                <a:cubicBezTo>
                  <a:pt x="4342356" y="-12159"/>
                  <a:pt x="4582762" y="7289"/>
                  <a:pt x="4708235" y="0"/>
                </a:cubicBezTo>
                <a:cubicBezTo>
                  <a:pt x="4858157" y="3410"/>
                  <a:pt x="5321685" y="24171"/>
                  <a:pt x="5505468" y="0"/>
                </a:cubicBezTo>
                <a:cubicBezTo>
                  <a:pt x="5706629" y="-45828"/>
                  <a:pt x="6015410" y="67856"/>
                  <a:pt x="6230820" y="0"/>
                </a:cubicBezTo>
                <a:cubicBezTo>
                  <a:pt x="6475891" y="-36263"/>
                  <a:pt x="6663964" y="10895"/>
                  <a:pt x="6956171" y="0"/>
                </a:cubicBezTo>
                <a:cubicBezTo>
                  <a:pt x="7298216" y="44538"/>
                  <a:pt x="7627218" y="-3083"/>
                  <a:pt x="7975584" y="0"/>
                </a:cubicBezTo>
                <a:cubicBezTo>
                  <a:pt x="8496778" y="-9579"/>
                  <a:pt x="8682277" y="416542"/>
                  <a:pt x="8763000" y="787416"/>
                </a:cubicBezTo>
                <a:cubicBezTo>
                  <a:pt x="8702744" y="931066"/>
                  <a:pt x="8782217" y="1160637"/>
                  <a:pt x="8763000" y="1322843"/>
                </a:cubicBezTo>
                <a:cubicBezTo>
                  <a:pt x="8745468" y="1476492"/>
                  <a:pt x="8755163" y="1673891"/>
                  <a:pt x="8763000" y="1952756"/>
                </a:cubicBezTo>
                <a:cubicBezTo>
                  <a:pt x="8743922" y="2251266"/>
                  <a:pt x="8752366" y="2262668"/>
                  <a:pt x="8763000" y="2488183"/>
                </a:cubicBezTo>
                <a:cubicBezTo>
                  <a:pt x="8770819" y="2708507"/>
                  <a:pt x="8728008" y="2875389"/>
                  <a:pt x="8763000" y="3149592"/>
                </a:cubicBezTo>
                <a:cubicBezTo>
                  <a:pt x="8768218" y="3406238"/>
                  <a:pt x="8718108" y="3698740"/>
                  <a:pt x="8763000" y="3936984"/>
                </a:cubicBezTo>
                <a:cubicBezTo>
                  <a:pt x="8806311" y="4439508"/>
                  <a:pt x="8364904" y="4820031"/>
                  <a:pt x="7975584" y="4724400"/>
                </a:cubicBezTo>
                <a:cubicBezTo>
                  <a:pt x="7732863" y="4724847"/>
                  <a:pt x="7625449" y="4703291"/>
                  <a:pt x="7393996" y="4724400"/>
                </a:cubicBezTo>
                <a:cubicBezTo>
                  <a:pt x="7172384" y="4777545"/>
                  <a:pt x="6944493" y="4743173"/>
                  <a:pt x="6668644" y="4724400"/>
                </a:cubicBezTo>
                <a:cubicBezTo>
                  <a:pt x="6407965" y="4737987"/>
                  <a:pt x="6300405" y="4752430"/>
                  <a:pt x="6015175" y="4724400"/>
                </a:cubicBezTo>
                <a:cubicBezTo>
                  <a:pt x="5722364" y="4708840"/>
                  <a:pt x="5688467" y="4714460"/>
                  <a:pt x="5577350" y="4724400"/>
                </a:cubicBezTo>
                <a:cubicBezTo>
                  <a:pt x="5468563" y="4758971"/>
                  <a:pt x="5282189" y="4714524"/>
                  <a:pt x="5139525" y="4724400"/>
                </a:cubicBezTo>
                <a:cubicBezTo>
                  <a:pt x="4991640" y="4723860"/>
                  <a:pt x="4837722" y="4708561"/>
                  <a:pt x="4629819" y="4724400"/>
                </a:cubicBezTo>
                <a:cubicBezTo>
                  <a:pt x="4401342" y="4739768"/>
                  <a:pt x="4386069" y="4738112"/>
                  <a:pt x="4191994" y="4724400"/>
                </a:cubicBezTo>
                <a:cubicBezTo>
                  <a:pt x="3987464" y="4696251"/>
                  <a:pt x="3764408" y="4703308"/>
                  <a:pt x="3394761" y="4724400"/>
                </a:cubicBezTo>
                <a:cubicBezTo>
                  <a:pt x="3032820" y="4724595"/>
                  <a:pt x="2913125" y="4724095"/>
                  <a:pt x="2597527" y="4724400"/>
                </a:cubicBezTo>
                <a:cubicBezTo>
                  <a:pt x="2259804" y="4718207"/>
                  <a:pt x="2233118" y="4699516"/>
                  <a:pt x="1872176" y="4724400"/>
                </a:cubicBezTo>
                <a:cubicBezTo>
                  <a:pt x="1527013" y="4822908"/>
                  <a:pt x="1081228" y="4747295"/>
                  <a:pt x="787416" y="4724400"/>
                </a:cubicBezTo>
                <a:cubicBezTo>
                  <a:pt x="357476" y="4744549"/>
                  <a:pt x="39055" y="4363655"/>
                  <a:pt x="0" y="3936984"/>
                </a:cubicBezTo>
                <a:cubicBezTo>
                  <a:pt x="49824" y="3769536"/>
                  <a:pt x="12487" y="3537409"/>
                  <a:pt x="0" y="3370062"/>
                </a:cubicBezTo>
                <a:cubicBezTo>
                  <a:pt x="-16043" y="3228189"/>
                  <a:pt x="6628" y="2893276"/>
                  <a:pt x="0" y="2740148"/>
                </a:cubicBezTo>
                <a:cubicBezTo>
                  <a:pt x="42254" y="2582544"/>
                  <a:pt x="16019" y="2324426"/>
                  <a:pt x="0" y="2204722"/>
                </a:cubicBezTo>
                <a:cubicBezTo>
                  <a:pt x="-10937" y="2050282"/>
                  <a:pt x="10252" y="1760780"/>
                  <a:pt x="0" y="1574808"/>
                </a:cubicBezTo>
                <a:cubicBezTo>
                  <a:pt x="-33430" y="1331401"/>
                  <a:pt x="20669" y="1045825"/>
                  <a:pt x="0" y="787416"/>
                </a:cubicBezTo>
                <a:close/>
              </a:path>
              <a:path w="8763000" h="4724400" fill="none" stroke="0" extrusionOk="0">
                <a:moveTo>
                  <a:pt x="0" y="787416"/>
                </a:moveTo>
                <a:cubicBezTo>
                  <a:pt x="9801" y="393553"/>
                  <a:pt x="420960" y="-46604"/>
                  <a:pt x="787416" y="0"/>
                </a:cubicBezTo>
                <a:cubicBezTo>
                  <a:pt x="986833" y="-28267"/>
                  <a:pt x="1189745" y="4018"/>
                  <a:pt x="1440886" y="0"/>
                </a:cubicBezTo>
                <a:cubicBezTo>
                  <a:pt x="1705861" y="-14180"/>
                  <a:pt x="2045125" y="40644"/>
                  <a:pt x="2238119" y="0"/>
                </a:cubicBezTo>
                <a:cubicBezTo>
                  <a:pt x="2466835" y="-24663"/>
                  <a:pt x="2686539" y="12071"/>
                  <a:pt x="3035352" y="0"/>
                </a:cubicBezTo>
                <a:cubicBezTo>
                  <a:pt x="3397175" y="-2955"/>
                  <a:pt x="3329578" y="16809"/>
                  <a:pt x="3545059" y="0"/>
                </a:cubicBezTo>
                <a:cubicBezTo>
                  <a:pt x="3743825" y="2439"/>
                  <a:pt x="3938357" y="-30313"/>
                  <a:pt x="4126647" y="0"/>
                </a:cubicBezTo>
                <a:cubicBezTo>
                  <a:pt x="4307046" y="-6088"/>
                  <a:pt x="4576380" y="45467"/>
                  <a:pt x="4708235" y="0"/>
                </a:cubicBezTo>
                <a:cubicBezTo>
                  <a:pt x="4788397" y="-11624"/>
                  <a:pt x="5081286" y="60996"/>
                  <a:pt x="5505468" y="0"/>
                </a:cubicBezTo>
                <a:cubicBezTo>
                  <a:pt x="5884549" y="-33012"/>
                  <a:pt x="5959531" y="-29463"/>
                  <a:pt x="6230820" y="0"/>
                </a:cubicBezTo>
                <a:cubicBezTo>
                  <a:pt x="6530317" y="27239"/>
                  <a:pt x="6760242" y="42320"/>
                  <a:pt x="6884289" y="0"/>
                </a:cubicBezTo>
                <a:cubicBezTo>
                  <a:pt x="6986543" y="37284"/>
                  <a:pt x="7600741" y="43429"/>
                  <a:pt x="7975584" y="0"/>
                </a:cubicBezTo>
                <a:cubicBezTo>
                  <a:pt x="8405175" y="-22238"/>
                  <a:pt x="8733901" y="312029"/>
                  <a:pt x="8763000" y="787416"/>
                </a:cubicBezTo>
                <a:cubicBezTo>
                  <a:pt x="8751307" y="987245"/>
                  <a:pt x="8769378" y="1190912"/>
                  <a:pt x="8763000" y="1480321"/>
                </a:cubicBezTo>
                <a:cubicBezTo>
                  <a:pt x="8806643" y="1760399"/>
                  <a:pt x="8775984" y="1798780"/>
                  <a:pt x="8763000" y="2047243"/>
                </a:cubicBezTo>
                <a:cubicBezTo>
                  <a:pt x="8724599" y="2272261"/>
                  <a:pt x="8764218" y="2459691"/>
                  <a:pt x="8763000" y="2614165"/>
                </a:cubicBezTo>
                <a:cubicBezTo>
                  <a:pt x="8794620" y="2775293"/>
                  <a:pt x="8740828" y="2965375"/>
                  <a:pt x="8763000" y="3149592"/>
                </a:cubicBezTo>
                <a:cubicBezTo>
                  <a:pt x="8738472" y="3276454"/>
                  <a:pt x="8807883" y="3746672"/>
                  <a:pt x="8763000" y="3936984"/>
                </a:cubicBezTo>
                <a:cubicBezTo>
                  <a:pt x="8739120" y="4437015"/>
                  <a:pt x="8432826" y="4675684"/>
                  <a:pt x="7975584" y="4724400"/>
                </a:cubicBezTo>
                <a:cubicBezTo>
                  <a:pt x="7832939" y="4752032"/>
                  <a:pt x="7465410" y="4709730"/>
                  <a:pt x="7322114" y="4724400"/>
                </a:cubicBezTo>
                <a:cubicBezTo>
                  <a:pt x="7170466" y="4678982"/>
                  <a:pt x="6942072" y="4763470"/>
                  <a:pt x="6596763" y="4724400"/>
                </a:cubicBezTo>
                <a:cubicBezTo>
                  <a:pt x="6255150" y="4737164"/>
                  <a:pt x="6131715" y="4749606"/>
                  <a:pt x="5871411" y="4724400"/>
                </a:cubicBezTo>
                <a:cubicBezTo>
                  <a:pt x="5622438" y="4727092"/>
                  <a:pt x="5302287" y="4698776"/>
                  <a:pt x="5074178" y="4724400"/>
                </a:cubicBezTo>
                <a:cubicBezTo>
                  <a:pt x="4830728" y="4724347"/>
                  <a:pt x="4582394" y="4711033"/>
                  <a:pt x="4348827" y="4724400"/>
                </a:cubicBezTo>
                <a:cubicBezTo>
                  <a:pt x="4061155" y="4703451"/>
                  <a:pt x="3913622" y="4717141"/>
                  <a:pt x="3767238" y="4724400"/>
                </a:cubicBezTo>
                <a:cubicBezTo>
                  <a:pt x="3628034" y="4704626"/>
                  <a:pt x="3458255" y="4705017"/>
                  <a:pt x="3329414" y="4724400"/>
                </a:cubicBezTo>
                <a:cubicBezTo>
                  <a:pt x="3182332" y="4751385"/>
                  <a:pt x="2838731" y="4692984"/>
                  <a:pt x="2675944" y="4724400"/>
                </a:cubicBezTo>
                <a:cubicBezTo>
                  <a:pt x="2524069" y="4745766"/>
                  <a:pt x="2332956" y="4759027"/>
                  <a:pt x="2094356" y="4724400"/>
                </a:cubicBezTo>
                <a:cubicBezTo>
                  <a:pt x="1850342" y="4709634"/>
                  <a:pt x="1723335" y="4733480"/>
                  <a:pt x="1512767" y="4724400"/>
                </a:cubicBezTo>
                <a:cubicBezTo>
                  <a:pt x="1297869" y="4732754"/>
                  <a:pt x="941618" y="4697103"/>
                  <a:pt x="787416" y="4724400"/>
                </a:cubicBezTo>
                <a:cubicBezTo>
                  <a:pt x="414992" y="4898280"/>
                  <a:pt x="-75944" y="4427423"/>
                  <a:pt x="0" y="3936984"/>
                </a:cubicBezTo>
                <a:cubicBezTo>
                  <a:pt x="-39582" y="3719453"/>
                  <a:pt x="54234" y="3578925"/>
                  <a:pt x="0" y="3370062"/>
                </a:cubicBezTo>
                <a:cubicBezTo>
                  <a:pt x="23864" y="3160027"/>
                  <a:pt x="-5935" y="2917541"/>
                  <a:pt x="0" y="2708652"/>
                </a:cubicBezTo>
                <a:cubicBezTo>
                  <a:pt x="-9414" y="2465460"/>
                  <a:pt x="7567" y="2427940"/>
                  <a:pt x="0" y="2173226"/>
                </a:cubicBezTo>
                <a:cubicBezTo>
                  <a:pt x="5906" y="1931805"/>
                  <a:pt x="29551" y="1770908"/>
                  <a:pt x="0" y="1574808"/>
                </a:cubicBezTo>
                <a:cubicBezTo>
                  <a:pt x="18251" y="1461433"/>
                  <a:pt x="-62161" y="1188356"/>
                  <a:pt x="0" y="787416"/>
                </a:cubicBezTo>
                <a:close/>
              </a:path>
            </a:pathLst>
          </a:custGeom>
          <a:ln>
            <a:solidFill>
              <a:srgbClr val="DAA2B6"/>
            </a:solidFill>
            <a:extLst>
              <a:ext uri="{C807C97D-BFC1-408E-A445-0C87EB9F89A2}">
                <ask:lineSketchStyleProps xmlns="" xmlns:ask="http://schemas.microsoft.com/office/drawing/2018/sketchyshapes" sd="3363174570">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61611" y="394815"/>
                          <a:pt x="428434" y="-41222"/>
                          <a:pt x="787416" y="0"/>
                        </a:cubicBezTo>
                        <a:cubicBezTo>
                          <a:pt x="952910" y="13101"/>
                          <a:pt x="1185537" y="-1522"/>
                          <a:pt x="1440886" y="0"/>
                        </a:cubicBezTo>
                        <a:cubicBezTo>
                          <a:pt x="1696235" y="1522"/>
                          <a:pt x="2044338" y="34023"/>
                          <a:pt x="2238119" y="0"/>
                        </a:cubicBezTo>
                        <a:cubicBezTo>
                          <a:pt x="2431900" y="-34023"/>
                          <a:pt x="2673261" y="5141"/>
                          <a:pt x="3035352" y="0"/>
                        </a:cubicBezTo>
                        <a:cubicBezTo>
                          <a:pt x="3397443" y="-5141"/>
                          <a:pt x="3327458" y="12836"/>
                          <a:pt x="3545059" y="0"/>
                        </a:cubicBezTo>
                        <a:cubicBezTo>
                          <a:pt x="3762660" y="-12836"/>
                          <a:pt x="3950353" y="4694"/>
                          <a:pt x="4126647" y="0"/>
                        </a:cubicBezTo>
                        <a:cubicBezTo>
                          <a:pt x="4302941" y="-4694"/>
                          <a:pt x="4574590" y="18269"/>
                          <a:pt x="4708235" y="0"/>
                        </a:cubicBezTo>
                        <a:cubicBezTo>
                          <a:pt x="4841880" y="-18269"/>
                          <a:pt x="5138290" y="27105"/>
                          <a:pt x="5505468" y="0"/>
                        </a:cubicBezTo>
                        <a:cubicBezTo>
                          <a:pt x="5872646" y="-27105"/>
                          <a:pt x="5948060" y="-16464"/>
                          <a:pt x="6230820" y="0"/>
                        </a:cubicBezTo>
                        <a:cubicBezTo>
                          <a:pt x="6513580" y="16464"/>
                          <a:pt x="6738019" y="14378"/>
                          <a:pt x="6884289" y="0"/>
                        </a:cubicBezTo>
                        <a:cubicBezTo>
                          <a:pt x="7030559" y="-14378"/>
                          <a:pt x="7608152" y="54424"/>
                          <a:pt x="7975584" y="0"/>
                        </a:cubicBezTo>
                        <a:cubicBezTo>
                          <a:pt x="8492644" y="-33875"/>
                          <a:pt x="8717237" y="322264"/>
                          <a:pt x="8763000" y="787416"/>
                        </a:cubicBezTo>
                        <a:cubicBezTo>
                          <a:pt x="8773747" y="938679"/>
                          <a:pt x="8730857" y="1198811"/>
                          <a:pt x="8763000" y="1480321"/>
                        </a:cubicBezTo>
                        <a:cubicBezTo>
                          <a:pt x="8795143" y="1761831"/>
                          <a:pt x="8772803" y="1806366"/>
                          <a:pt x="8763000" y="2047243"/>
                        </a:cubicBezTo>
                        <a:cubicBezTo>
                          <a:pt x="8753197" y="2288120"/>
                          <a:pt x="8735572" y="2455633"/>
                          <a:pt x="8763000" y="2614165"/>
                        </a:cubicBezTo>
                        <a:cubicBezTo>
                          <a:pt x="8790428" y="2772697"/>
                          <a:pt x="8758473" y="2987618"/>
                          <a:pt x="8763000" y="3149592"/>
                        </a:cubicBezTo>
                        <a:cubicBezTo>
                          <a:pt x="8767527" y="3311566"/>
                          <a:pt x="8771915" y="3725796"/>
                          <a:pt x="8763000" y="3936984"/>
                        </a:cubicBezTo>
                        <a:cubicBezTo>
                          <a:pt x="8714274" y="4419359"/>
                          <a:pt x="8442737" y="4672418"/>
                          <a:pt x="7975584" y="4724400"/>
                        </a:cubicBezTo>
                        <a:cubicBezTo>
                          <a:pt x="7838764" y="4729545"/>
                          <a:pt x="7460375" y="4741343"/>
                          <a:pt x="7322114" y="4724400"/>
                        </a:cubicBezTo>
                        <a:cubicBezTo>
                          <a:pt x="7183853" y="4707458"/>
                          <a:pt x="6936978" y="4707459"/>
                          <a:pt x="6596763" y="4724400"/>
                        </a:cubicBezTo>
                        <a:cubicBezTo>
                          <a:pt x="6256548" y="4741341"/>
                          <a:pt x="6137120" y="4743238"/>
                          <a:pt x="5871411" y="4724400"/>
                        </a:cubicBezTo>
                        <a:cubicBezTo>
                          <a:pt x="5605702" y="4705562"/>
                          <a:pt x="5319724" y="4692689"/>
                          <a:pt x="5074178" y="4724400"/>
                        </a:cubicBezTo>
                        <a:cubicBezTo>
                          <a:pt x="4828632" y="4756111"/>
                          <a:pt x="4624487" y="4709443"/>
                          <a:pt x="4348827" y="4724400"/>
                        </a:cubicBezTo>
                        <a:cubicBezTo>
                          <a:pt x="4073167" y="4739357"/>
                          <a:pt x="3919758" y="4732040"/>
                          <a:pt x="3767238" y="4724400"/>
                        </a:cubicBezTo>
                        <a:cubicBezTo>
                          <a:pt x="3614718" y="4716760"/>
                          <a:pt x="3449778" y="4708225"/>
                          <a:pt x="3329414" y="4724400"/>
                        </a:cubicBezTo>
                        <a:cubicBezTo>
                          <a:pt x="3209050" y="4740575"/>
                          <a:pt x="2844776" y="4708622"/>
                          <a:pt x="2675944" y="4724400"/>
                        </a:cubicBezTo>
                        <a:cubicBezTo>
                          <a:pt x="2507112" y="4740179"/>
                          <a:pt x="2308330" y="4739121"/>
                          <a:pt x="2094356" y="4724400"/>
                        </a:cubicBezTo>
                        <a:cubicBezTo>
                          <a:pt x="1880382" y="4709679"/>
                          <a:pt x="1743080" y="4716191"/>
                          <a:pt x="1512767" y="4724400"/>
                        </a:cubicBezTo>
                        <a:cubicBezTo>
                          <a:pt x="1282454" y="4732609"/>
                          <a:pt x="946160" y="4713488"/>
                          <a:pt x="787416" y="4724400"/>
                        </a:cubicBezTo>
                        <a:cubicBezTo>
                          <a:pt x="388720" y="4811535"/>
                          <a:pt x="-4902" y="4411035"/>
                          <a:pt x="0" y="3936984"/>
                        </a:cubicBezTo>
                        <a:cubicBezTo>
                          <a:pt x="-4205" y="3715132"/>
                          <a:pt x="25316" y="3552937"/>
                          <a:pt x="0" y="3370062"/>
                        </a:cubicBezTo>
                        <a:cubicBezTo>
                          <a:pt x="-25316" y="3187187"/>
                          <a:pt x="14504" y="2943164"/>
                          <a:pt x="0" y="2708652"/>
                        </a:cubicBezTo>
                        <a:cubicBezTo>
                          <a:pt x="-14504" y="2474140"/>
                          <a:pt x="6796" y="2438034"/>
                          <a:pt x="0" y="2173226"/>
                        </a:cubicBezTo>
                        <a:cubicBezTo>
                          <a:pt x="-6796" y="1908418"/>
                          <a:pt x="16591" y="1733552"/>
                          <a:pt x="0" y="1574808"/>
                        </a:cubicBezTo>
                        <a:cubicBezTo>
                          <a:pt x="-16591" y="1416064"/>
                          <a:pt x="-21757" y="1157617"/>
                          <a:pt x="0" y="787416"/>
                        </a:cubicBezTo>
                        <a:close/>
                      </a:path>
                      <a:path w="8763000" h="4724400" stroke="0" extrusionOk="0">
                        <a:moveTo>
                          <a:pt x="0" y="787416"/>
                        </a:moveTo>
                        <a:cubicBezTo>
                          <a:pt x="-17741" y="352106"/>
                          <a:pt x="315136" y="-26935"/>
                          <a:pt x="787416" y="0"/>
                        </a:cubicBezTo>
                        <a:cubicBezTo>
                          <a:pt x="1111022" y="36616"/>
                          <a:pt x="1305234" y="-21584"/>
                          <a:pt x="1584649" y="0"/>
                        </a:cubicBezTo>
                        <a:cubicBezTo>
                          <a:pt x="1864064" y="21584"/>
                          <a:pt x="1846233" y="5288"/>
                          <a:pt x="2022474" y="0"/>
                        </a:cubicBezTo>
                        <a:cubicBezTo>
                          <a:pt x="2198716" y="-5288"/>
                          <a:pt x="2520895" y="-31422"/>
                          <a:pt x="2819707" y="0"/>
                        </a:cubicBezTo>
                        <a:cubicBezTo>
                          <a:pt x="3118519" y="31422"/>
                          <a:pt x="3236536" y="-31319"/>
                          <a:pt x="3473177" y="0"/>
                        </a:cubicBezTo>
                        <a:cubicBezTo>
                          <a:pt x="3709818" y="31319"/>
                          <a:pt x="4046788" y="13907"/>
                          <a:pt x="4198528" y="0"/>
                        </a:cubicBezTo>
                        <a:cubicBezTo>
                          <a:pt x="4350268" y="-13907"/>
                          <a:pt x="4571637" y="10827"/>
                          <a:pt x="4708235" y="0"/>
                        </a:cubicBezTo>
                        <a:cubicBezTo>
                          <a:pt x="4844833" y="-10827"/>
                          <a:pt x="5277167" y="30510"/>
                          <a:pt x="5505468" y="0"/>
                        </a:cubicBezTo>
                        <a:cubicBezTo>
                          <a:pt x="5733769" y="-30510"/>
                          <a:pt x="5970408" y="27289"/>
                          <a:pt x="6230820" y="0"/>
                        </a:cubicBezTo>
                        <a:cubicBezTo>
                          <a:pt x="6491232" y="-27289"/>
                          <a:pt x="6643930" y="15825"/>
                          <a:pt x="6956171" y="0"/>
                        </a:cubicBezTo>
                        <a:cubicBezTo>
                          <a:pt x="7268412" y="-15825"/>
                          <a:pt x="7612493" y="-22824"/>
                          <a:pt x="7975584" y="0"/>
                        </a:cubicBezTo>
                        <a:cubicBezTo>
                          <a:pt x="8453718" y="27847"/>
                          <a:pt x="8774411" y="366886"/>
                          <a:pt x="8763000" y="787416"/>
                        </a:cubicBezTo>
                        <a:cubicBezTo>
                          <a:pt x="8737193" y="939461"/>
                          <a:pt x="8785864" y="1158040"/>
                          <a:pt x="8763000" y="1322843"/>
                        </a:cubicBezTo>
                        <a:cubicBezTo>
                          <a:pt x="8740136" y="1487646"/>
                          <a:pt x="8781415" y="1653280"/>
                          <a:pt x="8763000" y="1952756"/>
                        </a:cubicBezTo>
                        <a:cubicBezTo>
                          <a:pt x="8744585" y="2252232"/>
                          <a:pt x="8750889" y="2263279"/>
                          <a:pt x="8763000" y="2488183"/>
                        </a:cubicBezTo>
                        <a:cubicBezTo>
                          <a:pt x="8775111" y="2713087"/>
                          <a:pt x="8766590" y="2875151"/>
                          <a:pt x="8763000" y="3149592"/>
                        </a:cubicBezTo>
                        <a:cubicBezTo>
                          <a:pt x="8759410" y="3424033"/>
                          <a:pt x="8777066" y="3691348"/>
                          <a:pt x="8763000" y="3936984"/>
                        </a:cubicBezTo>
                        <a:cubicBezTo>
                          <a:pt x="8734531" y="4397207"/>
                          <a:pt x="8320884" y="4756110"/>
                          <a:pt x="7975584" y="4724400"/>
                        </a:cubicBezTo>
                        <a:cubicBezTo>
                          <a:pt x="7740421" y="4722239"/>
                          <a:pt x="7637126" y="4704680"/>
                          <a:pt x="7393996" y="4724400"/>
                        </a:cubicBezTo>
                        <a:cubicBezTo>
                          <a:pt x="7150866" y="4744120"/>
                          <a:pt x="6944634" y="4708550"/>
                          <a:pt x="6668644" y="4724400"/>
                        </a:cubicBezTo>
                        <a:cubicBezTo>
                          <a:pt x="6392654" y="4740250"/>
                          <a:pt x="6313652" y="4743500"/>
                          <a:pt x="6015175" y="4724400"/>
                        </a:cubicBezTo>
                        <a:cubicBezTo>
                          <a:pt x="5716698" y="4705300"/>
                          <a:pt x="5688911" y="4716700"/>
                          <a:pt x="5577350" y="4724400"/>
                        </a:cubicBezTo>
                        <a:cubicBezTo>
                          <a:pt x="5465789" y="4732100"/>
                          <a:pt x="5291016" y="4732045"/>
                          <a:pt x="5139525" y="4724400"/>
                        </a:cubicBezTo>
                        <a:cubicBezTo>
                          <a:pt x="4988035" y="4716755"/>
                          <a:pt x="4857403" y="4712084"/>
                          <a:pt x="4629819" y="4724400"/>
                        </a:cubicBezTo>
                        <a:cubicBezTo>
                          <a:pt x="4402235" y="4736716"/>
                          <a:pt x="4386415" y="4735975"/>
                          <a:pt x="4191994" y="4724400"/>
                        </a:cubicBezTo>
                        <a:cubicBezTo>
                          <a:pt x="3997574" y="4712825"/>
                          <a:pt x="3761811" y="4728948"/>
                          <a:pt x="3394761" y="4724400"/>
                        </a:cubicBezTo>
                        <a:cubicBezTo>
                          <a:pt x="3027711" y="4719852"/>
                          <a:pt x="2933312" y="4722278"/>
                          <a:pt x="2597527" y="4724400"/>
                        </a:cubicBezTo>
                        <a:cubicBezTo>
                          <a:pt x="2261742" y="4726522"/>
                          <a:pt x="2230550" y="4697506"/>
                          <a:pt x="1872176" y="4724400"/>
                        </a:cubicBezTo>
                        <a:cubicBezTo>
                          <a:pt x="1513802" y="4751294"/>
                          <a:pt x="1087867" y="4706869"/>
                          <a:pt x="787416" y="4724400"/>
                        </a:cubicBezTo>
                        <a:cubicBezTo>
                          <a:pt x="361866" y="4715900"/>
                          <a:pt x="63500" y="4347830"/>
                          <a:pt x="0" y="3936984"/>
                        </a:cubicBezTo>
                        <a:cubicBezTo>
                          <a:pt x="25125" y="3800569"/>
                          <a:pt x="-13854" y="3530233"/>
                          <a:pt x="0" y="3370062"/>
                        </a:cubicBezTo>
                        <a:cubicBezTo>
                          <a:pt x="13854" y="3209891"/>
                          <a:pt x="-28993" y="2921588"/>
                          <a:pt x="0" y="2740148"/>
                        </a:cubicBezTo>
                        <a:cubicBezTo>
                          <a:pt x="28993" y="2558708"/>
                          <a:pt x="20020" y="2330610"/>
                          <a:pt x="0" y="2204722"/>
                        </a:cubicBezTo>
                        <a:cubicBezTo>
                          <a:pt x="-20020" y="2078834"/>
                          <a:pt x="-1494" y="1792244"/>
                          <a:pt x="0" y="1574808"/>
                        </a:cubicBezTo>
                        <a:cubicBezTo>
                          <a:pt x="1494" y="1357372"/>
                          <a:pt x="-38089" y="1041081"/>
                          <a:pt x="0" y="787416"/>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dirty="0">
              <a:solidFill>
                <a:prstClr val="black"/>
              </a:solidFill>
              <a:latin typeface="#9Slide02 Noi dung dai"/>
            </a:endParaRPr>
          </a:p>
        </p:txBody>
      </p:sp>
      <p:pic>
        <p:nvPicPr>
          <p:cNvPr id="12" name="Picture 11"/>
          <p:cNvPicPr>
            <a:picLocks noChangeAspect="1"/>
          </p:cNvPicPr>
          <p:nvPr/>
        </p:nvPicPr>
        <p:blipFill>
          <a:blip r:embed="rId3"/>
          <a:stretch>
            <a:fillRect/>
          </a:stretch>
        </p:blipFill>
        <p:spPr>
          <a:xfrm>
            <a:off x="1500807" y="545676"/>
            <a:ext cx="9601067" cy="5568619"/>
          </a:xfrm>
          <a:prstGeom prst="rect">
            <a:avLst/>
          </a:prstGeom>
        </p:spPr>
      </p:pic>
      <p:pic>
        <p:nvPicPr>
          <p:cNvPr id="13" name="Picture 12"/>
          <p:cNvPicPr>
            <a:picLocks noChangeAspect="1"/>
          </p:cNvPicPr>
          <p:nvPr/>
        </p:nvPicPr>
        <p:blipFill>
          <a:blip r:embed="rId4"/>
          <a:stretch>
            <a:fillRect/>
          </a:stretch>
        </p:blipFill>
        <p:spPr>
          <a:xfrm>
            <a:off x="380895" y="4727361"/>
            <a:ext cx="2414225" cy="2011854"/>
          </a:xfrm>
          <a:prstGeom prst="rect">
            <a:avLst/>
          </a:prstGeom>
        </p:spPr>
      </p:pic>
      <p:pic>
        <p:nvPicPr>
          <p:cNvPr id="14" name="Picture 13"/>
          <p:cNvPicPr>
            <a:picLocks noChangeAspect="1"/>
          </p:cNvPicPr>
          <p:nvPr/>
        </p:nvPicPr>
        <p:blipFill>
          <a:blip r:embed="rId5"/>
          <a:stretch>
            <a:fillRect/>
          </a:stretch>
        </p:blipFill>
        <p:spPr>
          <a:xfrm>
            <a:off x="9430387" y="4727361"/>
            <a:ext cx="2877561" cy="2060627"/>
          </a:xfrm>
          <a:prstGeom prst="rect">
            <a:avLst/>
          </a:prstGeom>
        </p:spPr>
      </p:pic>
      <p:pic>
        <p:nvPicPr>
          <p:cNvPr id="15" name="图片 17">
            <a:extLst>
              <a:ext uri="{FF2B5EF4-FFF2-40B4-BE49-F238E27FC236}">
                <a16:creationId xmlns:a16="http://schemas.microsoft.com/office/drawing/2014/main" xmlns="" id="{C726512A-CE32-46D7-B9ED-8D57A815B7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Tree>
    <p:extLst>
      <p:ext uri="{BB962C8B-B14F-4D97-AF65-F5344CB8AC3E}">
        <p14:creationId xmlns:p14="http://schemas.microsoft.com/office/powerpoint/2010/main" val="345956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3" name="Picture 2"/>
          <p:cNvPicPr>
            <a:picLocks noChangeAspect="1"/>
          </p:cNvPicPr>
          <p:nvPr/>
        </p:nvPicPr>
        <p:blipFill rotWithShape="1">
          <a:blip r:embed="rId3"/>
          <a:srcRect l="1141" t="3893" r="1170" b="1324"/>
          <a:stretch/>
        </p:blipFill>
        <p:spPr>
          <a:xfrm>
            <a:off x="0" y="3"/>
            <a:ext cx="12192000" cy="6857997"/>
          </a:xfrm>
          <a:prstGeom prst="rect">
            <a:avLst/>
          </a:prstGeom>
          <a:effectLst>
            <a:softEdge rad="127000"/>
          </a:effectLst>
        </p:spPr>
      </p:pic>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5" name="TextBox 4"/>
          <p:cNvSpPr txBox="1"/>
          <p:nvPr/>
        </p:nvSpPr>
        <p:spPr>
          <a:xfrm>
            <a:off x="477012" y="1599219"/>
            <a:ext cx="11439144" cy="4832092"/>
          </a:xfrm>
          <a:prstGeom prst="rect">
            <a:avLst/>
          </a:prstGeom>
          <a:noFill/>
        </p:spPr>
        <p:txBody>
          <a:bodyPr wrap="square" rtlCol="0">
            <a:spAutoFit/>
          </a:bodyPr>
          <a:lstStyle/>
          <a:p>
            <a:r>
              <a:rPr lang="en-US" sz="2600" b="1" dirty="0" smtClean="0">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Ngày</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xưa</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dưới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chân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Hồng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Lĩnh</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có</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một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xóm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nhỏ</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người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dân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sống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bằng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nghề</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đánh</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cá</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Cuộc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sống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đang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yên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lành,bỗng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một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trận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bão</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khủng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khiếp</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cuốn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tất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cả</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thuyền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bè</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Dân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xóm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chài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hết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đường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sinh</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sống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đành</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lên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kiếm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củi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đem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ra</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chợ</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bán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Nhưng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sườn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phía</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họ</a:t>
            </a:r>
            <a:r>
              <a:rPr lang="en-US" sz="2600" b="1" dirty="0" smtClean="0">
                <a:solidFill>
                  <a:schemeClr val="tx1">
                    <a:lumMod val="85000"/>
                    <a:lumOff val="15000"/>
                  </a:schemeClr>
                </a:solidFill>
                <a:latin typeface="UTM Avo" panose="02040603050506020204" pitchFamily="18" charset="0"/>
              </a:rPr>
              <a:t> ở </a:t>
            </a:r>
            <a:r>
              <a:rPr lang="en-US" sz="2600" b="1" dirty="0" err="1" smtClean="0">
                <a:solidFill>
                  <a:schemeClr val="tx1">
                    <a:lumMod val="85000"/>
                    <a:lumOff val="15000"/>
                  </a:schemeClr>
                </a:solidFill>
                <a:latin typeface="UTM Avo" panose="02040603050506020204" pitchFamily="18" charset="0"/>
              </a:rPr>
              <a:t>dựng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đứng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bà</a:t>
            </a:r>
            <a:r>
              <a:rPr lang="en-US" sz="2600" b="1" dirty="0" smtClean="0">
                <a:solidFill>
                  <a:schemeClr val="tx1">
                    <a:lumMod val="85000"/>
                    <a:lumOff val="15000"/>
                  </a:schemeClr>
                </a:solidFill>
                <a:latin typeface="UTM Avo" panose="02040603050506020204" pitchFamily="18" charset="0"/>
              </a:rPr>
              <a:t> con </a:t>
            </a:r>
            <a:r>
              <a:rPr lang="en-US" sz="2600" b="1" dirty="0" err="1" smtClean="0">
                <a:solidFill>
                  <a:schemeClr val="tx1">
                    <a:lumMod val="85000"/>
                    <a:lumOff val="15000"/>
                  </a:schemeClr>
                </a:solidFill>
                <a:latin typeface="UTM Avo" panose="02040603050506020204" pitchFamily="18" charset="0"/>
              </a:rPr>
              <a:t>phải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đường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vòng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rất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xa</a:t>
            </a:r>
            <a:r>
              <a:rPr lang="en-US" sz="2600" b="1" dirty="0" smtClean="0">
                <a:solidFill>
                  <a:schemeClr val="tx1">
                    <a:lumMod val="85000"/>
                    <a:lumOff val="15000"/>
                  </a:schemeClr>
                </a:solidFill>
                <a:latin typeface="UTM Avo" panose="02040603050506020204" pitchFamily="18" charset="0"/>
              </a:rPr>
              <a:t>.</a:t>
            </a:r>
          </a:p>
          <a:p>
            <a:endParaRPr lang="en-US" sz="2600" b="1" dirty="0">
              <a:solidFill>
                <a:schemeClr val="tx1">
                  <a:lumMod val="85000"/>
                  <a:lumOff val="15000"/>
                </a:schemeClr>
              </a:solidFill>
              <a:latin typeface="UTM Avo" panose="02040603050506020204" pitchFamily="18" charset="0"/>
            </a:endParaRPr>
          </a:p>
          <a:p>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Bấy</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giờ</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trong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xóm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có</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một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ông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lão</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nghèo</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Người</a:t>
            </a:r>
            <a:r>
              <a:rPr lang="en-US" sz="2600" b="1" dirty="0" smtClean="0">
                <a:solidFill>
                  <a:schemeClr val="tx1">
                    <a:lumMod val="85000"/>
                    <a:lumOff val="15000"/>
                  </a:schemeClr>
                </a:solidFill>
                <a:latin typeface="UTM Avo" panose="02040603050506020204" pitchFamily="18" charset="0"/>
              </a:rPr>
              <a:t> ta </a:t>
            </a:r>
            <a:r>
              <a:rPr lang="en-US" sz="2600" b="1" dirty="0" err="1" smtClean="0">
                <a:solidFill>
                  <a:schemeClr val="tx1">
                    <a:lumMod val="85000"/>
                    <a:lumOff val="15000"/>
                  </a:schemeClr>
                </a:solidFill>
                <a:latin typeface="UTM Avo" panose="02040603050506020204" pitchFamily="18" charset="0"/>
              </a:rPr>
              <a:t>gọi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ông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là</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cố</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Đương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vì</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hễ</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gặp</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các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việc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gì</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khó</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ông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đều</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đảm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đương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gánh</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vác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Thấy</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lên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phải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đường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vòng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ông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bàn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với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mọi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người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ghép</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đá</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thành</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bậc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thang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vượt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dốc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để</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có</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được</a:t>
            </a:r>
            <a:r>
              <a:rPr lang="en-US" sz="2600" b="1" dirty="0" smtClean="0">
                <a:solidFill>
                  <a:schemeClr val="tx1">
                    <a:lumMod val="85000"/>
                    <a:lumOff val="15000"/>
                  </a:schemeClr>
                </a:solidFill>
                <a:latin typeface="UTM Avo" panose="02040603050506020204" pitchFamily="18" charset="0"/>
              </a:rPr>
              <a:t> con </a:t>
            </a:r>
            <a:r>
              <a:rPr lang="en-US" sz="2600" b="1" dirty="0" err="1" smtClean="0">
                <a:solidFill>
                  <a:schemeClr val="tx1">
                    <a:lumMod val="85000"/>
                    <a:lumOff val="15000"/>
                  </a:schemeClr>
                </a:solidFill>
                <a:latin typeface="UTM Avo" panose="02040603050506020204" pitchFamily="18" charset="0"/>
              </a:rPr>
              <a:t>đường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ngắn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như</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mong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muốn</a:t>
            </a:r>
            <a:r>
              <a:rPr lang="en-US" sz="2600" b="1" dirty="0" smtClean="0">
                <a:solidFill>
                  <a:schemeClr val="tx1">
                    <a:lumMod val="85000"/>
                    <a:lumOff val="15000"/>
                  </a:schemeClr>
                </a:solidFill>
                <a:latin typeface="UTM Avo" panose="02040603050506020204" pitchFamily="18" charset="0"/>
              </a:rPr>
              <a:t>. Ai </a:t>
            </a:r>
            <a:r>
              <a:rPr lang="en-US" sz="2600" b="1" dirty="0" err="1" smtClean="0">
                <a:solidFill>
                  <a:schemeClr val="tx1">
                    <a:lumMod val="85000"/>
                    <a:lumOff val="15000"/>
                  </a:schemeClr>
                </a:solidFill>
                <a:latin typeface="UTM Avo" panose="02040603050506020204" pitchFamily="18" charset="0"/>
              </a:rPr>
              <a:t>lấy</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đều</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lắc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đầu</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bảo</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việc</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ấy</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khó</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lắm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không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làm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được</a:t>
            </a:r>
            <a:r>
              <a:rPr lang="en-US" sz="2600" b="1" dirty="0" smtClean="0">
                <a:solidFill>
                  <a:schemeClr val="tx1">
                    <a:lumMod val="85000"/>
                    <a:lumOff val="15000"/>
                  </a:schemeClr>
                </a:solidFill>
                <a:latin typeface="UTM Avo" panose="02040603050506020204" pitchFamily="18" charset="0"/>
              </a:rPr>
              <a:t>.</a:t>
            </a:r>
          </a:p>
          <a:p>
            <a:endParaRPr lang="en-US" sz="2200" b="1" dirty="0">
              <a:solidFill>
                <a:schemeClr val="tx1">
                  <a:lumMod val="85000"/>
                  <a:lumOff val="15000"/>
                </a:schemeClr>
              </a:solidFill>
              <a:latin typeface="UTM Avo" panose="02040603050506020204" pitchFamily="18" charset="0"/>
            </a:endParaRPr>
          </a:p>
        </p:txBody>
      </p:sp>
      <p:sp>
        <p:nvSpPr>
          <p:cNvPr id="6" name="Rounded Rectangle 5"/>
          <p:cNvSpPr/>
          <p:nvPr/>
        </p:nvSpPr>
        <p:spPr>
          <a:xfrm>
            <a:off x="2295144" y="194370"/>
            <a:ext cx="7973568" cy="978160"/>
          </a:xfrm>
          <a:prstGeom prst="roundRect">
            <a:avLst/>
          </a:prstGeom>
          <a:solidFill>
            <a:schemeClr val="bg1">
              <a:alpha val="54000"/>
            </a:schemeClr>
          </a:solidFill>
          <a:ln w="38100" cap="flat" cmpd="sng" algn="ctr">
            <a:solidFill>
              <a:schemeClr val="accent4"/>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i="0" u="none" strike="noStrike" kern="0" normalizeH="0" baseline="0" noProof="0" dirty="0" smtClean="0">
                <a:ln>
                  <a:solidFill>
                    <a:srgbClr val="FF0000"/>
                  </a:solidFill>
                </a:ln>
                <a:solidFill>
                  <a:schemeClr val="accent6">
                    <a:lumMod val="60000"/>
                    <a:lumOff val="40000"/>
                  </a:schemeClr>
                </a:solidFill>
                <a:uLnTx/>
                <a:uFillTx/>
                <a:latin typeface="iCiel Cadena" panose="02000503000000020004" pitchFamily="50" charset="0"/>
                <a:ea typeface="Tahoma" panose="020B0604030504040204" pitchFamily="34" charset="0"/>
                <a:cs typeface="Tahoma" panose="020B0604030504040204" pitchFamily="34" charset="0"/>
              </a:rPr>
              <a:t>NHỮNG</a:t>
            </a:r>
            <a:r>
              <a:rPr kumimoji="0" lang="en-US" sz="4800" i="0" u="none" strike="noStrike" kern="0" normalizeH="0" noProof="0" dirty="0" smtClean="0">
                <a:ln>
                  <a:solidFill>
                    <a:srgbClr val="FF0000"/>
                  </a:solidFill>
                </a:ln>
                <a:solidFill>
                  <a:srgbClr val="FF0000"/>
                </a:solidFill>
                <a:uLnTx/>
                <a:uFillTx/>
                <a:latin typeface="iCiel Cadena" panose="02000503000000020004" pitchFamily="50" charset="0"/>
                <a:ea typeface="Tahoma" panose="020B0604030504040204" pitchFamily="34" charset="0"/>
                <a:cs typeface="Tahoma" panose="020B0604030504040204" pitchFamily="34" charset="0"/>
              </a:rPr>
              <a:t> </a:t>
            </a:r>
            <a:r>
              <a:rPr kumimoji="0" lang="en-US" sz="4800" i="0" u="none" strike="noStrike" kern="0" normalizeH="0" noProof="0" dirty="0" smtClean="0">
                <a:ln>
                  <a:solidFill>
                    <a:srgbClr val="00B0F0"/>
                  </a:solidFill>
                </a:ln>
                <a:solidFill>
                  <a:srgbClr val="C9ECFF"/>
                </a:solidFill>
                <a:uLnTx/>
                <a:uFillTx/>
                <a:latin typeface="iCiel Cadena" panose="02000503000000020004" pitchFamily="50" charset="0"/>
                <a:ea typeface="Tahoma" panose="020B0604030504040204" pitchFamily="34" charset="0"/>
                <a:cs typeface="Tahoma" panose="020B0604030504040204" pitchFamily="34" charset="0"/>
              </a:rPr>
              <a:t>BẬC</a:t>
            </a:r>
            <a:r>
              <a:rPr kumimoji="0" lang="en-US" sz="4800" i="0" u="none" strike="noStrike" kern="0" normalizeH="0" noProof="0" dirty="0" smtClean="0">
                <a:ln>
                  <a:solidFill>
                    <a:srgbClr val="FF0000"/>
                  </a:solidFill>
                </a:ln>
                <a:solidFill>
                  <a:srgbClr val="FF0000"/>
                </a:solidFill>
                <a:uLnTx/>
                <a:uFillTx/>
                <a:latin typeface="iCiel Cadena" panose="02000503000000020004" pitchFamily="50" charset="0"/>
                <a:ea typeface="Tahoma" panose="020B0604030504040204" pitchFamily="34" charset="0"/>
                <a:cs typeface="Tahoma" panose="020B0604030504040204" pitchFamily="34" charset="0"/>
              </a:rPr>
              <a:t> </a:t>
            </a:r>
            <a:r>
              <a:rPr kumimoji="0" lang="en-US" sz="4800" i="0" u="none" strike="noStrike" kern="0" normalizeH="0" noProof="0" dirty="0" smtClean="0">
                <a:ln>
                  <a:solidFill>
                    <a:srgbClr val="00B050"/>
                  </a:solidFill>
                </a:ln>
                <a:solidFill>
                  <a:schemeClr val="accent3">
                    <a:lumMod val="60000"/>
                    <a:lumOff val="40000"/>
                  </a:schemeClr>
                </a:solidFill>
                <a:uLnTx/>
                <a:uFillTx/>
                <a:latin typeface="iCiel Cadena" panose="02000503000000020004" pitchFamily="50" charset="0"/>
                <a:ea typeface="Tahoma" panose="020B0604030504040204" pitchFamily="34" charset="0"/>
                <a:cs typeface="Tahoma" panose="020B0604030504040204" pitchFamily="34" charset="0"/>
              </a:rPr>
              <a:t>ĐÁ </a:t>
            </a:r>
            <a:r>
              <a:rPr kumimoji="0" lang="en-US" sz="4800" i="0" u="none" strike="noStrike" kern="0" normalizeH="0" noProof="0" dirty="0" smtClean="0">
                <a:ln>
                  <a:solidFill>
                    <a:schemeClr val="accent2">
                      <a:lumMod val="75000"/>
                    </a:schemeClr>
                  </a:solidFill>
                </a:ln>
                <a:solidFill>
                  <a:schemeClr val="accent2">
                    <a:lumMod val="40000"/>
                    <a:lumOff val="60000"/>
                  </a:schemeClr>
                </a:solidFill>
                <a:uLnTx/>
                <a:uFillTx/>
                <a:latin typeface="iCiel Cadena" panose="02000503000000020004" pitchFamily="50" charset="0"/>
                <a:ea typeface="Tahoma" panose="020B0604030504040204" pitchFamily="34" charset="0"/>
                <a:cs typeface="Tahoma" panose="020B0604030504040204" pitchFamily="34" charset="0"/>
              </a:rPr>
              <a:t>CHẠM</a:t>
            </a:r>
            <a:r>
              <a:rPr kumimoji="0" lang="en-US" sz="4800" i="0" u="none" strike="noStrike" kern="0" normalizeH="0" noProof="0" dirty="0" smtClean="0">
                <a:ln>
                  <a:solidFill>
                    <a:srgbClr val="FF0000"/>
                  </a:solidFill>
                </a:ln>
                <a:solidFill>
                  <a:srgbClr val="FF0000"/>
                </a:solidFill>
                <a:uLnTx/>
                <a:uFillTx/>
                <a:latin typeface="iCiel Cadena" panose="02000503000000020004" pitchFamily="50" charset="0"/>
                <a:ea typeface="Tahoma" panose="020B0604030504040204" pitchFamily="34" charset="0"/>
                <a:cs typeface="Tahoma" panose="020B0604030504040204" pitchFamily="34" charset="0"/>
              </a:rPr>
              <a:t> </a:t>
            </a:r>
            <a:r>
              <a:rPr kumimoji="0" lang="en-US" sz="4800" i="0" u="none" strike="noStrike" kern="0" normalizeH="0" noProof="0" dirty="0" smtClean="0">
                <a:ln>
                  <a:solidFill>
                    <a:schemeClr val="accent4">
                      <a:lumMod val="75000"/>
                    </a:schemeClr>
                  </a:solidFill>
                </a:ln>
                <a:solidFill>
                  <a:schemeClr val="accent4">
                    <a:lumMod val="40000"/>
                    <a:lumOff val="60000"/>
                  </a:schemeClr>
                </a:solidFill>
                <a:uLnTx/>
                <a:uFillTx/>
                <a:latin typeface="iCiel Cadena" panose="02000503000000020004" pitchFamily="50" charset="0"/>
                <a:ea typeface="Tahoma" panose="020B0604030504040204" pitchFamily="34" charset="0"/>
                <a:cs typeface="Tahoma" panose="020B0604030504040204" pitchFamily="34" charset="0"/>
              </a:rPr>
              <a:t>MÂY</a:t>
            </a:r>
            <a:endParaRPr kumimoji="0" lang="en-US" sz="4800" i="0" u="none" strike="noStrike" kern="0" normalizeH="0" baseline="0" noProof="0" dirty="0" smtClean="0">
              <a:ln>
                <a:solidFill>
                  <a:schemeClr val="accent4">
                    <a:lumMod val="75000"/>
                  </a:schemeClr>
                </a:solidFill>
              </a:ln>
              <a:solidFill>
                <a:schemeClr val="accent4">
                  <a:lumMod val="40000"/>
                  <a:lumOff val="60000"/>
                </a:schemeClr>
              </a:solidFill>
              <a:uLnTx/>
              <a:uFillTx/>
              <a:latin typeface="iCiel Cadena" panose="02000503000000020004" pitchFamily="50"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345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3" name="Picture 2"/>
          <p:cNvPicPr>
            <a:picLocks noChangeAspect="1"/>
          </p:cNvPicPr>
          <p:nvPr/>
        </p:nvPicPr>
        <p:blipFill rotWithShape="1">
          <a:blip r:embed="rId3"/>
          <a:srcRect l="1141" t="3893" r="1170" b="1324"/>
          <a:stretch/>
        </p:blipFill>
        <p:spPr>
          <a:xfrm>
            <a:off x="0" y="3"/>
            <a:ext cx="12192000" cy="6857997"/>
          </a:xfrm>
          <a:prstGeom prst="rect">
            <a:avLst/>
          </a:prstGeom>
          <a:effectLst>
            <a:softEdge rad="127000"/>
          </a:effectLst>
        </p:spPr>
      </p:pic>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5" name="TextBox 4"/>
          <p:cNvSpPr txBox="1"/>
          <p:nvPr/>
        </p:nvSpPr>
        <p:spPr>
          <a:xfrm>
            <a:off x="356616" y="1366897"/>
            <a:ext cx="11411712" cy="5293757"/>
          </a:xfrm>
          <a:prstGeom prst="rect">
            <a:avLst/>
          </a:prstGeom>
          <a:noFill/>
        </p:spPr>
        <p:txBody>
          <a:bodyPr wrap="square" rtlCol="0">
            <a:spAutoFit/>
          </a:bodyPr>
          <a:lstStyle/>
          <a:p>
            <a:r>
              <a:rPr lang="en-US" sz="2000" b="1" dirty="0" smtClean="0">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Nhưng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cố</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Đương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vẫn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tìm</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cách</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làm</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đường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Công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việc</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nặng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nhọc</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không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khiến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ông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sờn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lòng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Thấy</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ông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đói</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những</a:t>
            </a:r>
            <a:r>
              <a:rPr lang="en-US" sz="2600" b="1" dirty="0">
                <a:solidFill>
                  <a:schemeClr val="tx1">
                    <a:lumMod val="85000"/>
                    <a:lumOff val="15000"/>
                  </a:schemeClr>
                </a:solidFill>
                <a:latin typeface="UTM Avo" panose="02040603050506020204" pitchFamily="18" charset="0"/>
              </a:rPr>
              <a:t> con </a:t>
            </a:r>
            <a:r>
              <a:rPr lang="en-US" sz="2600" b="1" dirty="0" err="1">
                <a:solidFill>
                  <a:schemeClr val="tx1">
                    <a:lumMod val="85000"/>
                    <a:lumOff val="15000"/>
                  </a:schemeClr>
                </a:solidFill>
                <a:latin typeface="UTM Avo" panose="02040603050506020204" pitchFamily="18" charset="0"/>
              </a:rPr>
              <a:t>vượn</a:t>
            </a:r>
            <a:r>
              <a:rPr lang="en-US" sz="2600" b="1" dirty="0">
                <a:solidFill>
                  <a:schemeClr val="tx1">
                    <a:lumMod val="85000"/>
                    <a:lumOff val="15000"/>
                  </a:schemeClr>
                </a:solidFill>
                <a:latin typeface="UTM Avo" panose="02040603050506020204" pitchFamily="18" charset="0"/>
              </a:rPr>
              <a:t> ở </a:t>
            </a:r>
            <a:r>
              <a:rPr lang="en-US" sz="2600" b="1" dirty="0" err="1">
                <a:solidFill>
                  <a:schemeClr val="tx1">
                    <a:lumMod val="85000"/>
                    <a:lumOff val="15000"/>
                  </a:schemeClr>
                </a:solidFill>
                <a:latin typeface="UTM Avo" panose="02040603050506020204" pitchFamily="18" charset="0"/>
              </a:rPr>
              <a:t>gần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đó</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mang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hoa</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quả</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đến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cho</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ông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Chim</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chóc</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thay</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nhau</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ca</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hát</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để</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ông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quên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mệt</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Về</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sau</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nhiều</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người</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trong</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xóm</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tình</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nguyện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đến</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làm</a:t>
            </a:r>
            <a:r>
              <a:rPr lang="en-US" sz="2600" b="1" dirty="0">
                <a:solidFill>
                  <a:schemeClr val="tx1">
                    <a:lumMod val="85000"/>
                    <a:lumOff val="15000"/>
                  </a:schemeClr>
                </a:solidFill>
                <a:latin typeface="UTM Avo" panose="02040603050506020204" pitchFamily="18" charset="0"/>
              </a:rPr>
              <a:t> </a:t>
            </a:r>
            <a:r>
              <a:rPr lang="en-US" sz="2600" b="1" dirty="0" err="1">
                <a:solidFill>
                  <a:schemeClr val="tx1">
                    <a:lumMod val="85000"/>
                    <a:lumOff val="15000"/>
                  </a:schemeClr>
                </a:solidFill>
                <a:latin typeface="UTM Avo" panose="02040603050506020204" pitchFamily="18" charset="0"/>
              </a:rPr>
              <a:t>cùng</a:t>
            </a:r>
            <a:r>
              <a:rPr lang="en-US" sz="2600" b="1" dirty="0">
                <a:solidFill>
                  <a:schemeClr val="tx1">
                    <a:lumMod val="85000"/>
                    <a:lumOff val="15000"/>
                  </a:schemeClr>
                </a:solidFill>
                <a:latin typeface="UTM Avo" panose="02040603050506020204" pitchFamily="18" charset="0"/>
              </a:rPr>
              <a:t>.</a:t>
            </a:r>
            <a:endParaRPr lang="en-US" sz="2600" b="1" dirty="0">
              <a:latin typeface="UTM Avo" panose="02040603050506020204" pitchFamily="18" charset="0"/>
            </a:endParaRPr>
          </a:p>
          <a:p>
            <a:r>
              <a:rPr lang="en-US" sz="2600" b="1" dirty="0" smtClean="0">
                <a:latin typeface="UTM Avo" panose="02040603050506020204" pitchFamily="18" charset="0"/>
              </a:rPr>
              <a:t>    </a:t>
            </a:r>
          </a:p>
          <a:p>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Sau</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năm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lần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sim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ra</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quả</a:t>
            </a:r>
            <a:r>
              <a:rPr lang="en-US" sz="2600" b="1" dirty="0" smtClean="0">
                <a:solidFill>
                  <a:schemeClr val="tx1">
                    <a:lumMod val="85000"/>
                    <a:lumOff val="15000"/>
                  </a:schemeClr>
                </a:solidFill>
                <a:latin typeface="UTM Avo" panose="02040603050506020204" pitchFamily="18" charset="0"/>
              </a:rPr>
              <a:t>, con </a:t>
            </a:r>
            <a:r>
              <a:rPr lang="en-US" sz="2600" b="1" dirty="0" err="1" smtClean="0">
                <a:solidFill>
                  <a:schemeClr val="tx1">
                    <a:lumMod val="85000"/>
                    <a:lumOff val="15000"/>
                  </a:schemeClr>
                </a:solidFill>
                <a:latin typeface="UTM Avo" panose="02040603050506020204" pitchFamily="18" charset="0"/>
              </a:rPr>
              <a:t>đường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lên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đã</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hoàn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thành</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nhờ</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đó</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mọi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người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có</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thể</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lên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xuống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dễ</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dàng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Cả</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xóm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biết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ơn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cố</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Đương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tặng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thêm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cho</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ông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một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tên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mới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là</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cố</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Ghép</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Ngày</a:t>
            </a:r>
            <a:r>
              <a:rPr lang="en-US" sz="2600" b="1" dirty="0" smtClean="0">
                <a:solidFill>
                  <a:schemeClr val="tx1">
                    <a:lumMod val="85000"/>
                    <a:lumOff val="15000"/>
                  </a:schemeClr>
                </a:solidFill>
                <a:latin typeface="UTM Avo" panose="02040603050506020204" pitchFamily="18" charset="0"/>
              </a:rPr>
              <a:t> nay, con </a:t>
            </a:r>
            <a:r>
              <a:rPr lang="en-US" sz="2600" b="1" dirty="0" err="1" smtClean="0">
                <a:solidFill>
                  <a:schemeClr val="tx1">
                    <a:lumMod val="85000"/>
                    <a:lumOff val="15000"/>
                  </a:schemeClr>
                </a:solidFill>
                <a:latin typeface="UTM Avo" panose="02040603050506020204" pitchFamily="18" charset="0"/>
              </a:rPr>
              <a:t>đường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vượt</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gọi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là</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Truông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Ghép</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vẫn</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còn</a:t>
            </a:r>
            <a:r>
              <a:rPr lang="en-US" sz="2600" b="1" dirty="0" smtClean="0">
                <a:solidFill>
                  <a:schemeClr val="tx1">
                    <a:lumMod val="85000"/>
                    <a:lumOff val="15000"/>
                  </a:schemeClr>
                </a:solidFill>
                <a:latin typeface="UTM Avo" panose="02040603050506020204" pitchFamily="18" charset="0"/>
              </a:rPr>
              <a:t> ở </a:t>
            </a:r>
            <a:r>
              <a:rPr lang="en-US" sz="2600" b="1" dirty="0" err="1" smtClean="0">
                <a:solidFill>
                  <a:schemeClr val="tx1">
                    <a:lumMod val="85000"/>
                    <a:lumOff val="15000"/>
                  </a:schemeClr>
                </a:solidFill>
                <a:latin typeface="UTM Avo" panose="02040603050506020204" pitchFamily="18" charset="0"/>
              </a:rPr>
              <a:t>phía</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nam</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dãy</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núi</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Hồng</a:t>
            </a:r>
            <a:r>
              <a:rPr lang="en-US" sz="2600" b="1" dirty="0" smtClean="0">
                <a:solidFill>
                  <a:schemeClr val="tx1">
                    <a:lumMod val="85000"/>
                    <a:lumOff val="15000"/>
                  </a:schemeClr>
                </a:solidFill>
                <a:latin typeface="UTM Avo" panose="02040603050506020204" pitchFamily="18" charset="0"/>
              </a:rPr>
              <a:t> </a:t>
            </a:r>
            <a:r>
              <a:rPr lang="en-US" sz="2600" b="1" dirty="0" err="1" smtClean="0">
                <a:solidFill>
                  <a:schemeClr val="tx1">
                    <a:lumMod val="85000"/>
                    <a:lumOff val="15000"/>
                  </a:schemeClr>
                </a:solidFill>
                <a:latin typeface="UTM Avo" panose="02040603050506020204" pitchFamily="18" charset="0"/>
              </a:rPr>
              <a:t>Lĩnh</a:t>
            </a:r>
            <a:r>
              <a:rPr lang="en-US" sz="2600" b="1" dirty="0" smtClean="0">
                <a:solidFill>
                  <a:schemeClr val="tx1">
                    <a:lumMod val="85000"/>
                    <a:lumOff val="15000"/>
                  </a:schemeClr>
                </a:solidFill>
                <a:latin typeface="UTM Avo" panose="02040603050506020204" pitchFamily="18" charset="0"/>
              </a:rPr>
              <a:t>.</a:t>
            </a:r>
          </a:p>
          <a:p>
            <a:r>
              <a:rPr lang="en-US" sz="2600" b="1" dirty="0">
                <a:solidFill>
                  <a:schemeClr val="tx1">
                    <a:lumMod val="85000"/>
                    <a:lumOff val="15000"/>
                  </a:schemeClr>
                </a:solidFill>
                <a:latin typeface="UTM Avo" panose="02040603050506020204" pitchFamily="18" charset="0"/>
              </a:rPr>
              <a:t> </a:t>
            </a:r>
            <a:r>
              <a:rPr lang="en-US" sz="2600" b="1" dirty="0" smtClean="0">
                <a:solidFill>
                  <a:schemeClr val="tx1">
                    <a:lumMod val="85000"/>
                    <a:lumOff val="15000"/>
                  </a:schemeClr>
                </a:solidFill>
                <a:latin typeface="UTM Avo" panose="02040603050506020204" pitchFamily="18" charset="0"/>
              </a:rPr>
              <a:t>                                                                    </a:t>
            </a:r>
          </a:p>
          <a:p>
            <a:r>
              <a:rPr lang="en-US" sz="2600" b="1" dirty="0">
                <a:solidFill>
                  <a:schemeClr val="tx1">
                    <a:lumMod val="85000"/>
                    <a:lumOff val="15000"/>
                  </a:schemeClr>
                </a:solidFill>
                <a:latin typeface="UTM Avo" panose="02040603050506020204" pitchFamily="18" charset="0"/>
              </a:rPr>
              <a:t> </a:t>
            </a:r>
            <a:r>
              <a:rPr lang="en-US" sz="2600" b="1" dirty="0" smtClean="0">
                <a:solidFill>
                  <a:schemeClr val="tx1">
                    <a:lumMod val="85000"/>
                    <a:lumOff val="15000"/>
                  </a:schemeClr>
                </a:solidFill>
                <a:latin typeface="UTM Avo" panose="02040603050506020204" pitchFamily="18" charset="0"/>
              </a:rPr>
              <a:t>                                                                   </a:t>
            </a:r>
            <a:r>
              <a:rPr lang="en-US" sz="2600" b="1" dirty="0" smtClean="0">
                <a:solidFill>
                  <a:srgbClr val="FF0000"/>
                </a:solidFill>
                <a:latin typeface="UTM Avo" panose="02040603050506020204" pitchFamily="18" charset="0"/>
              </a:rPr>
              <a:t>Theo NGUYỄN ĐỔNG CHI</a:t>
            </a:r>
            <a:endParaRPr lang="en-US" sz="2600" b="1" dirty="0">
              <a:solidFill>
                <a:srgbClr val="FF0000"/>
              </a:solidFill>
              <a:latin typeface="UTM Avo" panose="02040603050506020204" pitchFamily="18" charset="0"/>
            </a:endParaRPr>
          </a:p>
        </p:txBody>
      </p:sp>
      <p:sp>
        <p:nvSpPr>
          <p:cNvPr id="6" name="Rounded Rectangle 5"/>
          <p:cNvSpPr/>
          <p:nvPr/>
        </p:nvSpPr>
        <p:spPr>
          <a:xfrm>
            <a:off x="2295144" y="194370"/>
            <a:ext cx="7973568" cy="978160"/>
          </a:xfrm>
          <a:prstGeom prst="roundRect">
            <a:avLst/>
          </a:prstGeom>
          <a:solidFill>
            <a:schemeClr val="bg1">
              <a:alpha val="54000"/>
            </a:schemeClr>
          </a:solidFill>
          <a:ln w="38100" cap="flat" cmpd="sng" algn="ctr">
            <a:solidFill>
              <a:schemeClr val="accent4"/>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i="0" u="none" strike="noStrike" kern="0" normalizeH="0" baseline="0" noProof="0" dirty="0" smtClean="0">
                <a:ln>
                  <a:solidFill>
                    <a:srgbClr val="FF0000"/>
                  </a:solidFill>
                </a:ln>
                <a:solidFill>
                  <a:schemeClr val="accent6">
                    <a:lumMod val="60000"/>
                    <a:lumOff val="40000"/>
                  </a:schemeClr>
                </a:solidFill>
                <a:uLnTx/>
                <a:uFillTx/>
                <a:latin typeface="iCiel Cadena" panose="02000503000000020004" pitchFamily="50" charset="0"/>
                <a:ea typeface="Tahoma" panose="020B0604030504040204" pitchFamily="34" charset="0"/>
                <a:cs typeface="Tahoma" panose="020B0604030504040204" pitchFamily="34" charset="0"/>
              </a:rPr>
              <a:t>NHỮNG</a:t>
            </a:r>
            <a:r>
              <a:rPr kumimoji="0" lang="en-US" sz="4800" i="0" u="none" strike="noStrike" kern="0" normalizeH="0" noProof="0" dirty="0" smtClean="0">
                <a:ln>
                  <a:solidFill>
                    <a:srgbClr val="FF0000"/>
                  </a:solidFill>
                </a:ln>
                <a:solidFill>
                  <a:srgbClr val="FF0000"/>
                </a:solidFill>
                <a:uLnTx/>
                <a:uFillTx/>
                <a:latin typeface="iCiel Cadena" panose="02000503000000020004" pitchFamily="50" charset="0"/>
                <a:ea typeface="Tahoma" panose="020B0604030504040204" pitchFamily="34" charset="0"/>
                <a:cs typeface="Tahoma" panose="020B0604030504040204" pitchFamily="34" charset="0"/>
              </a:rPr>
              <a:t> </a:t>
            </a:r>
            <a:r>
              <a:rPr kumimoji="0" lang="en-US" sz="4800" i="0" u="none" strike="noStrike" kern="0" normalizeH="0" noProof="0" dirty="0" smtClean="0">
                <a:ln>
                  <a:solidFill>
                    <a:srgbClr val="00B0F0"/>
                  </a:solidFill>
                </a:ln>
                <a:solidFill>
                  <a:srgbClr val="C9ECFF"/>
                </a:solidFill>
                <a:uLnTx/>
                <a:uFillTx/>
                <a:latin typeface="iCiel Cadena" panose="02000503000000020004" pitchFamily="50" charset="0"/>
                <a:ea typeface="Tahoma" panose="020B0604030504040204" pitchFamily="34" charset="0"/>
                <a:cs typeface="Tahoma" panose="020B0604030504040204" pitchFamily="34" charset="0"/>
              </a:rPr>
              <a:t>BẬC</a:t>
            </a:r>
            <a:r>
              <a:rPr kumimoji="0" lang="en-US" sz="4800" i="0" u="none" strike="noStrike" kern="0" normalizeH="0" noProof="0" dirty="0" smtClean="0">
                <a:ln>
                  <a:solidFill>
                    <a:srgbClr val="FF0000"/>
                  </a:solidFill>
                </a:ln>
                <a:solidFill>
                  <a:srgbClr val="FF0000"/>
                </a:solidFill>
                <a:uLnTx/>
                <a:uFillTx/>
                <a:latin typeface="iCiel Cadena" panose="02000503000000020004" pitchFamily="50" charset="0"/>
                <a:ea typeface="Tahoma" panose="020B0604030504040204" pitchFamily="34" charset="0"/>
                <a:cs typeface="Tahoma" panose="020B0604030504040204" pitchFamily="34" charset="0"/>
              </a:rPr>
              <a:t> </a:t>
            </a:r>
            <a:r>
              <a:rPr kumimoji="0" lang="en-US" sz="4800" i="0" u="none" strike="noStrike" kern="0" normalizeH="0" noProof="0" dirty="0" smtClean="0">
                <a:ln>
                  <a:solidFill>
                    <a:srgbClr val="00B050"/>
                  </a:solidFill>
                </a:ln>
                <a:solidFill>
                  <a:schemeClr val="accent3">
                    <a:lumMod val="60000"/>
                    <a:lumOff val="40000"/>
                  </a:schemeClr>
                </a:solidFill>
                <a:uLnTx/>
                <a:uFillTx/>
                <a:latin typeface="iCiel Cadena" panose="02000503000000020004" pitchFamily="50" charset="0"/>
                <a:ea typeface="Tahoma" panose="020B0604030504040204" pitchFamily="34" charset="0"/>
                <a:cs typeface="Tahoma" panose="020B0604030504040204" pitchFamily="34" charset="0"/>
              </a:rPr>
              <a:t>ĐÁ </a:t>
            </a:r>
            <a:r>
              <a:rPr kumimoji="0" lang="en-US" sz="4800" i="0" u="none" strike="noStrike" kern="0" normalizeH="0" noProof="0" dirty="0" smtClean="0">
                <a:ln>
                  <a:solidFill>
                    <a:schemeClr val="accent2">
                      <a:lumMod val="75000"/>
                    </a:schemeClr>
                  </a:solidFill>
                </a:ln>
                <a:solidFill>
                  <a:schemeClr val="accent2">
                    <a:lumMod val="40000"/>
                    <a:lumOff val="60000"/>
                  </a:schemeClr>
                </a:solidFill>
                <a:uLnTx/>
                <a:uFillTx/>
                <a:latin typeface="iCiel Cadena" panose="02000503000000020004" pitchFamily="50" charset="0"/>
                <a:ea typeface="Tahoma" panose="020B0604030504040204" pitchFamily="34" charset="0"/>
                <a:cs typeface="Tahoma" panose="020B0604030504040204" pitchFamily="34" charset="0"/>
              </a:rPr>
              <a:t>CHẠM</a:t>
            </a:r>
            <a:r>
              <a:rPr kumimoji="0" lang="en-US" sz="4800" i="0" u="none" strike="noStrike" kern="0" normalizeH="0" noProof="0" dirty="0" smtClean="0">
                <a:ln>
                  <a:solidFill>
                    <a:srgbClr val="FF0000"/>
                  </a:solidFill>
                </a:ln>
                <a:solidFill>
                  <a:srgbClr val="FF0000"/>
                </a:solidFill>
                <a:uLnTx/>
                <a:uFillTx/>
                <a:latin typeface="iCiel Cadena" panose="02000503000000020004" pitchFamily="50" charset="0"/>
                <a:ea typeface="Tahoma" panose="020B0604030504040204" pitchFamily="34" charset="0"/>
                <a:cs typeface="Tahoma" panose="020B0604030504040204" pitchFamily="34" charset="0"/>
              </a:rPr>
              <a:t> </a:t>
            </a:r>
            <a:r>
              <a:rPr kumimoji="0" lang="en-US" sz="4800" i="0" u="none" strike="noStrike" kern="0" normalizeH="0" noProof="0" dirty="0" smtClean="0">
                <a:ln>
                  <a:solidFill>
                    <a:schemeClr val="accent4">
                      <a:lumMod val="75000"/>
                    </a:schemeClr>
                  </a:solidFill>
                </a:ln>
                <a:solidFill>
                  <a:schemeClr val="accent4">
                    <a:lumMod val="40000"/>
                    <a:lumOff val="60000"/>
                  </a:schemeClr>
                </a:solidFill>
                <a:uLnTx/>
                <a:uFillTx/>
                <a:latin typeface="iCiel Cadena" panose="02000503000000020004" pitchFamily="50" charset="0"/>
                <a:ea typeface="Tahoma" panose="020B0604030504040204" pitchFamily="34" charset="0"/>
                <a:cs typeface="Tahoma" panose="020B0604030504040204" pitchFamily="34" charset="0"/>
              </a:rPr>
              <a:t>MÂY</a:t>
            </a:r>
            <a:endParaRPr kumimoji="0" lang="en-US" sz="4800" i="0" u="none" strike="noStrike" kern="0" normalizeH="0" baseline="0" noProof="0" dirty="0" smtClean="0">
              <a:ln>
                <a:solidFill>
                  <a:schemeClr val="accent4">
                    <a:lumMod val="75000"/>
                  </a:schemeClr>
                </a:solidFill>
              </a:ln>
              <a:solidFill>
                <a:schemeClr val="accent4">
                  <a:lumMod val="40000"/>
                  <a:lumOff val="60000"/>
                </a:schemeClr>
              </a:solidFill>
              <a:uLnTx/>
              <a:uFillTx/>
              <a:latin typeface="iCiel Cadena" panose="02000503000000020004" pitchFamily="50"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7077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sp>
        <p:nvSpPr>
          <p:cNvPr id="22" name="Rectangle: Rounded Corners 1">
            <a:extLst>
              <a:ext uri="{FF2B5EF4-FFF2-40B4-BE49-F238E27FC236}">
                <a16:creationId xmlns:a16="http://schemas.microsoft.com/office/drawing/2014/main" xmlns="" id="{234783C4-3276-620E-76BD-41B3E64689A9}"/>
              </a:ext>
            </a:extLst>
          </p:cNvPr>
          <p:cNvSpPr/>
          <p:nvPr/>
        </p:nvSpPr>
        <p:spPr>
          <a:xfrm>
            <a:off x="377195" y="339502"/>
            <a:ext cx="11482573" cy="6299042"/>
          </a:xfrm>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 name="connsiteX0" fmla="*/ 0 w 8763000"/>
              <a:gd name="connsiteY0" fmla="*/ 787416 h 4724400"/>
              <a:gd name="connsiteX1" fmla="*/ 787416 w 8763000"/>
              <a:gd name="connsiteY1" fmla="*/ 0 h 4724400"/>
              <a:gd name="connsiteX2" fmla="*/ 1584649 w 8763000"/>
              <a:gd name="connsiteY2" fmla="*/ 0 h 4724400"/>
              <a:gd name="connsiteX3" fmla="*/ 2022474 w 8763000"/>
              <a:gd name="connsiteY3" fmla="*/ 0 h 4724400"/>
              <a:gd name="connsiteX4" fmla="*/ 2819707 w 8763000"/>
              <a:gd name="connsiteY4" fmla="*/ 0 h 4724400"/>
              <a:gd name="connsiteX5" fmla="*/ 3473177 w 8763000"/>
              <a:gd name="connsiteY5" fmla="*/ 0 h 4724400"/>
              <a:gd name="connsiteX6" fmla="*/ 4198528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956171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322843 h 4724400"/>
              <a:gd name="connsiteX14" fmla="*/ 8763000 w 8763000"/>
              <a:gd name="connsiteY14" fmla="*/ 1952756 h 4724400"/>
              <a:gd name="connsiteX15" fmla="*/ 8763000 w 8763000"/>
              <a:gd name="connsiteY15" fmla="*/ 2488183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93996 w 8763000"/>
              <a:gd name="connsiteY19" fmla="*/ 4724400 h 4724400"/>
              <a:gd name="connsiteX20" fmla="*/ 6668644 w 8763000"/>
              <a:gd name="connsiteY20" fmla="*/ 4724400 h 4724400"/>
              <a:gd name="connsiteX21" fmla="*/ 6015175 w 8763000"/>
              <a:gd name="connsiteY21" fmla="*/ 4724400 h 4724400"/>
              <a:gd name="connsiteX22" fmla="*/ 5577350 w 8763000"/>
              <a:gd name="connsiteY22" fmla="*/ 4724400 h 4724400"/>
              <a:gd name="connsiteX23" fmla="*/ 5139525 w 8763000"/>
              <a:gd name="connsiteY23" fmla="*/ 4724400 h 4724400"/>
              <a:gd name="connsiteX24" fmla="*/ 4629819 w 8763000"/>
              <a:gd name="connsiteY24" fmla="*/ 4724400 h 4724400"/>
              <a:gd name="connsiteX25" fmla="*/ 4191994 w 8763000"/>
              <a:gd name="connsiteY25" fmla="*/ 4724400 h 4724400"/>
              <a:gd name="connsiteX26" fmla="*/ 3394761 w 8763000"/>
              <a:gd name="connsiteY26" fmla="*/ 4724400 h 4724400"/>
              <a:gd name="connsiteX27" fmla="*/ 2597527 w 8763000"/>
              <a:gd name="connsiteY27" fmla="*/ 4724400 h 4724400"/>
              <a:gd name="connsiteX28" fmla="*/ 1872176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40148 h 4724400"/>
              <a:gd name="connsiteX33" fmla="*/ 0 w 8763000"/>
              <a:gd name="connsiteY33" fmla="*/ 2204722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18022" y="356647"/>
                  <a:pt x="355813" y="8305"/>
                  <a:pt x="787416" y="0"/>
                </a:cubicBezTo>
                <a:cubicBezTo>
                  <a:pt x="964847" y="6941"/>
                  <a:pt x="1142418" y="-8132"/>
                  <a:pt x="1440886" y="0"/>
                </a:cubicBezTo>
                <a:cubicBezTo>
                  <a:pt x="1692176" y="7837"/>
                  <a:pt x="2039052" y="34418"/>
                  <a:pt x="2238119" y="0"/>
                </a:cubicBezTo>
                <a:cubicBezTo>
                  <a:pt x="2445629" y="-77318"/>
                  <a:pt x="2684188" y="-11372"/>
                  <a:pt x="3035352" y="0"/>
                </a:cubicBezTo>
                <a:cubicBezTo>
                  <a:pt x="3404673" y="-6055"/>
                  <a:pt x="3342371" y="19610"/>
                  <a:pt x="3545059" y="0"/>
                </a:cubicBezTo>
                <a:cubicBezTo>
                  <a:pt x="3751480" y="-53700"/>
                  <a:pt x="3947247" y="-35101"/>
                  <a:pt x="4126647" y="0"/>
                </a:cubicBezTo>
                <a:cubicBezTo>
                  <a:pt x="4307968" y="-559"/>
                  <a:pt x="4560855" y="14038"/>
                  <a:pt x="4708235" y="0"/>
                </a:cubicBezTo>
                <a:cubicBezTo>
                  <a:pt x="4831970" y="2395"/>
                  <a:pt x="5147064" y="21292"/>
                  <a:pt x="5505468" y="0"/>
                </a:cubicBezTo>
                <a:cubicBezTo>
                  <a:pt x="5874907" y="-25405"/>
                  <a:pt x="5946354" y="-14801"/>
                  <a:pt x="6230820" y="0"/>
                </a:cubicBezTo>
                <a:cubicBezTo>
                  <a:pt x="6517881" y="9537"/>
                  <a:pt x="6739464" y="22484"/>
                  <a:pt x="6884289" y="0"/>
                </a:cubicBezTo>
                <a:cubicBezTo>
                  <a:pt x="6957949" y="-3850"/>
                  <a:pt x="7680985" y="-2637"/>
                  <a:pt x="7975584" y="0"/>
                </a:cubicBezTo>
                <a:cubicBezTo>
                  <a:pt x="8516967" y="-126788"/>
                  <a:pt x="8693587" y="307528"/>
                  <a:pt x="8763000" y="787416"/>
                </a:cubicBezTo>
                <a:cubicBezTo>
                  <a:pt x="8754644" y="929839"/>
                  <a:pt x="8688474" y="1209790"/>
                  <a:pt x="8763000" y="1480321"/>
                </a:cubicBezTo>
                <a:cubicBezTo>
                  <a:pt x="8794795" y="1753145"/>
                  <a:pt x="8776178" y="1801185"/>
                  <a:pt x="8763000" y="2047243"/>
                </a:cubicBezTo>
                <a:cubicBezTo>
                  <a:pt x="8754216" y="2300137"/>
                  <a:pt x="8741442" y="2461270"/>
                  <a:pt x="8763000" y="2614165"/>
                </a:cubicBezTo>
                <a:cubicBezTo>
                  <a:pt x="8829399" y="2768968"/>
                  <a:pt x="8750895" y="2987397"/>
                  <a:pt x="8763000" y="3149592"/>
                </a:cubicBezTo>
                <a:cubicBezTo>
                  <a:pt x="8783959" y="3291134"/>
                  <a:pt x="8777037" y="3721492"/>
                  <a:pt x="8763000" y="3936984"/>
                </a:cubicBezTo>
                <a:cubicBezTo>
                  <a:pt x="8642135" y="4454240"/>
                  <a:pt x="8410428" y="4684490"/>
                  <a:pt x="7975584" y="4724400"/>
                </a:cubicBezTo>
                <a:cubicBezTo>
                  <a:pt x="7820831" y="4733815"/>
                  <a:pt x="7468542" y="4730859"/>
                  <a:pt x="7322114" y="4724400"/>
                </a:cubicBezTo>
                <a:cubicBezTo>
                  <a:pt x="7185008" y="4659587"/>
                  <a:pt x="6946041" y="4710966"/>
                  <a:pt x="6596763" y="4724400"/>
                </a:cubicBezTo>
                <a:cubicBezTo>
                  <a:pt x="6259389" y="4740565"/>
                  <a:pt x="6140664" y="4766266"/>
                  <a:pt x="5871411" y="4724400"/>
                </a:cubicBezTo>
                <a:cubicBezTo>
                  <a:pt x="5565790" y="4698733"/>
                  <a:pt x="5326735" y="4745600"/>
                  <a:pt x="5074178" y="4724400"/>
                </a:cubicBezTo>
                <a:cubicBezTo>
                  <a:pt x="4849144" y="4764552"/>
                  <a:pt x="4581168" y="4688016"/>
                  <a:pt x="4348827" y="4724400"/>
                </a:cubicBezTo>
                <a:cubicBezTo>
                  <a:pt x="4060858" y="4761483"/>
                  <a:pt x="3917410" y="4770103"/>
                  <a:pt x="3767238" y="4724400"/>
                </a:cubicBezTo>
                <a:cubicBezTo>
                  <a:pt x="3601474" y="4703670"/>
                  <a:pt x="3447404" y="4704191"/>
                  <a:pt x="3329414" y="4724400"/>
                </a:cubicBezTo>
                <a:cubicBezTo>
                  <a:pt x="3234702" y="4768642"/>
                  <a:pt x="2810510" y="4696460"/>
                  <a:pt x="2675944" y="4724400"/>
                </a:cubicBezTo>
                <a:cubicBezTo>
                  <a:pt x="2515413" y="4718413"/>
                  <a:pt x="2307779" y="4726826"/>
                  <a:pt x="2094356" y="4724400"/>
                </a:cubicBezTo>
                <a:cubicBezTo>
                  <a:pt x="1865485" y="4692696"/>
                  <a:pt x="1738605" y="4743486"/>
                  <a:pt x="1512767" y="4724400"/>
                </a:cubicBezTo>
                <a:cubicBezTo>
                  <a:pt x="1294503" y="4756260"/>
                  <a:pt x="942445" y="4686019"/>
                  <a:pt x="787416" y="4724400"/>
                </a:cubicBezTo>
                <a:cubicBezTo>
                  <a:pt x="425022" y="4826042"/>
                  <a:pt x="-49391" y="4457069"/>
                  <a:pt x="0" y="3936984"/>
                </a:cubicBezTo>
                <a:cubicBezTo>
                  <a:pt x="-12410" y="3709411"/>
                  <a:pt x="48190" y="3538291"/>
                  <a:pt x="0" y="3370062"/>
                </a:cubicBezTo>
                <a:cubicBezTo>
                  <a:pt x="18410" y="3212401"/>
                  <a:pt x="14674" y="2980615"/>
                  <a:pt x="0" y="2708652"/>
                </a:cubicBezTo>
                <a:cubicBezTo>
                  <a:pt x="-21787" y="2476434"/>
                  <a:pt x="12487" y="2438565"/>
                  <a:pt x="0" y="2173226"/>
                </a:cubicBezTo>
                <a:cubicBezTo>
                  <a:pt x="-19029" y="1917075"/>
                  <a:pt x="24018" y="1755147"/>
                  <a:pt x="0" y="1574808"/>
                </a:cubicBezTo>
                <a:cubicBezTo>
                  <a:pt x="26453" y="1402858"/>
                  <a:pt x="-32744" y="1158854"/>
                  <a:pt x="0" y="787416"/>
                </a:cubicBezTo>
                <a:close/>
              </a:path>
              <a:path w="8763000" h="4724400" stroke="0" extrusionOk="0">
                <a:moveTo>
                  <a:pt x="0" y="787416"/>
                </a:moveTo>
                <a:cubicBezTo>
                  <a:pt x="19766" y="265988"/>
                  <a:pt x="262648" y="-52141"/>
                  <a:pt x="787416" y="0"/>
                </a:cubicBezTo>
                <a:cubicBezTo>
                  <a:pt x="1062159" y="29200"/>
                  <a:pt x="1275556" y="-9795"/>
                  <a:pt x="1584649" y="0"/>
                </a:cubicBezTo>
                <a:cubicBezTo>
                  <a:pt x="1864563" y="19917"/>
                  <a:pt x="1846806" y="1800"/>
                  <a:pt x="2022474" y="0"/>
                </a:cubicBezTo>
                <a:cubicBezTo>
                  <a:pt x="2262581" y="-41259"/>
                  <a:pt x="2559163" y="-5909"/>
                  <a:pt x="2819707" y="0"/>
                </a:cubicBezTo>
                <a:cubicBezTo>
                  <a:pt x="3097247" y="24536"/>
                  <a:pt x="3238113" y="-37626"/>
                  <a:pt x="3473177" y="0"/>
                </a:cubicBezTo>
                <a:cubicBezTo>
                  <a:pt x="3704101" y="18116"/>
                  <a:pt x="4029882" y="4515"/>
                  <a:pt x="4198528" y="0"/>
                </a:cubicBezTo>
                <a:cubicBezTo>
                  <a:pt x="4342356" y="-12159"/>
                  <a:pt x="4582762" y="7289"/>
                  <a:pt x="4708235" y="0"/>
                </a:cubicBezTo>
                <a:cubicBezTo>
                  <a:pt x="4858157" y="3410"/>
                  <a:pt x="5321685" y="24171"/>
                  <a:pt x="5505468" y="0"/>
                </a:cubicBezTo>
                <a:cubicBezTo>
                  <a:pt x="5706629" y="-45828"/>
                  <a:pt x="6015410" y="67856"/>
                  <a:pt x="6230820" y="0"/>
                </a:cubicBezTo>
                <a:cubicBezTo>
                  <a:pt x="6475891" y="-36263"/>
                  <a:pt x="6663964" y="10895"/>
                  <a:pt x="6956171" y="0"/>
                </a:cubicBezTo>
                <a:cubicBezTo>
                  <a:pt x="7298216" y="44538"/>
                  <a:pt x="7627218" y="-3083"/>
                  <a:pt x="7975584" y="0"/>
                </a:cubicBezTo>
                <a:cubicBezTo>
                  <a:pt x="8496778" y="-9579"/>
                  <a:pt x="8682277" y="416542"/>
                  <a:pt x="8763000" y="787416"/>
                </a:cubicBezTo>
                <a:cubicBezTo>
                  <a:pt x="8702744" y="931066"/>
                  <a:pt x="8782217" y="1160637"/>
                  <a:pt x="8763000" y="1322843"/>
                </a:cubicBezTo>
                <a:cubicBezTo>
                  <a:pt x="8745468" y="1476492"/>
                  <a:pt x="8755163" y="1673891"/>
                  <a:pt x="8763000" y="1952756"/>
                </a:cubicBezTo>
                <a:cubicBezTo>
                  <a:pt x="8743922" y="2251266"/>
                  <a:pt x="8752366" y="2262668"/>
                  <a:pt x="8763000" y="2488183"/>
                </a:cubicBezTo>
                <a:cubicBezTo>
                  <a:pt x="8770819" y="2708507"/>
                  <a:pt x="8728008" y="2875389"/>
                  <a:pt x="8763000" y="3149592"/>
                </a:cubicBezTo>
                <a:cubicBezTo>
                  <a:pt x="8768218" y="3406238"/>
                  <a:pt x="8718108" y="3698740"/>
                  <a:pt x="8763000" y="3936984"/>
                </a:cubicBezTo>
                <a:cubicBezTo>
                  <a:pt x="8806311" y="4439508"/>
                  <a:pt x="8364904" y="4820031"/>
                  <a:pt x="7975584" y="4724400"/>
                </a:cubicBezTo>
                <a:cubicBezTo>
                  <a:pt x="7732863" y="4724847"/>
                  <a:pt x="7625449" y="4703291"/>
                  <a:pt x="7393996" y="4724400"/>
                </a:cubicBezTo>
                <a:cubicBezTo>
                  <a:pt x="7172384" y="4777545"/>
                  <a:pt x="6944493" y="4743173"/>
                  <a:pt x="6668644" y="4724400"/>
                </a:cubicBezTo>
                <a:cubicBezTo>
                  <a:pt x="6407965" y="4737987"/>
                  <a:pt x="6300405" y="4752430"/>
                  <a:pt x="6015175" y="4724400"/>
                </a:cubicBezTo>
                <a:cubicBezTo>
                  <a:pt x="5722364" y="4708840"/>
                  <a:pt x="5688467" y="4714460"/>
                  <a:pt x="5577350" y="4724400"/>
                </a:cubicBezTo>
                <a:cubicBezTo>
                  <a:pt x="5468563" y="4758971"/>
                  <a:pt x="5282189" y="4714524"/>
                  <a:pt x="5139525" y="4724400"/>
                </a:cubicBezTo>
                <a:cubicBezTo>
                  <a:pt x="4991640" y="4723860"/>
                  <a:pt x="4837722" y="4708561"/>
                  <a:pt x="4629819" y="4724400"/>
                </a:cubicBezTo>
                <a:cubicBezTo>
                  <a:pt x="4401342" y="4739768"/>
                  <a:pt x="4386069" y="4738112"/>
                  <a:pt x="4191994" y="4724400"/>
                </a:cubicBezTo>
                <a:cubicBezTo>
                  <a:pt x="3987464" y="4696251"/>
                  <a:pt x="3764408" y="4703308"/>
                  <a:pt x="3394761" y="4724400"/>
                </a:cubicBezTo>
                <a:cubicBezTo>
                  <a:pt x="3032820" y="4724595"/>
                  <a:pt x="2913125" y="4724095"/>
                  <a:pt x="2597527" y="4724400"/>
                </a:cubicBezTo>
                <a:cubicBezTo>
                  <a:pt x="2259804" y="4718207"/>
                  <a:pt x="2233118" y="4699516"/>
                  <a:pt x="1872176" y="4724400"/>
                </a:cubicBezTo>
                <a:cubicBezTo>
                  <a:pt x="1527013" y="4822908"/>
                  <a:pt x="1081228" y="4747295"/>
                  <a:pt x="787416" y="4724400"/>
                </a:cubicBezTo>
                <a:cubicBezTo>
                  <a:pt x="357476" y="4744549"/>
                  <a:pt x="39055" y="4363655"/>
                  <a:pt x="0" y="3936984"/>
                </a:cubicBezTo>
                <a:cubicBezTo>
                  <a:pt x="49824" y="3769536"/>
                  <a:pt x="12487" y="3537409"/>
                  <a:pt x="0" y="3370062"/>
                </a:cubicBezTo>
                <a:cubicBezTo>
                  <a:pt x="-16043" y="3228189"/>
                  <a:pt x="6628" y="2893276"/>
                  <a:pt x="0" y="2740148"/>
                </a:cubicBezTo>
                <a:cubicBezTo>
                  <a:pt x="42254" y="2582544"/>
                  <a:pt x="16019" y="2324426"/>
                  <a:pt x="0" y="2204722"/>
                </a:cubicBezTo>
                <a:cubicBezTo>
                  <a:pt x="-10937" y="2050282"/>
                  <a:pt x="10252" y="1760780"/>
                  <a:pt x="0" y="1574808"/>
                </a:cubicBezTo>
                <a:cubicBezTo>
                  <a:pt x="-33430" y="1331401"/>
                  <a:pt x="20669" y="1045825"/>
                  <a:pt x="0" y="787416"/>
                </a:cubicBezTo>
                <a:close/>
              </a:path>
              <a:path w="8763000" h="4724400" fill="none" stroke="0" extrusionOk="0">
                <a:moveTo>
                  <a:pt x="0" y="787416"/>
                </a:moveTo>
                <a:cubicBezTo>
                  <a:pt x="9801" y="393553"/>
                  <a:pt x="420960" y="-46604"/>
                  <a:pt x="787416" y="0"/>
                </a:cubicBezTo>
                <a:cubicBezTo>
                  <a:pt x="986833" y="-28267"/>
                  <a:pt x="1189745" y="4018"/>
                  <a:pt x="1440886" y="0"/>
                </a:cubicBezTo>
                <a:cubicBezTo>
                  <a:pt x="1705861" y="-14180"/>
                  <a:pt x="2045125" y="40644"/>
                  <a:pt x="2238119" y="0"/>
                </a:cubicBezTo>
                <a:cubicBezTo>
                  <a:pt x="2466835" y="-24663"/>
                  <a:pt x="2686539" y="12071"/>
                  <a:pt x="3035352" y="0"/>
                </a:cubicBezTo>
                <a:cubicBezTo>
                  <a:pt x="3397175" y="-2955"/>
                  <a:pt x="3329578" y="16809"/>
                  <a:pt x="3545059" y="0"/>
                </a:cubicBezTo>
                <a:cubicBezTo>
                  <a:pt x="3743825" y="2439"/>
                  <a:pt x="3938357" y="-30313"/>
                  <a:pt x="4126647" y="0"/>
                </a:cubicBezTo>
                <a:cubicBezTo>
                  <a:pt x="4307046" y="-6088"/>
                  <a:pt x="4576380" y="45467"/>
                  <a:pt x="4708235" y="0"/>
                </a:cubicBezTo>
                <a:cubicBezTo>
                  <a:pt x="4788397" y="-11624"/>
                  <a:pt x="5081286" y="60996"/>
                  <a:pt x="5505468" y="0"/>
                </a:cubicBezTo>
                <a:cubicBezTo>
                  <a:pt x="5884549" y="-33012"/>
                  <a:pt x="5959531" y="-29463"/>
                  <a:pt x="6230820" y="0"/>
                </a:cubicBezTo>
                <a:cubicBezTo>
                  <a:pt x="6530317" y="27239"/>
                  <a:pt x="6760242" y="42320"/>
                  <a:pt x="6884289" y="0"/>
                </a:cubicBezTo>
                <a:cubicBezTo>
                  <a:pt x="6986543" y="37284"/>
                  <a:pt x="7600741" y="43429"/>
                  <a:pt x="7975584" y="0"/>
                </a:cubicBezTo>
                <a:cubicBezTo>
                  <a:pt x="8405175" y="-22238"/>
                  <a:pt x="8733901" y="312029"/>
                  <a:pt x="8763000" y="787416"/>
                </a:cubicBezTo>
                <a:cubicBezTo>
                  <a:pt x="8751307" y="987245"/>
                  <a:pt x="8769378" y="1190912"/>
                  <a:pt x="8763000" y="1480321"/>
                </a:cubicBezTo>
                <a:cubicBezTo>
                  <a:pt x="8806643" y="1760399"/>
                  <a:pt x="8775984" y="1798780"/>
                  <a:pt x="8763000" y="2047243"/>
                </a:cubicBezTo>
                <a:cubicBezTo>
                  <a:pt x="8724599" y="2272261"/>
                  <a:pt x="8764218" y="2459691"/>
                  <a:pt x="8763000" y="2614165"/>
                </a:cubicBezTo>
                <a:cubicBezTo>
                  <a:pt x="8794620" y="2775293"/>
                  <a:pt x="8740828" y="2965375"/>
                  <a:pt x="8763000" y="3149592"/>
                </a:cubicBezTo>
                <a:cubicBezTo>
                  <a:pt x="8738472" y="3276454"/>
                  <a:pt x="8807883" y="3746672"/>
                  <a:pt x="8763000" y="3936984"/>
                </a:cubicBezTo>
                <a:cubicBezTo>
                  <a:pt x="8739120" y="4437015"/>
                  <a:pt x="8432826" y="4675684"/>
                  <a:pt x="7975584" y="4724400"/>
                </a:cubicBezTo>
                <a:cubicBezTo>
                  <a:pt x="7832939" y="4752032"/>
                  <a:pt x="7465410" y="4709730"/>
                  <a:pt x="7322114" y="4724400"/>
                </a:cubicBezTo>
                <a:cubicBezTo>
                  <a:pt x="7170466" y="4678982"/>
                  <a:pt x="6942072" y="4763470"/>
                  <a:pt x="6596763" y="4724400"/>
                </a:cubicBezTo>
                <a:cubicBezTo>
                  <a:pt x="6255150" y="4737164"/>
                  <a:pt x="6131715" y="4749606"/>
                  <a:pt x="5871411" y="4724400"/>
                </a:cubicBezTo>
                <a:cubicBezTo>
                  <a:pt x="5622438" y="4727092"/>
                  <a:pt x="5302287" y="4698776"/>
                  <a:pt x="5074178" y="4724400"/>
                </a:cubicBezTo>
                <a:cubicBezTo>
                  <a:pt x="4830728" y="4724347"/>
                  <a:pt x="4582394" y="4711033"/>
                  <a:pt x="4348827" y="4724400"/>
                </a:cubicBezTo>
                <a:cubicBezTo>
                  <a:pt x="4061155" y="4703451"/>
                  <a:pt x="3913622" y="4717141"/>
                  <a:pt x="3767238" y="4724400"/>
                </a:cubicBezTo>
                <a:cubicBezTo>
                  <a:pt x="3628034" y="4704626"/>
                  <a:pt x="3458255" y="4705017"/>
                  <a:pt x="3329414" y="4724400"/>
                </a:cubicBezTo>
                <a:cubicBezTo>
                  <a:pt x="3182332" y="4751385"/>
                  <a:pt x="2838731" y="4692984"/>
                  <a:pt x="2675944" y="4724400"/>
                </a:cubicBezTo>
                <a:cubicBezTo>
                  <a:pt x="2524069" y="4745766"/>
                  <a:pt x="2332956" y="4759027"/>
                  <a:pt x="2094356" y="4724400"/>
                </a:cubicBezTo>
                <a:cubicBezTo>
                  <a:pt x="1850342" y="4709634"/>
                  <a:pt x="1723335" y="4733480"/>
                  <a:pt x="1512767" y="4724400"/>
                </a:cubicBezTo>
                <a:cubicBezTo>
                  <a:pt x="1297869" y="4732754"/>
                  <a:pt x="941618" y="4697103"/>
                  <a:pt x="787416" y="4724400"/>
                </a:cubicBezTo>
                <a:cubicBezTo>
                  <a:pt x="414992" y="4898280"/>
                  <a:pt x="-75944" y="4427423"/>
                  <a:pt x="0" y="3936984"/>
                </a:cubicBezTo>
                <a:cubicBezTo>
                  <a:pt x="-39582" y="3719453"/>
                  <a:pt x="54234" y="3578925"/>
                  <a:pt x="0" y="3370062"/>
                </a:cubicBezTo>
                <a:cubicBezTo>
                  <a:pt x="23864" y="3160027"/>
                  <a:pt x="-5935" y="2917541"/>
                  <a:pt x="0" y="2708652"/>
                </a:cubicBezTo>
                <a:cubicBezTo>
                  <a:pt x="-9414" y="2465460"/>
                  <a:pt x="7567" y="2427940"/>
                  <a:pt x="0" y="2173226"/>
                </a:cubicBezTo>
                <a:cubicBezTo>
                  <a:pt x="5906" y="1931805"/>
                  <a:pt x="29551" y="1770908"/>
                  <a:pt x="0" y="1574808"/>
                </a:cubicBezTo>
                <a:cubicBezTo>
                  <a:pt x="18251" y="1461433"/>
                  <a:pt x="-62161" y="1188356"/>
                  <a:pt x="0" y="787416"/>
                </a:cubicBezTo>
                <a:close/>
              </a:path>
            </a:pathLst>
          </a:custGeom>
          <a:solidFill>
            <a:sysClr val="window" lastClr="FFFFFF"/>
          </a:solidFill>
          <a:ln w="25400" cap="flat" cmpd="sng" algn="ctr">
            <a:solidFill>
              <a:srgbClr val="DAA2B6"/>
            </a:solidFill>
            <a:prstDash val="solid"/>
            <a:extLst>
              <a:ext uri="{C807C97D-BFC1-408E-A445-0C87EB9F89A2}">
                <ask:lineSketchStyleProps xmlns:ask="http://schemas.microsoft.com/office/drawing/2018/sketchyshapes" xmlns="" sd="3363174570">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61611" y="394815"/>
                          <a:pt x="428434" y="-41222"/>
                          <a:pt x="787416" y="0"/>
                        </a:cubicBezTo>
                        <a:cubicBezTo>
                          <a:pt x="952910" y="13101"/>
                          <a:pt x="1185537" y="-1522"/>
                          <a:pt x="1440886" y="0"/>
                        </a:cubicBezTo>
                        <a:cubicBezTo>
                          <a:pt x="1696235" y="1522"/>
                          <a:pt x="2044338" y="34023"/>
                          <a:pt x="2238119" y="0"/>
                        </a:cubicBezTo>
                        <a:cubicBezTo>
                          <a:pt x="2431900" y="-34023"/>
                          <a:pt x="2673261" y="5141"/>
                          <a:pt x="3035352" y="0"/>
                        </a:cubicBezTo>
                        <a:cubicBezTo>
                          <a:pt x="3397443" y="-5141"/>
                          <a:pt x="3327458" y="12836"/>
                          <a:pt x="3545059" y="0"/>
                        </a:cubicBezTo>
                        <a:cubicBezTo>
                          <a:pt x="3762660" y="-12836"/>
                          <a:pt x="3950353" y="4694"/>
                          <a:pt x="4126647" y="0"/>
                        </a:cubicBezTo>
                        <a:cubicBezTo>
                          <a:pt x="4302941" y="-4694"/>
                          <a:pt x="4574590" y="18269"/>
                          <a:pt x="4708235" y="0"/>
                        </a:cubicBezTo>
                        <a:cubicBezTo>
                          <a:pt x="4841880" y="-18269"/>
                          <a:pt x="5138290" y="27105"/>
                          <a:pt x="5505468" y="0"/>
                        </a:cubicBezTo>
                        <a:cubicBezTo>
                          <a:pt x="5872646" y="-27105"/>
                          <a:pt x="5948060" y="-16464"/>
                          <a:pt x="6230820" y="0"/>
                        </a:cubicBezTo>
                        <a:cubicBezTo>
                          <a:pt x="6513580" y="16464"/>
                          <a:pt x="6738019" y="14378"/>
                          <a:pt x="6884289" y="0"/>
                        </a:cubicBezTo>
                        <a:cubicBezTo>
                          <a:pt x="7030559" y="-14378"/>
                          <a:pt x="7608152" y="54424"/>
                          <a:pt x="7975584" y="0"/>
                        </a:cubicBezTo>
                        <a:cubicBezTo>
                          <a:pt x="8492644" y="-33875"/>
                          <a:pt x="8717237" y="322264"/>
                          <a:pt x="8763000" y="787416"/>
                        </a:cubicBezTo>
                        <a:cubicBezTo>
                          <a:pt x="8773747" y="938679"/>
                          <a:pt x="8730857" y="1198811"/>
                          <a:pt x="8763000" y="1480321"/>
                        </a:cubicBezTo>
                        <a:cubicBezTo>
                          <a:pt x="8795143" y="1761831"/>
                          <a:pt x="8772803" y="1806366"/>
                          <a:pt x="8763000" y="2047243"/>
                        </a:cubicBezTo>
                        <a:cubicBezTo>
                          <a:pt x="8753197" y="2288120"/>
                          <a:pt x="8735572" y="2455633"/>
                          <a:pt x="8763000" y="2614165"/>
                        </a:cubicBezTo>
                        <a:cubicBezTo>
                          <a:pt x="8790428" y="2772697"/>
                          <a:pt x="8758473" y="2987618"/>
                          <a:pt x="8763000" y="3149592"/>
                        </a:cubicBezTo>
                        <a:cubicBezTo>
                          <a:pt x="8767527" y="3311566"/>
                          <a:pt x="8771915" y="3725796"/>
                          <a:pt x="8763000" y="3936984"/>
                        </a:cubicBezTo>
                        <a:cubicBezTo>
                          <a:pt x="8714274" y="4419359"/>
                          <a:pt x="8442737" y="4672418"/>
                          <a:pt x="7975584" y="4724400"/>
                        </a:cubicBezTo>
                        <a:cubicBezTo>
                          <a:pt x="7838764" y="4729545"/>
                          <a:pt x="7460375" y="4741343"/>
                          <a:pt x="7322114" y="4724400"/>
                        </a:cubicBezTo>
                        <a:cubicBezTo>
                          <a:pt x="7183853" y="4707458"/>
                          <a:pt x="6936978" y="4707459"/>
                          <a:pt x="6596763" y="4724400"/>
                        </a:cubicBezTo>
                        <a:cubicBezTo>
                          <a:pt x="6256548" y="4741341"/>
                          <a:pt x="6137120" y="4743238"/>
                          <a:pt x="5871411" y="4724400"/>
                        </a:cubicBezTo>
                        <a:cubicBezTo>
                          <a:pt x="5605702" y="4705562"/>
                          <a:pt x="5319724" y="4692689"/>
                          <a:pt x="5074178" y="4724400"/>
                        </a:cubicBezTo>
                        <a:cubicBezTo>
                          <a:pt x="4828632" y="4756111"/>
                          <a:pt x="4624487" y="4709443"/>
                          <a:pt x="4348827" y="4724400"/>
                        </a:cubicBezTo>
                        <a:cubicBezTo>
                          <a:pt x="4073167" y="4739357"/>
                          <a:pt x="3919758" y="4732040"/>
                          <a:pt x="3767238" y="4724400"/>
                        </a:cubicBezTo>
                        <a:cubicBezTo>
                          <a:pt x="3614718" y="4716760"/>
                          <a:pt x="3449778" y="4708225"/>
                          <a:pt x="3329414" y="4724400"/>
                        </a:cubicBezTo>
                        <a:cubicBezTo>
                          <a:pt x="3209050" y="4740575"/>
                          <a:pt x="2844776" y="4708622"/>
                          <a:pt x="2675944" y="4724400"/>
                        </a:cubicBezTo>
                        <a:cubicBezTo>
                          <a:pt x="2507112" y="4740179"/>
                          <a:pt x="2308330" y="4739121"/>
                          <a:pt x="2094356" y="4724400"/>
                        </a:cubicBezTo>
                        <a:cubicBezTo>
                          <a:pt x="1880382" y="4709679"/>
                          <a:pt x="1743080" y="4716191"/>
                          <a:pt x="1512767" y="4724400"/>
                        </a:cubicBezTo>
                        <a:cubicBezTo>
                          <a:pt x="1282454" y="4732609"/>
                          <a:pt x="946160" y="4713488"/>
                          <a:pt x="787416" y="4724400"/>
                        </a:cubicBezTo>
                        <a:cubicBezTo>
                          <a:pt x="388720" y="4811535"/>
                          <a:pt x="-4902" y="4411035"/>
                          <a:pt x="0" y="3936984"/>
                        </a:cubicBezTo>
                        <a:cubicBezTo>
                          <a:pt x="-4205" y="3715132"/>
                          <a:pt x="25316" y="3552937"/>
                          <a:pt x="0" y="3370062"/>
                        </a:cubicBezTo>
                        <a:cubicBezTo>
                          <a:pt x="-25316" y="3187187"/>
                          <a:pt x="14504" y="2943164"/>
                          <a:pt x="0" y="2708652"/>
                        </a:cubicBezTo>
                        <a:cubicBezTo>
                          <a:pt x="-14504" y="2474140"/>
                          <a:pt x="6796" y="2438034"/>
                          <a:pt x="0" y="2173226"/>
                        </a:cubicBezTo>
                        <a:cubicBezTo>
                          <a:pt x="-6796" y="1908418"/>
                          <a:pt x="16591" y="1733552"/>
                          <a:pt x="0" y="1574808"/>
                        </a:cubicBezTo>
                        <a:cubicBezTo>
                          <a:pt x="-16591" y="1416064"/>
                          <a:pt x="-21757" y="1157617"/>
                          <a:pt x="0" y="787416"/>
                        </a:cubicBezTo>
                        <a:close/>
                      </a:path>
                      <a:path w="8763000" h="4724400" stroke="0" extrusionOk="0">
                        <a:moveTo>
                          <a:pt x="0" y="787416"/>
                        </a:moveTo>
                        <a:cubicBezTo>
                          <a:pt x="-17741" y="352106"/>
                          <a:pt x="315136" y="-26935"/>
                          <a:pt x="787416" y="0"/>
                        </a:cubicBezTo>
                        <a:cubicBezTo>
                          <a:pt x="1111022" y="36616"/>
                          <a:pt x="1305234" y="-21584"/>
                          <a:pt x="1584649" y="0"/>
                        </a:cubicBezTo>
                        <a:cubicBezTo>
                          <a:pt x="1864064" y="21584"/>
                          <a:pt x="1846233" y="5288"/>
                          <a:pt x="2022474" y="0"/>
                        </a:cubicBezTo>
                        <a:cubicBezTo>
                          <a:pt x="2198716" y="-5288"/>
                          <a:pt x="2520895" y="-31422"/>
                          <a:pt x="2819707" y="0"/>
                        </a:cubicBezTo>
                        <a:cubicBezTo>
                          <a:pt x="3118519" y="31422"/>
                          <a:pt x="3236536" y="-31319"/>
                          <a:pt x="3473177" y="0"/>
                        </a:cubicBezTo>
                        <a:cubicBezTo>
                          <a:pt x="3709818" y="31319"/>
                          <a:pt x="4046788" y="13907"/>
                          <a:pt x="4198528" y="0"/>
                        </a:cubicBezTo>
                        <a:cubicBezTo>
                          <a:pt x="4350268" y="-13907"/>
                          <a:pt x="4571637" y="10827"/>
                          <a:pt x="4708235" y="0"/>
                        </a:cubicBezTo>
                        <a:cubicBezTo>
                          <a:pt x="4844833" y="-10827"/>
                          <a:pt x="5277167" y="30510"/>
                          <a:pt x="5505468" y="0"/>
                        </a:cubicBezTo>
                        <a:cubicBezTo>
                          <a:pt x="5733769" y="-30510"/>
                          <a:pt x="5970408" y="27289"/>
                          <a:pt x="6230820" y="0"/>
                        </a:cubicBezTo>
                        <a:cubicBezTo>
                          <a:pt x="6491232" y="-27289"/>
                          <a:pt x="6643930" y="15825"/>
                          <a:pt x="6956171" y="0"/>
                        </a:cubicBezTo>
                        <a:cubicBezTo>
                          <a:pt x="7268412" y="-15825"/>
                          <a:pt x="7612493" y="-22824"/>
                          <a:pt x="7975584" y="0"/>
                        </a:cubicBezTo>
                        <a:cubicBezTo>
                          <a:pt x="8453718" y="27847"/>
                          <a:pt x="8774411" y="366886"/>
                          <a:pt x="8763000" y="787416"/>
                        </a:cubicBezTo>
                        <a:cubicBezTo>
                          <a:pt x="8737193" y="939461"/>
                          <a:pt x="8785864" y="1158040"/>
                          <a:pt x="8763000" y="1322843"/>
                        </a:cubicBezTo>
                        <a:cubicBezTo>
                          <a:pt x="8740136" y="1487646"/>
                          <a:pt x="8781415" y="1653280"/>
                          <a:pt x="8763000" y="1952756"/>
                        </a:cubicBezTo>
                        <a:cubicBezTo>
                          <a:pt x="8744585" y="2252232"/>
                          <a:pt x="8750889" y="2263279"/>
                          <a:pt x="8763000" y="2488183"/>
                        </a:cubicBezTo>
                        <a:cubicBezTo>
                          <a:pt x="8775111" y="2713087"/>
                          <a:pt x="8766590" y="2875151"/>
                          <a:pt x="8763000" y="3149592"/>
                        </a:cubicBezTo>
                        <a:cubicBezTo>
                          <a:pt x="8759410" y="3424033"/>
                          <a:pt x="8777066" y="3691348"/>
                          <a:pt x="8763000" y="3936984"/>
                        </a:cubicBezTo>
                        <a:cubicBezTo>
                          <a:pt x="8734531" y="4397207"/>
                          <a:pt x="8320884" y="4756110"/>
                          <a:pt x="7975584" y="4724400"/>
                        </a:cubicBezTo>
                        <a:cubicBezTo>
                          <a:pt x="7740421" y="4722239"/>
                          <a:pt x="7637126" y="4704680"/>
                          <a:pt x="7393996" y="4724400"/>
                        </a:cubicBezTo>
                        <a:cubicBezTo>
                          <a:pt x="7150866" y="4744120"/>
                          <a:pt x="6944634" y="4708550"/>
                          <a:pt x="6668644" y="4724400"/>
                        </a:cubicBezTo>
                        <a:cubicBezTo>
                          <a:pt x="6392654" y="4740250"/>
                          <a:pt x="6313652" y="4743500"/>
                          <a:pt x="6015175" y="4724400"/>
                        </a:cubicBezTo>
                        <a:cubicBezTo>
                          <a:pt x="5716698" y="4705300"/>
                          <a:pt x="5688911" y="4716700"/>
                          <a:pt x="5577350" y="4724400"/>
                        </a:cubicBezTo>
                        <a:cubicBezTo>
                          <a:pt x="5465789" y="4732100"/>
                          <a:pt x="5291016" y="4732045"/>
                          <a:pt x="5139525" y="4724400"/>
                        </a:cubicBezTo>
                        <a:cubicBezTo>
                          <a:pt x="4988035" y="4716755"/>
                          <a:pt x="4857403" y="4712084"/>
                          <a:pt x="4629819" y="4724400"/>
                        </a:cubicBezTo>
                        <a:cubicBezTo>
                          <a:pt x="4402235" y="4736716"/>
                          <a:pt x="4386415" y="4735975"/>
                          <a:pt x="4191994" y="4724400"/>
                        </a:cubicBezTo>
                        <a:cubicBezTo>
                          <a:pt x="3997574" y="4712825"/>
                          <a:pt x="3761811" y="4728948"/>
                          <a:pt x="3394761" y="4724400"/>
                        </a:cubicBezTo>
                        <a:cubicBezTo>
                          <a:pt x="3027711" y="4719852"/>
                          <a:pt x="2933312" y="4722278"/>
                          <a:pt x="2597527" y="4724400"/>
                        </a:cubicBezTo>
                        <a:cubicBezTo>
                          <a:pt x="2261742" y="4726522"/>
                          <a:pt x="2230550" y="4697506"/>
                          <a:pt x="1872176" y="4724400"/>
                        </a:cubicBezTo>
                        <a:cubicBezTo>
                          <a:pt x="1513802" y="4751294"/>
                          <a:pt x="1087867" y="4706869"/>
                          <a:pt x="787416" y="4724400"/>
                        </a:cubicBezTo>
                        <a:cubicBezTo>
                          <a:pt x="361866" y="4715900"/>
                          <a:pt x="63500" y="4347830"/>
                          <a:pt x="0" y="3936984"/>
                        </a:cubicBezTo>
                        <a:cubicBezTo>
                          <a:pt x="25125" y="3800569"/>
                          <a:pt x="-13854" y="3530233"/>
                          <a:pt x="0" y="3370062"/>
                        </a:cubicBezTo>
                        <a:cubicBezTo>
                          <a:pt x="13854" y="3209891"/>
                          <a:pt x="-28993" y="2921588"/>
                          <a:pt x="0" y="2740148"/>
                        </a:cubicBezTo>
                        <a:cubicBezTo>
                          <a:pt x="28993" y="2558708"/>
                          <a:pt x="20020" y="2330610"/>
                          <a:pt x="0" y="2204722"/>
                        </a:cubicBezTo>
                        <a:cubicBezTo>
                          <a:pt x="-20020" y="2078834"/>
                          <a:pt x="-1494" y="1792244"/>
                          <a:pt x="0" y="1574808"/>
                        </a:cubicBezTo>
                        <a:cubicBezTo>
                          <a:pt x="1494" y="1357372"/>
                          <a:pt x="-38089" y="1041081"/>
                          <a:pt x="0" y="787416"/>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9Slide02 Noi dung dai"/>
              <a:ea typeface="+mn-ea"/>
              <a:cs typeface="FC Onigiri Outline"/>
            </a:endParaRPr>
          </a:p>
        </p:txBody>
      </p:sp>
      <p:pic>
        <p:nvPicPr>
          <p:cNvPr id="23" name="图片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8" y="15142"/>
            <a:ext cx="2789189" cy="17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A_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9656063" y="4127078"/>
            <a:ext cx="2807273" cy="3090551"/>
          </a:xfrm>
          <a:prstGeom prst="rect">
            <a:avLst/>
          </a:prstGeom>
        </p:spPr>
      </p:pic>
      <p:sp>
        <p:nvSpPr>
          <p:cNvPr id="25" name="文本框 31">
            <a:extLst>
              <a:ext uri="{FF2B5EF4-FFF2-40B4-BE49-F238E27FC236}">
                <a16:creationId xmlns:a16="http://schemas.microsoft.com/office/drawing/2014/main" xmlns="" id="{3B180249-8F3E-47C2-9CB3-7C8CCED75B01}"/>
              </a:ext>
            </a:extLst>
          </p:cNvPr>
          <p:cNvSpPr txBox="1"/>
          <p:nvPr/>
        </p:nvSpPr>
        <p:spPr>
          <a:xfrm>
            <a:off x="2919610" y="444525"/>
            <a:ext cx="7955497" cy="1569660"/>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extLst>
              <a:ext uri="{C807C97D-BFC1-408E-A445-0C87EB9F89A2}">
                <ask:lineSketchStyleProps xmlns:ask="http://schemas.microsoft.com/office/drawing/2018/sketchyshapes" xmln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4800" b="1" spc="300" dirty="0" err="1"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Bài</a:t>
            </a:r>
            <a:r>
              <a:rPr lang="en-US" altLang="zh-CN" sz="4800" b="1" spc="300" dirty="0"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 </a:t>
            </a:r>
            <a:r>
              <a:rPr lang="en-US" altLang="zh-CN" sz="4800" b="1" spc="300" dirty="0" err="1"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được</a:t>
            </a:r>
            <a:r>
              <a:rPr lang="en-US" altLang="zh-CN" sz="4800" b="1" spc="300" dirty="0"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 chia </a:t>
            </a:r>
            <a:r>
              <a:rPr lang="en-US" altLang="zh-CN" sz="4800" b="1" spc="300" dirty="0" err="1"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làm</a:t>
            </a:r>
            <a:r>
              <a:rPr lang="en-US" altLang="zh-CN" sz="4800" b="1" spc="300" dirty="0"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 </a:t>
            </a:r>
            <a:r>
              <a:rPr lang="en-US" altLang="zh-CN" sz="4800" b="1" spc="300" dirty="0" err="1"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mấy</a:t>
            </a:r>
            <a:r>
              <a:rPr lang="en-US" altLang="zh-CN" sz="4800" b="1" spc="300" dirty="0"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 </a:t>
            </a:r>
            <a:r>
              <a:rPr lang="en-US" altLang="zh-CN" sz="4800" b="1" spc="300" dirty="0" err="1"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đoạn</a:t>
            </a:r>
            <a:r>
              <a:rPr lang="en-US" altLang="zh-CN" sz="4800" b="1" spc="300" dirty="0"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 ?</a:t>
            </a:r>
            <a:endParaRPr lang="zh-CN" altLang="en-US" sz="4800" b="1" spc="300" dirty="0">
              <a:ln>
                <a:solidFill>
                  <a:srgbClr val="6EBA35"/>
                </a:solidFill>
              </a:ln>
              <a:solidFill>
                <a:srgbClr val="329061"/>
              </a:solidFill>
              <a:latin typeface="UTM Nyala" panose="02040603050506020204" pitchFamily="18" charset="0"/>
              <a:ea typeface="方正姚体" panose="02010601030101010101" pitchFamily="2" charset="-122"/>
              <a:cs typeface="FC Onigiri Outline"/>
            </a:endParaRPr>
          </a:p>
        </p:txBody>
      </p:sp>
      <p:sp>
        <p:nvSpPr>
          <p:cNvPr id="26" name="文本框 31">
            <a:extLst>
              <a:ext uri="{FF2B5EF4-FFF2-40B4-BE49-F238E27FC236}">
                <a16:creationId xmlns:a16="http://schemas.microsoft.com/office/drawing/2014/main" xmlns="" id="{3B180249-8F3E-47C2-9CB3-7C8CCED75B01}"/>
              </a:ext>
            </a:extLst>
          </p:cNvPr>
          <p:cNvSpPr txBox="1"/>
          <p:nvPr/>
        </p:nvSpPr>
        <p:spPr>
          <a:xfrm>
            <a:off x="2958272" y="792286"/>
            <a:ext cx="7922919" cy="923330"/>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extLst>
              <a:ext uri="{C807C97D-BFC1-408E-A445-0C87EB9F89A2}">
                <ask:lineSketchStyleProps xmlns:ask="http://schemas.microsoft.com/office/drawing/2018/sketchyshapes" xmln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Chia </a:t>
            </a:r>
            <a:r>
              <a:rPr lang="en-US" altLang="zh-CN" sz="5400" b="1" spc="300" dirty="0" err="1">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làm</a:t>
            </a: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 </a:t>
            </a:r>
            <a:r>
              <a:rPr lang="en-US" altLang="zh-CN" sz="5400" b="1" spc="300" dirty="0"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4 </a:t>
            </a:r>
            <a:r>
              <a:rPr lang="en-US" altLang="zh-CN" sz="5400" b="1" spc="300" dirty="0" err="1" smtClean="0">
                <a:ln>
                  <a:solidFill>
                    <a:srgbClr val="6EBA35"/>
                  </a:solidFill>
                </a:ln>
                <a:solidFill>
                  <a:srgbClr val="329061"/>
                </a:solidFill>
                <a:latin typeface="UTM Nyala" panose="02040603050506020204" pitchFamily="18" charset="0"/>
                <a:ea typeface="方正姚体" panose="02010601030101010101" pitchFamily="2" charset="-122"/>
                <a:cs typeface="FC Onigiri Outline"/>
              </a:rPr>
              <a:t>đoạn</a:t>
            </a:r>
            <a:endParaRPr lang="zh-CN" altLang="en-US" sz="5400" b="1" spc="300" dirty="0">
              <a:ln>
                <a:solidFill>
                  <a:srgbClr val="6EBA35"/>
                </a:solidFill>
              </a:ln>
              <a:solidFill>
                <a:srgbClr val="329061"/>
              </a:solidFill>
              <a:latin typeface="UTM Nyala" panose="02040603050506020204" pitchFamily="18" charset="0"/>
              <a:ea typeface="方正姚体" panose="02010601030101010101" pitchFamily="2" charset="-122"/>
              <a:cs typeface="FC Onigiri Outline"/>
            </a:endParaRPr>
          </a:p>
        </p:txBody>
      </p:sp>
      <p:sp>
        <p:nvSpPr>
          <p:cNvPr id="27" name="Text Placeholder 2"/>
          <p:cNvSpPr txBox="1">
            <a:spLocks/>
          </p:cNvSpPr>
          <p:nvPr/>
        </p:nvSpPr>
        <p:spPr>
          <a:xfrm>
            <a:off x="4279685" y="944753"/>
            <a:ext cx="3222316" cy="1407043"/>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20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28" name="TextBox 27">
            <a:extLst>
              <a:ext uri="{FF2B5EF4-FFF2-40B4-BE49-F238E27FC236}">
                <a16:creationId xmlns:a16="http://schemas.microsoft.com/office/drawing/2014/main" xmlns="" id="{16022D9C-EA77-44AF-B0D1-A62286CF9743}"/>
              </a:ext>
            </a:extLst>
          </p:cNvPr>
          <p:cNvSpPr txBox="1"/>
          <p:nvPr/>
        </p:nvSpPr>
        <p:spPr>
          <a:xfrm>
            <a:off x="5023398" y="2462484"/>
            <a:ext cx="372794" cy="400110"/>
          </a:xfrm>
          <a:prstGeom prst="rect">
            <a:avLst/>
          </a:prstGeom>
          <a:noFill/>
        </p:spPr>
        <p:txBody>
          <a:bodyPr wrap="square" rtlCol="0">
            <a:spAutoFit/>
          </a:bodyPr>
          <a:lstStyle/>
          <a:p>
            <a:r>
              <a:rPr lang="en-US" sz="2000" b="1" dirty="0" smtClean="0">
                <a:solidFill>
                  <a:prstClr val="white"/>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29" name="Text Placeholder 2"/>
          <p:cNvSpPr txBox="1">
            <a:spLocks/>
          </p:cNvSpPr>
          <p:nvPr/>
        </p:nvSpPr>
        <p:spPr>
          <a:xfrm>
            <a:off x="7067953" y="4087803"/>
            <a:ext cx="3222316" cy="1407043"/>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20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pic>
        <p:nvPicPr>
          <p:cNvPr id="30"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65" b="22198"/>
          <a:stretch/>
        </p:blipFill>
        <p:spPr>
          <a:xfrm>
            <a:off x="277389" y="1912619"/>
            <a:ext cx="2143216" cy="2232854"/>
          </a:xfrm>
          <a:prstGeom prst="rect">
            <a:avLst/>
          </a:prstGeom>
        </p:spPr>
      </p:pic>
      <p:sp>
        <p:nvSpPr>
          <p:cNvPr id="31" name="TextBox 30">
            <a:extLst>
              <a:ext uri="{FF2B5EF4-FFF2-40B4-BE49-F238E27FC236}">
                <a16:creationId xmlns:a16="http://schemas.microsoft.com/office/drawing/2014/main" xmlns="" id="{DA7171D8-3A46-4B50-9FA1-A105C16DA754}"/>
              </a:ext>
            </a:extLst>
          </p:cNvPr>
          <p:cNvSpPr txBox="1"/>
          <p:nvPr/>
        </p:nvSpPr>
        <p:spPr>
          <a:xfrm>
            <a:off x="503362" y="2823736"/>
            <a:ext cx="5468658" cy="584775"/>
          </a:xfrm>
          <a:prstGeom prst="rect">
            <a:avLst/>
          </a:prstGeom>
          <a:noFill/>
        </p:spPr>
        <p:txBody>
          <a:bodyPr wrap="square" rtlCol="0">
            <a:spAutoFit/>
          </a:bodyPr>
          <a:lstStyle/>
          <a:p>
            <a:r>
              <a:rPr lang="en-US" sz="32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Đoạn</a:t>
            </a:r>
            <a:r>
              <a:rPr lang="en-US" sz="32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1 :</a:t>
            </a:r>
            <a:r>
              <a:rPr lang="vi-VN" sz="32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32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Từ</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đầu</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rất</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xa</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endParaRPr lang="en-US" sz="3200" dirty="0">
              <a:solidFill>
                <a:srgbClr val="0070C0"/>
              </a:solidFill>
              <a:latin typeface="UTM Avo" panose="02040603050506020204" pitchFamily="18" charset="0"/>
              <a:ea typeface="Roboto Light" panose="02000000000000000000" pitchFamily="2" charset="0"/>
              <a:cs typeface="Times New Roman" panose="02020603050405020304" pitchFamily="18" charset="0"/>
            </a:endParaRPr>
          </a:p>
        </p:txBody>
      </p:sp>
      <p:pic>
        <p:nvPicPr>
          <p:cNvPr id="32"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065" b="22198"/>
          <a:stretch/>
        </p:blipFill>
        <p:spPr>
          <a:xfrm>
            <a:off x="263158" y="3802487"/>
            <a:ext cx="2157447" cy="2222517"/>
          </a:xfrm>
          <a:prstGeom prst="rect">
            <a:avLst/>
          </a:prstGeom>
        </p:spPr>
      </p:pic>
      <p:pic>
        <p:nvPicPr>
          <p:cNvPr id="33"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065" b="22198"/>
          <a:stretch/>
        </p:blipFill>
        <p:spPr>
          <a:xfrm>
            <a:off x="5634261" y="3857845"/>
            <a:ext cx="2137840" cy="2111800"/>
          </a:xfrm>
          <a:prstGeom prst="rect">
            <a:avLst/>
          </a:prstGeom>
        </p:spPr>
      </p:pic>
      <p:pic>
        <p:nvPicPr>
          <p:cNvPr id="34"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3065" b="22198"/>
          <a:stretch/>
        </p:blipFill>
        <p:spPr>
          <a:xfrm>
            <a:off x="5600607" y="1902133"/>
            <a:ext cx="2152112" cy="2119039"/>
          </a:xfrm>
          <a:prstGeom prst="rect">
            <a:avLst/>
          </a:prstGeom>
        </p:spPr>
      </p:pic>
      <p:sp>
        <p:nvSpPr>
          <p:cNvPr id="35" name="TextBox 34">
            <a:extLst>
              <a:ext uri="{FF2B5EF4-FFF2-40B4-BE49-F238E27FC236}">
                <a16:creationId xmlns:a16="http://schemas.microsoft.com/office/drawing/2014/main" xmlns="" id="{DA7171D8-3A46-4B50-9FA1-A105C16DA754}"/>
              </a:ext>
            </a:extLst>
          </p:cNvPr>
          <p:cNvSpPr txBox="1"/>
          <p:nvPr/>
        </p:nvSpPr>
        <p:spPr>
          <a:xfrm>
            <a:off x="1216183" y="2863928"/>
            <a:ext cx="255415" cy="583949"/>
          </a:xfrm>
          <a:prstGeom prst="rect">
            <a:avLst/>
          </a:prstGeom>
          <a:noFill/>
        </p:spPr>
        <p:txBody>
          <a:bodyPr wrap="square" rtlCol="0">
            <a:spAutoFit/>
          </a:bodyPr>
          <a:lstStyle/>
          <a:p>
            <a:endParaRPr lang="en-US" sz="2000" dirty="0">
              <a:solidFill>
                <a:srgbClr val="0070C0"/>
              </a:solidFill>
              <a:latin typeface="Roboto Light" panose="02000000000000000000" pitchFamily="2" charset="0"/>
              <a:ea typeface="Roboto Light" panose="02000000000000000000" pitchFamily="2" charset="0"/>
              <a:cs typeface="Times New Roman" panose="02020603050405020304" pitchFamily="18" charset="0"/>
            </a:endParaRPr>
          </a:p>
        </p:txBody>
      </p:sp>
      <p:sp>
        <p:nvSpPr>
          <p:cNvPr id="36" name="TextBox 35">
            <a:extLst>
              <a:ext uri="{FF2B5EF4-FFF2-40B4-BE49-F238E27FC236}">
                <a16:creationId xmlns:a16="http://schemas.microsoft.com/office/drawing/2014/main" xmlns="" id="{DA7171D8-3A46-4B50-9FA1-A105C16DA754}"/>
              </a:ext>
            </a:extLst>
          </p:cNvPr>
          <p:cNvSpPr txBox="1"/>
          <p:nvPr/>
        </p:nvSpPr>
        <p:spPr>
          <a:xfrm>
            <a:off x="552510" y="4688268"/>
            <a:ext cx="6183209" cy="1077218"/>
          </a:xfrm>
          <a:prstGeom prst="rect">
            <a:avLst/>
          </a:prstGeom>
          <a:noFill/>
        </p:spPr>
        <p:txBody>
          <a:bodyPr wrap="square" rtlCol="0">
            <a:spAutoFit/>
          </a:bodyPr>
          <a:lstStyle/>
          <a:p>
            <a:r>
              <a:rPr lang="en-US" sz="32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Đoạn</a:t>
            </a:r>
            <a:r>
              <a:rPr lang="en-US" sz="32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2 :</a:t>
            </a:r>
            <a:r>
              <a:rPr lang="vi-VN" sz="32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32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Bấy</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giờ</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không</a:t>
            </a:r>
            <a:endPar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endParaRPr>
          </a:p>
          <a:p>
            <a:r>
              <a:rPr lang="en-US" sz="3200" b="1" dirty="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làm</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được</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p>
        </p:txBody>
      </p:sp>
      <p:sp>
        <p:nvSpPr>
          <p:cNvPr id="37" name="TextBox 36">
            <a:extLst>
              <a:ext uri="{FF2B5EF4-FFF2-40B4-BE49-F238E27FC236}">
                <a16:creationId xmlns:a16="http://schemas.microsoft.com/office/drawing/2014/main" xmlns="" id="{DA7171D8-3A46-4B50-9FA1-A105C16DA754}"/>
              </a:ext>
            </a:extLst>
          </p:cNvPr>
          <p:cNvSpPr txBox="1"/>
          <p:nvPr/>
        </p:nvSpPr>
        <p:spPr>
          <a:xfrm>
            <a:off x="5890843" y="4783321"/>
            <a:ext cx="3785456" cy="584775"/>
          </a:xfrm>
          <a:prstGeom prst="rect">
            <a:avLst/>
          </a:prstGeom>
          <a:noFill/>
        </p:spPr>
        <p:txBody>
          <a:bodyPr wrap="square" rtlCol="0">
            <a:spAutoFit/>
          </a:bodyPr>
          <a:lstStyle/>
          <a:p>
            <a:r>
              <a:rPr lang="en-US" sz="32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Đoạn</a:t>
            </a:r>
            <a:r>
              <a:rPr lang="en-US" sz="32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4 :</a:t>
            </a:r>
            <a:r>
              <a:rPr lang="vi-VN" sz="32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32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Còn</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lại</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endParaRPr lang="en-US" sz="3200" dirty="0">
              <a:solidFill>
                <a:srgbClr val="0070C0"/>
              </a:solidFill>
              <a:latin typeface="UTM Avo" panose="02040603050506020204" pitchFamily="18" charset="0"/>
              <a:ea typeface="Roboto Light" panose="02000000000000000000" pitchFamily="2" charset="0"/>
              <a:cs typeface="Times New Roman" panose="02020603050405020304" pitchFamily="18" charset="0"/>
            </a:endParaRPr>
          </a:p>
        </p:txBody>
      </p:sp>
      <p:sp>
        <p:nvSpPr>
          <p:cNvPr id="38" name="TextBox 37">
            <a:extLst>
              <a:ext uri="{FF2B5EF4-FFF2-40B4-BE49-F238E27FC236}">
                <a16:creationId xmlns:a16="http://schemas.microsoft.com/office/drawing/2014/main" xmlns="" id="{DA7171D8-3A46-4B50-9FA1-A105C16DA754}"/>
              </a:ext>
            </a:extLst>
          </p:cNvPr>
          <p:cNvSpPr txBox="1"/>
          <p:nvPr/>
        </p:nvSpPr>
        <p:spPr>
          <a:xfrm>
            <a:off x="5972020" y="2801130"/>
            <a:ext cx="6802148" cy="1077218"/>
          </a:xfrm>
          <a:prstGeom prst="rect">
            <a:avLst/>
          </a:prstGeom>
          <a:noFill/>
        </p:spPr>
        <p:txBody>
          <a:bodyPr wrap="square" rtlCol="0">
            <a:spAutoFit/>
          </a:bodyPr>
          <a:lstStyle/>
          <a:p>
            <a:r>
              <a:rPr lang="en-US" sz="32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Đoạn</a:t>
            </a:r>
            <a:r>
              <a:rPr lang="en-US" sz="32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a:t>
            </a:r>
            <a:r>
              <a:rPr lang="en-US" sz="3200" b="1" dirty="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3</a:t>
            </a:r>
            <a:r>
              <a:rPr lang="en-US" sz="32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a:t>
            </a:r>
            <a:r>
              <a:rPr lang="vi-VN" sz="32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Nhưng</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cố</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Đương</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p>
          <a:p>
            <a:r>
              <a:rPr lang="en-US" sz="3200" b="1" dirty="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làm</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32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cùng</a:t>
            </a:r>
            <a:r>
              <a:rPr lang="en-US" sz="32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p>
        </p:txBody>
      </p:sp>
      <p:pic>
        <p:nvPicPr>
          <p:cNvPr id="40" name="Picture 39"/>
          <p:cNvPicPr>
            <a:picLocks noChangeAspect="1"/>
          </p:cNvPicPr>
          <p:nvPr/>
        </p:nvPicPr>
        <p:blipFill>
          <a:blip r:embed="rId10"/>
          <a:stretch>
            <a:fillRect/>
          </a:stretch>
        </p:blipFill>
        <p:spPr>
          <a:xfrm>
            <a:off x="10881191" y="15142"/>
            <a:ext cx="1290168" cy="1174498"/>
          </a:xfrm>
          <a:prstGeom prst="rect">
            <a:avLst/>
          </a:prstGeom>
        </p:spPr>
      </p:pic>
    </p:spTree>
    <p:extLst>
      <p:ext uri="{BB962C8B-B14F-4D97-AF65-F5344CB8AC3E}">
        <p14:creationId xmlns:p14="http://schemas.microsoft.com/office/powerpoint/2010/main" val="18750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grpId="0" nodeType="withEffect" nodePh="1">
                                  <p:stCondLst>
                                    <p:cond delay="0"/>
                                  </p:stCondLst>
                                  <p:endCondLst>
                                    <p:cond evt="begin" delay="0">
                                      <p:tn val="18"/>
                                    </p:cond>
                                  </p:end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4" presetClass="entr" presetSubtype="10" fill="hold" grpId="0" nodeType="withEffect" nodePh="1">
                                  <p:stCondLst>
                                    <p:cond delay="0"/>
                                  </p:stCondLst>
                                  <p:endCondLst>
                                    <p:cond evt="begin" delay="0">
                                      <p:tn val="24"/>
                                    </p:cond>
                                  </p:end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22" presetClass="entr" presetSubtype="8"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7" grpId="0"/>
      <p:bldP spid="28" grpId="0"/>
      <p:bldP spid="29" grpId="0"/>
      <p:bldP spid="31"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21F5167-3FFB-4683-B1E0-756E8C37F4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0" cy="12192002"/>
          </a:xfrm>
          <a:prstGeom prst="rect">
            <a:avLst/>
          </a:prstGeom>
        </p:spPr>
      </p:pic>
      <p:pic>
        <p:nvPicPr>
          <p:cNvPr id="3" name="Picture 2"/>
          <p:cNvPicPr>
            <a:picLocks noChangeAspect="1"/>
          </p:cNvPicPr>
          <p:nvPr/>
        </p:nvPicPr>
        <p:blipFill rotWithShape="1">
          <a:blip r:embed="rId3"/>
          <a:srcRect l="1141" t="3893" r="1170" b="1324"/>
          <a:stretch/>
        </p:blipFill>
        <p:spPr>
          <a:xfrm>
            <a:off x="0" y="3"/>
            <a:ext cx="12192000" cy="6857997"/>
          </a:xfrm>
          <a:prstGeom prst="rect">
            <a:avLst/>
          </a:prstGeom>
          <a:effectLst>
            <a:softEdge rad="127000"/>
          </a:effectLst>
        </p:spPr>
      </p:pic>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975B8792-7532-832B-98F9-A11C808FF5CD}"/>
              </a:ext>
            </a:extLst>
          </p:cNvPr>
          <p:cNvSpPr txBox="1"/>
          <p:nvPr/>
        </p:nvSpPr>
        <p:spPr>
          <a:xfrm>
            <a:off x="793609" y="-36154"/>
            <a:ext cx="11045952" cy="7055778"/>
          </a:xfrm>
          <a:prstGeom prst="rect">
            <a:avLst/>
          </a:prstGeom>
          <a:noFill/>
        </p:spPr>
        <p:txBody>
          <a:bodyPr wrap="square" rtlCol="0">
            <a:spAutoFit/>
          </a:bodyPr>
          <a:lstStyle/>
          <a:p>
            <a:pPr>
              <a:buClr>
                <a:srgbClr val="000000"/>
              </a:buClr>
              <a:buFont typeface="Arial"/>
              <a:buNone/>
            </a:pPr>
            <a:r>
              <a:rPr lang="en-US" sz="1650" b="1" kern="0" dirty="0">
                <a:solidFill>
                  <a:srgbClr val="6351CA">
                    <a:lumMod val="50000"/>
                  </a:srgbClr>
                </a:solidFill>
                <a:latin typeface="Cambria" panose="02040503050406030204" pitchFamily="18" charset="0"/>
                <a:ea typeface="Cambria" panose="02040503050406030204" pitchFamily="18" charset="0"/>
                <a:cs typeface="Arial"/>
                <a:sym typeface="Arial"/>
              </a:rPr>
              <a:t>   </a:t>
            </a:r>
            <a:r>
              <a:rPr lang="vi-VN" sz="1500" b="1" kern="0" dirty="0" smtClean="0">
                <a:solidFill>
                  <a:srgbClr val="CE2C81"/>
                </a:solidFill>
                <a:latin typeface="Cambria" panose="02040503050406030204" pitchFamily="18" charset="0"/>
                <a:ea typeface="Cambria" panose="02040503050406030204" pitchFamily="18" charset="0"/>
                <a:cs typeface="Arial"/>
                <a:sym typeface="Arial"/>
              </a:rPr>
              <a:t> </a:t>
            </a:r>
            <a:endParaRPr lang="en-US" sz="1500" b="1" kern="0" dirty="0" smtClean="0">
              <a:solidFill>
                <a:srgbClr val="CE2C81"/>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en-US" sz="2000" b="1" kern="0" dirty="0" smtClean="0">
                <a:solidFill>
                  <a:srgbClr val="CE2C81"/>
                </a:solidFill>
                <a:latin typeface="Cambria" panose="02040503050406030204" pitchFamily="18" charset="0"/>
                <a:ea typeface="Cambria" panose="02040503050406030204" pitchFamily="18" charset="0"/>
                <a:cs typeface="Arial"/>
                <a:sym typeface="Arial"/>
              </a:rPr>
              <a:t>       </a:t>
            </a:r>
            <a:r>
              <a:rPr lang="vi-VN" sz="2200" b="1" kern="0" dirty="0" smtClean="0">
                <a:solidFill>
                  <a:srgbClr val="CE2C81"/>
                </a:solidFill>
                <a:latin typeface="Cambria" panose="02040503050406030204" pitchFamily="18" charset="0"/>
                <a:ea typeface="Cambria" panose="02040503050406030204" pitchFamily="18" charset="0"/>
                <a:cs typeface="Arial"/>
                <a:sym typeface="Arial"/>
              </a:rPr>
              <a:t>Ngày </a:t>
            </a:r>
            <a:r>
              <a:rPr lang="vi-VN" sz="2200" b="1" kern="0" dirty="0">
                <a:solidFill>
                  <a:srgbClr val="CE2C81"/>
                </a:solidFill>
                <a:latin typeface="Cambria" panose="02040503050406030204" pitchFamily="18" charset="0"/>
                <a:ea typeface="Cambria" panose="02040503050406030204" pitchFamily="18" charset="0"/>
                <a:cs typeface="Arial"/>
                <a:sym typeface="Arial"/>
              </a:rPr>
              <a:t>xưa, dưới chân núi Hồng Lĩnh có một xóm nhỏ, người dân sống bằng nghề đánh cá. Cuộc sống đang yên lành,bỗng một trận bão khủng khiếp cuốn đi tất cả thuyền bè. Dân xóm chài hết đường sinh sống, đành lên núi kiếm củi đem ra chợ bán. Nhưng sườn núi phía họ ở dựng đứng, bà con phải đi đường vòng rất xa.</a:t>
            </a:r>
          </a:p>
          <a:p>
            <a:pPr>
              <a:buClr>
                <a:srgbClr val="000000"/>
              </a:buClr>
              <a:buFont typeface="Arial"/>
              <a:buNone/>
            </a:pPr>
            <a:endParaRPr lang="vi-VN" sz="2200" b="1" kern="0" dirty="0" smtClean="0">
              <a:solidFill>
                <a:srgbClr val="CE2C81"/>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en-US" sz="2200" b="1" kern="0" dirty="0" smtClean="0">
                <a:solidFill>
                  <a:srgbClr val="597000">
                    <a:lumMod val="50000"/>
                  </a:srgbClr>
                </a:solidFill>
                <a:latin typeface="Cambria" panose="02040503050406030204" pitchFamily="18" charset="0"/>
                <a:ea typeface="Cambria" panose="02040503050406030204" pitchFamily="18" charset="0"/>
                <a:cs typeface="Arial"/>
                <a:sym typeface="Arial"/>
              </a:rPr>
              <a:t>       </a:t>
            </a:r>
            <a:r>
              <a:rPr lang="vi-VN" sz="2200" b="1" kern="0" dirty="0" smtClean="0">
                <a:solidFill>
                  <a:srgbClr val="597000">
                    <a:lumMod val="50000"/>
                  </a:srgbClr>
                </a:solidFill>
                <a:latin typeface="Cambria" panose="02040503050406030204" pitchFamily="18" charset="0"/>
                <a:ea typeface="Cambria" panose="02040503050406030204" pitchFamily="18" charset="0"/>
                <a:cs typeface="Arial"/>
                <a:sym typeface="Arial"/>
              </a:rPr>
              <a:t>Bấy </a:t>
            </a:r>
            <a:r>
              <a:rPr lang="vi-VN" sz="2200" b="1" kern="0" dirty="0">
                <a:solidFill>
                  <a:srgbClr val="597000">
                    <a:lumMod val="50000"/>
                  </a:srgbClr>
                </a:solidFill>
                <a:latin typeface="Cambria" panose="02040503050406030204" pitchFamily="18" charset="0"/>
                <a:ea typeface="Cambria" panose="02040503050406030204" pitchFamily="18" charset="0"/>
                <a:cs typeface="Arial"/>
                <a:sym typeface="Arial"/>
              </a:rPr>
              <a:t>giờ trong xóm có một ông lão nghèo. Người ta gọi ông là cố Đương vì hễ gặp các việc gì khó, ông đều đảm đương gánh vác. Thấy lên núi phải đi đường vòng, ông bàn với mọi người ghép đá thành bậc thang vượt dốc để có được con đường ngắn như mong muốn. Ai lấy đều lắc đầu bảo việc ấy khó lắm, không làm được.</a:t>
            </a:r>
          </a:p>
          <a:p>
            <a:pPr>
              <a:buClr>
                <a:srgbClr val="000000"/>
              </a:buClr>
              <a:buFont typeface="Arial"/>
              <a:buNone/>
            </a:pPr>
            <a:endParaRPr lang="vi-VN" sz="2200" b="1" kern="0" dirty="0">
              <a:solidFill>
                <a:srgbClr val="597000">
                  <a:lumMod val="50000"/>
                </a:srgbClr>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vi-VN" sz="2200" b="1" kern="0" dirty="0" smtClean="0">
                <a:solidFill>
                  <a:srgbClr val="C00000"/>
                </a:solidFill>
                <a:latin typeface="Cambria" panose="02040503050406030204" pitchFamily="18" charset="0"/>
                <a:ea typeface="Cambria" panose="02040503050406030204" pitchFamily="18" charset="0"/>
                <a:cs typeface="Arial"/>
                <a:sym typeface="Arial"/>
              </a:rPr>
              <a:t> </a:t>
            </a:r>
            <a:r>
              <a:rPr lang="en-US" sz="2200" b="1" kern="0" dirty="0" smtClean="0">
                <a:solidFill>
                  <a:srgbClr val="C00000"/>
                </a:solidFill>
                <a:latin typeface="Cambria" panose="02040503050406030204" pitchFamily="18" charset="0"/>
                <a:ea typeface="Cambria" panose="02040503050406030204" pitchFamily="18" charset="0"/>
                <a:cs typeface="Arial"/>
                <a:sym typeface="Arial"/>
              </a:rPr>
              <a:t>    </a:t>
            </a:r>
            <a:r>
              <a:rPr lang="en-US" sz="2200" b="1" kern="0" dirty="0">
                <a:solidFill>
                  <a:srgbClr val="C00000"/>
                </a:solidFill>
                <a:latin typeface="Cambria" panose="02040503050406030204" pitchFamily="18" charset="0"/>
                <a:ea typeface="Cambria" panose="02040503050406030204" pitchFamily="18" charset="0"/>
                <a:cs typeface="Arial"/>
                <a:sym typeface="Arial"/>
              </a:rPr>
              <a:t> </a:t>
            </a:r>
            <a:r>
              <a:rPr lang="en-US" sz="2200" b="1" kern="0" dirty="0" smtClean="0">
                <a:solidFill>
                  <a:srgbClr val="C00000"/>
                </a:solidFill>
                <a:latin typeface="Cambria" panose="02040503050406030204" pitchFamily="18" charset="0"/>
                <a:ea typeface="Cambria" panose="02040503050406030204" pitchFamily="18" charset="0"/>
                <a:cs typeface="Arial"/>
                <a:sym typeface="Arial"/>
              </a:rPr>
              <a:t>  </a:t>
            </a:r>
            <a:r>
              <a:rPr lang="vi-VN" sz="2200" b="1" kern="0" dirty="0" smtClean="0">
                <a:solidFill>
                  <a:srgbClr val="C00000"/>
                </a:solidFill>
                <a:latin typeface="Cambria" panose="02040503050406030204" pitchFamily="18" charset="0"/>
                <a:ea typeface="Cambria" panose="02040503050406030204" pitchFamily="18" charset="0"/>
                <a:cs typeface="Arial"/>
                <a:sym typeface="Arial"/>
              </a:rPr>
              <a:t>Nhưng </a:t>
            </a:r>
            <a:r>
              <a:rPr lang="vi-VN" sz="2200" b="1" kern="0" dirty="0">
                <a:solidFill>
                  <a:srgbClr val="C00000"/>
                </a:solidFill>
                <a:latin typeface="Cambria" panose="02040503050406030204" pitchFamily="18" charset="0"/>
                <a:ea typeface="Cambria" panose="02040503050406030204" pitchFamily="18" charset="0"/>
                <a:cs typeface="Arial"/>
                <a:sym typeface="Arial"/>
              </a:rPr>
              <a:t>cố Đương vẫn tìm cách làm đường. Công việc nặng nhọc không khiến ông sờn lòng. Thấy ông đói, những con vượn ở gần đó mang hoa quả đến cho ông. Chim chóc thay nhau ca hát để ông quên mệt. Về sau, nhiều người trong xóm tình nguyện đến làm cùng</a:t>
            </a:r>
            <a:r>
              <a:rPr lang="vi-VN" sz="2200" b="1" kern="0" dirty="0" smtClean="0">
                <a:solidFill>
                  <a:srgbClr val="C00000"/>
                </a:solidFill>
                <a:latin typeface="Cambria" panose="02040503050406030204" pitchFamily="18" charset="0"/>
                <a:ea typeface="Cambria" panose="02040503050406030204" pitchFamily="18" charset="0"/>
                <a:cs typeface="Arial"/>
                <a:sym typeface="Arial"/>
              </a:rPr>
              <a:t>.</a:t>
            </a:r>
            <a:endParaRPr lang="en-US" sz="2200" b="1" kern="0" dirty="0" smtClean="0">
              <a:solidFill>
                <a:srgbClr val="C00000"/>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endParaRPr lang="vi-VN" sz="2200" b="1" kern="0" dirty="0">
              <a:solidFill>
                <a:srgbClr val="C00000"/>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vi-VN" sz="2200" b="1" kern="0" dirty="0" smtClean="0">
                <a:solidFill>
                  <a:srgbClr val="C00000"/>
                </a:solidFill>
                <a:latin typeface="Cambria" panose="02040503050406030204" pitchFamily="18" charset="0"/>
                <a:ea typeface="Cambria" panose="02040503050406030204" pitchFamily="18" charset="0"/>
                <a:cs typeface="Arial"/>
                <a:sym typeface="Arial"/>
              </a:rPr>
              <a:t> </a:t>
            </a:r>
            <a:r>
              <a:rPr lang="en-US" sz="2200" b="1" kern="0" dirty="0">
                <a:solidFill>
                  <a:srgbClr val="6351CA">
                    <a:lumMod val="50000"/>
                  </a:srgbClr>
                </a:solidFill>
                <a:latin typeface="Cambria" panose="02040503050406030204" pitchFamily="18" charset="0"/>
                <a:ea typeface="Cambria" panose="02040503050406030204" pitchFamily="18" charset="0"/>
                <a:cs typeface="Arial"/>
                <a:sym typeface="Arial"/>
              </a:rPr>
              <a:t> </a:t>
            </a:r>
            <a:r>
              <a:rPr lang="en-US" sz="2200" b="1" kern="0" dirty="0" smtClean="0">
                <a:solidFill>
                  <a:srgbClr val="6351CA">
                    <a:lumMod val="50000"/>
                  </a:srgbClr>
                </a:solidFill>
                <a:latin typeface="Cambria" panose="02040503050406030204" pitchFamily="18" charset="0"/>
                <a:ea typeface="Cambria" panose="02040503050406030204" pitchFamily="18" charset="0"/>
                <a:cs typeface="Arial"/>
                <a:sym typeface="Arial"/>
              </a:rPr>
              <a:t>      </a:t>
            </a:r>
            <a:r>
              <a:rPr lang="vi-VN" sz="2200" b="1" kern="0" dirty="0" smtClean="0">
                <a:solidFill>
                  <a:srgbClr val="6351CA">
                    <a:lumMod val="50000"/>
                  </a:srgbClr>
                </a:solidFill>
                <a:latin typeface="Cambria" panose="02040503050406030204" pitchFamily="18" charset="0"/>
                <a:ea typeface="Cambria" panose="02040503050406030204" pitchFamily="18" charset="0"/>
                <a:cs typeface="Arial"/>
                <a:sym typeface="Arial"/>
              </a:rPr>
              <a:t>Sau </a:t>
            </a:r>
            <a:r>
              <a:rPr lang="vi-VN" sz="2200" b="1" kern="0" dirty="0">
                <a:solidFill>
                  <a:srgbClr val="6351CA">
                    <a:lumMod val="50000"/>
                  </a:srgbClr>
                </a:solidFill>
                <a:latin typeface="Cambria" panose="02040503050406030204" pitchFamily="18" charset="0"/>
                <a:ea typeface="Cambria" panose="02040503050406030204" pitchFamily="18" charset="0"/>
                <a:cs typeface="Arial"/>
                <a:sym typeface="Arial"/>
              </a:rPr>
              <a:t>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a:t>
            </a:r>
            <a:r>
              <a:rPr lang="vi-VN" sz="2000" b="1" kern="0" dirty="0">
                <a:solidFill>
                  <a:srgbClr val="6351CA">
                    <a:lumMod val="50000"/>
                  </a:srgbClr>
                </a:solidFill>
                <a:latin typeface="Cambria" panose="02040503050406030204" pitchFamily="18" charset="0"/>
                <a:ea typeface="Cambria" panose="02040503050406030204" pitchFamily="18" charset="0"/>
                <a:cs typeface="Arial"/>
                <a:sym typeface="Arial"/>
              </a:rPr>
              <a:t>nh.</a:t>
            </a:r>
          </a:p>
          <a:p>
            <a:pPr>
              <a:buClr>
                <a:srgbClr val="000000"/>
              </a:buClr>
              <a:buFont typeface="Arial"/>
              <a:buNone/>
            </a:pPr>
            <a:r>
              <a:rPr lang="vi-VN" b="1" kern="0" dirty="0">
                <a:solidFill>
                  <a:srgbClr val="6351CA">
                    <a:lumMod val="50000"/>
                  </a:srgbClr>
                </a:solidFill>
                <a:latin typeface="Cambria" panose="02040503050406030204" pitchFamily="18" charset="0"/>
                <a:ea typeface="Cambria" panose="02040503050406030204" pitchFamily="18" charset="0"/>
                <a:cs typeface="Arial"/>
                <a:sym typeface="Arial"/>
              </a:rPr>
              <a:t> </a:t>
            </a:r>
            <a:endParaRPr lang="vi-VN" sz="2000" b="1" kern="0" dirty="0">
              <a:solidFill>
                <a:srgbClr val="6351CA">
                  <a:lumMod val="50000"/>
                </a:srgbClr>
              </a:solidFill>
              <a:latin typeface="Cambria" panose="02040503050406030204" pitchFamily="18" charset="0"/>
              <a:ea typeface="Cambria" panose="02040503050406030204" pitchFamily="18" charset="0"/>
              <a:cs typeface="Arial"/>
              <a:sym typeface="Arial"/>
            </a:endParaRPr>
          </a:p>
        </p:txBody>
      </p:sp>
      <p:grpSp>
        <p:nvGrpSpPr>
          <p:cNvPr id="8" name="Group 7">
            <a:extLst>
              <a:ext uri="{FF2B5EF4-FFF2-40B4-BE49-F238E27FC236}">
                <a16:creationId xmlns="" xmlns:a16="http://schemas.microsoft.com/office/drawing/2014/main" id="{50B41F2A-EB7C-4106-D5B5-D7587D8A830D}"/>
              </a:ext>
            </a:extLst>
          </p:cNvPr>
          <p:cNvGrpSpPr/>
          <p:nvPr/>
        </p:nvGrpSpPr>
        <p:grpSpPr>
          <a:xfrm>
            <a:off x="298206" y="33813"/>
            <a:ext cx="1118899" cy="707887"/>
            <a:chOff x="0" y="87534"/>
            <a:chExt cx="885301" cy="567765"/>
          </a:xfrm>
        </p:grpSpPr>
        <p:sp>
          <p:nvSpPr>
            <p:cNvPr id="9" name="Oval 8">
              <a:extLst>
                <a:ext uri="{FF2B5EF4-FFF2-40B4-BE49-F238E27FC236}">
                  <a16:creationId xmlns="" xmlns:a16="http://schemas.microsoft.com/office/drawing/2014/main" id="{BD65A5E3-3E7B-D61A-DEB4-664738EEFBD1}"/>
                </a:ext>
              </a:extLst>
            </p:cNvPr>
            <p:cNvSpPr/>
            <p:nvPr/>
          </p:nvSpPr>
          <p:spPr>
            <a:xfrm>
              <a:off x="0" y="168661"/>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10" name="TextBox 9">
              <a:extLst>
                <a:ext uri="{FF2B5EF4-FFF2-40B4-BE49-F238E27FC236}">
                  <a16:creationId xmlns="" xmlns:a16="http://schemas.microsoft.com/office/drawing/2014/main" id="{6C2A987B-BA15-7EC0-7426-AFB4D4C689D7}"/>
                </a:ext>
              </a:extLst>
            </p:cNvPr>
            <p:cNvSpPr txBox="1"/>
            <p:nvPr/>
          </p:nvSpPr>
          <p:spPr>
            <a:xfrm>
              <a:off x="85201" y="87534"/>
              <a:ext cx="800100" cy="567765"/>
            </a:xfrm>
            <a:prstGeom prst="rect">
              <a:avLst/>
            </a:prstGeom>
            <a:noFill/>
          </p:spPr>
          <p:txBody>
            <a:bodyPr wrap="square">
              <a:spAutoFit/>
            </a:bodyPr>
            <a:lstStyle/>
            <a:p>
              <a:pPr>
                <a:buClr>
                  <a:srgbClr val="000000"/>
                </a:buClr>
                <a:buFont typeface="Arial"/>
                <a:buNone/>
                <a:defRPr/>
              </a:pPr>
              <a:r>
                <a:rPr lang="en-US" sz="4000" kern="0" dirty="0" smtClean="0">
                  <a:ln>
                    <a:solidFill>
                      <a:srgbClr val="FFCCA9">
                        <a:lumMod val="10000"/>
                      </a:srgbClr>
                    </a:solidFill>
                  </a:ln>
                  <a:solidFill>
                    <a:srgbClr val="CE2C81"/>
                  </a:solidFill>
                  <a:effectLst>
                    <a:glow rad="101600">
                      <a:srgbClr val="EC9684">
                        <a:lumMod val="60000"/>
                        <a:lumOff val="40000"/>
                        <a:alpha val="60000"/>
                      </a:srgbClr>
                    </a:glow>
                  </a:effectLst>
                  <a:latin typeface="iCiel Cadena" panose="02000503000000020004" pitchFamily="50" charset="0"/>
                  <a:cs typeface="Arial"/>
                  <a:sym typeface="Arial"/>
                </a:rPr>
                <a:t>1</a:t>
              </a:r>
              <a:endParaRPr lang="en-US" sz="4000" kern="0" dirty="0" smtClean="0">
                <a:solidFill>
                  <a:srgbClr val="CE2C81"/>
                </a:solidFill>
                <a:latin typeface="iCiel Cadena" panose="02000503000000020004" pitchFamily="50" charset="0"/>
                <a:cs typeface="Arial"/>
                <a:sym typeface="Arial"/>
              </a:endParaRPr>
            </a:p>
          </p:txBody>
        </p:sp>
      </p:grpSp>
      <p:grpSp>
        <p:nvGrpSpPr>
          <p:cNvPr id="11" name="Group 10">
            <a:extLst>
              <a:ext uri="{FF2B5EF4-FFF2-40B4-BE49-F238E27FC236}">
                <a16:creationId xmlns="" xmlns:a16="http://schemas.microsoft.com/office/drawing/2014/main" id="{45D08D47-14EF-7704-7624-AD0EAFB20742}"/>
              </a:ext>
            </a:extLst>
          </p:cNvPr>
          <p:cNvGrpSpPr/>
          <p:nvPr/>
        </p:nvGrpSpPr>
        <p:grpSpPr>
          <a:xfrm>
            <a:off x="298206" y="1676786"/>
            <a:ext cx="1118899" cy="707886"/>
            <a:chOff x="-510988" y="1194163"/>
            <a:chExt cx="876064" cy="577896"/>
          </a:xfrm>
        </p:grpSpPr>
        <p:sp>
          <p:nvSpPr>
            <p:cNvPr id="12" name="Oval 11">
              <a:extLst>
                <a:ext uri="{FF2B5EF4-FFF2-40B4-BE49-F238E27FC236}">
                  <a16:creationId xmlns="" xmlns:a16="http://schemas.microsoft.com/office/drawing/2014/main" id="{21BD107F-06C9-025D-0158-E6325009524B}"/>
                </a:ext>
              </a:extLst>
            </p:cNvPr>
            <p:cNvSpPr/>
            <p:nvPr/>
          </p:nvSpPr>
          <p:spPr>
            <a:xfrm>
              <a:off x="-510988" y="1276936"/>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13" name="TextBox 12">
              <a:extLst>
                <a:ext uri="{FF2B5EF4-FFF2-40B4-BE49-F238E27FC236}">
                  <a16:creationId xmlns="" xmlns:a16="http://schemas.microsoft.com/office/drawing/2014/main" id="{A85D8C88-2952-AA5F-0963-07A3FF6AE478}"/>
                </a:ext>
              </a:extLst>
            </p:cNvPr>
            <p:cNvSpPr txBox="1"/>
            <p:nvPr/>
          </p:nvSpPr>
          <p:spPr>
            <a:xfrm>
              <a:off x="-435024" y="1194163"/>
              <a:ext cx="800100" cy="577896"/>
            </a:xfrm>
            <a:prstGeom prst="rect">
              <a:avLst/>
            </a:prstGeom>
            <a:noFill/>
          </p:spPr>
          <p:txBody>
            <a:bodyPr wrap="square">
              <a:spAutoFit/>
            </a:bodyPr>
            <a:lstStyle/>
            <a:p>
              <a:pPr>
                <a:buClr>
                  <a:srgbClr val="000000"/>
                </a:buClr>
                <a:buFont typeface="Arial"/>
                <a:buNone/>
                <a:defRPr/>
              </a:pPr>
              <a:r>
                <a:rPr lang="en-US" sz="4000" kern="0" dirty="0" smtClean="0">
                  <a:ln>
                    <a:solidFill>
                      <a:srgbClr val="FFCCA9">
                        <a:lumMod val="10000"/>
                      </a:srgbClr>
                    </a:solidFill>
                  </a:ln>
                  <a:solidFill>
                    <a:srgbClr val="2C9151"/>
                  </a:solidFill>
                  <a:effectLst>
                    <a:glow rad="101600">
                      <a:srgbClr val="EC9684">
                        <a:lumMod val="60000"/>
                        <a:lumOff val="40000"/>
                        <a:alpha val="60000"/>
                      </a:srgbClr>
                    </a:glow>
                  </a:effectLst>
                  <a:latin typeface="iCiel Cadena" panose="02000503000000020004" pitchFamily="50" charset="0"/>
                  <a:cs typeface="Arial"/>
                  <a:sym typeface="Arial"/>
                </a:rPr>
                <a:t>2</a:t>
              </a:r>
              <a:endParaRPr lang="en-US" sz="4000" kern="0" dirty="0" smtClean="0">
                <a:solidFill>
                  <a:srgbClr val="2C9151"/>
                </a:solidFill>
                <a:latin typeface="iCiel Cadena" panose="02000503000000020004" pitchFamily="50" charset="0"/>
                <a:cs typeface="Arial"/>
                <a:sym typeface="Arial"/>
              </a:endParaRPr>
            </a:p>
          </p:txBody>
        </p:sp>
      </p:grpSp>
      <p:grpSp>
        <p:nvGrpSpPr>
          <p:cNvPr id="14" name="Group 13">
            <a:extLst>
              <a:ext uri="{FF2B5EF4-FFF2-40B4-BE49-F238E27FC236}">
                <a16:creationId xmlns="" xmlns:a16="http://schemas.microsoft.com/office/drawing/2014/main" id="{A4259229-095D-F6A4-8D73-3E39453BCBE8}"/>
              </a:ext>
            </a:extLst>
          </p:cNvPr>
          <p:cNvGrpSpPr/>
          <p:nvPr/>
        </p:nvGrpSpPr>
        <p:grpSpPr>
          <a:xfrm>
            <a:off x="321828" y="3273543"/>
            <a:ext cx="1318755" cy="707886"/>
            <a:chOff x="-230882" y="2538217"/>
            <a:chExt cx="1068915" cy="593086"/>
          </a:xfrm>
        </p:grpSpPr>
        <p:sp>
          <p:nvSpPr>
            <p:cNvPr id="15" name="Oval 14">
              <a:extLst>
                <a:ext uri="{FF2B5EF4-FFF2-40B4-BE49-F238E27FC236}">
                  <a16:creationId xmlns="" xmlns:a16="http://schemas.microsoft.com/office/drawing/2014/main" id="{12B408AF-F1AA-3224-F643-D5054FC8BE69}"/>
                </a:ext>
              </a:extLst>
            </p:cNvPr>
            <p:cNvSpPr/>
            <p:nvPr/>
          </p:nvSpPr>
          <p:spPr>
            <a:xfrm>
              <a:off x="-230882" y="2630724"/>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16" name="TextBox 15">
              <a:extLst>
                <a:ext uri="{FF2B5EF4-FFF2-40B4-BE49-F238E27FC236}">
                  <a16:creationId xmlns="" xmlns:a16="http://schemas.microsoft.com/office/drawing/2014/main" id="{BB3D0646-985B-7C91-8033-67FC448CF9D3}"/>
                </a:ext>
              </a:extLst>
            </p:cNvPr>
            <p:cNvSpPr txBox="1"/>
            <p:nvPr/>
          </p:nvSpPr>
          <p:spPr>
            <a:xfrm>
              <a:off x="-152233" y="2538217"/>
              <a:ext cx="990266" cy="593086"/>
            </a:xfrm>
            <a:prstGeom prst="rect">
              <a:avLst/>
            </a:prstGeom>
            <a:noFill/>
          </p:spPr>
          <p:txBody>
            <a:bodyPr wrap="square">
              <a:spAutoFit/>
            </a:bodyPr>
            <a:lstStyle/>
            <a:p>
              <a:pPr>
                <a:buClr>
                  <a:srgbClr val="000000"/>
                </a:buClr>
                <a:buFont typeface="Arial"/>
                <a:buNone/>
                <a:defRPr/>
              </a:pPr>
              <a:r>
                <a:rPr lang="en-US" sz="4000" kern="0" dirty="0" smtClean="0">
                  <a:ln>
                    <a:solidFill>
                      <a:srgbClr val="FFCCA9">
                        <a:lumMod val="10000"/>
                      </a:srgbClr>
                    </a:solidFill>
                  </a:ln>
                  <a:solidFill>
                    <a:srgbClr val="C00000"/>
                  </a:solidFill>
                  <a:effectLst>
                    <a:glow rad="101600">
                      <a:srgbClr val="EC9684">
                        <a:lumMod val="60000"/>
                        <a:lumOff val="40000"/>
                        <a:alpha val="60000"/>
                      </a:srgbClr>
                    </a:glow>
                  </a:effectLst>
                  <a:latin typeface="iCiel Cadena" panose="02000503000000020004" pitchFamily="50" charset="0"/>
                  <a:cs typeface="Arial"/>
                  <a:sym typeface="Arial"/>
                </a:rPr>
                <a:t>3</a:t>
              </a:r>
              <a:endParaRPr lang="en-US" sz="4000" kern="0" dirty="0" smtClean="0">
                <a:solidFill>
                  <a:srgbClr val="C00000"/>
                </a:solidFill>
                <a:latin typeface="iCiel Cadena" panose="02000503000000020004" pitchFamily="50" charset="0"/>
                <a:cs typeface="Arial"/>
                <a:sym typeface="Arial"/>
              </a:endParaRPr>
            </a:p>
          </p:txBody>
        </p:sp>
      </p:grpSp>
      <p:grpSp>
        <p:nvGrpSpPr>
          <p:cNvPr id="17" name="Group 16">
            <a:extLst>
              <a:ext uri="{FF2B5EF4-FFF2-40B4-BE49-F238E27FC236}">
                <a16:creationId xmlns="" xmlns:a16="http://schemas.microsoft.com/office/drawing/2014/main" id="{D8B6B53B-C571-93BD-AEEC-C876B2614BFD}"/>
              </a:ext>
            </a:extLst>
          </p:cNvPr>
          <p:cNvGrpSpPr/>
          <p:nvPr/>
        </p:nvGrpSpPr>
        <p:grpSpPr>
          <a:xfrm>
            <a:off x="321828" y="4962784"/>
            <a:ext cx="1008569" cy="707886"/>
            <a:chOff x="12609" y="3726388"/>
            <a:chExt cx="831207" cy="546222"/>
          </a:xfrm>
        </p:grpSpPr>
        <p:sp>
          <p:nvSpPr>
            <p:cNvPr id="18" name="Oval 17">
              <a:extLst>
                <a:ext uri="{FF2B5EF4-FFF2-40B4-BE49-F238E27FC236}">
                  <a16:creationId xmlns="" xmlns:a16="http://schemas.microsoft.com/office/drawing/2014/main" id="{B1DF1D1F-1CF4-0D66-42CC-013C79A85642}"/>
                </a:ext>
              </a:extLst>
            </p:cNvPr>
            <p:cNvSpPr/>
            <p:nvPr/>
          </p:nvSpPr>
          <p:spPr>
            <a:xfrm>
              <a:off x="12609" y="3772254"/>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19" name="TextBox 18">
              <a:extLst>
                <a:ext uri="{FF2B5EF4-FFF2-40B4-BE49-F238E27FC236}">
                  <a16:creationId xmlns="" xmlns:a16="http://schemas.microsoft.com/office/drawing/2014/main" id="{83CB856C-066F-2A52-9AF0-B5019439B261}"/>
                </a:ext>
              </a:extLst>
            </p:cNvPr>
            <p:cNvSpPr txBox="1"/>
            <p:nvPr/>
          </p:nvSpPr>
          <p:spPr>
            <a:xfrm>
              <a:off x="43716" y="3726388"/>
              <a:ext cx="800100" cy="546222"/>
            </a:xfrm>
            <a:prstGeom prst="rect">
              <a:avLst/>
            </a:prstGeom>
            <a:noFill/>
          </p:spPr>
          <p:txBody>
            <a:bodyPr wrap="square">
              <a:spAutoFit/>
            </a:bodyPr>
            <a:lstStyle/>
            <a:p>
              <a:pPr>
                <a:buClr>
                  <a:srgbClr val="000000"/>
                </a:buClr>
                <a:buFont typeface="Arial"/>
                <a:buNone/>
                <a:defRPr/>
              </a:pPr>
              <a:r>
                <a:rPr lang="en-US" sz="4000" kern="0" dirty="0" smtClean="0">
                  <a:ln>
                    <a:solidFill>
                      <a:srgbClr val="FFCCA9">
                        <a:lumMod val="10000"/>
                      </a:srgbClr>
                    </a:solidFill>
                  </a:ln>
                  <a:solidFill>
                    <a:srgbClr val="002060"/>
                  </a:solidFill>
                  <a:effectLst>
                    <a:glow rad="101600">
                      <a:srgbClr val="EC9684">
                        <a:lumMod val="60000"/>
                        <a:lumOff val="40000"/>
                        <a:alpha val="60000"/>
                      </a:srgbClr>
                    </a:glow>
                  </a:effectLst>
                  <a:latin typeface="iCiel Cadena" panose="02000503000000020004" pitchFamily="50" charset="0"/>
                  <a:cs typeface="Arial"/>
                  <a:sym typeface="Arial"/>
                </a:rPr>
                <a:t>4</a:t>
              </a:r>
              <a:endParaRPr lang="en-US" sz="4000" kern="0" dirty="0" smtClean="0">
                <a:solidFill>
                  <a:srgbClr val="002060"/>
                </a:solidFill>
                <a:latin typeface="iCiel Cadena" panose="02000503000000020004" pitchFamily="50" charset="0"/>
                <a:cs typeface="Arial"/>
                <a:sym typeface="Arial"/>
              </a:endParaRPr>
            </a:p>
          </p:txBody>
        </p:sp>
      </p:grpSp>
    </p:spTree>
    <p:extLst>
      <p:ext uri="{BB962C8B-B14F-4D97-AF65-F5344CB8AC3E}">
        <p14:creationId xmlns:p14="http://schemas.microsoft.com/office/powerpoint/2010/main" val="265525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wipe(left)">
                                      <p:cBhvr>
                                        <p:cTn id="29" dur="500"/>
                                        <p:tgtEl>
                                          <p:spTgt spid="7">
                                            <p:txEl>
                                              <p:pRg st="5" end="5"/>
                                            </p:txEl>
                                          </p:spTgt>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wipe(left)">
                                      <p:cBhvr>
                                        <p:cTn id="33" dur="500"/>
                                        <p:tgtEl>
                                          <p:spTgt spid="7">
                                            <p:txEl>
                                              <p:pRg st="7" end="7"/>
                                            </p:txEl>
                                          </p:spTgt>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wipe(left)">
                                      <p:cBhvr>
                                        <p:cTn id="37" dur="500"/>
                                        <p:tgtEl>
                                          <p:spTgt spid="7">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1104</Words>
  <Application>Microsoft Office PowerPoint</Application>
  <PresentationFormat>Widescreen</PresentationFormat>
  <Paragraphs>73</Paragraphs>
  <Slides>29</Slides>
  <Notes>0</Notes>
  <HiddenSlides>0</HiddenSlides>
  <MMClips>1</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29</vt:i4>
      </vt:variant>
    </vt:vector>
  </HeadingPairs>
  <TitlesOfParts>
    <vt:vector size="57" baseType="lpstr">
      <vt:lpstr>汉仪小麦体简</vt:lpstr>
      <vt:lpstr>#9Slide02 Noi dung dai</vt:lpstr>
      <vt:lpstr>iCiel Cadena</vt:lpstr>
      <vt:lpstr>Arial-Rounded</vt:lpstr>
      <vt:lpstr>Times New Roman</vt:lpstr>
      <vt:lpstr>UTM Nyala</vt:lpstr>
      <vt:lpstr>UTM Seagull</vt:lpstr>
      <vt:lpstr>Roboto Light</vt:lpstr>
      <vt:lpstr>UTM Avo</vt:lpstr>
      <vt:lpstr>Cambria</vt:lpstr>
      <vt:lpstr>Roboto Black</vt:lpstr>
      <vt:lpstr>黑体-繁</vt:lpstr>
      <vt:lpstr>仓耳玄三M W05</vt:lpstr>
      <vt:lpstr>Chango</vt:lpstr>
      <vt:lpstr>Calibri</vt:lpstr>
      <vt:lpstr>#9Slide05 Angelline</vt:lpstr>
      <vt:lpstr>Tahoma</vt:lpstr>
      <vt:lpstr>FC Onigiri Outline</vt:lpstr>
      <vt:lpstr>方正姚体</vt:lpstr>
      <vt:lpstr>Open Sans Extrabold</vt:lpstr>
      <vt:lpstr>腾祥铁山楷书繁</vt:lpstr>
      <vt:lpstr>Source Sans Pro</vt:lpstr>
      <vt:lpstr>#9Slide05 SVNSweetie</vt:lpstr>
      <vt:lpstr>Arial</vt:lpstr>
      <vt:lpstr>等线</vt:lpstr>
      <vt:lpstr>Office Theme</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133</cp:revision>
  <dcterms:created xsi:type="dcterms:W3CDTF">2019-03-29T12:25:33Z</dcterms:created>
  <dcterms:modified xsi:type="dcterms:W3CDTF">2022-11-24T01:36:53Z</dcterms:modified>
</cp:coreProperties>
</file>