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Lst>
  <p:notesMasterIdLst>
    <p:notesMasterId r:id="rId33"/>
  </p:notesMasterIdLst>
  <p:sldIdLst>
    <p:sldId id="256" r:id="rId3"/>
    <p:sldId id="259" r:id="rId4"/>
    <p:sldId id="257" r:id="rId5"/>
    <p:sldId id="359" r:id="rId6"/>
    <p:sldId id="360" r:id="rId7"/>
    <p:sldId id="361" r:id="rId8"/>
    <p:sldId id="258" r:id="rId9"/>
    <p:sldId id="362" r:id="rId10"/>
    <p:sldId id="363" r:id="rId11"/>
    <p:sldId id="371" r:id="rId12"/>
    <p:sldId id="364" r:id="rId13"/>
    <p:sldId id="366" r:id="rId14"/>
    <p:sldId id="365" r:id="rId15"/>
    <p:sldId id="372" r:id="rId16"/>
    <p:sldId id="369" r:id="rId17"/>
    <p:sldId id="373" r:id="rId18"/>
    <p:sldId id="370" r:id="rId19"/>
    <p:sldId id="346" r:id="rId20"/>
    <p:sldId id="327" r:id="rId21"/>
    <p:sldId id="374" r:id="rId22"/>
    <p:sldId id="328" r:id="rId23"/>
    <p:sldId id="375" r:id="rId24"/>
    <p:sldId id="261" r:id="rId25"/>
    <p:sldId id="377" r:id="rId26"/>
    <p:sldId id="334" r:id="rId27"/>
    <p:sldId id="378" r:id="rId28"/>
    <p:sldId id="380" r:id="rId29"/>
    <p:sldId id="381" r:id="rId30"/>
    <p:sldId id="337" r:id="rId31"/>
    <p:sldId id="266"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
      <p:font typeface="Corben"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EFD"/>
    <a:srgbClr val="000000"/>
    <a:srgbClr val="9883E5"/>
    <a:srgbClr val="37CBFF"/>
    <a:srgbClr val="FFFF81"/>
    <a:srgbClr val="FFA143"/>
    <a:srgbClr val="F5F5F5"/>
    <a:srgbClr val="FFCC99"/>
    <a:srgbClr val="FFE8D1"/>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E61711-B939-4D30-95A1-F619B0B49FF6}">
  <a:tblStyle styleId="{80E61711-B939-4D30-95A1-F619B0B49F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83" autoAdjust="0"/>
  </p:normalViewPr>
  <p:slideViewPr>
    <p:cSldViewPr snapToGrid="0">
      <p:cViewPr varScale="1">
        <p:scale>
          <a:sx n="140" d="100"/>
          <a:sy n="140" d="100"/>
        </p:scale>
        <p:origin x="7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805824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8715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29a9d4e52d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29a9d4e52d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227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Kích</a:t>
            </a:r>
            <a:r>
              <a:rPr lang="en-US" baseline="0"/>
              <a:t> trực tiếp vào từng ô để chọn đáp án</a:t>
            </a:r>
            <a:endParaRPr lang="en-US"/>
          </a:p>
          <a:p>
            <a:endParaRPr lang="en-US"/>
          </a:p>
        </p:txBody>
      </p:sp>
    </p:spTree>
    <p:extLst>
      <p:ext uri="{BB962C8B-B14F-4D97-AF65-F5344CB8AC3E}">
        <p14:creationId xmlns:p14="http://schemas.microsoft.com/office/powerpoint/2010/main" val="1601345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Kích</a:t>
            </a:r>
            <a:r>
              <a:rPr lang="en-US" baseline="0"/>
              <a:t> trực tiếp vào từng ô để chọn đáp án</a:t>
            </a:r>
            <a:endParaRPr lang="en-US"/>
          </a:p>
        </p:txBody>
      </p:sp>
    </p:spTree>
    <p:extLst>
      <p:ext uri="{BB962C8B-B14F-4D97-AF65-F5344CB8AC3E}">
        <p14:creationId xmlns:p14="http://schemas.microsoft.com/office/powerpoint/2010/main" val="104454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Kích</a:t>
            </a:r>
            <a:r>
              <a:rPr lang="en-US" baseline="0"/>
              <a:t> trực tiếp vào từng ô để chọn đáp án</a:t>
            </a:r>
            <a:endParaRPr lang="en-US"/>
          </a:p>
        </p:txBody>
      </p:sp>
    </p:spTree>
    <p:extLst>
      <p:ext uri="{BB962C8B-B14F-4D97-AF65-F5344CB8AC3E}">
        <p14:creationId xmlns:p14="http://schemas.microsoft.com/office/powerpoint/2010/main" val="2581281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Kích</a:t>
            </a:r>
            <a:r>
              <a:rPr lang="en-US" baseline="0"/>
              <a:t> trực tiếp vào từng ô để chọn đáp án</a:t>
            </a:r>
            <a:endParaRPr lang="en-US"/>
          </a:p>
          <a:p>
            <a:endParaRPr lang="en-US"/>
          </a:p>
        </p:txBody>
      </p:sp>
    </p:spTree>
    <p:extLst>
      <p:ext uri="{BB962C8B-B14F-4D97-AF65-F5344CB8AC3E}">
        <p14:creationId xmlns:p14="http://schemas.microsoft.com/office/powerpoint/2010/main" val="1681209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Kích</a:t>
            </a:r>
            <a:r>
              <a:rPr lang="en-US" baseline="0"/>
              <a:t> trực tiếp vào từng ô để chọn đáp án</a:t>
            </a:r>
            <a:endParaRPr lang="en-US"/>
          </a:p>
          <a:p>
            <a:endParaRPr lang="en-US"/>
          </a:p>
        </p:txBody>
      </p:sp>
    </p:spTree>
    <p:extLst>
      <p:ext uri="{BB962C8B-B14F-4D97-AF65-F5344CB8AC3E}">
        <p14:creationId xmlns:p14="http://schemas.microsoft.com/office/powerpoint/2010/main" val="2179145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2a487ded9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2a487ded9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240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2a487ded9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2a487ded9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8564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2a487ded9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2a487ded9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5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2a487ded9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2a487ded9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746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288fb67123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288fb6712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517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29a9d4e52d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29a9d4e52d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9755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9a9d4e52d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29a9d4e52d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49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9a9d4e52d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29a9d4e52d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870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9a9d4e52d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29a9d4e52d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4831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9a9d4e52d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29a9d4e52d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5234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9a9d4e52d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29a9d4e52d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369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9a9d4e52d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29a9d4e52d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0144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9a9d4e52d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29a9d4e52d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9468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2a487ded9f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12a487ded9f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234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88fb67123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288fb6712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56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88fb67123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288fb6712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278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88fb67123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288fb6712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44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88fb67123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288fb6712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77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29a9d4e52d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29a9d4e52d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409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29a9d4e52d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29a9d4e52d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29a9d4e52d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29a9d4e52d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7014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r="149" b="1468"/>
          <a:stretch/>
        </p:blipFill>
        <p:spPr>
          <a:xfrm flipH="1">
            <a:off x="327825" y="215700"/>
            <a:ext cx="8488200" cy="4712100"/>
          </a:xfrm>
          <a:prstGeom prst="round2SameRect">
            <a:avLst>
              <a:gd name="adj1" fmla="val 16453"/>
              <a:gd name="adj2" fmla="val 13765"/>
            </a:avLst>
          </a:prstGeom>
          <a:noFill/>
          <a:ln>
            <a:noFill/>
          </a:ln>
        </p:spPr>
      </p:pic>
      <p:sp>
        <p:nvSpPr>
          <p:cNvPr id="10" name="Google Shape;10;p2"/>
          <p:cNvSpPr/>
          <p:nvPr/>
        </p:nvSpPr>
        <p:spPr>
          <a:xfrm>
            <a:off x="4536300" y="215700"/>
            <a:ext cx="71400" cy="4712100"/>
          </a:xfrm>
          <a:prstGeom prst="rect">
            <a:avLst/>
          </a:prstGeom>
          <a:solidFill>
            <a:srgbClr val="E6E6E6"/>
          </a:solidFill>
          <a:ln>
            <a:noFill/>
          </a:ln>
          <a:effectLst>
            <a:outerShdw blurRad="71438" dist="47625" dir="120000" algn="bl" rotWithShape="0">
              <a:srgbClr val="E6E6E6">
                <a:alpha val="4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941950" y="1166400"/>
            <a:ext cx="7260000" cy="16317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43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094575" y="3316126"/>
            <a:ext cx="4955100" cy="481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260"/>
        <p:cNvGrpSpPr/>
        <p:nvPr/>
      </p:nvGrpSpPr>
      <p:grpSpPr>
        <a:xfrm>
          <a:off x="0" y="0"/>
          <a:ext cx="0" cy="0"/>
          <a:chOff x="0" y="0"/>
          <a:chExt cx="0" cy="0"/>
        </a:xfrm>
      </p:grpSpPr>
      <p:pic>
        <p:nvPicPr>
          <p:cNvPr id="261" name="Google Shape;261;p36"/>
          <p:cNvPicPr preferRelativeResize="0"/>
          <p:nvPr/>
        </p:nvPicPr>
        <p:blipFill rotWithShape="1">
          <a:blip r:embed="rId2">
            <a:alphaModFix/>
          </a:blip>
          <a:srcRect l="-153" t="-114" r="4009" b="4603"/>
          <a:stretch/>
        </p:blipFill>
        <p:spPr>
          <a:xfrm flipH="1">
            <a:off x="327825" y="184500"/>
            <a:ext cx="8488200" cy="4743300"/>
          </a:xfrm>
          <a:prstGeom prst="round2SameRect">
            <a:avLst>
              <a:gd name="adj1" fmla="val 16667"/>
              <a:gd name="adj2" fmla="val 0"/>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262"/>
        <p:cNvGrpSpPr/>
        <p:nvPr/>
      </p:nvGrpSpPr>
      <p:grpSpPr>
        <a:xfrm>
          <a:off x="0" y="0"/>
          <a:ext cx="0" cy="0"/>
          <a:chOff x="0" y="0"/>
          <a:chExt cx="0" cy="0"/>
        </a:xfrm>
      </p:grpSpPr>
      <p:pic>
        <p:nvPicPr>
          <p:cNvPr id="263" name="Google Shape;263;p37"/>
          <p:cNvPicPr preferRelativeResize="0"/>
          <p:nvPr/>
        </p:nvPicPr>
        <p:blipFill rotWithShape="1">
          <a:blip r:embed="rId2">
            <a:alphaModFix/>
          </a:blip>
          <a:srcRect l="2809" t="3114" r="4167" b="4472"/>
          <a:stretch/>
        </p:blipFill>
        <p:spPr>
          <a:xfrm rot="10800000" flipH="1">
            <a:off x="327825" y="184500"/>
            <a:ext cx="8488200" cy="4743300"/>
          </a:xfrm>
          <a:prstGeom prst="round2SameRect">
            <a:avLst>
              <a:gd name="adj1" fmla="val 16667"/>
              <a:gd name="adj2" fmla="val 0"/>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3/22/2024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77087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3/22/2024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20593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3/22/2024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27616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3/22/2024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86756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3/22/2024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4283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3/22/2024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9598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3/22/2024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18636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3/22/2024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7172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t="327" b="327"/>
          <a:stretch/>
        </p:blipFill>
        <p:spPr>
          <a:xfrm flipH="1">
            <a:off x="327825" y="184500"/>
            <a:ext cx="8488200" cy="4743300"/>
          </a:xfrm>
          <a:prstGeom prst="round2SameRect">
            <a:avLst>
              <a:gd name="adj1" fmla="val 16667"/>
              <a:gd name="adj2" fmla="val 0"/>
            </a:avLst>
          </a:prstGeom>
          <a:noFill/>
          <a:ln>
            <a:noFill/>
          </a:ln>
        </p:spPr>
      </p:pic>
      <p:sp>
        <p:nvSpPr>
          <p:cNvPr id="15" name="Google Shape;15;p3"/>
          <p:cNvSpPr/>
          <p:nvPr/>
        </p:nvSpPr>
        <p:spPr>
          <a:xfrm rot="10800000" flipH="1">
            <a:off x="-498576" y="4729158"/>
            <a:ext cx="10141001" cy="1390342"/>
          </a:xfrm>
          <a:custGeom>
            <a:avLst/>
            <a:gdLst/>
            <a:ahLst/>
            <a:cxnLst/>
            <a:rect l="l" t="t" r="r" b="b"/>
            <a:pathLst>
              <a:path w="111839" h="36148" extrusionOk="0">
                <a:moveTo>
                  <a:pt x="0" y="0"/>
                </a:moveTo>
                <a:lnTo>
                  <a:pt x="0" y="35462"/>
                </a:lnTo>
                <a:cubicBezTo>
                  <a:pt x="286" y="35462"/>
                  <a:pt x="545" y="35462"/>
                  <a:pt x="805" y="35385"/>
                </a:cubicBezTo>
                <a:cubicBezTo>
                  <a:pt x="1186" y="35250"/>
                  <a:pt x="1296" y="35058"/>
                  <a:pt x="1636" y="35058"/>
                </a:cubicBezTo>
                <a:cubicBezTo>
                  <a:pt x="1690" y="35058"/>
                  <a:pt x="1750" y="35062"/>
                  <a:pt x="1817" y="35073"/>
                </a:cubicBezTo>
                <a:cubicBezTo>
                  <a:pt x="2388" y="35151"/>
                  <a:pt x="3011" y="35333"/>
                  <a:pt x="3557" y="35462"/>
                </a:cubicBezTo>
                <a:cubicBezTo>
                  <a:pt x="3964" y="35573"/>
                  <a:pt x="4382" y="35632"/>
                  <a:pt x="4798" y="35632"/>
                </a:cubicBezTo>
                <a:cubicBezTo>
                  <a:pt x="5259" y="35632"/>
                  <a:pt x="5717" y="35560"/>
                  <a:pt x="6153" y="35411"/>
                </a:cubicBezTo>
                <a:cubicBezTo>
                  <a:pt x="6411" y="35334"/>
                  <a:pt x="6630" y="35307"/>
                  <a:pt x="6837" y="35307"/>
                </a:cubicBezTo>
                <a:cubicBezTo>
                  <a:pt x="7194" y="35307"/>
                  <a:pt x="7517" y="35387"/>
                  <a:pt x="7944" y="35436"/>
                </a:cubicBezTo>
                <a:cubicBezTo>
                  <a:pt x="8081" y="35444"/>
                  <a:pt x="8218" y="35447"/>
                  <a:pt x="8354" y="35447"/>
                </a:cubicBezTo>
                <a:cubicBezTo>
                  <a:pt x="8683" y="35447"/>
                  <a:pt x="9008" y="35429"/>
                  <a:pt x="9320" y="35411"/>
                </a:cubicBezTo>
                <a:cubicBezTo>
                  <a:pt x="9787" y="35411"/>
                  <a:pt x="10203" y="35229"/>
                  <a:pt x="10670" y="35203"/>
                </a:cubicBezTo>
                <a:cubicBezTo>
                  <a:pt x="11085" y="35177"/>
                  <a:pt x="11345" y="35229"/>
                  <a:pt x="11734" y="35073"/>
                </a:cubicBezTo>
                <a:cubicBezTo>
                  <a:pt x="12016" y="34966"/>
                  <a:pt x="12281" y="34927"/>
                  <a:pt x="12537" y="34927"/>
                </a:cubicBezTo>
                <a:cubicBezTo>
                  <a:pt x="13153" y="34927"/>
                  <a:pt x="13722" y="35155"/>
                  <a:pt x="14382" y="35229"/>
                </a:cubicBezTo>
                <a:cubicBezTo>
                  <a:pt x="14431" y="35233"/>
                  <a:pt x="14478" y="35234"/>
                  <a:pt x="14526" y="35234"/>
                </a:cubicBezTo>
                <a:cubicBezTo>
                  <a:pt x="14675" y="35234"/>
                  <a:pt x="14821" y="35219"/>
                  <a:pt x="14974" y="35219"/>
                </a:cubicBezTo>
                <a:cubicBezTo>
                  <a:pt x="15084" y="35219"/>
                  <a:pt x="15197" y="35227"/>
                  <a:pt x="15317" y="35255"/>
                </a:cubicBezTo>
                <a:cubicBezTo>
                  <a:pt x="15550" y="35307"/>
                  <a:pt x="15862" y="35540"/>
                  <a:pt x="16096" y="35592"/>
                </a:cubicBezTo>
                <a:cubicBezTo>
                  <a:pt x="16162" y="35603"/>
                  <a:pt x="16226" y="35608"/>
                  <a:pt x="16289" y="35608"/>
                </a:cubicBezTo>
                <a:cubicBezTo>
                  <a:pt x="16669" y="35608"/>
                  <a:pt x="16996" y="35433"/>
                  <a:pt x="17420" y="35411"/>
                </a:cubicBezTo>
                <a:cubicBezTo>
                  <a:pt x="17450" y="35407"/>
                  <a:pt x="17480" y="35405"/>
                  <a:pt x="17511" y="35405"/>
                </a:cubicBezTo>
                <a:cubicBezTo>
                  <a:pt x="17658" y="35405"/>
                  <a:pt x="17805" y="35442"/>
                  <a:pt x="17951" y="35442"/>
                </a:cubicBezTo>
                <a:cubicBezTo>
                  <a:pt x="17982" y="35442"/>
                  <a:pt x="18012" y="35440"/>
                  <a:pt x="18043" y="35436"/>
                </a:cubicBezTo>
                <a:cubicBezTo>
                  <a:pt x="18198" y="35411"/>
                  <a:pt x="18458" y="35255"/>
                  <a:pt x="18588" y="35255"/>
                </a:cubicBezTo>
                <a:cubicBezTo>
                  <a:pt x="18828" y="35255"/>
                  <a:pt x="18912" y="35387"/>
                  <a:pt x="19087" y="35387"/>
                </a:cubicBezTo>
                <a:cubicBezTo>
                  <a:pt x="19102" y="35387"/>
                  <a:pt x="19117" y="35387"/>
                  <a:pt x="19133" y="35385"/>
                </a:cubicBezTo>
                <a:cubicBezTo>
                  <a:pt x="19455" y="35367"/>
                  <a:pt x="19518" y="35201"/>
                  <a:pt x="19704" y="35201"/>
                </a:cubicBezTo>
                <a:cubicBezTo>
                  <a:pt x="19788" y="35201"/>
                  <a:pt x="19898" y="35235"/>
                  <a:pt x="20068" y="35333"/>
                </a:cubicBezTo>
                <a:cubicBezTo>
                  <a:pt x="20507" y="35563"/>
                  <a:pt x="20727" y="36148"/>
                  <a:pt x="21137" y="36148"/>
                </a:cubicBezTo>
                <a:cubicBezTo>
                  <a:pt x="21235" y="36148"/>
                  <a:pt x="21344" y="36114"/>
                  <a:pt x="21470" y="36034"/>
                </a:cubicBezTo>
                <a:cubicBezTo>
                  <a:pt x="22015" y="35670"/>
                  <a:pt x="22352" y="35307"/>
                  <a:pt x="23027" y="35125"/>
                </a:cubicBezTo>
                <a:cubicBezTo>
                  <a:pt x="23464" y="35012"/>
                  <a:pt x="23910" y="34967"/>
                  <a:pt x="24360" y="34967"/>
                </a:cubicBezTo>
                <a:cubicBezTo>
                  <a:pt x="25356" y="34967"/>
                  <a:pt x="26371" y="35188"/>
                  <a:pt x="27337" y="35385"/>
                </a:cubicBezTo>
                <a:cubicBezTo>
                  <a:pt x="27475" y="35408"/>
                  <a:pt x="27613" y="35415"/>
                  <a:pt x="27751" y="35415"/>
                </a:cubicBezTo>
                <a:cubicBezTo>
                  <a:pt x="27980" y="35415"/>
                  <a:pt x="28210" y="35395"/>
                  <a:pt x="28445" y="35395"/>
                </a:cubicBezTo>
                <a:cubicBezTo>
                  <a:pt x="28550" y="35395"/>
                  <a:pt x="28657" y="35399"/>
                  <a:pt x="28765" y="35411"/>
                </a:cubicBezTo>
                <a:cubicBezTo>
                  <a:pt x="29121" y="35455"/>
                  <a:pt x="29421" y="35634"/>
                  <a:pt x="29778" y="35634"/>
                </a:cubicBezTo>
                <a:cubicBezTo>
                  <a:pt x="29837" y="35634"/>
                  <a:pt x="29897" y="35629"/>
                  <a:pt x="29959" y="35618"/>
                </a:cubicBezTo>
                <a:cubicBezTo>
                  <a:pt x="30114" y="35592"/>
                  <a:pt x="30218" y="35488"/>
                  <a:pt x="30400" y="35462"/>
                </a:cubicBezTo>
                <a:cubicBezTo>
                  <a:pt x="30497" y="35443"/>
                  <a:pt x="30579" y="35435"/>
                  <a:pt x="30651" y="35435"/>
                </a:cubicBezTo>
                <a:cubicBezTo>
                  <a:pt x="30869" y="35435"/>
                  <a:pt x="31010" y="35508"/>
                  <a:pt x="31283" y="35566"/>
                </a:cubicBezTo>
                <a:cubicBezTo>
                  <a:pt x="31529" y="35618"/>
                  <a:pt x="31782" y="35631"/>
                  <a:pt x="32039" y="35631"/>
                </a:cubicBezTo>
                <a:cubicBezTo>
                  <a:pt x="32295" y="35631"/>
                  <a:pt x="32555" y="35618"/>
                  <a:pt x="32814" y="35618"/>
                </a:cubicBezTo>
                <a:cubicBezTo>
                  <a:pt x="33161" y="35618"/>
                  <a:pt x="33530" y="35584"/>
                  <a:pt x="33884" y="35584"/>
                </a:cubicBezTo>
                <a:cubicBezTo>
                  <a:pt x="34061" y="35584"/>
                  <a:pt x="34234" y="35592"/>
                  <a:pt x="34398" y="35618"/>
                </a:cubicBezTo>
                <a:cubicBezTo>
                  <a:pt x="34687" y="35654"/>
                  <a:pt x="34838" y="35703"/>
                  <a:pt x="35025" y="35703"/>
                </a:cubicBezTo>
                <a:cubicBezTo>
                  <a:pt x="35107" y="35703"/>
                  <a:pt x="35196" y="35694"/>
                  <a:pt x="35307" y="35670"/>
                </a:cubicBezTo>
                <a:cubicBezTo>
                  <a:pt x="35498" y="35625"/>
                  <a:pt x="35694" y="35614"/>
                  <a:pt x="35893" y="35614"/>
                </a:cubicBezTo>
                <a:cubicBezTo>
                  <a:pt x="36079" y="35614"/>
                  <a:pt x="36268" y="35624"/>
                  <a:pt x="36458" y="35624"/>
                </a:cubicBezTo>
                <a:cubicBezTo>
                  <a:pt x="36533" y="35624"/>
                  <a:pt x="36608" y="35622"/>
                  <a:pt x="36683" y="35618"/>
                </a:cubicBezTo>
                <a:cubicBezTo>
                  <a:pt x="37539" y="35592"/>
                  <a:pt x="38318" y="35411"/>
                  <a:pt x="39201" y="35411"/>
                </a:cubicBezTo>
                <a:cubicBezTo>
                  <a:pt x="39228" y="35412"/>
                  <a:pt x="39255" y="35413"/>
                  <a:pt x="39283" y="35413"/>
                </a:cubicBezTo>
                <a:cubicBezTo>
                  <a:pt x="39772" y="35413"/>
                  <a:pt x="40239" y="35203"/>
                  <a:pt x="40706" y="35203"/>
                </a:cubicBezTo>
                <a:cubicBezTo>
                  <a:pt x="41018" y="35203"/>
                  <a:pt x="41278" y="35385"/>
                  <a:pt x="41589" y="35385"/>
                </a:cubicBezTo>
                <a:cubicBezTo>
                  <a:pt x="41901" y="35385"/>
                  <a:pt x="42004" y="35255"/>
                  <a:pt x="42316" y="35203"/>
                </a:cubicBezTo>
                <a:cubicBezTo>
                  <a:pt x="42423" y="35188"/>
                  <a:pt x="42530" y="35183"/>
                  <a:pt x="42638" y="35183"/>
                </a:cubicBezTo>
                <a:cubicBezTo>
                  <a:pt x="42973" y="35183"/>
                  <a:pt x="43314" y="35236"/>
                  <a:pt x="43651" y="35236"/>
                </a:cubicBezTo>
                <a:cubicBezTo>
                  <a:pt x="43787" y="35236"/>
                  <a:pt x="43922" y="35227"/>
                  <a:pt x="44055" y="35203"/>
                </a:cubicBezTo>
                <a:cubicBezTo>
                  <a:pt x="44393" y="35151"/>
                  <a:pt x="44652" y="34943"/>
                  <a:pt x="44964" y="34865"/>
                </a:cubicBezTo>
                <a:cubicBezTo>
                  <a:pt x="45042" y="34849"/>
                  <a:pt x="45122" y="34843"/>
                  <a:pt x="45202" y="34843"/>
                </a:cubicBezTo>
                <a:cubicBezTo>
                  <a:pt x="45393" y="34843"/>
                  <a:pt x="45584" y="34876"/>
                  <a:pt x="45763" y="34876"/>
                </a:cubicBezTo>
                <a:cubicBezTo>
                  <a:pt x="45856" y="34876"/>
                  <a:pt x="45945" y="34867"/>
                  <a:pt x="46028" y="34839"/>
                </a:cubicBezTo>
                <a:cubicBezTo>
                  <a:pt x="46288" y="34762"/>
                  <a:pt x="46392" y="34554"/>
                  <a:pt x="46651" y="34450"/>
                </a:cubicBezTo>
                <a:cubicBezTo>
                  <a:pt x="46725" y="34422"/>
                  <a:pt x="46819" y="34414"/>
                  <a:pt x="46916" y="34414"/>
                </a:cubicBezTo>
                <a:cubicBezTo>
                  <a:pt x="47052" y="34414"/>
                  <a:pt x="47195" y="34430"/>
                  <a:pt x="47308" y="34430"/>
                </a:cubicBezTo>
                <a:cubicBezTo>
                  <a:pt x="47344" y="34430"/>
                  <a:pt x="47376" y="34428"/>
                  <a:pt x="47404" y="34424"/>
                </a:cubicBezTo>
                <a:cubicBezTo>
                  <a:pt x="48027" y="34398"/>
                  <a:pt x="48573" y="34216"/>
                  <a:pt x="49196" y="34216"/>
                </a:cubicBezTo>
                <a:cubicBezTo>
                  <a:pt x="49819" y="34242"/>
                  <a:pt x="50208" y="34424"/>
                  <a:pt x="50779" y="34580"/>
                </a:cubicBezTo>
                <a:cubicBezTo>
                  <a:pt x="50919" y="34627"/>
                  <a:pt x="51050" y="34636"/>
                  <a:pt x="51189" y="34636"/>
                </a:cubicBezTo>
                <a:cubicBezTo>
                  <a:pt x="51281" y="34636"/>
                  <a:pt x="51376" y="34632"/>
                  <a:pt x="51480" y="34632"/>
                </a:cubicBezTo>
                <a:cubicBezTo>
                  <a:pt x="51973" y="34632"/>
                  <a:pt x="52337" y="34736"/>
                  <a:pt x="52830" y="34865"/>
                </a:cubicBezTo>
                <a:cubicBezTo>
                  <a:pt x="52974" y="34913"/>
                  <a:pt x="53184" y="35050"/>
                  <a:pt x="53339" y="35050"/>
                </a:cubicBezTo>
                <a:cubicBezTo>
                  <a:pt x="53351" y="35050"/>
                  <a:pt x="53363" y="35049"/>
                  <a:pt x="53375" y="35047"/>
                </a:cubicBezTo>
                <a:cubicBezTo>
                  <a:pt x="53531" y="35021"/>
                  <a:pt x="53531" y="34891"/>
                  <a:pt x="53661" y="34839"/>
                </a:cubicBezTo>
                <a:cubicBezTo>
                  <a:pt x="54050" y="34736"/>
                  <a:pt x="54362" y="34528"/>
                  <a:pt x="54751" y="34450"/>
                </a:cubicBezTo>
                <a:cubicBezTo>
                  <a:pt x="55193" y="34346"/>
                  <a:pt x="55634" y="34138"/>
                  <a:pt x="56075" y="34061"/>
                </a:cubicBezTo>
                <a:cubicBezTo>
                  <a:pt x="56160" y="34047"/>
                  <a:pt x="56240" y="34041"/>
                  <a:pt x="56318" y="34041"/>
                </a:cubicBezTo>
                <a:cubicBezTo>
                  <a:pt x="56835" y="34041"/>
                  <a:pt x="57214" y="34311"/>
                  <a:pt x="57711" y="34424"/>
                </a:cubicBezTo>
                <a:cubicBezTo>
                  <a:pt x="57963" y="34487"/>
                  <a:pt x="58283" y="34601"/>
                  <a:pt x="58547" y="34601"/>
                </a:cubicBezTo>
                <a:cubicBezTo>
                  <a:pt x="58609" y="34601"/>
                  <a:pt x="58669" y="34595"/>
                  <a:pt x="58723" y="34580"/>
                </a:cubicBezTo>
                <a:cubicBezTo>
                  <a:pt x="59087" y="34502"/>
                  <a:pt x="59346" y="34450"/>
                  <a:pt x="59736" y="34450"/>
                </a:cubicBezTo>
                <a:cubicBezTo>
                  <a:pt x="60333" y="34398"/>
                  <a:pt x="60878" y="34216"/>
                  <a:pt x="61475" y="34216"/>
                </a:cubicBezTo>
                <a:cubicBezTo>
                  <a:pt x="61565" y="34220"/>
                  <a:pt x="61655" y="34222"/>
                  <a:pt x="61746" y="34222"/>
                </a:cubicBezTo>
                <a:cubicBezTo>
                  <a:pt x="62101" y="34222"/>
                  <a:pt x="62460" y="34198"/>
                  <a:pt x="62809" y="34198"/>
                </a:cubicBezTo>
                <a:cubicBezTo>
                  <a:pt x="62964" y="34198"/>
                  <a:pt x="63117" y="34203"/>
                  <a:pt x="63266" y="34216"/>
                </a:cubicBezTo>
                <a:cubicBezTo>
                  <a:pt x="63760" y="34268"/>
                  <a:pt x="64201" y="34450"/>
                  <a:pt x="64668" y="34580"/>
                </a:cubicBezTo>
                <a:cubicBezTo>
                  <a:pt x="64749" y="34604"/>
                  <a:pt x="64815" y="34613"/>
                  <a:pt x="64872" y="34613"/>
                </a:cubicBezTo>
                <a:cubicBezTo>
                  <a:pt x="65121" y="34613"/>
                  <a:pt x="65172" y="34419"/>
                  <a:pt x="65447" y="34398"/>
                </a:cubicBezTo>
                <a:cubicBezTo>
                  <a:pt x="65655" y="34398"/>
                  <a:pt x="65836" y="34606"/>
                  <a:pt x="66044" y="34632"/>
                </a:cubicBezTo>
                <a:cubicBezTo>
                  <a:pt x="66088" y="34644"/>
                  <a:pt x="66133" y="34649"/>
                  <a:pt x="66179" y="34649"/>
                </a:cubicBezTo>
                <a:cubicBezTo>
                  <a:pt x="66323" y="34649"/>
                  <a:pt x="66471" y="34599"/>
                  <a:pt x="66589" y="34580"/>
                </a:cubicBezTo>
                <a:cubicBezTo>
                  <a:pt x="66901" y="34528"/>
                  <a:pt x="67057" y="34424"/>
                  <a:pt x="67368" y="34424"/>
                </a:cubicBezTo>
                <a:cubicBezTo>
                  <a:pt x="67755" y="34467"/>
                  <a:pt x="68035" y="34599"/>
                  <a:pt x="68385" y="34599"/>
                </a:cubicBezTo>
                <a:cubicBezTo>
                  <a:pt x="68458" y="34599"/>
                  <a:pt x="68534" y="34593"/>
                  <a:pt x="68614" y="34580"/>
                </a:cubicBezTo>
                <a:cubicBezTo>
                  <a:pt x="69035" y="34512"/>
                  <a:pt x="69399" y="34472"/>
                  <a:pt x="69765" y="34472"/>
                </a:cubicBezTo>
                <a:cubicBezTo>
                  <a:pt x="70100" y="34472"/>
                  <a:pt x="70437" y="34505"/>
                  <a:pt x="70821" y="34580"/>
                </a:cubicBezTo>
                <a:cubicBezTo>
                  <a:pt x="70944" y="34604"/>
                  <a:pt x="71058" y="34614"/>
                  <a:pt x="71167" y="34614"/>
                </a:cubicBezTo>
                <a:cubicBezTo>
                  <a:pt x="71519" y="34614"/>
                  <a:pt x="71820" y="34509"/>
                  <a:pt x="72197" y="34450"/>
                </a:cubicBezTo>
                <a:cubicBezTo>
                  <a:pt x="72976" y="34320"/>
                  <a:pt x="73495" y="34242"/>
                  <a:pt x="74196" y="33853"/>
                </a:cubicBezTo>
                <a:cubicBezTo>
                  <a:pt x="74663" y="33593"/>
                  <a:pt x="75027" y="33438"/>
                  <a:pt x="75572" y="33438"/>
                </a:cubicBezTo>
                <a:cubicBezTo>
                  <a:pt x="76143" y="33438"/>
                  <a:pt x="76428" y="33723"/>
                  <a:pt x="76974" y="33853"/>
                </a:cubicBezTo>
                <a:cubicBezTo>
                  <a:pt x="77363" y="33931"/>
                  <a:pt x="77934" y="34035"/>
                  <a:pt x="78350" y="34035"/>
                </a:cubicBezTo>
                <a:cubicBezTo>
                  <a:pt x="78843" y="34035"/>
                  <a:pt x="78973" y="33697"/>
                  <a:pt x="79388" y="33619"/>
                </a:cubicBezTo>
                <a:cubicBezTo>
                  <a:pt x="79422" y="33609"/>
                  <a:pt x="79455" y="33605"/>
                  <a:pt x="79487" y="33605"/>
                </a:cubicBezTo>
                <a:cubicBezTo>
                  <a:pt x="79703" y="33605"/>
                  <a:pt x="79889" y="33801"/>
                  <a:pt x="80115" y="33801"/>
                </a:cubicBezTo>
                <a:cubicBezTo>
                  <a:pt x="80454" y="33801"/>
                  <a:pt x="80703" y="33643"/>
                  <a:pt x="81051" y="33643"/>
                </a:cubicBezTo>
                <a:cubicBezTo>
                  <a:pt x="81076" y="33643"/>
                  <a:pt x="81101" y="33643"/>
                  <a:pt x="81127" y="33645"/>
                </a:cubicBezTo>
                <a:cubicBezTo>
                  <a:pt x="81569" y="33671"/>
                  <a:pt x="81906" y="33957"/>
                  <a:pt x="82322" y="34035"/>
                </a:cubicBezTo>
                <a:cubicBezTo>
                  <a:pt x="82425" y="34052"/>
                  <a:pt x="82535" y="34058"/>
                  <a:pt x="82647" y="34058"/>
                </a:cubicBezTo>
                <a:cubicBezTo>
                  <a:pt x="82870" y="34058"/>
                  <a:pt x="83100" y="34035"/>
                  <a:pt x="83308" y="34035"/>
                </a:cubicBezTo>
                <a:cubicBezTo>
                  <a:pt x="83775" y="34035"/>
                  <a:pt x="84087" y="34112"/>
                  <a:pt x="84528" y="34294"/>
                </a:cubicBezTo>
                <a:cubicBezTo>
                  <a:pt x="84918" y="34450"/>
                  <a:pt x="85307" y="34320"/>
                  <a:pt x="85696" y="34450"/>
                </a:cubicBezTo>
                <a:cubicBezTo>
                  <a:pt x="85852" y="34528"/>
                  <a:pt x="85956" y="34736"/>
                  <a:pt x="86138" y="34787"/>
                </a:cubicBezTo>
                <a:cubicBezTo>
                  <a:pt x="86371" y="34865"/>
                  <a:pt x="86631" y="34813"/>
                  <a:pt x="86865" y="34865"/>
                </a:cubicBezTo>
                <a:cubicBezTo>
                  <a:pt x="87436" y="34969"/>
                  <a:pt x="87903" y="35514"/>
                  <a:pt x="88474" y="35644"/>
                </a:cubicBezTo>
                <a:cubicBezTo>
                  <a:pt x="88705" y="35688"/>
                  <a:pt x="89032" y="35704"/>
                  <a:pt x="89375" y="35704"/>
                </a:cubicBezTo>
                <a:cubicBezTo>
                  <a:pt x="89844" y="35704"/>
                  <a:pt x="90340" y="35674"/>
                  <a:pt x="90655" y="35644"/>
                </a:cubicBezTo>
                <a:cubicBezTo>
                  <a:pt x="90992" y="35592"/>
                  <a:pt x="91174" y="35333"/>
                  <a:pt x="91486" y="35255"/>
                </a:cubicBezTo>
                <a:cubicBezTo>
                  <a:pt x="91622" y="35219"/>
                  <a:pt x="91757" y="35208"/>
                  <a:pt x="91893" y="35208"/>
                </a:cubicBezTo>
                <a:cubicBezTo>
                  <a:pt x="92101" y="35208"/>
                  <a:pt x="92308" y="35233"/>
                  <a:pt x="92516" y="35233"/>
                </a:cubicBezTo>
                <a:cubicBezTo>
                  <a:pt x="92562" y="35233"/>
                  <a:pt x="92608" y="35232"/>
                  <a:pt x="92654" y="35229"/>
                </a:cubicBezTo>
                <a:cubicBezTo>
                  <a:pt x="93175" y="35185"/>
                  <a:pt x="93605" y="34997"/>
                  <a:pt x="94126" y="34997"/>
                </a:cubicBezTo>
                <a:cubicBezTo>
                  <a:pt x="94229" y="34997"/>
                  <a:pt x="94335" y="35004"/>
                  <a:pt x="94445" y="35021"/>
                </a:cubicBezTo>
                <a:cubicBezTo>
                  <a:pt x="94913" y="35073"/>
                  <a:pt x="95328" y="35229"/>
                  <a:pt x="95821" y="35229"/>
                </a:cubicBezTo>
                <a:cubicBezTo>
                  <a:pt x="96065" y="35229"/>
                  <a:pt x="96399" y="35279"/>
                  <a:pt x="96705" y="35279"/>
                </a:cubicBezTo>
                <a:cubicBezTo>
                  <a:pt x="96888" y="35279"/>
                  <a:pt x="97061" y="35261"/>
                  <a:pt x="97197" y="35203"/>
                </a:cubicBezTo>
                <a:cubicBezTo>
                  <a:pt x="97405" y="35099"/>
                  <a:pt x="97535" y="34865"/>
                  <a:pt x="97690" y="34736"/>
                </a:cubicBezTo>
                <a:cubicBezTo>
                  <a:pt x="97976" y="34528"/>
                  <a:pt x="98235" y="34554"/>
                  <a:pt x="98547" y="34424"/>
                </a:cubicBezTo>
                <a:cubicBezTo>
                  <a:pt x="99102" y="34247"/>
                  <a:pt x="99485" y="33826"/>
                  <a:pt x="100126" y="33826"/>
                </a:cubicBezTo>
                <a:cubicBezTo>
                  <a:pt x="100144" y="33826"/>
                  <a:pt x="100163" y="33826"/>
                  <a:pt x="100183" y="33827"/>
                </a:cubicBezTo>
                <a:cubicBezTo>
                  <a:pt x="101117" y="33853"/>
                  <a:pt x="102026" y="34216"/>
                  <a:pt x="102960" y="34216"/>
                </a:cubicBezTo>
                <a:cubicBezTo>
                  <a:pt x="103324" y="34242"/>
                  <a:pt x="103687" y="34242"/>
                  <a:pt x="104051" y="34242"/>
                </a:cubicBezTo>
                <a:cubicBezTo>
                  <a:pt x="104385" y="34220"/>
                  <a:pt x="104566" y="34045"/>
                  <a:pt x="104824" y="34045"/>
                </a:cubicBezTo>
                <a:cubicBezTo>
                  <a:pt x="104867" y="34045"/>
                  <a:pt x="104911" y="34050"/>
                  <a:pt x="104959" y="34061"/>
                </a:cubicBezTo>
                <a:cubicBezTo>
                  <a:pt x="105375" y="34138"/>
                  <a:pt x="105686" y="34502"/>
                  <a:pt x="106102" y="34606"/>
                </a:cubicBezTo>
                <a:cubicBezTo>
                  <a:pt x="106205" y="34619"/>
                  <a:pt x="106303" y="34619"/>
                  <a:pt x="106403" y="34619"/>
                </a:cubicBezTo>
                <a:cubicBezTo>
                  <a:pt x="106504" y="34619"/>
                  <a:pt x="106608" y="34619"/>
                  <a:pt x="106725" y="34632"/>
                </a:cubicBezTo>
                <a:cubicBezTo>
                  <a:pt x="106984" y="34632"/>
                  <a:pt x="107166" y="34658"/>
                  <a:pt x="107426" y="34736"/>
                </a:cubicBezTo>
                <a:cubicBezTo>
                  <a:pt x="107867" y="34839"/>
                  <a:pt x="108204" y="34787"/>
                  <a:pt x="108672" y="34813"/>
                </a:cubicBezTo>
                <a:cubicBezTo>
                  <a:pt x="109347" y="34839"/>
                  <a:pt x="109970" y="35021"/>
                  <a:pt x="110671" y="35021"/>
                </a:cubicBezTo>
                <a:cubicBezTo>
                  <a:pt x="111112" y="35021"/>
                  <a:pt x="111450" y="35099"/>
                  <a:pt x="111839" y="35177"/>
                </a:cubicBezTo>
                <a:lnTo>
                  <a:pt x="111839" y="597"/>
                </a:lnTo>
                <a:cubicBezTo>
                  <a:pt x="111475" y="675"/>
                  <a:pt x="111086" y="727"/>
                  <a:pt x="110723" y="857"/>
                </a:cubicBezTo>
                <a:cubicBezTo>
                  <a:pt x="110437" y="935"/>
                  <a:pt x="110255" y="1116"/>
                  <a:pt x="109970" y="1116"/>
                </a:cubicBezTo>
                <a:cubicBezTo>
                  <a:pt x="109658" y="1116"/>
                  <a:pt x="109373" y="935"/>
                  <a:pt x="109061" y="883"/>
                </a:cubicBezTo>
                <a:cubicBezTo>
                  <a:pt x="108948" y="867"/>
                  <a:pt x="108831" y="861"/>
                  <a:pt x="108711" y="861"/>
                </a:cubicBezTo>
                <a:cubicBezTo>
                  <a:pt x="108445" y="861"/>
                  <a:pt x="108170" y="891"/>
                  <a:pt x="107919" y="909"/>
                </a:cubicBezTo>
                <a:cubicBezTo>
                  <a:pt x="107830" y="909"/>
                  <a:pt x="107751" y="907"/>
                  <a:pt x="107678" y="907"/>
                </a:cubicBezTo>
                <a:cubicBezTo>
                  <a:pt x="107495" y="907"/>
                  <a:pt x="107344" y="920"/>
                  <a:pt x="107140" y="1013"/>
                </a:cubicBezTo>
                <a:cubicBezTo>
                  <a:pt x="106906" y="1116"/>
                  <a:pt x="106854" y="1324"/>
                  <a:pt x="106569" y="1324"/>
                </a:cubicBezTo>
                <a:cubicBezTo>
                  <a:pt x="106543" y="1454"/>
                  <a:pt x="106517" y="1558"/>
                  <a:pt x="106517" y="1688"/>
                </a:cubicBezTo>
                <a:cubicBezTo>
                  <a:pt x="106128" y="1610"/>
                  <a:pt x="105920" y="1350"/>
                  <a:pt x="105530" y="1272"/>
                </a:cubicBezTo>
                <a:cubicBezTo>
                  <a:pt x="105427" y="1272"/>
                  <a:pt x="105323" y="1305"/>
                  <a:pt x="105219" y="1305"/>
                </a:cubicBezTo>
                <a:cubicBezTo>
                  <a:pt x="105193" y="1305"/>
                  <a:pt x="105167" y="1303"/>
                  <a:pt x="105141" y="1298"/>
                </a:cubicBezTo>
                <a:cubicBezTo>
                  <a:pt x="104656" y="1250"/>
                  <a:pt x="104262" y="1088"/>
                  <a:pt x="103768" y="1088"/>
                </a:cubicBezTo>
                <a:cubicBezTo>
                  <a:pt x="103733" y="1088"/>
                  <a:pt x="103697" y="1089"/>
                  <a:pt x="103661" y="1090"/>
                </a:cubicBezTo>
                <a:cubicBezTo>
                  <a:pt x="103064" y="1116"/>
                  <a:pt x="102649" y="1350"/>
                  <a:pt x="102207" y="1740"/>
                </a:cubicBezTo>
                <a:cubicBezTo>
                  <a:pt x="101818" y="2103"/>
                  <a:pt x="101533" y="2155"/>
                  <a:pt x="100987" y="2233"/>
                </a:cubicBezTo>
                <a:cubicBezTo>
                  <a:pt x="100684" y="2286"/>
                  <a:pt x="100386" y="2297"/>
                  <a:pt x="100091" y="2297"/>
                </a:cubicBezTo>
                <a:cubicBezTo>
                  <a:pt x="99881" y="2297"/>
                  <a:pt x="99672" y="2291"/>
                  <a:pt x="99465" y="2291"/>
                </a:cubicBezTo>
                <a:cubicBezTo>
                  <a:pt x="98969" y="2291"/>
                  <a:pt x="98482" y="2324"/>
                  <a:pt x="98002" y="2544"/>
                </a:cubicBezTo>
                <a:cubicBezTo>
                  <a:pt x="97794" y="2622"/>
                  <a:pt x="97509" y="2804"/>
                  <a:pt x="97275" y="2856"/>
                </a:cubicBezTo>
                <a:cubicBezTo>
                  <a:pt x="97232" y="2870"/>
                  <a:pt x="97187" y="2875"/>
                  <a:pt x="97141" y="2875"/>
                </a:cubicBezTo>
                <a:cubicBezTo>
                  <a:pt x="97068" y="2875"/>
                  <a:pt x="96994" y="2863"/>
                  <a:pt x="96926" y="2863"/>
                </a:cubicBezTo>
                <a:cubicBezTo>
                  <a:pt x="96883" y="2863"/>
                  <a:pt x="96844" y="2867"/>
                  <a:pt x="96808" y="2882"/>
                </a:cubicBezTo>
                <a:cubicBezTo>
                  <a:pt x="96522" y="2934"/>
                  <a:pt x="96340" y="3245"/>
                  <a:pt x="96055" y="3349"/>
                </a:cubicBezTo>
                <a:cubicBezTo>
                  <a:pt x="95983" y="3371"/>
                  <a:pt x="95908" y="3382"/>
                  <a:pt x="95832" y="3382"/>
                </a:cubicBezTo>
                <a:cubicBezTo>
                  <a:pt x="95553" y="3382"/>
                  <a:pt x="95256" y="3242"/>
                  <a:pt x="94990" y="3038"/>
                </a:cubicBezTo>
                <a:cubicBezTo>
                  <a:pt x="94705" y="2830"/>
                  <a:pt x="94601" y="2700"/>
                  <a:pt x="94238" y="2674"/>
                </a:cubicBezTo>
                <a:cubicBezTo>
                  <a:pt x="94092" y="2674"/>
                  <a:pt x="93930" y="2707"/>
                  <a:pt x="93778" y="2707"/>
                </a:cubicBezTo>
                <a:cubicBezTo>
                  <a:pt x="93740" y="2707"/>
                  <a:pt x="93703" y="2705"/>
                  <a:pt x="93666" y="2700"/>
                </a:cubicBezTo>
                <a:cubicBezTo>
                  <a:pt x="93427" y="2652"/>
                  <a:pt x="93297" y="2515"/>
                  <a:pt x="93054" y="2515"/>
                </a:cubicBezTo>
                <a:cubicBezTo>
                  <a:pt x="93034" y="2515"/>
                  <a:pt x="93013" y="2516"/>
                  <a:pt x="92991" y="2518"/>
                </a:cubicBezTo>
                <a:cubicBezTo>
                  <a:pt x="92810" y="2518"/>
                  <a:pt x="92446" y="2804"/>
                  <a:pt x="92239" y="2882"/>
                </a:cubicBezTo>
                <a:cubicBezTo>
                  <a:pt x="91849" y="3038"/>
                  <a:pt x="91434" y="3064"/>
                  <a:pt x="91018" y="3115"/>
                </a:cubicBezTo>
                <a:cubicBezTo>
                  <a:pt x="90731" y="3163"/>
                  <a:pt x="90487" y="3300"/>
                  <a:pt x="90185" y="3300"/>
                </a:cubicBezTo>
                <a:cubicBezTo>
                  <a:pt x="90161" y="3300"/>
                  <a:pt x="90135" y="3299"/>
                  <a:pt x="90110" y="3297"/>
                </a:cubicBezTo>
                <a:cubicBezTo>
                  <a:pt x="89824" y="3271"/>
                  <a:pt x="89565" y="3115"/>
                  <a:pt x="89279" y="3064"/>
                </a:cubicBezTo>
                <a:cubicBezTo>
                  <a:pt x="88891" y="3015"/>
                  <a:pt x="88435" y="2853"/>
                  <a:pt x="88017" y="2853"/>
                </a:cubicBezTo>
                <a:cubicBezTo>
                  <a:pt x="87988" y="2853"/>
                  <a:pt x="87958" y="2854"/>
                  <a:pt x="87929" y="2856"/>
                </a:cubicBezTo>
                <a:cubicBezTo>
                  <a:pt x="87566" y="2882"/>
                  <a:pt x="87410" y="3141"/>
                  <a:pt x="87098" y="3245"/>
                </a:cubicBezTo>
                <a:cubicBezTo>
                  <a:pt x="86839" y="3323"/>
                  <a:pt x="86631" y="3271"/>
                  <a:pt x="86423" y="3401"/>
                </a:cubicBezTo>
                <a:cubicBezTo>
                  <a:pt x="85982" y="3687"/>
                  <a:pt x="86112" y="3842"/>
                  <a:pt x="85541" y="3894"/>
                </a:cubicBezTo>
                <a:cubicBezTo>
                  <a:pt x="85411" y="3894"/>
                  <a:pt x="85255" y="3868"/>
                  <a:pt x="85099" y="3868"/>
                </a:cubicBezTo>
                <a:cubicBezTo>
                  <a:pt x="84243" y="3868"/>
                  <a:pt x="83412" y="3687"/>
                  <a:pt x="82529" y="3687"/>
                </a:cubicBezTo>
                <a:lnTo>
                  <a:pt x="80634" y="3687"/>
                </a:lnTo>
                <a:cubicBezTo>
                  <a:pt x="80452" y="3687"/>
                  <a:pt x="80271" y="3700"/>
                  <a:pt x="80089" y="3700"/>
                </a:cubicBezTo>
                <a:cubicBezTo>
                  <a:pt x="79907" y="3700"/>
                  <a:pt x="79725" y="3687"/>
                  <a:pt x="79544" y="3635"/>
                </a:cubicBezTo>
                <a:cubicBezTo>
                  <a:pt x="79128" y="3531"/>
                  <a:pt x="78791" y="3141"/>
                  <a:pt x="78350" y="3064"/>
                </a:cubicBezTo>
                <a:cubicBezTo>
                  <a:pt x="78288" y="3052"/>
                  <a:pt x="78228" y="3047"/>
                  <a:pt x="78170" y="3047"/>
                </a:cubicBezTo>
                <a:cubicBezTo>
                  <a:pt x="77567" y="3047"/>
                  <a:pt x="77149" y="3626"/>
                  <a:pt x="76818" y="4076"/>
                </a:cubicBezTo>
                <a:cubicBezTo>
                  <a:pt x="76595" y="4388"/>
                  <a:pt x="76506" y="4585"/>
                  <a:pt x="76238" y="4585"/>
                </a:cubicBezTo>
                <a:cubicBezTo>
                  <a:pt x="76195" y="4585"/>
                  <a:pt x="76146" y="4580"/>
                  <a:pt x="76091" y="4569"/>
                </a:cubicBezTo>
                <a:cubicBezTo>
                  <a:pt x="75909" y="4517"/>
                  <a:pt x="75805" y="4310"/>
                  <a:pt x="75572" y="4258"/>
                </a:cubicBezTo>
                <a:cubicBezTo>
                  <a:pt x="75551" y="4253"/>
                  <a:pt x="75527" y="4250"/>
                  <a:pt x="75501" y="4250"/>
                </a:cubicBezTo>
                <a:cubicBezTo>
                  <a:pt x="75398" y="4250"/>
                  <a:pt x="75265" y="4284"/>
                  <a:pt x="75182" y="4284"/>
                </a:cubicBezTo>
                <a:cubicBezTo>
                  <a:pt x="75064" y="4284"/>
                  <a:pt x="74953" y="4267"/>
                  <a:pt x="74842" y="4267"/>
                </a:cubicBezTo>
                <a:cubicBezTo>
                  <a:pt x="74758" y="4267"/>
                  <a:pt x="74674" y="4276"/>
                  <a:pt x="74585" y="4310"/>
                </a:cubicBezTo>
                <a:cubicBezTo>
                  <a:pt x="74429" y="4362"/>
                  <a:pt x="74352" y="4569"/>
                  <a:pt x="74196" y="4621"/>
                </a:cubicBezTo>
                <a:cubicBezTo>
                  <a:pt x="73858" y="4751"/>
                  <a:pt x="73495" y="4673"/>
                  <a:pt x="73157" y="4803"/>
                </a:cubicBezTo>
                <a:cubicBezTo>
                  <a:pt x="72867" y="4923"/>
                  <a:pt x="72689" y="4997"/>
                  <a:pt x="72483" y="4997"/>
                </a:cubicBezTo>
                <a:cubicBezTo>
                  <a:pt x="72376" y="4997"/>
                  <a:pt x="72261" y="4977"/>
                  <a:pt x="72119" y="4933"/>
                </a:cubicBezTo>
                <a:cubicBezTo>
                  <a:pt x="71807" y="4829"/>
                  <a:pt x="71574" y="4569"/>
                  <a:pt x="71314" y="4387"/>
                </a:cubicBezTo>
                <a:cubicBezTo>
                  <a:pt x="71055" y="4206"/>
                  <a:pt x="70873" y="4180"/>
                  <a:pt x="70613" y="4076"/>
                </a:cubicBezTo>
                <a:cubicBezTo>
                  <a:pt x="69995" y="3829"/>
                  <a:pt x="69070" y="3110"/>
                  <a:pt x="68333" y="3110"/>
                </a:cubicBezTo>
                <a:cubicBezTo>
                  <a:pt x="68297" y="3110"/>
                  <a:pt x="68260" y="3112"/>
                  <a:pt x="68225" y="3115"/>
                </a:cubicBezTo>
                <a:cubicBezTo>
                  <a:pt x="68043" y="3141"/>
                  <a:pt x="67861" y="3297"/>
                  <a:pt x="67654" y="3297"/>
                </a:cubicBezTo>
                <a:cubicBezTo>
                  <a:pt x="67420" y="3297"/>
                  <a:pt x="67238" y="3115"/>
                  <a:pt x="67057" y="3115"/>
                </a:cubicBezTo>
                <a:cubicBezTo>
                  <a:pt x="67038" y="3114"/>
                  <a:pt x="67019" y="3113"/>
                  <a:pt x="67000" y="3113"/>
                </a:cubicBezTo>
                <a:cubicBezTo>
                  <a:pt x="66740" y="3113"/>
                  <a:pt x="66518" y="3271"/>
                  <a:pt x="66252" y="3271"/>
                </a:cubicBezTo>
                <a:cubicBezTo>
                  <a:pt x="66182" y="3279"/>
                  <a:pt x="66115" y="3283"/>
                  <a:pt x="66050" y="3283"/>
                </a:cubicBezTo>
                <a:cubicBezTo>
                  <a:pt x="65708" y="3283"/>
                  <a:pt x="65429" y="3181"/>
                  <a:pt x="65058" y="3115"/>
                </a:cubicBezTo>
                <a:cubicBezTo>
                  <a:pt x="64978" y="3104"/>
                  <a:pt x="64895" y="3100"/>
                  <a:pt x="64810" y="3100"/>
                </a:cubicBezTo>
                <a:cubicBezTo>
                  <a:pt x="64620" y="3100"/>
                  <a:pt x="64417" y="3120"/>
                  <a:pt x="64219" y="3120"/>
                </a:cubicBezTo>
                <a:cubicBezTo>
                  <a:pt x="64098" y="3120"/>
                  <a:pt x="63978" y="3112"/>
                  <a:pt x="63863" y="3089"/>
                </a:cubicBezTo>
                <a:cubicBezTo>
                  <a:pt x="63422" y="2986"/>
                  <a:pt x="63240" y="2544"/>
                  <a:pt x="62721" y="2466"/>
                </a:cubicBezTo>
                <a:cubicBezTo>
                  <a:pt x="62630" y="2459"/>
                  <a:pt x="62530" y="2456"/>
                  <a:pt x="62426" y="2456"/>
                </a:cubicBezTo>
                <a:cubicBezTo>
                  <a:pt x="62175" y="2456"/>
                  <a:pt x="61903" y="2474"/>
                  <a:pt x="61683" y="2492"/>
                </a:cubicBezTo>
                <a:cubicBezTo>
                  <a:pt x="61319" y="2492"/>
                  <a:pt x="61138" y="2700"/>
                  <a:pt x="60800" y="2804"/>
                </a:cubicBezTo>
                <a:cubicBezTo>
                  <a:pt x="60739" y="2820"/>
                  <a:pt x="60680" y="2827"/>
                  <a:pt x="60623" y="2827"/>
                </a:cubicBezTo>
                <a:cubicBezTo>
                  <a:pt x="60343" y="2827"/>
                  <a:pt x="60094" y="2668"/>
                  <a:pt x="59807" y="2668"/>
                </a:cubicBezTo>
                <a:cubicBezTo>
                  <a:pt x="59775" y="2668"/>
                  <a:pt x="59743" y="2670"/>
                  <a:pt x="59710" y="2674"/>
                </a:cubicBezTo>
                <a:cubicBezTo>
                  <a:pt x="59502" y="2700"/>
                  <a:pt x="59320" y="2856"/>
                  <a:pt x="59191" y="2882"/>
                </a:cubicBezTo>
                <a:cubicBezTo>
                  <a:pt x="58983" y="2882"/>
                  <a:pt x="58905" y="2778"/>
                  <a:pt x="58723" y="2726"/>
                </a:cubicBezTo>
                <a:cubicBezTo>
                  <a:pt x="58658" y="2713"/>
                  <a:pt x="58580" y="2713"/>
                  <a:pt x="58506" y="2713"/>
                </a:cubicBezTo>
                <a:cubicBezTo>
                  <a:pt x="58431" y="2713"/>
                  <a:pt x="58360" y="2713"/>
                  <a:pt x="58308" y="2700"/>
                </a:cubicBezTo>
                <a:cubicBezTo>
                  <a:pt x="58100" y="2622"/>
                  <a:pt x="57996" y="2492"/>
                  <a:pt x="57789" y="2389"/>
                </a:cubicBezTo>
                <a:cubicBezTo>
                  <a:pt x="57693" y="2342"/>
                  <a:pt x="57610" y="2323"/>
                  <a:pt x="57534" y="2323"/>
                </a:cubicBezTo>
                <a:cubicBezTo>
                  <a:pt x="57072" y="2323"/>
                  <a:pt x="56931" y="3073"/>
                  <a:pt x="56374" y="3073"/>
                </a:cubicBezTo>
                <a:cubicBezTo>
                  <a:pt x="56307" y="3073"/>
                  <a:pt x="56234" y="3062"/>
                  <a:pt x="56153" y="3038"/>
                </a:cubicBezTo>
                <a:cubicBezTo>
                  <a:pt x="55556" y="2882"/>
                  <a:pt x="55115" y="2414"/>
                  <a:pt x="54595" y="2155"/>
                </a:cubicBezTo>
                <a:cubicBezTo>
                  <a:pt x="54431" y="2077"/>
                  <a:pt x="54270" y="2048"/>
                  <a:pt x="54110" y="2048"/>
                </a:cubicBezTo>
                <a:cubicBezTo>
                  <a:pt x="53791" y="2048"/>
                  <a:pt x="53479" y="2164"/>
                  <a:pt x="53168" y="2233"/>
                </a:cubicBezTo>
                <a:cubicBezTo>
                  <a:pt x="52949" y="2291"/>
                  <a:pt x="52673" y="2325"/>
                  <a:pt x="52404" y="2325"/>
                </a:cubicBezTo>
                <a:cubicBezTo>
                  <a:pt x="52194" y="2325"/>
                  <a:pt x="51988" y="2304"/>
                  <a:pt x="51818" y="2259"/>
                </a:cubicBezTo>
                <a:cubicBezTo>
                  <a:pt x="51454" y="2155"/>
                  <a:pt x="51195" y="1921"/>
                  <a:pt x="50779" y="1895"/>
                </a:cubicBezTo>
                <a:cubicBezTo>
                  <a:pt x="50435" y="1871"/>
                  <a:pt x="49974" y="1660"/>
                  <a:pt x="49639" y="1660"/>
                </a:cubicBezTo>
                <a:cubicBezTo>
                  <a:pt x="49621" y="1660"/>
                  <a:pt x="49603" y="1660"/>
                  <a:pt x="49585" y="1662"/>
                </a:cubicBezTo>
                <a:cubicBezTo>
                  <a:pt x="49248" y="1714"/>
                  <a:pt x="49066" y="2025"/>
                  <a:pt x="48702" y="2103"/>
                </a:cubicBezTo>
                <a:cubicBezTo>
                  <a:pt x="48597" y="2117"/>
                  <a:pt x="48494" y="2120"/>
                  <a:pt x="48391" y="2120"/>
                </a:cubicBezTo>
                <a:cubicBezTo>
                  <a:pt x="48328" y="2120"/>
                  <a:pt x="48265" y="2119"/>
                  <a:pt x="48201" y="2119"/>
                </a:cubicBezTo>
                <a:cubicBezTo>
                  <a:pt x="47986" y="2119"/>
                  <a:pt x="47768" y="2130"/>
                  <a:pt x="47534" y="2233"/>
                </a:cubicBezTo>
                <a:cubicBezTo>
                  <a:pt x="47067" y="2440"/>
                  <a:pt x="47015" y="2492"/>
                  <a:pt x="46470" y="2492"/>
                </a:cubicBezTo>
                <a:cubicBezTo>
                  <a:pt x="46099" y="2492"/>
                  <a:pt x="45681" y="2257"/>
                  <a:pt x="45373" y="2257"/>
                </a:cubicBezTo>
                <a:cubicBezTo>
                  <a:pt x="45357" y="2257"/>
                  <a:pt x="45342" y="2257"/>
                  <a:pt x="45327" y="2259"/>
                </a:cubicBezTo>
                <a:cubicBezTo>
                  <a:pt x="45068" y="2311"/>
                  <a:pt x="44912" y="2440"/>
                  <a:pt x="44627" y="2492"/>
                </a:cubicBezTo>
                <a:cubicBezTo>
                  <a:pt x="44531" y="2506"/>
                  <a:pt x="44431" y="2511"/>
                  <a:pt x="44328" y="2511"/>
                </a:cubicBezTo>
                <a:cubicBezTo>
                  <a:pt x="44095" y="2511"/>
                  <a:pt x="43848" y="2487"/>
                  <a:pt x="43611" y="2487"/>
                </a:cubicBezTo>
                <a:cubicBezTo>
                  <a:pt x="43551" y="2487"/>
                  <a:pt x="43491" y="2488"/>
                  <a:pt x="43432" y="2492"/>
                </a:cubicBezTo>
                <a:cubicBezTo>
                  <a:pt x="43095" y="2492"/>
                  <a:pt x="42861" y="2674"/>
                  <a:pt x="42550" y="2674"/>
                </a:cubicBezTo>
                <a:cubicBezTo>
                  <a:pt x="42212" y="2674"/>
                  <a:pt x="41693" y="2337"/>
                  <a:pt x="41459" y="2129"/>
                </a:cubicBezTo>
                <a:cubicBezTo>
                  <a:pt x="41122" y="1869"/>
                  <a:pt x="40862" y="1584"/>
                  <a:pt x="40421" y="1428"/>
                </a:cubicBezTo>
                <a:cubicBezTo>
                  <a:pt x="40099" y="1326"/>
                  <a:pt x="39610" y="1236"/>
                  <a:pt x="39166" y="1236"/>
                </a:cubicBezTo>
                <a:cubicBezTo>
                  <a:pt x="38930" y="1236"/>
                  <a:pt x="38706" y="1261"/>
                  <a:pt x="38526" y="1324"/>
                </a:cubicBezTo>
                <a:cubicBezTo>
                  <a:pt x="38214" y="1444"/>
                  <a:pt x="38079" y="1719"/>
                  <a:pt x="37692" y="1719"/>
                </a:cubicBezTo>
                <a:cubicBezTo>
                  <a:pt x="37660" y="1719"/>
                  <a:pt x="37627" y="1717"/>
                  <a:pt x="37591" y="1714"/>
                </a:cubicBezTo>
                <a:cubicBezTo>
                  <a:pt x="37166" y="1639"/>
                  <a:pt x="37030" y="1323"/>
                  <a:pt x="36603" y="1323"/>
                </a:cubicBezTo>
                <a:cubicBezTo>
                  <a:pt x="36587" y="1323"/>
                  <a:pt x="36570" y="1323"/>
                  <a:pt x="36553" y="1324"/>
                </a:cubicBezTo>
                <a:cubicBezTo>
                  <a:pt x="36345" y="1324"/>
                  <a:pt x="36059" y="1480"/>
                  <a:pt x="35826" y="1506"/>
                </a:cubicBezTo>
                <a:lnTo>
                  <a:pt x="35151" y="1506"/>
                </a:lnTo>
                <a:cubicBezTo>
                  <a:pt x="35101" y="1503"/>
                  <a:pt x="35054" y="1501"/>
                  <a:pt x="35009" y="1501"/>
                </a:cubicBezTo>
                <a:cubicBezTo>
                  <a:pt x="34711" y="1501"/>
                  <a:pt x="34529" y="1575"/>
                  <a:pt x="34190" y="1688"/>
                </a:cubicBezTo>
                <a:cubicBezTo>
                  <a:pt x="33720" y="1872"/>
                  <a:pt x="33239" y="1905"/>
                  <a:pt x="32747" y="1905"/>
                </a:cubicBezTo>
                <a:cubicBezTo>
                  <a:pt x="32478" y="1905"/>
                  <a:pt x="32207" y="1895"/>
                  <a:pt x="31932" y="1895"/>
                </a:cubicBezTo>
                <a:cubicBezTo>
                  <a:pt x="31568" y="1895"/>
                  <a:pt x="31387" y="1973"/>
                  <a:pt x="31049" y="2077"/>
                </a:cubicBezTo>
                <a:cubicBezTo>
                  <a:pt x="30858" y="2151"/>
                  <a:pt x="30749" y="2178"/>
                  <a:pt x="30655" y="2178"/>
                </a:cubicBezTo>
                <a:cubicBezTo>
                  <a:pt x="30520" y="2178"/>
                  <a:pt x="30416" y="2123"/>
                  <a:pt x="30140" y="2077"/>
                </a:cubicBezTo>
                <a:cubicBezTo>
                  <a:pt x="30059" y="2063"/>
                  <a:pt x="29969" y="2059"/>
                  <a:pt x="29873" y="2059"/>
                </a:cubicBezTo>
                <a:cubicBezTo>
                  <a:pt x="29660" y="2059"/>
                  <a:pt x="29422" y="2082"/>
                  <a:pt x="29209" y="2082"/>
                </a:cubicBezTo>
                <a:cubicBezTo>
                  <a:pt x="29154" y="2082"/>
                  <a:pt x="29101" y="2081"/>
                  <a:pt x="29050" y="2077"/>
                </a:cubicBezTo>
                <a:cubicBezTo>
                  <a:pt x="28635" y="2077"/>
                  <a:pt x="28323" y="1947"/>
                  <a:pt x="27934" y="1869"/>
                </a:cubicBezTo>
                <a:cubicBezTo>
                  <a:pt x="27805" y="1853"/>
                  <a:pt x="27666" y="1847"/>
                  <a:pt x="27524" y="1847"/>
                </a:cubicBezTo>
                <a:cubicBezTo>
                  <a:pt x="27206" y="1847"/>
                  <a:pt x="26870" y="1877"/>
                  <a:pt x="26584" y="1895"/>
                </a:cubicBezTo>
                <a:cubicBezTo>
                  <a:pt x="26532" y="1895"/>
                  <a:pt x="26399" y="1907"/>
                  <a:pt x="26293" y="1907"/>
                </a:cubicBezTo>
                <a:cubicBezTo>
                  <a:pt x="26241" y="1907"/>
                  <a:pt x="26194" y="1904"/>
                  <a:pt x="26168" y="1895"/>
                </a:cubicBezTo>
                <a:cubicBezTo>
                  <a:pt x="25935" y="1817"/>
                  <a:pt x="25987" y="1636"/>
                  <a:pt x="25805" y="1532"/>
                </a:cubicBezTo>
                <a:cubicBezTo>
                  <a:pt x="25733" y="1496"/>
                  <a:pt x="25660" y="1485"/>
                  <a:pt x="25588" y="1485"/>
                </a:cubicBezTo>
                <a:cubicBezTo>
                  <a:pt x="25477" y="1485"/>
                  <a:pt x="25366" y="1510"/>
                  <a:pt x="25256" y="1510"/>
                </a:cubicBezTo>
                <a:cubicBezTo>
                  <a:pt x="25231" y="1510"/>
                  <a:pt x="25206" y="1509"/>
                  <a:pt x="25182" y="1506"/>
                </a:cubicBezTo>
                <a:cubicBezTo>
                  <a:pt x="25078" y="1480"/>
                  <a:pt x="24870" y="1324"/>
                  <a:pt x="24793" y="1324"/>
                </a:cubicBezTo>
                <a:cubicBezTo>
                  <a:pt x="24783" y="1324"/>
                  <a:pt x="24773" y="1323"/>
                  <a:pt x="24763" y="1323"/>
                </a:cubicBezTo>
                <a:cubicBezTo>
                  <a:pt x="24319" y="1323"/>
                  <a:pt x="24162" y="1900"/>
                  <a:pt x="23806" y="2103"/>
                </a:cubicBezTo>
                <a:cubicBezTo>
                  <a:pt x="23313" y="2363"/>
                  <a:pt x="22560" y="2648"/>
                  <a:pt x="22015" y="2700"/>
                </a:cubicBezTo>
                <a:cubicBezTo>
                  <a:pt x="21775" y="2713"/>
                  <a:pt x="21537" y="2722"/>
                  <a:pt x="21300" y="2722"/>
                </a:cubicBezTo>
                <a:cubicBezTo>
                  <a:pt x="20614" y="2722"/>
                  <a:pt x="19938" y="2653"/>
                  <a:pt x="19263" y="2440"/>
                </a:cubicBezTo>
                <a:cubicBezTo>
                  <a:pt x="19055" y="2363"/>
                  <a:pt x="18854" y="2304"/>
                  <a:pt x="18653" y="2304"/>
                </a:cubicBezTo>
                <a:cubicBezTo>
                  <a:pt x="18452" y="2304"/>
                  <a:pt x="18250" y="2363"/>
                  <a:pt x="18043" y="2518"/>
                </a:cubicBezTo>
                <a:cubicBezTo>
                  <a:pt x="17783" y="2726"/>
                  <a:pt x="17627" y="3193"/>
                  <a:pt x="17290" y="3271"/>
                </a:cubicBezTo>
                <a:cubicBezTo>
                  <a:pt x="17186" y="2648"/>
                  <a:pt x="16563" y="1402"/>
                  <a:pt x="15862" y="1272"/>
                </a:cubicBezTo>
                <a:cubicBezTo>
                  <a:pt x="15841" y="1269"/>
                  <a:pt x="15820" y="1268"/>
                  <a:pt x="15799" y="1268"/>
                </a:cubicBezTo>
                <a:cubicBezTo>
                  <a:pt x="15671" y="1268"/>
                  <a:pt x="15533" y="1313"/>
                  <a:pt x="15393" y="1313"/>
                </a:cubicBezTo>
                <a:cubicBezTo>
                  <a:pt x="15350" y="1313"/>
                  <a:pt x="15308" y="1309"/>
                  <a:pt x="15265" y="1298"/>
                </a:cubicBezTo>
                <a:cubicBezTo>
                  <a:pt x="14979" y="1246"/>
                  <a:pt x="14901" y="1039"/>
                  <a:pt x="14668" y="883"/>
                </a:cubicBezTo>
                <a:cubicBezTo>
                  <a:pt x="14330" y="649"/>
                  <a:pt x="13889" y="519"/>
                  <a:pt x="13474" y="493"/>
                </a:cubicBezTo>
                <a:cubicBezTo>
                  <a:pt x="13352" y="493"/>
                  <a:pt x="13208" y="482"/>
                  <a:pt x="13072" y="482"/>
                </a:cubicBezTo>
                <a:cubicBezTo>
                  <a:pt x="13003" y="482"/>
                  <a:pt x="12937" y="485"/>
                  <a:pt x="12877" y="493"/>
                </a:cubicBezTo>
                <a:cubicBezTo>
                  <a:pt x="12773" y="519"/>
                  <a:pt x="12487" y="675"/>
                  <a:pt x="12461" y="675"/>
                </a:cubicBezTo>
                <a:cubicBezTo>
                  <a:pt x="12192" y="675"/>
                  <a:pt x="11947" y="491"/>
                  <a:pt x="11659" y="491"/>
                </a:cubicBezTo>
                <a:cubicBezTo>
                  <a:pt x="11641" y="491"/>
                  <a:pt x="11623" y="492"/>
                  <a:pt x="11604" y="493"/>
                </a:cubicBezTo>
                <a:cubicBezTo>
                  <a:pt x="11371" y="493"/>
                  <a:pt x="11215" y="623"/>
                  <a:pt x="11007" y="675"/>
                </a:cubicBezTo>
                <a:cubicBezTo>
                  <a:pt x="10840" y="708"/>
                  <a:pt x="10655" y="718"/>
                  <a:pt x="10464" y="718"/>
                </a:cubicBezTo>
                <a:cubicBezTo>
                  <a:pt x="10209" y="718"/>
                  <a:pt x="9947" y="701"/>
                  <a:pt x="9709" y="701"/>
                </a:cubicBezTo>
                <a:cubicBezTo>
                  <a:pt x="9207" y="701"/>
                  <a:pt x="8636" y="782"/>
                  <a:pt x="8096" y="782"/>
                </a:cubicBezTo>
                <a:cubicBezTo>
                  <a:pt x="7826" y="782"/>
                  <a:pt x="7563" y="762"/>
                  <a:pt x="7321" y="701"/>
                </a:cubicBezTo>
                <a:cubicBezTo>
                  <a:pt x="7139" y="649"/>
                  <a:pt x="6932" y="493"/>
                  <a:pt x="6724" y="493"/>
                </a:cubicBezTo>
                <a:cubicBezTo>
                  <a:pt x="6704" y="491"/>
                  <a:pt x="6686" y="490"/>
                  <a:pt x="6669" y="490"/>
                </a:cubicBezTo>
                <a:cubicBezTo>
                  <a:pt x="6463" y="490"/>
                  <a:pt x="6450" y="625"/>
                  <a:pt x="6283" y="649"/>
                </a:cubicBezTo>
                <a:cubicBezTo>
                  <a:pt x="6088" y="701"/>
                  <a:pt x="5880" y="714"/>
                  <a:pt x="5669" y="714"/>
                </a:cubicBezTo>
                <a:cubicBezTo>
                  <a:pt x="5458" y="714"/>
                  <a:pt x="5244" y="701"/>
                  <a:pt x="5036" y="701"/>
                </a:cubicBezTo>
                <a:cubicBezTo>
                  <a:pt x="4410" y="701"/>
                  <a:pt x="3816" y="481"/>
                  <a:pt x="3179" y="481"/>
                </a:cubicBezTo>
                <a:cubicBezTo>
                  <a:pt x="2998" y="481"/>
                  <a:pt x="2812" y="499"/>
                  <a:pt x="2622" y="545"/>
                </a:cubicBezTo>
                <a:cubicBezTo>
                  <a:pt x="2440" y="571"/>
                  <a:pt x="2414" y="675"/>
                  <a:pt x="2181" y="701"/>
                </a:cubicBezTo>
                <a:cubicBezTo>
                  <a:pt x="2120" y="710"/>
                  <a:pt x="2054" y="713"/>
                  <a:pt x="1986" y="713"/>
                </a:cubicBezTo>
                <a:cubicBezTo>
                  <a:pt x="1849" y="713"/>
                  <a:pt x="1705" y="701"/>
                  <a:pt x="1584" y="701"/>
                </a:cubicBezTo>
                <a:cubicBezTo>
                  <a:pt x="1090" y="701"/>
                  <a:pt x="987" y="675"/>
                  <a:pt x="597" y="441"/>
                </a:cubicBezTo>
                <a:cubicBezTo>
                  <a:pt x="363" y="312"/>
                  <a:pt x="182" y="15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2063100" y="1650969"/>
            <a:ext cx="5017800" cy="15687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792550" y="524413"/>
            <a:ext cx="1558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3194950" y="3562751"/>
            <a:ext cx="27543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3/22/2024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78152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3/22/2024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31692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3/22/2024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8332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blip>
          <a:srcRect t="327" b="327"/>
          <a:stretch/>
        </p:blipFill>
        <p:spPr>
          <a:xfrm rot="10800000" flipH="1">
            <a:off x="327824" y="184501"/>
            <a:ext cx="8488200" cy="4743300"/>
          </a:xfrm>
          <a:prstGeom prst="round2SameRect">
            <a:avLst>
              <a:gd name="adj1" fmla="val 16667"/>
              <a:gd name="adj2" fmla="val 0"/>
            </a:avLst>
          </a:prstGeom>
          <a:noFill/>
          <a:ln>
            <a:noFill/>
          </a:ln>
        </p:spPr>
      </p:pic>
      <p:sp>
        <p:nvSpPr>
          <p:cNvPr id="34" name="Google Shape;34;p6"/>
          <p:cNvSpPr/>
          <p:nvPr/>
        </p:nvSpPr>
        <p:spPr>
          <a:xfrm>
            <a:off x="-498576" y="-1007200"/>
            <a:ext cx="10141001" cy="1390342"/>
          </a:xfrm>
          <a:custGeom>
            <a:avLst/>
            <a:gdLst/>
            <a:ahLst/>
            <a:cxnLst/>
            <a:rect l="l" t="t" r="r" b="b"/>
            <a:pathLst>
              <a:path w="111839" h="36148" extrusionOk="0">
                <a:moveTo>
                  <a:pt x="0" y="0"/>
                </a:moveTo>
                <a:lnTo>
                  <a:pt x="0" y="35462"/>
                </a:lnTo>
                <a:cubicBezTo>
                  <a:pt x="286" y="35462"/>
                  <a:pt x="545" y="35462"/>
                  <a:pt x="805" y="35385"/>
                </a:cubicBezTo>
                <a:cubicBezTo>
                  <a:pt x="1186" y="35250"/>
                  <a:pt x="1296" y="35058"/>
                  <a:pt x="1636" y="35058"/>
                </a:cubicBezTo>
                <a:cubicBezTo>
                  <a:pt x="1690" y="35058"/>
                  <a:pt x="1750" y="35062"/>
                  <a:pt x="1817" y="35073"/>
                </a:cubicBezTo>
                <a:cubicBezTo>
                  <a:pt x="2388" y="35151"/>
                  <a:pt x="3011" y="35333"/>
                  <a:pt x="3557" y="35462"/>
                </a:cubicBezTo>
                <a:cubicBezTo>
                  <a:pt x="3964" y="35573"/>
                  <a:pt x="4382" y="35632"/>
                  <a:pt x="4798" y="35632"/>
                </a:cubicBezTo>
                <a:cubicBezTo>
                  <a:pt x="5259" y="35632"/>
                  <a:pt x="5717" y="35560"/>
                  <a:pt x="6153" y="35411"/>
                </a:cubicBezTo>
                <a:cubicBezTo>
                  <a:pt x="6411" y="35334"/>
                  <a:pt x="6630" y="35307"/>
                  <a:pt x="6837" y="35307"/>
                </a:cubicBezTo>
                <a:cubicBezTo>
                  <a:pt x="7194" y="35307"/>
                  <a:pt x="7517" y="35387"/>
                  <a:pt x="7944" y="35436"/>
                </a:cubicBezTo>
                <a:cubicBezTo>
                  <a:pt x="8081" y="35444"/>
                  <a:pt x="8218" y="35447"/>
                  <a:pt x="8354" y="35447"/>
                </a:cubicBezTo>
                <a:cubicBezTo>
                  <a:pt x="8683" y="35447"/>
                  <a:pt x="9008" y="35429"/>
                  <a:pt x="9320" y="35411"/>
                </a:cubicBezTo>
                <a:cubicBezTo>
                  <a:pt x="9787" y="35411"/>
                  <a:pt x="10203" y="35229"/>
                  <a:pt x="10670" y="35203"/>
                </a:cubicBezTo>
                <a:cubicBezTo>
                  <a:pt x="11085" y="35177"/>
                  <a:pt x="11345" y="35229"/>
                  <a:pt x="11734" y="35073"/>
                </a:cubicBezTo>
                <a:cubicBezTo>
                  <a:pt x="12016" y="34966"/>
                  <a:pt x="12281" y="34927"/>
                  <a:pt x="12537" y="34927"/>
                </a:cubicBezTo>
                <a:cubicBezTo>
                  <a:pt x="13153" y="34927"/>
                  <a:pt x="13722" y="35155"/>
                  <a:pt x="14382" y="35229"/>
                </a:cubicBezTo>
                <a:cubicBezTo>
                  <a:pt x="14431" y="35233"/>
                  <a:pt x="14478" y="35234"/>
                  <a:pt x="14526" y="35234"/>
                </a:cubicBezTo>
                <a:cubicBezTo>
                  <a:pt x="14675" y="35234"/>
                  <a:pt x="14821" y="35219"/>
                  <a:pt x="14974" y="35219"/>
                </a:cubicBezTo>
                <a:cubicBezTo>
                  <a:pt x="15084" y="35219"/>
                  <a:pt x="15197" y="35227"/>
                  <a:pt x="15317" y="35255"/>
                </a:cubicBezTo>
                <a:cubicBezTo>
                  <a:pt x="15550" y="35307"/>
                  <a:pt x="15862" y="35540"/>
                  <a:pt x="16096" y="35592"/>
                </a:cubicBezTo>
                <a:cubicBezTo>
                  <a:pt x="16162" y="35603"/>
                  <a:pt x="16226" y="35608"/>
                  <a:pt x="16289" y="35608"/>
                </a:cubicBezTo>
                <a:cubicBezTo>
                  <a:pt x="16669" y="35608"/>
                  <a:pt x="16996" y="35433"/>
                  <a:pt x="17420" y="35411"/>
                </a:cubicBezTo>
                <a:cubicBezTo>
                  <a:pt x="17450" y="35407"/>
                  <a:pt x="17480" y="35405"/>
                  <a:pt x="17511" y="35405"/>
                </a:cubicBezTo>
                <a:cubicBezTo>
                  <a:pt x="17658" y="35405"/>
                  <a:pt x="17805" y="35442"/>
                  <a:pt x="17951" y="35442"/>
                </a:cubicBezTo>
                <a:cubicBezTo>
                  <a:pt x="17982" y="35442"/>
                  <a:pt x="18012" y="35440"/>
                  <a:pt x="18043" y="35436"/>
                </a:cubicBezTo>
                <a:cubicBezTo>
                  <a:pt x="18198" y="35411"/>
                  <a:pt x="18458" y="35255"/>
                  <a:pt x="18588" y="35255"/>
                </a:cubicBezTo>
                <a:cubicBezTo>
                  <a:pt x="18828" y="35255"/>
                  <a:pt x="18912" y="35387"/>
                  <a:pt x="19087" y="35387"/>
                </a:cubicBezTo>
                <a:cubicBezTo>
                  <a:pt x="19102" y="35387"/>
                  <a:pt x="19117" y="35387"/>
                  <a:pt x="19133" y="35385"/>
                </a:cubicBezTo>
                <a:cubicBezTo>
                  <a:pt x="19455" y="35367"/>
                  <a:pt x="19518" y="35201"/>
                  <a:pt x="19704" y="35201"/>
                </a:cubicBezTo>
                <a:cubicBezTo>
                  <a:pt x="19788" y="35201"/>
                  <a:pt x="19898" y="35235"/>
                  <a:pt x="20068" y="35333"/>
                </a:cubicBezTo>
                <a:cubicBezTo>
                  <a:pt x="20507" y="35563"/>
                  <a:pt x="20727" y="36148"/>
                  <a:pt x="21137" y="36148"/>
                </a:cubicBezTo>
                <a:cubicBezTo>
                  <a:pt x="21235" y="36148"/>
                  <a:pt x="21344" y="36114"/>
                  <a:pt x="21470" y="36034"/>
                </a:cubicBezTo>
                <a:cubicBezTo>
                  <a:pt x="22015" y="35670"/>
                  <a:pt x="22352" y="35307"/>
                  <a:pt x="23027" y="35125"/>
                </a:cubicBezTo>
                <a:cubicBezTo>
                  <a:pt x="23464" y="35012"/>
                  <a:pt x="23910" y="34967"/>
                  <a:pt x="24360" y="34967"/>
                </a:cubicBezTo>
                <a:cubicBezTo>
                  <a:pt x="25356" y="34967"/>
                  <a:pt x="26371" y="35188"/>
                  <a:pt x="27337" y="35385"/>
                </a:cubicBezTo>
                <a:cubicBezTo>
                  <a:pt x="27475" y="35408"/>
                  <a:pt x="27613" y="35415"/>
                  <a:pt x="27751" y="35415"/>
                </a:cubicBezTo>
                <a:cubicBezTo>
                  <a:pt x="27980" y="35415"/>
                  <a:pt x="28210" y="35395"/>
                  <a:pt x="28445" y="35395"/>
                </a:cubicBezTo>
                <a:cubicBezTo>
                  <a:pt x="28550" y="35395"/>
                  <a:pt x="28657" y="35399"/>
                  <a:pt x="28765" y="35411"/>
                </a:cubicBezTo>
                <a:cubicBezTo>
                  <a:pt x="29121" y="35455"/>
                  <a:pt x="29421" y="35634"/>
                  <a:pt x="29778" y="35634"/>
                </a:cubicBezTo>
                <a:cubicBezTo>
                  <a:pt x="29837" y="35634"/>
                  <a:pt x="29897" y="35629"/>
                  <a:pt x="29959" y="35618"/>
                </a:cubicBezTo>
                <a:cubicBezTo>
                  <a:pt x="30114" y="35592"/>
                  <a:pt x="30218" y="35488"/>
                  <a:pt x="30400" y="35462"/>
                </a:cubicBezTo>
                <a:cubicBezTo>
                  <a:pt x="30497" y="35443"/>
                  <a:pt x="30579" y="35435"/>
                  <a:pt x="30651" y="35435"/>
                </a:cubicBezTo>
                <a:cubicBezTo>
                  <a:pt x="30869" y="35435"/>
                  <a:pt x="31010" y="35508"/>
                  <a:pt x="31283" y="35566"/>
                </a:cubicBezTo>
                <a:cubicBezTo>
                  <a:pt x="31529" y="35618"/>
                  <a:pt x="31782" y="35631"/>
                  <a:pt x="32039" y="35631"/>
                </a:cubicBezTo>
                <a:cubicBezTo>
                  <a:pt x="32295" y="35631"/>
                  <a:pt x="32555" y="35618"/>
                  <a:pt x="32814" y="35618"/>
                </a:cubicBezTo>
                <a:cubicBezTo>
                  <a:pt x="33161" y="35618"/>
                  <a:pt x="33530" y="35584"/>
                  <a:pt x="33884" y="35584"/>
                </a:cubicBezTo>
                <a:cubicBezTo>
                  <a:pt x="34061" y="35584"/>
                  <a:pt x="34234" y="35592"/>
                  <a:pt x="34398" y="35618"/>
                </a:cubicBezTo>
                <a:cubicBezTo>
                  <a:pt x="34687" y="35654"/>
                  <a:pt x="34838" y="35703"/>
                  <a:pt x="35025" y="35703"/>
                </a:cubicBezTo>
                <a:cubicBezTo>
                  <a:pt x="35107" y="35703"/>
                  <a:pt x="35196" y="35694"/>
                  <a:pt x="35307" y="35670"/>
                </a:cubicBezTo>
                <a:cubicBezTo>
                  <a:pt x="35498" y="35625"/>
                  <a:pt x="35694" y="35614"/>
                  <a:pt x="35893" y="35614"/>
                </a:cubicBezTo>
                <a:cubicBezTo>
                  <a:pt x="36079" y="35614"/>
                  <a:pt x="36268" y="35624"/>
                  <a:pt x="36458" y="35624"/>
                </a:cubicBezTo>
                <a:cubicBezTo>
                  <a:pt x="36533" y="35624"/>
                  <a:pt x="36608" y="35622"/>
                  <a:pt x="36683" y="35618"/>
                </a:cubicBezTo>
                <a:cubicBezTo>
                  <a:pt x="37539" y="35592"/>
                  <a:pt x="38318" y="35411"/>
                  <a:pt x="39201" y="35411"/>
                </a:cubicBezTo>
                <a:cubicBezTo>
                  <a:pt x="39228" y="35412"/>
                  <a:pt x="39255" y="35413"/>
                  <a:pt x="39283" y="35413"/>
                </a:cubicBezTo>
                <a:cubicBezTo>
                  <a:pt x="39772" y="35413"/>
                  <a:pt x="40239" y="35203"/>
                  <a:pt x="40706" y="35203"/>
                </a:cubicBezTo>
                <a:cubicBezTo>
                  <a:pt x="41018" y="35203"/>
                  <a:pt x="41278" y="35385"/>
                  <a:pt x="41589" y="35385"/>
                </a:cubicBezTo>
                <a:cubicBezTo>
                  <a:pt x="41901" y="35385"/>
                  <a:pt x="42004" y="35255"/>
                  <a:pt x="42316" y="35203"/>
                </a:cubicBezTo>
                <a:cubicBezTo>
                  <a:pt x="42423" y="35188"/>
                  <a:pt x="42530" y="35183"/>
                  <a:pt x="42638" y="35183"/>
                </a:cubicBezTo>
                <a:cubicBezTo>
                  <a:pt x="42973" y="35183"/>
                  <a:pt x="43314" y="35236"/>
                  <a:pt x="43651" y="35236"/>
                </a:cubicBezTo>
                <a:cubicBezTo>
                  <a:pt x="43787" y="35236"/>
                  <a:pt x="43922" y="35227"/>
                  <a:pt x="44055" y="35203"/>
                </a:cubicBezTo>
                <a:cubicBezTo>
                  <a:pt x="44393" y="35151"/>
                  <a:pt x="44652" y="34943"/>
                  <a:pt x="44964" y="34865"/>
                </a:cubicBezTo>
                <a:cubicBezTo>
                  <a:pt x="45042" y="34849"/>
                  <a:pt x="45122" y="34843"/>
                  <a:pt x="45202" y="34843"/>
                </a:cubicBezTo>
                <a:cubicBezTo>
                  <a:pt x="45393" y="34843"/>
                  <a:pt x="45584" y="34876"/>
                  <a:pt x="45763" y="34876"/>
                </a:cubicBezTo>
                <a:cubicBezTo>
                  <a:pt x="45856" y="34876"/>
                  <a:pt x="45945" y="34867"/>
                  <a:pt x="46028" y="34839"/>
                </a:cubicBezTo>
                <a:cubicBezTo>
                  <a:pt x="46288" y="34762"/>
                  <a:pt x="46392" y="34554"/>
                  <a:pt x="46651" y="34450"/>
                </a:cubicBezTo>
                <a:cubicBezTo>
                  <a:pt x="46725" y="34422"/>
                  <a:pt x="46819" y="34414"/>
                  <a:pt x="46916" y="34414"/>
                </a:cubicBezTo>
                <a:cubicBezTo>
                  <a:pt x="47052" y="34414"/>
                  <a:pt x="47195" y="34430"/>
                  <a:pt x="47308" y="34430"/>
                </a:cubicBezTo>
                <a:cubicBezTo>
                  <a:pt x="47344" y="34430"/>
                  <a:pt x="47376" y="34428"/>
                  <a:pt x="47404" y="34424"/>
                </a:cubicBezTo>
                <a:cubicBezTo>
                  <a:pt x="48027" y="34398"/>
                  <a:pt x="48573" y="34216"/>
                  <a:pt x="49196" y="34216"/>
                </a:cubicBezTo>
                <a:cubicBezTo>
                  <a:pt x="49819" y="34242"/>
                  <a:pt x="50208" y="34424"/>
                  <a:pt x="50779" y="34580"/>
                </a:cubicBezTo>
                <a:cubicBezTo>
                  <a:pt x="50919" y="34627"/>
                  <a:pt x="51050" y="34636"/>
                  <a:pt x="51189" y="34636"/>
                </a:cubicBezTo>
                <a:cubicBezTo>
                  <a:pt x="51281" y="34636"/>
                  <a:pt x="51376" y="34632"/>
                  <a:pt x="51480" y="34632"/>
                </a:cubicBezTo>
                <a:cubicBezTo>
                  <a:pt x="51973" y="34632"/>
                  <a:pt x="52337" y="34736"/>
                  <a:pt x="52830" y="34865"/>
                </a:cubicBezTo>
                <a:cubicBezTo>
                  <a:pt x="52974" y="34913"/>
                  <a:pt x="53184" y="35050"/>
                  <a:pt x="53339" y="35050"/>
                </a:cubicBezTo>
                <a:cubicBezTo>
                  <a:pt x="53351" y="35050"/>
                  <a:pt x="53363" y="35049"/>
                  <a:pt x="53375" y="35047"/>
                </a:cubicBezTo>
                <a:cubicBezTo>
                  <a:pt x="53531" y="35021"/>
                  <a:pt x="53531" y="34891"/>
                  <a:pt x="53661" y="34839"/>
                </a:cubicBezTo>
                <a:cubicBezTo>
                  <a:pt x="54050" y="34736"/>
                  <a:pt x="54362" y="34528"/>
                  <a:pt x="54751" y="34450"/>
                </a:cubicBezTo>
                <a:cubicBezTo>
                  <a:pt x="55193" y="34346"/>
                  <a:pt x="55634" y="34138"/>
                  <a:pt x="56075" y="34061"/>
                </a:cubicBezTo>
                <a:cubicBezTo>
                  <a:pt x="56160" y="34047"/>
                  <a:pt x="56240" y="34041"/>
                  <a:pt x="56318" y="34041"/>
                </a:cubicBezTo>
                <a:cubicBezTo>
                  <a:pt x="56835" y="34041"/>
                  <a:pt x="57214" y="34311"/>
                  <a:pt x="57711" y="34424"/>
                </a:cubicBezTo>
                <a:cubicBezTo>
                  <a:pt x="57963" y="34487"/>
                  <a:pt x="58283" y="34601"/>
                  <a:pt x="58547" y="34601"/>
                </a:cubicBezTo>
                <a:cubicBezTo>
                  <a:pt x="58609" y="34601"/>
                  <a:pt x="58669" y="34595"/>
                  <a:pt x="58723" y="34580"/>
                </a:cubicBezTo>
                <a:cubicBezTo>
                  <a:pt x="59087" y="34502"/>
                  <a:pt x="59346" y="34450"/>
                  <a:pt x="59736" y="34450"/>
                </a:cubicBezTo>
                <a:cubicBezTo>
                  <a:pt x="60333" y="34398"/>
                  <a:pt x="60878" y="34216"/>
                  <a:pt x="61475" y="34216"/>
                </a:cubicBezTo>
                <a:cubicBezTo>
                  <a:pt x="61565" y="34220"/>
                  <a:pt x="61655" y="34222"/>
                  <a:pt x="61746" y="34222"/>
                </a:cubicBezTo>
                <a:cubicBezTo>
                  <a:pt x="62101" y="34222"/>
                  <a:pt x="62460" y="34198"/>
                  <a:pt x="62809" y="34198"/>
                </a:cubicBezTo>
                <a:cubicBezTo>
                  <a:pt x="62964" y="34198"/>
                  <a:pt x="63117" y="34203"/>
                  <a:pt x="63266" y="34216"/>
                </a:cubicBezTo>
                <a:cubicBezTo>
                  <a:pt x="63760" y="34268"/>
                  <a:pt x="64201" y="34450"/>
                  <a:pt x="64668" y="34580"/>
                </a:cubicBezTo>
                <a:cubicBezTo>
                  <a:pt x="64749" y="34604"/>
                  <a:pt x="64815" y="34613"/>
                  <a:pt x="64872" y="34613"/>
                </a:cubicBezTo>
                <a:cubicBezTo>
                  <a:pt x="65121" y="34613"/>
                  <a:pt x="65172" y="34419"/>
                  <a:pt x="65447" y="34398"/>
                </a:cubicBezTo>
                <a:cubicBezTo>
                  <a:pt x="65655" y="34398"/>
                  <a:pt x="65836" y="34606"/>
                  <a:pt x="66044" y="34632"/>
                </a:cubicBezTo>
                <a:cubicBezTo>
                  <a:pt x="66088" y="34644"/>
                  <a:pt x="66133" y="34649"/>
                  <a:pt x="66179" y="34649"/>
                </a:cubicBezTo>
                <a:cubicBezTo>
                  <a:pt x="66323" y="34649"/>
                  <a:pt x="66471" y="34599"/>
                  <a:pt x="66589" y="34580"/>
                </a:cubicBezTo>
                <a:cubicBezTo>
                  <a:pt x="66901" y="34528"/>
                  <a:pt x="67057" y="34424"/>
                  <a:pt x="67368" y="34424"/>
                </a:cubicBezTo>
                <a:cubicBezTo>
                  <a:pt x="67755" y="34467"/>
                  <a:pt x="68035" y="34599"/>
                  <a:pt x="68385" y="34599"/>
                </a:cubicBezTo>
                <a:cubicBezTo>
                  <a:pt x="68458" y="34599"/>
                  <a:pt x="68534" y="34593"/>
                  <a:pt x="68614" y="34580"/>
                </a:cubicBezTo>
                <a:cubicBezTo>
                  <a:pt x="69035" y="34512"/>
                  <a:pt x="69399" y="34472"/>
                  <a:pt x="69765" y="34472"/>
                </a:cubicBezTo>
                <a:cubicBezTo>
                  <a:pt x="70100" y="34472"/>
                  <a:pt x="70437" y="34505"/>
                  <a:pt x="70821" y="34580"/>
                </a:cubicBezTo>
                <a:cubicBezTo>
                  <a:pt x="70944" y="34604"/>
                  <a:pt x="71058" y="34614"/>
                  <a:pt x="71167" y="34614"/>
                </a:cubicBezTo>
                <a:cubicBezTo>
                  <a:pt x="71519" y="34614"/>
                  <a:pt x="71820" y="34509"/>
                  <a:pt x="72197" y="34450"/>
                </a:cubicBezTo>
                <a:cubicBezTo>
                  <a:pt x="72976" y="34320"/>
                  <a:pt x="73495" y="34242"/>
                  <a:pt x="74196" y="33853"/>
                </a:cubicBezTo>
                <a:cubicBezTo>
                  <a:pt x="74663" y="33593"/>
                  <a:pt x="75027" y="33438"/>
                  <a:pt x="75572" y="33438"/>
                </a:cubicBezTo>
                <a:cubicBezTo>
                  <a:pt x="76143" y="33438"/>
                  <a:pt x="76428" y="33723"/>
                  <a:pt x="76974" y="33853"/>
                </a:cubicBezTo>
                <a:cubicBezTo>
                  <a:pt x="77363" y="33931"/>
                  <a:pt x="77934" y="34035"/>
                  <a:pt x="78350" y="34035"/>
                </a:cubicBezTo>
                <a:cubicBezTo>
                  <a:pt x="78843" y="34035"/>
                  <a:pt x="78973" y="33697"/>
                  <a:pt x="79388" y="33619"/>
                </a:cubicBezTo>
                <a:cubicBezTo>
                  <a:pt x="79422" y="33609"/>
                  <a:pt x="79455" y="33605"/>
                  <a:pt x="79487" y="33605"/>
                </a:cubicBezTo>
                <a:cubicBezTo>
                  <a:pt x="79703" y="33605"/>
                  <a:pt x="79889" y="33801"/>
                  <a:pt x="80115" y="33801"/>
                </a:cubicBezTo>
                <a:cubicBezTo>
                  <a:pt x="80454" y="33801"/>
                  <a:pt x="80703" y="33643"/>
                  <a:pt x="81051" y="33643"/>
                </a:cubicBezTo>
                <a:cubicBezTo>
                  <a:pt x="81076" y="33643"/>
                  <a:pt x="81101" y="33643"/>
                  <a:pt x="81127" y="33645"/>
                </a:cubicBezTo>
                <a:cubicBezTo>
                  <a:pt x="81569" y="33671"/>
                  <a:pt x="81906" y="33957"/>
                  <a:pt x="82322" y="34035"/>
                </a:cubicBezTo>
                <a:cubicBezTo>
                  <a:pt x="82425" y="34052"/>
                  <a:pt x="82535" y="34058"/>
                  <a:pt x="82647" y="34058"/>
                </a:cubicBezTo>
                <a:cubicBezTo>
                  <a:pt x="82870" y="34058"/>
                  <a:pt x="83100" y="34035"/>
                  <a:pt x="83308" y="34035"/>
                </a:cubicBezTo>
                <a:cubicBezTo>
                  <a:pt x="83775" y="34035"/>
                  <a:pt x="84087" y="34112"/>
                  <a:pt x="84528" y="34294"/>
                </a:cubicBezTo>
                <a:cubicBezTo>
                  <a:pt x="84918" y="34450"/>
                  <a:pt x="85307" y="34320"/>
                  <a:pt x="85696" y="34450"/>
                </a:cubicBezTo>
                <a:cubicBezTo>
                  <a:pt x="85852" y="34528"/>
                  <a:pt x="85956" y="34736"/>
                  <a:pt x="86138" y="34787"/>
                </a:cubicBezTo>
                <a:cubicBezTo>
                  <a:pt x="86371" y="34865"/>
                  <a:pt x="86631" y="34813"/>
                  <a:pt x="86865" y="34865"/>
                </a:cubicBezTo>
                <a:cubicBezTo>
                  <a:pt x="87436" y="34969"/>
                  <a:pt x="87903" y="35514"/>
                  <a:pt x="88474" y="35644"/>
                </a:cubicBezTo>
                <a:cubicBezTo>
                  <a:pt x="88705" y="35688"/>
                  <a:pt x="89032" y="35704"/>
                  <a:pt x="89375" y="35704"/>
                </a:cubicBezTo>
                <a:cubicBezTo>
                  <a:pt x="89844" y="35704"/>
                  <a:pt x="90340" y="35674"/>
                  <a:pt x="90655" y="35644"/>
                </a:cubicBezTo>
                <a:cubicBezTo>
                  <a:pt x="90992" y="35592"/>
                  <a:pt x="91174" y="35333"/>
                  <a:pt x="91486" y="35255"/>
                </a:cubicBezTo>
                <a:cubicBezTo>
                  <a:pt x="91622" y="35219"/>
                  <a:pt x="91757" y="35208"/>
                  <a:pt x="91893" y="35208"/>
                </a:cubicBezTo>
                <a:cubicBezTo>
                  <a:pt x="92101" y="35208"/>
                  <a:pt x="92308" y="35233"/>
                  <a:pt x="92516" y="35233"/>
                </a:cubicBezTo>
                <a:cubicBezTo>
                  <a:pt x="92562" y="35233"/>
                  <a:pt x="92608" y="35232"/>
                  <a:pt x="92654" y="35229"/>
                </a:cubicBezTo>
                <a:cubicBezTo>
                  <a:pt x="93175" y="35185"/>
                  <a:pt x="93605" y="34997"/>
                  <a:pt x="94126" y="34997"/>
                </a:cubicBezTo>
                <a:cubicBezTo>
                  <a:pt x="94229" y="34997"/>
                  <a:pt x="94335" y="35004"/>
                  <a:pt x="94445" y="35021"/>
                </a:cubicBezTo>
                <a:cubicBezTo>
                  <a:pt x="94913" y="35073"/>
                  <a:pt x="95328" y="35229"/>
                  <a:pt x="95821" y="35229"/>
                </a:cubicBezTo>
                <a:cubicBezTo>
                  <a:pt x="96065" y="35229"/>
                  <a:pt x="96399" y="35279"/>
                  <a:pt x="96705" y="35279"/>
                </a:cubicBezTo>
                <a:cubicBezTo>
                  <a:pt x="96888" y="35279"/>
                  <a:pt x="97061" y="35261"/>
                  <a:pt x="97197" y="35203"/>
                </a:cubicBezTo>
                <a:cubicBezTo>
                  <a:pt x="97405" y="35099"/>
                  <a:pt x="97535" y="34865"/>
                  <a:pt x="97690" y="34736"/>
                </a:cubicBezTo>
                <a:cubicBezTo>
                  <a:pt x="97976" y="34528"/>
                  <a:pt x="98235" y="34554"/>
                  <a:pt x="98547" y="34424"/>
                </a:cubicBezTo>
                <a:cubicBezTo>
                  <a:pt x="99102" y="34247"/>
                  <a:pt x="99485" y="33826"/>
                  <a:pt x="100126" y="33826"/>
                </a:cubicBezTo>
                <a:cubicBezTo>
                  <a:pt x="100144" y="33826"/>
                  <a:pt x="100163" y="33826"/>
                  <a:pt x="100183" y="33827"/>
                </a:cubicBezTo>
                <a:cubicBezTo>
                  <a:pt x="101117" y="33853"/>
                  <a:pt x="102026" y="34216"/>
                  <a:pt x="102960" y="34216"/>
                </a:cubicBezTo>
                <a:cubicBezTo>
                  <a:pt x="103324" y="34242"/>
                  <a:pt x="103687" y="34242"/>
                  <a:pt x="104051" y="34242"/>
                </a:cubicBezTo>
                <a:cubicBezTo>
                  <a:pt x="104385" y="34220"/>
                  <a:pt x="104566" y="34045"/>
                  <a:pt x="104824" y="34045"/>
                </a:cubicBezTo>
                <a:cubicBezTo>
                  <a:pt x="104867" y="34045"/>
                  <a:pt x="104911" y="34050"/>
                  <a:pt x="104959" y="34061"/>
                </a:cubicBezTo>
                <a:cubicBezTo>
                  <a:pt x="105375" y="34138"/>
                  <a:pt x="105686" y="34502"/>
                  <a:pt x="106102" y="34606"/>
                </a:cubicBezTo>
                <a:cubicBezTo>
                  <a:pt x="106205" y="34619"/>
                  <a:pt x="106303" y="34619"/>
                  <a:pt x="106403" y="34619"/>
                </a:cubicBezTo>
                <a:cubicBezTo>
                  <a:pt x="106504" y="34619"/>
                  <a:pt x="106608" y="34619"/>
                  <a:pt x="106725" y="34632"/>
                </a:cubicBezTo>
                <a:cubicBezTo>
                  <a:pt x="106984" y="34632"/>
                  <a:pt x="107166" y="34658"/>
                  <a:pt x="107426" y="34736"/>
                </a:cubicBezTo>
                <a:cubicBezTo>
                  <a:pt x="107867" y="34839"/>
                  <a:pt x="108204" y="34787"/>
                  <a:pt x="108672" y="34813"/>
                </a:cubicBezTo>
                <a:cubicBezTo>
                  <a:pt x="109347" y="34839"/>
                  <a:pt x="109970" y="35021"/>
                  <a:pt x="110671" y="35021"/>
                </a:cubicBezTo>
                <a:cubicBezTo>
                  <a:pt x="111112" y="35021"/>
                  <a:pt x="111450" y="35099"/>
                  <a:pt x="111839" y="35177"/>
                </a:cubicBezTo>
                <a:lnTo>
                  <a:pt x="111839" y="597"/>
                </a:lnTo>
                <a:cubicBezTo>
                  <a:pt x="111475" y="675"/>
                  <a:pt x="111086" y="727"/>
                  <a:pt x="110723" y="857"/>
                </a:cubicBezTo>
                <a:cubicBezTo>
                  <a:pt x="110437" y="935"/>
                  <a:pt x="110255" y="1116"/>
                  <a:pt x="109970" y="1116"/>
                </a:cubicBezTo>
                <a:cubicBezTo>
                  <a:pt x="109658" y="1116"/>
                  <a:pt x="109373" y="935"/>
                  <a:pt x="109061" y="883"/>
                </a:cubicBezTo>
                <a:cubicBezTo>
                  <a:pt x="108948" y="867"/>
                  <a:pt x="108831" y="861"/>
                  <a:pt x="108711" y="861"/>
                </a:cubicBezTo>
                <a:cubicBezTo>
                  <a:pt x="108445" y="861"/>
                  <a:pt x="108170" y="891"/>
                  <a:pt x="107919" y="909"/>
                </a:cubicBezTo>
                <a:cubicBezTo>
                  <a:pt x="107830" y="909"/>
                  <a:pt x="107751" y="907"/>
                  <a:pt x="107678" y="907"/>
                </a:cubicBezTo>
                <a:cubicBezTo>
                  <a:pt x="107495" y="907"/>
                  <a:pt x="107344" y="920"/>
                  <a:pt x="107140" y="1013"/>
                </a:cubicBezTo>
                <a:cubicBezTo>
                  <a:pt x="106906" y="1116"/>
                  <a:pt x="106854" y="1324"/>
                  <a:pt x="106569" y="1324"/>
                </a:cubicBezTo>
                <a:cubicBezTo>
                  <a:pt x="106543" y="1454"/>
                  <a:pt x="106517" y="1558"/>
                  <a:pt x="106517" y="1688"/>
                </a:cubicBezTo>
                <a:cubicBezTo>
                  <a:pt x="106128" y="1610"/>
                  <a:pt x="105920" y="1350"/>
                  <a:pt x="105530" y="1272"/>
                </a:cubicBezTo>
                <a:cubicBezTo>
                  <a:pt x="105427" y="1272"/>
                  <a:pt x="105323" y="1305"/>
                  <a:pt x="105219" y="1305"/>
                </a:cubicBezTo>
                <a:cubicBezTo>
                  <a:pt x="105193" y="1305"/>
                  <a:pt x="105167" y="1303"/>
                  <a:pt x="105141" y="1298"/>
                </a:cubicBezTo>
                <a:cubicBezTo>
                  <a:pt x="104656" y="1250"/>
                  <a:pt x="104262" y="1088"/>
                  <a:pt x="103768" y="1088"/>
                </a:cubicBezTo>
                <a:cubicBezTo>
                  <a:pt x="103733" y="1088"/>
                  <a:pt x="103697" y="1089"/>
                  <a:pt x="103661" y="1090"/>
                </a:cubicBezTo>
                <a:cubicBezTo>
                  <a:pt x="103064" y="1116"/>
                  <a:pt x="102649" y="1350"/>
                  <a:pt x="102207" y="1740"/>
                </a:cubicBezTo>
                <a:cubicBezTo>
                  <a:pt x="101818" y="2103"/>
                  <a:pt x="101533" y="2155"/>
                  <a:pt x="100987" y="2233"/>
                </a:cubicBezTo>
                <a:cubicBezTo>
                  <a:pt x="100684" y="2286"/>
                  <a:pt x="100386" y="2297"/>
                  <a:pt x="100091" y="2297"/>
                </a:cubicBezTo>
                <a:cubicBezTo>
                  <a:pt x="99881" y="2297"/>
                  <a:pt x="99672" y="2291"/>
                  <a:pt x="99465" y="2291"/>
                </a:cubicBezTo>
                <a:cubicBezTo>
                  <a:pt x="98969" y="2291"/>
                  <a:pt x="98482" y="2324"/>
                  <a:pt x="98002" y="2544"/>
                </a:cubicBezTo>
                <a:cubicBezTo>
                  <a:pt x="97794" y="2622"/>
                  <a:pt x="97509" y="2804"/>
                  <a:pt x="97275" y="2856"/>
                </a:cubicBezTo>
                <a:cubicBezTo>
                  <a:pt x="97232" y="2870"/>
                  <a:pt x="97187" y="2875"/>
                  <a:pt x="97141" y="2875"/>
                </a:cubicBezTo>
                <a:cubicBezTo>
                  <a:pt x="97068" y="2875"/>
                  <a:pt x="96994" y="2863"/>
                  <a:pt x="96926" y="2863"/>
                </a:cubicBezTo>
                <a:cubicBezTo>
                  <a:pt x="96883" y="2863"/>
                  <a:pt x="96844" y="2867"/>
                  <a:pt x="96808" y="2882"/>
                </a:cubicBezTo>
                <a:cubicBezTo>
                  <a:pt x="96522" y="2934"/>
                  <a:pt x="96340" y="3245"/>
                  <a:pt x="96055" y="3349"/>
                </a:cubicBezTo>
                <a:cubicBezTo>
                  <a:pt x="95983" y="3371"/>
                  <a:pt x="95908" y="3382"/>
                  <a:pt x="95832" y="3382"/>
                </a:cubicBezTo>
                <a:cubicBezTo>
                  <a:pt x="95553" y="3382"/>
                  <a:pt x="95256" y="3242"/>
                  <a:pt x="94990" y="3038"/>
                </a:cubicBezTo>
                <a:cubicBezTo>
                  <a:pt x="94705" y="2830"/>
                  <a:pt x="94601" y="2700"/>
                  <a:pt x="94238" y="2674"/>
                </a:cubicBezTo>
                <a:cubicBezTo>
                  <a:pt x="94092" y="2674"/>
                  <a:pt x="93930" y="2707"/>
                  <a:pt x="93778" y="2707"/>
                </a:cubicBezTo>
                <a:cubicBezTo>
                  <a:pt x="93740" y="2707"/>
                  <a:pt x="93703" y="2705"/>
                  <a:pt x="93666" y="2700"/>
                </a:cubicBezTo>
                <a:cubicBezTo>
                  <a:pt x="93427" y="2652"/>
                  <a:pt x="93297" y="2515"/>
                  <a:pt x="93054" y="2515"/>
                </a:cubicBezTo>
                <a:cubicBezTo>
                  <a:pt x="93034" y="2515"/>
                  <a:pt x="93013" y="2516"/>
                  <a:pt x="92991" y="2518"/>
                </a:cubicBezTo>
                <a:cubicBezTo>
                  <a:pt x="92810" y="2518"/>
                  <a:pt x="92446" y="2804"/>
                  <a:pt x="92239" y="2882"/>
                </a:cubicBezTo>
                <a:cubicBezTo>
                  <a:pt x="91849" y="3038"/>
                  <a:pt x="91434" y="3064"/>
                  <a:pt x="91018" y="3115"/>
                </a:cubicBezTo>
                <a:cubicBezTo>
                  <a:pt x="90731" y="3163"/>
                  <a:pt x="90487" y="3300"/>
                  <a:pt x="90185" y="3300"/>
                </a:cubicBezTo>
                <a:cubicBezTo>
                  <a:pt x="90161" y="3300"/>
                  <a:pt x="90135" y="3299"/>
                  <a:pt x="90110" y="3297"/>
                </a:cubicBezTo>
                <a:cubicBezTo>
                  <a:pt x="89824" y="3271"/>
                  <a:pt x="89565" y="3115"/>
                  <a:pt x="89279" y="3064"/>
                </a:cubicBezTo>
                <a:cubicBezTo>
                  <a:pt x="88891" y="3015"/>
                  <a:pt x="88435" y="2853"/>
                  <a:pt x="88017" y="2853"/>
                </a:cubicBezTo>
                <a:cubicBezTo>
                  <a:pt x="87988" y="2853"/>
                  <a:pt x="87958" y="2854"/>
                  <a:pt x="87929" y="2856"/>
                </a:cubicBezTo>
                <a:cubicBezTo>
                  <a:pt x="87566" y="2882"/>
                  <a:pt x="87410" y="3141"/>
                  <a:pt x="87098" y="3245"/>
                </a:cubicBezTo>
                <a:cubicBezTo>
                  <a:pt x="86839" y="3323"/>
                  <a:pt x="86631" y="3271"/>
                  <a:pt x="86423" y="3401"/>
                </a:cubicBezTo>
                <a:cubicBezTo>
                  <a:pt x="85982" y="3687"/>
                  <a:pt x="86112" y="3842"/>
                  <a:pt x="85541" y="3894"/>
                </a:cubicBezTo>
                <a:cubicBezTo>
                  <a:pt x="85411" y="3894"/>
                  <a:pt x="85255" y="3868"/>
                  <a:pt x="85099" y="3868"/>
                </a:cubicBezTo>
                <a:cubicBezTo>
                  <a:pt x="84243" y="3868"/>
                  <a:pt x="83412" y="3687"/>
                  <a:pt x="82529" y="3687"/>
                </a:cubicBezTo>
                <a:lnTo>
                  <a:pt x="80634" y="3687"/>
                </a:lnTo>
                <a:cubicBezTo>
                  <a:pt x="80452" y="3687"/>
                  <a:pt x="80271" y="3700"/>
                  <a:pt x="80089" y="3700"/>
                </a:cubicBezTo>
                <a:cubicBezTo>
                  <a:pt x="79907" y="3700"/>
                  <a:pt x="79725" y="3687"/>
                  <a:pt x="79544" y="3635"/>
                </a:cubicBezTo>
                <a:cubicBezTo>
                  <a:pt x="79128" y="3531"/>
                  <a:pt x="78791" y="3141"/>
                  <a:pt x="78350" y="3064"/>
                </a:cubicBezTo>
                <a:cubicBezTo>
                  <a:pt x="78288" y="3052"/>
                  <a:pt x="78228" y="3047"/>
                  <a:pt x="78170" y="3047"/>
                </a:cubicBezTo>
                <a:cubicBezTo>
                  <a:pt x="77567" y="3047"/>
                  <a:pt x="77149" y="3626"/>
                  <a:pt x="76818" y="4076"/>
                </a:cubicBezTo>
                <a:cubicBezTo>
                  <a:pt x="76595" y="4388"/>
                  <a:pt x="76506" y="4585"/>
                  <a:pt x="76238" y="4585"/>
                </a:cubicBezTo>
                <a:cubicBezTo>
                  <a:pt x="76195" y="4585"/>
                  <a:pt x="76146" y="4580"/>
                  <a:pt x="76091" y="4569"/>
                </a:cubicBezTo>
                <a:cubicBezTo>
                  <a:pt x="75909" y="4517"/>
                  <a:pt x="75805" y="4310"/>
                  <a:pt x="75572" y="4258"/>
                </a:cubicBezTo>
                <a:cubicBezTo>
                  <a:pt x="75551" y="4253"/>
                  <a:pt x="75527" y="4250"/>
                  <a:pt x="75501" y="4250"/>
                </a:cubicBezTo>
                <a:cubicBezTo>
                  <a:pt x="75398" y="4250"/>
                  <a:pt x="75265" y="4284"/>
                  <a:pt x="75182" y="4284"/>
                </a:cubicBezTo>
                <a:cubicBezTo>
                  <a:pt x="75064" y="4284"/>
                  <a:pt x="74953" y="4267"/>
                  <a:pt x="74842" y="4267"/>
                </a:cubicBezTo>
                <a:cubicBezTo>
                  <a:pt x="74758" y="4267"/>
                  <a:pt x="74674" y="4276"/>
                  <a:pt x="74585" y="4310"/>
                </a:cubicBezTo>
                <a:cubicBezTo>
                  <a:pt x="74429" y="4362"/>
                  <a:pt x="74352" y="4569"/>
                  <a:pt x="74196" y="4621"/>
                </a:cubicBezTo>
                <a:cubicBezTo>
                  <a:pt x="73858" y="4751"/>
                  <a:pt x="73495" y="4673"/>
                  <a:pt x="73157" y="4803"/>
                </a:cubicBezTo>
                <a:cubicBezTo>
                  <a:pt x="72867" y="4923"/>
                  <a:pt x="72689" y="4997"/>
                  <a:pt x="72483" y="4997"/>
                </a:cubicBezTo>
                <a:cubicBezTo>
                  <a:pt x="72376" y="4997"/>
                  <a:pt x="72261" y="4977"/>
                  <a:pt x="72119" y="4933"/>
                </a:cubicBezTo>
                <a:cubicBezTo>
                  <a:pt x="71807" y="4829"/>
                  <a:pt x="71574" y="4569"/>
                  <a:pt x="71314" y="4387"/>
                </a:cubicBezTo>
                <a:cubicBezTo>
                  <a:pt x="71055" y="4206"/>
                  <a:pt x="70873" y="4180"/>
                  <a:pt x="70613" y="4076"/>
                </a:cubicBezTo>
                <a:cubicBezTo>
                  <a:pt x="69995" y="3829"/>
                  <a:pt x="69070" y="3110"/>
                  <a:pt x="68333" y="3110"/>
                </a:cubicBezTo>
                <a:cubicBezTo>
                  <a:pt x="68297" y="3110"/>
                  <a:pt x="68260" y="3112"/>
                  <a:pt x="68225" y="3115"/>
                </a:cubicBezTo>
                <a:cubicBezTo>
                  <a:pt x="68043" y="3141"/>
                  <a:pt x="67861" y="3297"/>
                  <a:pt x="67654" y="3297"/>
                </a:cubicBezTo>
                <a:cubicBezTo>
                  <a:pt x="67420" y="3297"/>
                  <a:pt x="67238" y="3115"/>
                  <a:pt x="67057" y="3115"/>
                </a:cubicBezTo>
                <a:cubicBezTo>
                  <a:pt x="67038" y="3114"/>
                  <a:pt x="67019" y="3113"/>
                  <a:pt x="67000" y="3113"/>
                </a:cubicBezTo>
                <a:cubicBezTo>
                  <a:pt x="66740" y="3113"/>
                  <a:pt x="66518" y="3271"/>
                  <a:pt x="66252" y="3271"/>
                </a:cubicBezTo>
                <a:cubicBezTo>
                  <a:pt x="66182" y="3279"/>
                  <a:pt x="66115" y="3283"/>
                  <a:pt x="66050" y="3283"/>
                </a:cubicBezTo>
                <a:cubicBezTo>
                  <a:pt x="65708" y="3283"/>
                  <a:pt x="65429" y="3181"/>
                  <a:pt x="65058" y="3115"/>
                </a:cubicBezTo>
                <a:cubicBezTo>
                  <a:pt x="64978" y="3104"/>
                  <a:pt x="64895" y="3100"/>
                  <a:pt x="64810" y="3100"/>
                </a:cubicBezTo>
                <a:cubicBezTo>
                  <a:pt x="64620" y="3100"/>
                  <a:pt x="64417" y="3120"/>
                  <a:pt x="64219" y="3120"/>
                </a:cubicBezTo>
                <a:cubicBezTo>
                  <a:pt x="64098" y="3120"/>
                  <a:pt x="63978" y="3112"/>
                  <a:pt x="63863" y="3089"/>
                </a:cubicBezTo>
                <a:cubicBezTo>
                  <a:pt x="63422" y="2986"/>
                  <a:pt x="63240" y="2544"/>
                  <a:pt x="62721" y="2466"/>
                </a:cubicBezTo>
                <a:cubicBezTo>
                  <a:pt x="62630" y="2459"/>
                  <a:pt x="62530" y="2456"/>
                  <a:pt x="62426" y="2456"/>
                </a:cubicBezTo>
                <a:cubicBezTo>
                  <a:pt x="62175" y="2456"/>
                  <a:pt x="61903" y="2474"/>
                  <a:pt x="61683" y="2492"/>
                </a:cubicBezTo>
                <a:cubicBezTo>
                  <a:pt x="61319" y="2492"/>
                  <a:pt x="61138" y="2700"/>
                  <a:pt x="60800" y="2804"/>
                </a:cubicBezTo>
                <a:cubicBezTo>
                  <a:pt x="60739" y="2820"/>
                  <a:pt x="60680" y="2827"/>
                  <a:pt x="60623" y="2827"/>
                </a:cubicBezTo>
                <a:cubicBezTo>
                  <a:pt x="60343" y="2827"/>
                  <a:pt x="60094" y="2668"/>
                  <a:pt x="59807" y="2668"/>
                </a:cubicBezTo>
                <a:cubicBezTo>
                  <a:pt x="59775" y="2668"/>
                  <a:pt x="59743" y="2670"/>
                  <a:pt x="59710" y="2674"/>
                </a:cubicBezTo>
                <a:cubicBezTo>
                  <a:pt x="59502" y="2700"/>
                  <a:pt x="59320" y="2856"/>
                  <a:pt x="59191" y="2882"/>
                </a:cubicBezTo>
                <a:cubicBezTo>
                  <a:pt x="58983" y="2882"/>
                  <a:pt x="58905" y="2778"/>
                  <a:pt x="58723" y="2726"/>
                </a:cubicBezTo>
                <a:cubicBezTo>
                  <a:pt x="58658" y="2713"/>
                  <a:pt x="58580" y="2713"/>
                  <a:pt x="58506" y="2713"/>
                </a:cubicBezTo>
                <a:cubicBezTo>
                  <a:pt x="58431" y="2713"/>
                  <a:pt x="58360" y="2713"/>
                  <a:pt x="58308" y="2700"/>
                </a:cubicBezTo>
                <a:cubicBezTo>
                  <a:pt x="58100" y="2622"/>
                  <a:pt x="57996" y="2492"/>
                  <a:pt x="57789" y="2389"/>
                </a:cubicBezTo>
                <a:cubicBezTo>
                  <a:pt x="57693" y="2342"/>
                  <a:pt x="57610" y="2323"/>
                  <a:pt x="57534" y="2323"/>
                </a:cubicBezTo>
                <a:cubicBezTo>
                  <a:pt x="57072" y="2323"/>
                  <a:pt x="56931" y="3073"/>
                  <a:pt x="56374" y="3073"/>
                </a:cubicBezTo>
                <a:cubicBezTo>
                  <a:pt x="56307" y="3073"/>
                  <a:pt x="56234" y="3062"/>
                  <a:pt x="56153" y="3038"/>
                </a:cubicBezTo>
                <a:cubicBezTo>
                  <a:pt x="55556" y="2882"/>
                  <a:pt x="55115" y="2414"/>
                  <a:pt x="54595" y="2155"/>
                </a:cubicBezTo>
                <a:cubicBezTo>
                  <a:pt x="54431" y="2077"/>
                  <a:pt x="54270" y="2048"/>
                  <a:pt x="54110" y="2048"/>
                </a:cubicBezTo>
                <a:cubicBezTo>
                  <a:pt x="53791" y="2048"/>
                  <a:pt x="53479" y="2164"/>
                  <a:pt x="53168" y="2233"/>
                </a:cubicBezTo>
                <a:cubicBezTo>
                  <a:pt x="52949" y="2291"/>
                  <a:pt x="52673" y="2325"/>
                  <a:pt x="52404" y="2325"/>
                </a:cubicBezTo>
                <a:cubicBezTo>
                  <a:pt x="52194" y="2325"/>
                  <a:pt x="51988" y="2304"/>
                  <a:pt x="51818" y="2259"/>
                </a:cubicBezTo>
                <a:cubicBezTo>
                  <a:pt x="51454" y="2155"/>
                  <a:pt x="51195" y="1921"/>
                  <a:pt x="50779" y="1895"/>
                </a:cubicBezTo>
                <a:cubicBezTo>
                  <a:pt x="50435" y="1871"/>
                  <a:pt x="49974" y="1660"/>
                  <a:pt x="49639" y="1660"/>
                </a:cubicBezTo>
                <a:cubicBezTo>
                  <a:pt x="49621" y="1660"/>
                  <a:pt x="49603" y="1660"/>
                  <a:pt x="49585" y="1662"/>
                </a:cubicBezTo>
                <a:cubicBezTo>
                  <a:pt x="49248" y="1714"/>
                  <a:pt x="49066" y="2025"/>
                  <a:pt x="48702" y="2103"/>
                </a:cubicBezTo>
                <a:cubicBezTo>
                  <a:pt x="48597" y="2117"/>
                  <a:pt x="48494" y="2120"/>
                  <a:pt x="48391" y="2120"/>
                </a:cubicBezTo>
                <a:cubicBezTo>
                  <a:pt x="48328" y="2120"/>
                  <a:pt x="48265" y="2119"/>
                  <a:pt x="48201" y="2119"/>
                </a:cubicBezTo>
                <a:cubicBezTo>
                  <a:pt x="47986" y="2119"/>
                  <a:pt x="47768" y="2130"/>
                  <a:pt x="47534" y="2233"/>
                </a:cubicBezTo>
                <a:cubicBezTo>
                  <a:pt x="47067" y="2440"/>
                  <a:pt x="47015" y="2492"/>
                  <a:pt x="46470" y="2492"/>
                </a:cubicBezTo>
                <a:cubicBezTo>
                  <a:pt x="46099" y="2492"/>
                  <a:pt x="45681" y="2257"/>
                  <a:pt x="45373" y="2257"/>
                </a:cubicBezTo>
                <a:cubicBezTo>
                  <a:pt x="45357" y="2257"/>
                  <a:pt x="45342" y="2257"/>
                  <a:pt x="45327" y="2259"/>
                </a:cubicBezTo>
                <a:cubicBezTo>
                  <a:pt x="45068" y="2311"/>
                  <a:pt x="44912" y="2440"/>
                  <a:pt x="44627" y="2492"/>
                </a:cubicBezTo>
                <a:cubicBezTo>
                  <a:pt x="44531" y="2506"/>
                  <a:pt x="44431" y="2511"/>
                  <a:pt x="44328" y="2511"/>
                </a:cubicBezTo>
                <a:cubicBezTo>
                  <a:pt x="44095" y="2511"/>
                  <a:pt x="43848" y="2487"/>
                  <a:pt x="43611" y="2487"/>
                </a:cubicBezTo>
                <a:cubicBezTo>
                  <a:pt x="43551" y="2487"/>
                  <a:pt x="43491" y="2488"/>
                  <a:pt x="43432" y="2492"/>
                </a:cubicBezTo>
                <a:cubicBezTo>
                  <a:pt x="43095" y="2492"/>
                  <a:pt x="42861" y="2674"/>
                  <a:pt x="42550" y="2674"/>
                </a:cubicBezTo>
                <a:cubicBezTo>
                  <a:pt x="42212" y="2674"/>
                  <a:pt x="41693" y="2337"/>
                  <a:pt x="41459" y="2129"/>
                </a:cubicBezTo>
                <a:cubicBezTo>
                  <a:pt x="41122" y="1869"/>
                  <a:pt x="40862" y="1584"/>
                  <a:pt x="40421" y="1428"/>
                </a:cubicBezTo>
                <a:cubicBezTo>
                  <a:pt x="40099" y="1326"/>
                  <a:pt x="39610" y="1236"/>
                  <a:pt x="39166" y="1236"/>
                </a:cubicBezTo>
                <a:cubicBezTo>
                  <a:pt x="38930" y="1236"/>
                  <a:pt x="38706" y="1261"/>
                  <a:pt x="38526" y="1324"/>
                </a:cubicBezTo>
                <a:cubicBezTo>
                  <a:pt x="38214" y="1444"/>
                  <a:pt x="38079" y="1719"/>
                  <a:pt x="37692" y="1719"/>
                </a:cubicBezTo>
                <a:cubicBezTo>
                  <a:pt x="37660" y="1719"/>
                  <a:pt x="37627" y="1717"/>
                  <a:pt x="37591" y="1714"/>
                </a:cubicBezTo>
                <a:cubicBezTo>
                  <a:pt x="37166" y="1639"/>
                  <a:pt x="37030" y="1323"/>
                  <a:pt x="36603" y="1323"/>
                </a:cubicBezTo>
                <a:cubicBezTo>
                  <a:pt x="36587" y="1323"/>
                  <a:pt x="36570" y="1323"/>
                  <a:pt x="36553" y="1324"/>
                </a:cubicBezTo>
                <a:cubicBezTo>
                  <a:pt x="36345" y="1324"/>
                  <a:pt x="36059" y="1480"/>
                  <a:pt x="35826" y="1506"/>
                </a:cubicBezTo>
                <a:lnTo>
                  <a:pt x="35151" y="1506"/>
                </a:lnTo>
                <a:cubicBezTo>
                  <a:pt x="35101" y="1503"/>
                  <a:pt x="35054" y="1501"/>
                  <a:pt x="35009" y="1501"/>
                </a:cubicBezTo>
                <a:cubicBezTo>
                  <a:pt x="34711" y="1501"/>
                  <a:pt x="34529" y="1575"/>
                  <a:pt x="34190" y="1688"/>
                </a:cubicBezTo>
                <a:cubicBezTo>
                  <a:pt x="33720" y="1872"/>
                  <a:pt x="33239" y="1905"/>
                  <a:pt x="32747" y="1905"/>
                </a:cubicBezTo>
                <a:cubicBezTo>
                  <a:pt x="32478" y="1905"/>
                  <a:pt x="32207" y="1895"/>
                  <a:pt x="31932" y="1895"/>
                </a:cubicBezTo>
                <a:cubicBezTo>
                  <a:pt x="31568" y="1895"/>
                  <a:pt x="31387" y="1973"/>
                  <a:pt x="31049" y="2077"/>
                </a:cubicBezTo>
                <a:cubicBezTo>
                  <a:pt x="30858" y="2151"/>
                  <a:pt x="30749" y="2178"/>
                  <a:pt x="30655" y="2178"/>
                </a:cubicBezTo>
                <a:cubicBezTo>
                  <a:pt x="30520" y="2178"/>
                  <a:pt x="30416" y="2123"/>
                  <a:pt x="30140" y="2077"/>
                </a:cubicBezTo>
                <a:cubicBezTo>
                  <a:pt x="30059" y="2063"/>
                  <a:pt x="29969" y="2059"/>
                  <a:pt x="29873" y="2059"/>
                </a:cubicBezTo>
                <a:cubicBezTo>
                  <a:pt x="29660" y="2059"/>
                  <a:pt x="29422" y="2082"/>
                  <a:pt x="29209" y="2082"/>
                </a:cubicBezTo>
                <a:cubicBezTo>
                  <a:pt x="29154" y="2082"/>
                  <a:pt x="29101" y="2081"/>
                  <a:pt x="29050" y="2077"/>
                </a:cubicBezTo>
                <a:cubicBezTo>
                  <a:pt x="28635" y="2077"/>
                  <a:pt x="28323" y="1947"/>
                  <a:pt x="27934" y="1869"/>
                </a:cubicBezTo>
                <a:cubicBezTo>
                  <a:pt x="27805" y="1853"/>
                  <a:pt x="27666" y="1847"/>
                  <a:pt x="27524" y="1847"/>
                </a:cubicBezTo>
                <a:cubicBezTo>
                  <a:pt x="27206" y="1847"/>
                  <a:pt x="26870" y="1877"/>
                  <a:pt x="26584" y="1895"/>
                </a:cubicBezTo>
                <a:cubicBezTo>
                  <a:pt x="26532" y="1895"/>
                  <a:pt x="26399" y="1907"/>
                  <a:pt x="26293" y="1907"/>
                </a:cubicBezTo>
                <a:cubicBezTo>
                  <a:pt x="26241" y="1907"/>
                  <a:pt x="26194" y="1904"/>
                  <a:pt x="26168" y="1895"/>
                </a:cubicBezTo>
                <a:cubicBezTo>
                  <a:pt x="25935" y="1817"/>
                  <a:pt x="25987" y="1636"/>
                  <a:pt x="25805" y="1532"/>
                </a:cubicBezTo>
                <a:cubicBezTo>
                  <a:pt x="25733" y="1496"/>
                  <a:pt x="25660" y="1485"/>
                  <a:pt x="25588" y="1485"/>
                </a:cubicBezTo>
                <a:cubicBezTo>
                  <a:pt x="25477" y="1485"/>
                  <a:pt x="25366" y="1510"/>
                  <a:pt x="25256" y="1510"/>
                </a:cubicBezTo>
                <a:cubicBezTo>
                  <a:pt x="25231" y="1510"/>
                  <a:pt x="25206" y="1509"/>
                  <a:pt x="25182" y="1506"/>
                </a:cubicBezTo>
                <a:cubicBezTo>
                  <a:pt x="25078" y="1480"/>
                  <a:pt x="24870" y="1324"/>
                  <a:pt x="24793" y="1324"/>
                </a:cubicBezTo>
                <a:cubicBezTo>
                  <a:pt x="24783" y="1324"/>
                  <a:pt x="24773" y="1323"/>
                  <a:pt x="24763" y="1323"/>
                </a:cubicBezTo>
                <a:cubicBezTo>
                  <a:pt x="24319" y="1323"/>
                  <a:pt x="24162" y="1900"/>
                  <a:pt x="23806" y="2103"/>
                </a:cubicBezTo>
                <a:cubicBezTo>
                  <a:pt x="23313" y="2363"/>
                  <a:pt x="22560" y="2648"/>
                  <a:pt x="22015" y="2700"/>
                </a:cubicBezTo>
                <a:cubicBezTo>
                  <a:pt x="21775" y="2713"/>
                  <a:pt x="21537" y="2722"/>
                  <a:pt x="21300" y="2722"/>
                </a:cubicBezTo>
                <a:cubicBezTo>
                  <a:pt x="20614" y="2722"/>
                  <a:pt x="19938" y="2653"/>
                  <a:pt x="19263" y="2440"/>
                </a:cubicBezTo>
                <a:cubicBezTo>
                  <a:pt x="19055" y="2363"/>
                  <a:pt x="18854" y="2304"/>
                  <a:pt x="18653" y="2304"/>
                </a:cubicBezTo>
                <a:cubicBezTo>
                  <a:pt x="18452" y="2304"/>
                  <a:pt x="18250" y="2363"/>
                  <a:pt x="18043" y="2518"/>
                </a:cubicBezTo>
                <a:cubicBezTo>
                  <a:pt x="17783" y="2726"/>
                  <a:pt x="17627" y="3193"/>
                  <a:pt x="17290" y="3271"/>
                </a:cubicBezTo>
                <a:cubicBezTo>
                  <a:pt x="17186" y="2648"/>
                  <a:pt x="16563" y="1402"/>
                  <a:pt x="15862" y="1272"/>
                </a:cubicBezTo>
                <a:cubicBezTo>
                  <a:pt x="15841" y="1269"/>
                  <a:pt x="15820" y="1268"/>
                  <a:pt x="15799" y="1268"/>
                </a:cubicBezTo>
                <a:cubicBezTo>
                  <a:pt x="15671" y="1268"/>
                  <a:pt x="15533" y="1313"/>
                  <a:pt x="15393" y="1313"/>
                </a:cubicBezTo>
                <a:cubicBezTo>
                  <a:pt x="15350" y="1313"/>
                  <a:pt x="15308" y="1309"/>
                  <a:pt x="15265" y="1298"/>
                </a:cubicBezTo>
                <a:cubicBezTo>
                  <a:pt x="14979" y="1246"/>
                  <a:pt x="14901" y="1039"/>
                  <a:pt x="14668" y="883"/>
                </a:cubicBezTo>
                <a:cubicBezTo>
                  <a:pt x="14330" y="649"/>
                  <a:pt x="13889" y="519"/>
                  <a:pt x="13474" y="493"/>
                </a:cubicBezTo>
                <a:cubicBezTo>
                  <a:pt x="13352" y="493"/>
                  <a:pt x="13208" y="482"/>
                  <a:pt x="13072" y="482"/>
                </a:cubicBezTo>
                <a:cubicBezTo>
                  <a:pt x="13003" y="482"/>
                  <a:pt x="12937" y="485"/>
                  <a:pt x="12877" y="493"/>
                </a:cubicBezTo>
                <a:cubicBezTo>
                  <a:pt x="12773" y="519"/>
                  <a:pt x="12487" y="675"/>
                  <a:pt x="12461" y="675"/>
                </a:cubicBezTo>
                <a:cubicBezTo>
                  <a:pt x="12192" y="675"/>
                  <a:pt x="11947" y="491"/>
                  <a:pt x="11659" y="491"/>
                </a:cubicBezTo>
                <a:cubicBezTo>
                  <a:pt x="11641" y="491"/>
                  <a:pt x="11623" y="492"/>
                  <a:pt x="11604" y="493"/>
                </a:cubicBezTo>
                <a:cubicBezTo>
                  <a:pt x="11371" y="493"/>
                  <a:pt x="11215" y="623"/>
                  <a:pt x="11007" y="675"/>
                </a:cubicBezTo>
                <a:cubicBezTo>
                  <a:pt x="10840" y="708"/>
                  <a:pt x="10655" y="718"/>
                  <a:pt x="10464" y="718"/>
                </a:cubicBezTo>
                <a:cubicBezTo>
                  <a:pt x="10209" y="718"/>
                  <a:pt x="9947" y="701"/>
                  <a:pt x="9709" y="701"/>
                </a:cubicBezTo>
                <a:cubicBezTo>
                  <a:pt x="9207" y="701"/>
                  <a:pt x="8636" y="782"/>
                  <a:pt x="8096" y="782"/>
                </a:cubicBezTo>
                <a:cubicBezTo>
                  <a:pt x="7826" y="782"/>
                  <a:pt x="7563" y="762"/>
                  <a:pt x="7321" y="701"/>
                </a:cubicBezTo>
                <a:cubicBezTo>
                  <a:pt x="7139" y="649"/>
                  <a:pt x="6932" y="493"/>
                  <a:pt x="6724" y="493"/>
                </a:cubicBezTo>
                <a:cubicBezTo>
                  <a:pt x="6704" y="491"/>
                  <a:pt x="6686" y="490"/>
                  <a:pt x="6669" y="490"/>
                </a:cubicBezTo>
                <a:cubicBezTo>
                  <a:pt x="6463" y="490"/>
                  <a:pt x="6450" y="625"/>
                  <a:pt x="6283" y="649"/>
                </a:cubicBezTo>
                <a:cubicBezTo>
                  <a:pt x="6088" y="701"/>
                  <a:pt x="5880" y="714"/>
                  <a:pt x="5669" y="714"/>
                </a:cubicBezTo>
                <a:cubicBezTo>
                  <a:pt x="5458" y="714"/>
                  <a:pt x="5244" y="701"/>
                  <a:pt x="5036" y="701"/>
                </a:cubicBezTo>
                <a:cubicBezTo>
                  <a:pt x="4410" y="701"/>
                  <a:pt x="3816" y="481"/>
                  <a:pt x="3179" y="481"/>
                </a:cubicBezTo>
                <a:cubicBezTo>
                  <a:pt x="2998" y="481"/>
                  <a:pt x="2812" y="499"/>
                  <a:pt x="2622" y="545"/>
                </a:cubicBezTo>
                <a:cubicBezTo>
                  <a:pt x="2440" y="571"/>
                  <a:pt x="2414" y="675"/>
                  <a:pt x="2181" y="701"/>
                </a:cubicBezTo>
                <a:cubicBezTo>
                  <a:pt x="2120" y="710"/>
                  <a:pt x="2054" y="713"/>
                  <a:pt x="1986" y="713"/>
                </a:cubicBezTo>
                <a:cubicBezTo>
                  <a:pt x="1849" y="713"/>
                  <a:pt x="1705" y="701"/>
                  <a:pt x="1584" y="701"/>
                </a:cubicBezTo>
                <a:cubicBezTo>
                  <a:pt x="1090" y="701"/>
                  <a:pt x="987" y="675"/>
                  <a:pt x="597" y="441"/>
                </a:cubicBezTo>
                <a:cubicBezTo>
                  <a:pt x="363" y="312"/>
                  <a:pt x="182" y="15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720000" y="597425"/>
            <a:ext cx="7704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blip>
          <a:srcRect r="149" b="1468"/>
          <a:stretch/>
        </p:blipFill>
        <p:spPr>
          <a:xfrm flipH="1">
            <a:off x="327825" y="215700"/>
            <a:ext cx="8488200" cy="4712100"/>
          </a:xfrm>
          <a:prstGeom prst="round2SameRect">
            <a:avLst>
              <a:gd name="adj1" fmla="val 16453"/>
              <a:gd name="adj2" fmla="val 13765"/>
            </a:avLst>
          </a:prstGeom>
          <a:noFill/>
          <a:ln>
            <a:noFill/>
          </a:ln>
        </p:spPr>
      </p:pic>
      <p:sp>
        <p:nvSpPr>
          <p:cNvPr id="38" name="Google Shape;38;p7"/>
          <p:cNvSpPr/>
          <p:nvPr/>
        </p:nvSpPr>
        <p:spPr>
          <a:xfrm>
            <a:off x="4536300" y="215700"/>
            <a:ext cx="71400" cy="4712100"/>
          </a:xfrm>
          <a:prstGeom prst="rect">
            <a:avLst/>
          </a:prstGeom>
          <a:solidFill>
            <a:srgbClr val="E6E6E6"/>
          </a:solidFill>
          <a:ln>
            <a:noFill/>
          </a:ln>
          <a:effectLst>
            <a:outerShdw blurRad="71438" dist="47625" dir="120000" algn="bl" rotWithShape="0">
              <a:srgbClr val="E6E6E6">
                <a:alpha val="4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body" idx="1"/>
          </p:nvPr>
        </p:nvSpPr>
        <p:spPr>
          <a:xfrm>
            <a:off x="701900" y="2205750"/>
            <a:ext cx="3770400" cy="23064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rgbClr val="595959"/>
              </a:buClr>
              <a:buSzPts val="1000"/>
              <a:buFont typeface="Anaheim"/>
              <a:buChar char="●"/>
              <a:defRPr sz="1400">
                <a:solidFill>
                  <a:srgbClr val="434343"/>
                </a:solidFill>
              </a:defRPr>
            </a:lvl1pPr>
            <a:lvl2pPr marL="914400" lvl="1" indent="-317500" rtl="0">
              <a:lnSpc>
                <a:spcPct val="115000"/>
              </a:lnSpc>
              <a:spcBef>
                <a:spcPts val="0"/>
              </a:spcBef>
              <a:spcAft>
                <a:spcPts val="0"/>
              </a:spcAft>
              <a:buClr>
                <a:srgbClr val="595959"/>
              </a:buClr>
              <a:buSzPts val="1400"/>
              <a:buFont typeface="Anaheim"/>
              <a:buChar char="○"/>
              <a:defRPr>
                <a:solidFill>
                  <a:srgbClr val="434343"/>
                </a:solidFill>
              </a:defRPr>
            </a:lvl2pPr>
            <a:lvl3pPr marL="1371600" lvl="2" indent="-317500" rtl="0">
              <a:lnSpc>
                <a:spcPct val="115000"/>
              </a:lnSpc>
              <a:spcBef>
                <a:spcPts val="0"/>
              </a:spcBef>
              <a:spcAft>
                <a:spcPts val="0"/>
              </a:spcAft>
              <a:buClr>
                <a:srgbClr val="595959"/>
              </a:buClr>
              <a:buSzPts val="1400"/>
              <a:buFont typeface="Anaheim"/>
              <a:buChar char="■"/>
              <a:defRPr>
                <a:solidFill>
                  <a:srgbClr val="434343"/>
                </a:solidFill>
              </a:defRPr>
            </a:lvl3pPr>
            <a:lvl4pPr marL="1828800" lvl="3" indent="-317500" rtl="0">
              <a:lnSpc>
                <a:spcPct val="115000"/>
              </a:lnSpc>
              <a:spcBef>
                <a:spcPts val="0"/>
              </a:spcBef>
              <a:spcAft>
                <a:spcPts val="0"/>
              </a:spcAft>
              <a:buClr>
                <a:srgbClr val="595959"/>
              </a:buClr>
              <a:buSzPts val="1400"/>
              <a:buFont typeface="Anaheim"/>
              <a:buChar char="●"/>
              <a:defRPr>
                <a:solidFill>
                  <a:srgbClr val="434343"/>
                </a:solidFill>
              </a:defRPr>
            </a:lvl4pPr>
            <a:lvl5pPr marL="2286000" lvl="4" indent="-317500" rtl="0">
              <a:lnSpc>
                <a:spcPct val="115000"/>
              </a:lnSpc>
              <a:spcBef>
                <a:spcPts val="0"/>
              </a:spcBef>
              <a:spcAft>
                <a:spcPts val="0"/>
              </a:spcAft>
              <a:buClr>
                <a:srgbClr val="595959"/>
              </a:buClr>
              <a:buSzPts val="1400"/>
              <a:buFont typeface="Anaheim"/>
              <a:buChar char="○"/>
              <a:defRPr>
                <a:solidFill>
                  <a:srgbClr val="434343"/>
                </a:solidFill>
              </a:defRPr>
            </a:lvl5pPr>
            <a:lvl6pPr marL="2743200" lvl="5" indent="-317500" rtl="0">
              <a:lnSpc>
                <a:spcPct val="115000"/>
              </a:lnSpc>
              <a:spcBef>
                <a:spcPts val="0"/>
              </a:spcBef>
              <a:spcAft>
                <a:spcPts val="0"/>
              </a:spcAft>
              <a:buClr>
                <a:srgbClr val="595959"/>
              </a:buClr>
              <a:buSzPts val="1400"/>
              <a:buFont typeface="Anaheim"/>
              <a:buChar char="■"/>
              <a:defRPr>
                <a:solidFill>
                  <a:srgbClr val="434343"/>
                </a:solidFill>
              </a:defRPr>
            </a:lvl6pPr>
            <a:lvl7pPr marL="3200400" lvl="6" indent="-317500" rtl="0">
              <a:lnSpc>
                <a:spcPct val="115000"/>
              </a:lnSpc>
              <a:spcBef>
                <a:spcPts val="0"/>
              </a:spcBef>
              <a:spcAft>
                <a:spcPts val="0"/>
              </a:spcAft>
              <a:buClr>
                <a:srgbClr val="595959"/>
              </a:buClr>
              <a:buSzPts val="1400"/>
              <a:buFont typeface="Anaheim"/>
              <a:buChar char="●"/>
              <a:defRPr>
                <a:solidFill>
                  <a:srgbClr val="434343"/>
                </a:solidFill>
              </a:defRPr>
            </a:lvl7pPr>
            <a:lvl8pPr marL="3657600" lvl="7" indent="-317500" rtl="0">
              <a:lnSpc>
                <a:spcPct val="115000"/>
              </a:lnSpc>
              <a:spcBef>
                <a:spcPts val="0"/>
              </a:spcBef>
              <a:spcAft>
                <a:spcPts val="0"/>
              </a:spcAft>
              <a:buClr>
                <a:srgbClr val="595959"/>
              </a:buClr>
              <a:buSzPts val="1400"/>
              <a:buFont typeface="Anaheim"/>
              <a:buChar char="○"/>
              <a:defRPr>
                <a:solidFill>
                  <a:srgbClr val="434343"/>
                </a:solidFill>
              </a:defRPr>
            </a:lvl8pPr>
            <a:lvl9pPr marL="4114800" lvl="8" indent="-317500" rtl="0">
              <a:lnSpc>
                <a:spcPct val="115000"/>
              </a:lnSpc>
              <a:spcBef>
                <a:spcPts val="0"/>
              </a:spcBef>
              <a:spcAft>
                <a:spcPts val="0"/>
              </a:spcAft>
              <a:buClr>
                <a:srgbClr val="595959"/>
              </a:buClr>
              <a:buSzPts val="1400"/>
              <a:buFont typeface="Anaheim"/>
              <a:buChar char="■"/>
              <a:defRPr>
                <a:solidFill>
                  <a:srgbClr val="434343"/>
                </a:solidFill>
              </a:defRPr>
            </a:lvl9pPr>
          </a:lstStyle>
          <a:p>
            <a:endParaRPr/>
          </a:p>
        </p:txBody>
      </p:sp>
      <p:sp>
        <p:nvSpPr>
          <p:cNvPr id="40" name="Google Shape;40;p7"/>
          <p:cNvSpPr txBox="1">
            <a:spLocks noGrp="1"/>
          </p:cNvSpPr>
          <p:nvPr>
            <p:ph type="title"/>
          </p:nvPr>
        </p:nvSpPr>
        <p:spPr>
          <a:xfrm>
            <a:off x="701875" y="597425"/>
            <a:ext cx="3770400" cy="129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1"/>
        <p:cNvGrpSpPr/>
        <p:nvPr/>
      </p:nvGrpSpPr>
      <p:grpSpPr>
        <a:xfrm>
          <a:off x="0" y="0"/>
          <a:ext cx="0" cy="0"/>
          <a:chOff x="0" y="0"/>
          <a:chExt cx="0" cy="0"/>
        </a:xfrm>
      </p:grpSpPr>
      <p:pic>
        <p:nvPicPr>
          <p:cNvPr id="42" name="Google Shape;42;p8"/>
          <p:cNvPicPr preferRelativeResize="0"/>
          <p:nvPr/>
        </p:nvPicPr>
        <p:blipFill rotWithShape="1">
          <a:blip r:embed="rId2">
            <a:alphaModFix/>
          </a:blip>
          <a:srcRect t="327" b="327"/>
          <a:stretch/>
        </p:blipFill>
        <p:spPr>
          <a:xfrm rot="10800000" flipH="1">
            <a:off x="327824" y="184501"/>
            <a:ext cx="8488200" cy="4743300"/>
          </a:xfrm>
          <a:prstGeom prst="round2SameRect">
            <a:avLst>
              <a:gd name="adj1" fmla="val 16667"/>
              <a:gd name="adj2" fmla="val 0"/>
            </a:avLst>
          </a:prstGeom>
          <a:noFill/>
          <a:ln>
            <a:noFill/>
          </a:ln>
        </p:spPr>
      </p:pic>
      <p:sp>
        <p:nvSpPr>
          <p:cNvPr id="43" name="Google Shape;43;p8"/>
          <p:cNvSpPr/>
          <p:nvPr/>
        </p:nvSpPr>
        <p:spPr>
          <a:xfrm rot="10800000" flipH="1">
            <a:off x="-498576" y="-1007200"/>
            <a:ext cx="10141001" cy="1390342"/>
          </a:xfrm>
          <a:custGeom>
            <a:avLst/>
            <a:gdLst/>
            <a:ahLst/>
            <a:cxnLst/>
            <a:rect l="l" t="t" r="r" b="b"/>
            <a:pathLst>
              <a:path w="111839" h="36148" extrusionOk="0">
                <a:moveTo>
                  <a:pt x="0" y="0"/>
                </a:moveTo>
                <a:lnTo>
                  <a:pt x="0" y="35462"/>
                </a:lnTo>
                <a:cubicBezTo>
                  <a:pt x="286" y="35462"/>
                  <a:pt x="545" y="35462"/>
                  <a:pt x="805" y="35385"/>
                </a:cubicBezTo>
                <a:cubicBezTo>
                  <a:pt x="1186" y="35250"/>
                  <a:pt x="1296" y="35058"/>
                  <a:pt x="1636" y="35058"/>
                </a:cubicBezTo>
                <a:cubicBezTo>
                  <a:pt x="1690" y="35058"/>
                  <a:pt x="1750" y="35062"/>
                  <a:pt x="1817" y="35073"/>
                </a:cubicBezTo>
                <a:cubicBezTo>
                  <a:pt x="2388" y="35151"/>
                  <a:pt x="3011" y="35333"/>
                  <a:pt x="3557" y="35462"/>
                </a:cubicBezTo>
                <a:cubicBezTo>
                  <a:pt x="3964" y="35573"/>
                  <a:pt x="4382" y="35632"/>
                  <a:pt x="4798" y="35632"/>
                </a:cubicBezTo>
                <a:cubicBezTo>
                  <a:pt x="5259" y="35632"/>
                  <a:pt x="5717" y="35560"/>
                  <a:pt x="6153" y="35411"/>
                </a:cubicBezTo>
                <a:cubicBezTo>
                  <a:pt x="6411" y="35334"/>
                  <a:pt x="6630" y="35307"/>
                  <a:pt x="6837" y="35307"/>
                </a:cubicBezTo>
                <a:cubicBezTo>
                  <a:pt x="7194" y="35307"/>
                  <a:pt x="7517" y="35387"/>
                  <a:pt x="7944" y="35436"/>
                </a:cubicBezTo>
                <a:cubicBezTo>
                  <a:pt x="8081" y="35444"/>
                  <a:pt x="8218" y="35447"/>
                  <a:pt x="8354" y="35447"/>
                </a:cubicBezTo>
                <a:cubicBezTo>
                  <a:pt x="8683" y="35447"/>
                  <a:pt x="9008" y="35429"/>
                  <a:pt x="9320" y="35411"/>
                </a:cubicBezTo>
                <a:cubicBezTo>
                  <a:pt x="9787" y="35411"/>
                  <a:pt x="10203" y="35229"/>
                  <a:pt x="10670" y="35203"/>
                </a:cubicBezTo>
                <a:cubicBezTo>
                  <a:pt x="11085" y="35177"/>
                  <a:pt x="11345" y="35229"/>
                  <a:pt x="11734" y="35073"/>
                </a:cubicBezTo>
                <a:cubicBezTo>
                  <a:pt x="12016" y="34966"/>
                  <a:pt x="12281" y="34927"/>
                  <a:pt x="12537" y="34927"/>
                </a:cubicBezTo>
                <a:cubicBezTo>
                  <a:pt x="13153" y="34927"/>
                  <a:pt x="13722" y="35155"/>
                  <a:pt x="14382" y="35229"/>
                </a:cubicBezTo>
                <a:cubicBezTo>
                  <a:pt x="14431" y="35233"/>
                  <a:pt x="14478" y="35234"/>
                  <a:pt x="14526" y="35234"/>
                </a:cubicBezTo>
                <a:cubicBezTo>
                  <a:pt x="14675" y="35234"/>
                  <a:pt x="14821" y="35219"/>
                  <a:pt x="14974" y="35219"/>
                </a:cubicBezTo>
                <a:cubicBezTo>
                  <a:pt x="15084" y="35219"/>
                  <a:pt x="15197" y="35227"/>
                  <a:pt x="15317" y="35255"/>
                </a:cubicBezTo>
                <a:cubicBezTo>
                  <a:pt x="15550" y="35307"/>
                  <a:pt x="15862" y="35540"/>
                  <a:pt x="16096" y="35592"/>
                </a:cubicBezTo>
                <a:cubicBezTo>
                  <a:pt x="16162" y="35603"/>
                  <a:pt x="16226" y="35608"/>
                  <a:pt x="16289" y="35608"/>
                </a:cubicBezTo>
                <a:cubicBezTo>
                  <a:pt x="16669" y="35608"/>
                  <a:pt x="16996" y="35433"/>
                  <a:pt x="17420" y="35411"/>
                </a:cubicBezTo>
                <a:cubicBezTo>
                  <a:pt x="17450" y="35407"/>
                  <a:pt x="17480" y="35405"/>
                  <a:pt x="17511" y="35405"/>
                </a:cubicBezTo>
                <a:cubicBezTo>
                  <a:pt x="17658" y="35405"/>
                  <a:pt x="17805" y="35442"/>
                  <a:pt x="17951" y="35442"/>
                </a:cubicBezTo>
                <a:cubicBezTo>
                  <a:pt x="17982" y="35442"/>
                  <a:pt x="18012" y="35440"/>
                  <a:pt x="18043" y="35436"/>
                </a:cubicBezTo>
                <a:cubicBezTo>
                  <a:pt x="18198" y="35411"/>
                  <a:pt x="18458" y="35255"/>
                  <a:pt x="18588" y="35255"/>
                </a:cubicBezTo>
                <a:cubicBezTo>
                  <a:pt x="18828" y="35255"/>
                  <a:pt x="18912" y="35387"/>
                  <a:pt x="19087" y="35387"/>
                </a:cubicBezTo>
                <a:cubicBezTo>
                  <a:pt x="19102" y="35387"/>
                  <a:pt x="19117" y="35387"/>
                  <a:pt x="19133" y="35385"/>
                </a:cubicBezTo>
                <a:cubicBezTo>
                  <a:pt x="19455" y="35367"/>
                  <a:pt x="19518" y="35201"/>
                  <a:pt x="19704" y="35201"/>
                </a:cubicBezTo>
                <a:cubicBezTo>
                  <a:pt x="19788" y="35201"/>
                  <a:pt x="19898" y="35235"/>
                  <a:pt x="20068" y="35333"/>
                </a:cubicBezTo>
                <a:cubicBezTo>
                  <a:pt x="20507" y="35563"/>
                  <a:pt x="20727" y="36148"/>
                  <a:pt x="21137" y="36148"/>
                </a:cubicBezTo>
                <a:cubicBezTo>
                  <a:pt x="21235" y="36148"/>
                  <a:pt x="21344" y="36114"/>
                  <a:pt x="21470" y="36034"/>
                </a:cubicBezTo>
                <a:cubicBezTo>
                  <a:pt x="22015" y="35670"/>
                  <a:pt x="22352" y="35307"/>
                  <a:pt x="23027" y="35125"/>
                </a:cubicBezTo>
                <a:cubicBezTo>
                  <a:pt x="23464" y="35012"/>
                  <a:pt x="23910" y="34967"/>
                  <a:pt x="24360" y="34967"/>
                </a:cubicBezTo>
                <a:cubicBezTo>
                  <a:pt x="25356" y="34967"/>
                  <a:pt x="26371" y="35188"/>
                  <a:pt x="27337" y="35385"/>
                </a:cubicBezTo>
                <a:cubicBezTo>
                  <a:pt x="27475" y="35408"/>
                  <a:pt x="27613" y="35415"/>
                  <a:pt x="27751" y="35415"/>
                </a:cubicBezTo>
                <a:cubicBezTo>
                  <a:pt x="27980" y="35415"/>
                  <a:pt x="28210" y="35395"/>
                  <a:pt x="28445" y="35395"/>
                </a:cubicBezTo>
                <a:cubicBezTo>
                  <a:pt x="28550" y="35395"/>
                  <a:pt x="28657" y="35399"/>
                  <a:pt x="28765" y="35411"/>
                </a:cubicBezTo>
                <a:cubicBezTo>
                  <a:pt x="29121" y="35455"/>
                  <a:pt x="29421" y="35634"/>
                  <a:pt x="29778" y="35634"/>
                </a:cubicBezTo>
                <a:cubicBezTo>
                  <a:pt x="29837" y="35634"/>
                  <a:pt x="29897" y="35629"/>
                  <a:pt x="29959" y="35618"/>
                </a:cubicBezTo>
                <a:cubicBezTo>
                  <a:pt x="30114" y="35592"/>
                  <a:pt x="30218" y="35488"/>
                  <a:pt x="30400" y="35462"/>
                </a:cubicBezTo>
                <a:cubicBezTo>
                  <a:pt x="30497" y="35443"/>
                  <a:pt x="30579" y="35435"/>
                  <a:pt x="30651" y="35435"/>
                </a:cubicBezTo>
                <a:cubicBezTo>
                  <a:pt x="30869" y="35435"/>
                  <a:pt x="31010" y="35508"/>
                  <a:pt x="31283" y="35566"/>
                </a:cubicBezTo>
                <a:cubicBezTo>
                  <a:pt x="31529" y="35618"/>
                  <a:pt x="31782" y="35631"/>
                  <a:pt x="32039" y="35631"/>
                </a:cubicBezTo>
                <a:cubicBezTo>
                  <a:pt x="32295" y="35631"/>
                  <a:pt x="32555" y="35618"/>
                  <a:pt x="32814" y="35618"/>
                </a:cubicBezTo>
                <a:cubicBezTo>
                  <a:pt x="33161" y="35618"/>
                  <a:pt x="33530" y="35584"/>
                  <a:pt x="33884" y="35584"/>
                </a:cubicBezTo>
                <a:cubicBezTo>
                  <a:pt x="34061" y="35584"/>
                  <a:pt x="34234" y="35592"/>
                  <a:pt x="34398" y="35618"/>
                </a:cubicBezTo>
                <a:cubicBezTo>
                  <a:pt x="34687" y="35654"/>
                  <a:pt x="34838" y="35703"/>
                  <a:pt x="35025" y="35703"/>
                </a:cubicBezTo>
                <a:cubicBezTo>
                  <a:pt x="35107" y="35703"/>
                  <a:pt x="35196" y="35694"/>
                  <a:pt x="35307" y="35670"/>
                </a:cubicBezTo>
                <a:cubicBezTo>
                  <a:pt x="35498" y="35625"/>
                  <a:pt x="35694" y="35614"/>
                  <a:pt x="35893" y="35614"/>
                </a:cubicBezTo>
                <a:cubicBezTo>
                  <a:pt x="36079" y="35614"/>
                  <a:pt x="36268" y="35624"/>
                  <a:pt x="36458" y="35624"/>
                </a:cubicBezTo>
                <a:cubicBezTo>
                  <a:pt x="36533" y="35624"/>
                  <a:pt x="36608" y="35622"/>
                  <a:pt x="36683" y="35618"/>
                </a:cubicBezTo>
                <a:cubicBezTo>
                  <a:pt x="37539" y="35592"/>
                  <a:pt x="38318" y="35411"/>
                  <a:pt x="39201" y="35411"/>
                </a:cubicBezTo>
                <a:cubicBezTo>
                  <a:pt x="39228" y="35412"/>
                  <a:pt x="39255" y="35413"/>
                  <a:pt x="39283" y="35413"/>
                </a:cubicBezTo>
                <a:cubicBezTo>
                  <a:pt x="39772" y="35413"/>
                  <a:pt x="40239" y="35203"/>
                  <a:pt x="40706" y="35203"/>
                </a:cubicBezTo>
                <a:cubicBezTo>
                  <a:pt x="41018" y="35203"/>
                  <a:pt x="41278" y="35385"/>
                  <a:pt x="41589" y="35385"/>
                </a:cubicBezTo>
                <a:cubicBezTo>
                  <a:pt x="41901" y="35385"/>
                  <a:pt x="42004" y="35255"/>
                  <a:pt x="42316" y="35203"/>
                </a:cubicBezTo>
                <a:cubicBezTo>
                  <a:pt x="42423" y="35188"/>
                  <a:pt x="42530" y="35183"/>
                  <a:pt x="42638" y="35183"/>
                </a:cubicBezTo>
                <a:cubicBezTo>
                  <a:pt x="42973" y="35183"/>
                  <a:pt x="43314" y="35236"/>
                  <a:pt x="43651" y="35236"/>
                </a:cubicBezTo>
                <a:cubicBezTo>
                  <a:pt x="43787" y="35236"/>
                  <a:pt x="43922" y="35227"/>
                  <a:pt x="44055" y="35203"/>
                </a:cubicBezTo>
                <a:cubicBezTo>
                  <a:pt x="44393" y="35151"/>
                  <a:pt x="44652" y="34943"/>
                  <a:pt x="44964" y="34865"/>
                </a:cubicBezTo>
                <a:cubicBezTo>
                  <a:pt x="45042" y="34849"/>
                  <a:pt x="45122" y="34843"/>
                  <a:pt x="45202" y="34843"/>
                </a:cubicBezTo>
                <a:cubicBezTo>
                  <a:pt x="45393" y="34843"/>
                  <a:pt x="45584" y="34876"/>
                  <a:pt x="45763" y="34876"/>
                </a:cubicBezTo>
                <a:cubicBezTo>
                  <a:pt x="45856" y="34876"/>
                  <a:pt x="45945" y="34867"/>
                  <a:pt x="46028" y="34839"/>
                </a:cubicBezTo>
                <a:cubicBezTo>
                  <a:pt x="46288" y="34762"/>
                  <a:pt x="46392" y="34554"/>
                  <a:pt x="46651" y="34450"/>
                </a:cubicBezTo>
                <a:cubicBezTo>
                  <a:pt x="46725" y="34422"/>
                  <a:pt x="46819" y="34414"/>
                  <a:pt x="46916" y="34414"/>
                </a:cubicBezTo>
                <a:cubicBezTo>
                  <a:pt x="47052" y="34414"/>
                  <a:pt x="47195" y="34430"/>
                  <a:pt x="47308" y="34430"/>
                </a:cubicBezTo>
                <a:cubicBezTo>
                  <a:pt x="47344" y="34430"/>
                  <a:pt x="47376" y="34428"/>
                  <a:pt x="47404" y="34424"/>
                </a:cubicBezTo>
                <a:cubicBezTo>
                  <a:pt x="48027" y="34398"/>
                  <a:pt x="48573" y="34216"/>
                  <a:pt x="49196" y="34216"/>
                </a:cubicBezTo>
                <a:cubicBezTo>
                  <a:pt x="49819" y="34242"/>
                  <a:pt x="50208" y="34424"/>
                  <a:pt x="50779" y="34580"/>
                </a:cubicBezTo>
                <a:cubicBezTo>
                  <a:pt x="50919" y="34627"/>
                  <a:pt x="51050" y="34636"/>
                  <a:pt x="51189" y="34636"/>
                </a:cubicBezTo>
                <a:cubicBezTo>
                  <a:pt x="51281" y="34636"/>
                  <a:pt x="51376" y="34632"/>
                  <a:pt x="51480" y="34632"/>
                </a:cubicBezTo>
                <a:cubicBezTo>
                  <a:pt x="51973" y="34632"/>
                  <a:pt x="52337" y="34736"/>
                  <a:pt x="52830" y="34865"/>
                </a:cubicBezTo>
                <a:cubicBezTo>
                  <a:pt x="52974" y="34913"/>
                  <a:pt x="53184" y="35050"/>
                  <a:pt x="53339" y="35050"/>
                </a:cubicBezTo>
                <a:cubicBezTo>
                  <a:pt x="53351" y="35050"/>
                  <a:pt x="53363" y="35049"/>
                  <a:pt x="53375" y="35047"/>
                </a:cubicBezTo>
                <a:cubicBezTo>
                  <a:pt x="53531" y="35021"/>
                  <a:pt x="53531" y="34891"/>
                  <a:pt x="53661" y="34839"/>
                </a:cubicBezTo>
                <a:cubicBezTo>
                  <a:pt x="54050" y="34736"/>
                  <a:pt x="54362" y="34528"/>
                  <a:pt x="54751" y="34450"/>
                </a:cubicBezTo>
                <a:cubicBezTo>
                  <a:pt x="55193" y="34346"/>
                  <a:pt x="55634" y="34138"/>
                  <a:pt x="56075" y="34061"/>
                </a:cubicBezTo>
                <a:cubicBezTo>
                  <a:pt x="56160" y="34047"/>
                  <a:pt x="56240" y="34041"/>
                  <a:pt x="56318" y="34041"/>
                </a:cubicBezTo>
                <a:cubicBezTo>
                  <a:pt x="56835" y="34041"/>
                  <a:pt x="57214" y="34311"/>
                  <a:pt x="57711" y="34424"/>
                </a:cubicBezTo>
                <a:cubicBezTo>
                  <a:pt x="57963" y="34487"/>
                  <a:pt x="58283" y="34601"/>
                  <a:pt x="58547" y="34601"/>
                </a:cubicBezTo>
                <a:cubicBezTo>
                  <a:pt x="58609" y="34601"/>
                  <a:pt x="58669" y="34595"/>
                  <a:pt x="58723" y="34580"/>
                </a:cubicBezTo>
                <a:cubicBezTo>
                  <a:pt x="59087" y="34502"/>
                  <a:pt x="59346" y="34450"/>
                  <a:pt x="59736" y="34450"/>
                </a:cubicBezTo>
                <a:cubicBezTo>
                  <a:pt x="60333" y="34398"/>
                  <a:pt x="60878" y="34216"/>
                  <a:pt x="61475" y="34216"/>
                </a:cubicBezTo>
                <a:cubicBezTo>
                  <a:pt x="61565" y="34220"/>
                  <a:pt x="61655" y="34222"/>
                  <a:pt x="61746" y="34222"/>
                </a:cubicBezTo>
                <a:cubicBezTo>
                  <a:pt x="62101" y="34222"/>
                  <a:pt x="62460" y="34198"/>
                  <a:pt x="62809" y="34198"/>
                </a:cubicBezTo>
                <a:cubicBezTo>
                  <a:pt x="62964" y="34198"/>
                  <a:pt x="63117" y="34203"/>
                  <a:pt x="63266" y="34216"/>
                </a:cubicBezTo>
                <a:cubicBezTo>
                  <a:pt x="63760" y="34268"/>
                  <a:pt x="64201" y="34450"/>
                  <a:pt x="64668" y="34580"/>
                </a:cubicBezTo>
                <a:cubicBezTo>
                  <a:pt x="64749" y="34604"/>
                  <a:pt x="64815" y="34613"/>
                  <a:pt x="64872" y="34613"/>
                </a:cubicBezTo>
                <a:cubicBezTo>
                  <a:pt x="65121" y="34613"/>
                  <a:pt x="65172" y="34419"/>
                  <a:pt x="65447" y="34398"/>
                </a:cubicBezTo>
                <a:cubicBezTo>
                  <a:pt x="65655" y="34398"/>
                  <a:pt x="65836" y="34606"/>
                  <a:pt x="66044" y="34632"/>
                </a:cubicBezTo>
                <a:cubicBezTo>
                  <a:pt x="66088" y="34644"/>
                  <a:pt x="66133" y="34649"/>
                  <a:pt x="66179" y="34649"/>
                </a:cubicBezTo>
                <a:cubicBezTo>
                  <a:pt x="66323" y="34649"/>
                  <a:pt x="66471" y="34599"/>
                  <a:pt x="66589" y="34580"/>
                </a:cubicBezTo>
                <a:cubicBezTo>
                  <a:pt x="66901" y="34528"/>
                  <a:pt x="67057" y="34424"/>
                  <a:pt x="67368" y="34424"/>
                </a:cubicBezTo>
                <a:cubicBezTo>
                  <a:pt x="67755" y="34467"/>
                  <a:pt x="68035" y="34599"/>
                  <a:pt x="68385" y="34599"/>
                </a:cubicBezTo>
                <a:cubicBezTo>
                  <a:pt x="68458" y="34599"/>
                  <a:pt x="68534" y="34593"/>
                  <a:pt x="68614" y="34580"/>
                </a:cubicBezTo>
                <a:cubicBezTo>
                  <a:pt x="69035" y="34512"/>
                  <a:pt x="69399" y="34472"/>
                  <a:pt x="69765" y="34472"/>
                </a:cubicBezTo>
                <a:cubicBezTo>
                  <a:pt x="70100" y="34472"/>
                  <a:pt x="70437" y="34505"/>
                  <a:pt x="70821" y="34580"/>
                </a:cubicBezTo>
                <a:cubicBezTo>
                  <a:pt x="70944" y="34604"/>
                  <a:pt x="71058" y="34614"/>
                  <a:pt x="71167" y="34614"/>
                </a:cubicBezTo>
                <a:cubicBezTo>
                  <a:pt x="71519" y="34614"/>
                  <a:pt x="71820" y="34509"/>
                  <a:pt x="72197" y="34450"/>
                </a:cubicBezTo>
                <a:cubicBezTo>
                  <a:pt x="72976" y="34320"/>
                  <a:pt x="73495" y="34242"/>
                  <a:pt x="74196" y="33853"/>
                </a:cubicBezTo>
                <a:cubicBezTo>
                  <a:pt x="74663" y="33593"/>
                  <a:pt x="75027" y="33438"/>
                  <a:pt x="75572" y="33438"/>
                </a:cubicBezTo>
                <a:cubicBezTo>
                  <a:pt x="76143" y="33438"/>
                  <a:pt x="76428" y="33723"/>
                  <a:pt x="76974" y="33853"/>
                </a:cubicBezTo>
                <a:cubicBezTo>
                  <a:pt x="77363" y="33931"/>
                  <a:pt x="77934" y="34035"/>
                  <a:pt x="78350" y="34035"/>
                </a:cubicBezTo>
                <a:cubicBezTo>
                  <a:pt x="78843" y="34035"/>
                  <a:pt x="78973" y="33697"/>
                  <a:pt x="79388" y="33619"/>
                </a:cubicBezTo>
                <a:cubicBezTo>
                  <a:pt x="79422" y="33609"/>
                  <a:pt x="79455" y="33605"/>
                  <a:pt x="79487" y="33605"/>
                </a:cubicBezTo>
                <a:cubicBezTo>
                  <a:pt x="79703" y="33605"/>
                  <a:pt x="79889" y="33801"/>
                  <a:pt x="80115" y="33801"/>
                </a:cubicBezTo>
                <a:cubicBezTo>
                  <a:pt x="80454" y="33801"/>
                  <a:pt x="80703" y="33643"/>
                  <a:pt x="81051" y="33643"/>
                </a:cubicBezTo>
                <a:cubicBezTo>
                  <a:pt x="81076" y="33643"/>
                  <a:pt x="81101" y="33643"/>
                  <a:pt x="81127" y="33645"/>
                </a:cubicBezTo>
                <a:cubicBezTo>
                  <a:pt x="81569" y="33671"/>
                  <a:pt x="81906" y="33957"/>
                  <a:pt x="82322" y="34035"/>
                </a:cubicBezTo>
                <a:cubicBezTo>
                  <a:pt x="82425" y="34052"/>
                  <a:pt x="82535" y="34058"/>
                  <a:pt x="82647" y="34058"/>
                </a:cubicBezTo>
                <a:cubicBezTo>
                  <a:pt x="82870" y="34058"/>
                  <a:pt x="83100" y="34035"/>
                  <a:pt x="83308" y="34035"/>
                </a:cubicBezTo>
                <a:cubicBezTo>
                  <a:pt x="83775" y="34035"/>
                  <a:pt x="84087" y="34112"/>
                  <a:pt x="84528" y="34294"/>
                </a:cubicBezTo>
                <a:cubicBezTo>
                  <a:pt x="84918" y="34450"/>
                  <a:pt x="85307" y="34320"/>
                  <a:pt x="85696" y="34450"/>
                </a:cubicBezTo>
                <a:cubicBezTo>
                  <a:pt x="85852" y="34528"/>
                  <a:pt x="85956" y="34736"/>
                  <a:pt x="86138" y="34787"/>
                </a:cubicBezTo>
                <a:cubicBezTo>
                  <a:pt x="86371" y="34865"/>
                  <a:pt x="86631" y="34813"/>
                  <a:pt x="86865" y="34865"/>
                </a:cubicBezTo>
                <a:cubicBezTo>
                  <a:pt x="87436" y="34969"/>
                  <a:pt x="87903" y="35514"/>
                  <a:pt x="88474" y="35644"/>
                </a:cubicBezTo>
                <a:cubicBezTo>
                  <a:pt x="88705" y="35688"/>
                  <a:pt x="89032" y="35704"/>
                  <a:pt x="89375" y="35704"/>
                </a:cubicBezTo>
                <a:cubicBezTo>
                  <a:pt x="89844" y="35704"/>
                  <a:pt x="90340" y="35674"/>
                  <a:pt x="90655" y="35644"/>
                </a:cubicBezTo>
                <a:cubicBezTo>
                  <a:pt x="90992" y="35592"/>
                  <a:pt x="91174" y="35333"/>
                  <a:pt x="91486" y="35255"/>
                </a:cubicBezTo>
                <a:cubicBezTo>
                  <a:pt x="91622" y="35219"/>
                  <a:pt x="91757" y="35208"/>
                  <a:pt x="91893" y="35208"/>
                </a:cubicBezTo>
                <a:cubicBezTo>
                  <a:pt x="92101" y="35208"/>
                  <a:pt x="92308" y="35233"/>
                  <a:pt x="92516" y="35233"/>
                </a:cubicBezTo>
                <a:cubicBezTo>
                  <a:pt x="92562" y="35233"/>
                  <a:pt x="92608" y="35232"/>
                  <a:pt x="92654" y="35229"/>
                </a:cubicBezTo>
                <a:cubicBezTo>
                  <a:pt x="93175" y="35185"/>
                  <a:pt x="93605" y="34997"/>
                  <a:pt x="94126" y="34997"/>
                </a:cubicBezTo>
                <a:cubicBezTo>
                  <a:pt x="94229" y="34997"/>
                  <a:pt x="94335" y="35004"/>
                  <a:pt x="94445" y="35021"/>
                </a:cubicBezTo>
                <a:cubicBezTo>
                  <a:pt x="94913" y="35073"/>
                  <a:pt x="95328" y="35229"/>
                  <a:pt x="95821" y="35229"/>
                </a:cubicBezTo>
                <a:cubicBezTo>
                  <a:pt x="96065" y="35229"/>
                  <a:pt x="96399" y="35279"/>
                  <a:pt x="96705" y="35279"/>
                </a:cubicBezTo>
                <a:cubicBezTo>
                  <a:pt x="96888" y="35279"/>
                  <a:pt x="97061" y="35261"/>
                  <a:pt x="97197" y="35203"/>
                </a:cubicBezTo>
                <a:cubicBezTo>
                  <a:pt x="97405" y="35099"/>
                  <a:pt x="97535" y="34865"/>
                  <a:pt x="97690" y="34736"/>
                </a:cubicBezTo>
                <a:cubicBezTo>
                  <a:pt x="97976" y="34528"/>
                  <a:pt x="98235" y="34554"/>
                  <a:pt x="98547" y="34424"/>
                </a:cubicBezTo>
                <a:cubicBezTo>
                  <a:pt x="99102" y="34247"/>
                  <a:pt x="99485" y="33826"/>
                  <a:pt x="100126" y="33826"/>
                </a:cubicBezTo>
                <a:cubicBezTo>
                  <a:pt x="100144" y="33826"/>
                  <a:pt x="100163" y="33826"/>
                  <a:pt x="100183" y="33827"/>
                </a:cubicBezTo>
                <a:cubicBezTo>
                  <a:pt x="101117" y="33853"/>
                  <a:pt x="102026" y="34216"/>
                  <a:pt x="102960" y="34216"/>
                </a:cubicBezTo>
                <a:cubicBezTo>
                  <a:pt x="103324" y="34242"/>
                  <a:pt x="103687" y="34242"/>
                  <a:pt x="104051" y="34242"/>
                </a:cubicBezTo>
                <a:cubicBezTo>
                  <a:pt x="104385" y="34220"/>
                  <a:pt x="104566" y="34045"/>
                  <a:pt x="104824" y="34045"/>
                </a:cubicBezTo>
                <a:cubicBezTo>
                  <a:pt x="104867" y="34045"/>
                  <a:pt x="104911" y="34050"/>
                  <a:pt x="104959" y="34061"/>
                </a:cubicBezTo>
                <a:cubicBezTo>
                  <a:pt x="105375" y="34138"/>
                  <a:pt x="105686" y="34502"/>
                  <a:pt x="106102" y="34606"/>
                </a:cubicBezTo>
                <a:cubicBezTo>
                  <a:pt x="106205" y="34619"/>
                  <a:pt x="106303" y="34619"/>
                  <a:pt x="106403" y="34619"/>
                </a:cubicBezTo>
                <a:cubicBezTo>
                  <a:pt x="106504" y="34619"/>
                  <a:pt x="106608" y="34619"/>
                  <a:pt x="106725" y="34632"/>
                </a:cubicBezTo>
                <a:cubicBezTo>
                  <a:pt x="106984" y="34632"/>
                  <a:pt x="107166" y="34658"/>
                  <a:pt x="107426" y="34736"/>
                </a:cubicBezTo>
                <a:cubicBezTo>
                  <a:pt x="107867" y="34839"/>
                  <a:pt x="108204" y="34787"/>
                  <a:pt x="108672" y="34813"/>
                </a:cubicBezTo>
                <a:cubicBezTo>
                  <a:pt x="109347" y="34839"/>
                  <a:pt x="109970" y="35021"/>
                  <a:pt x="110671" y="35021"/>
                </a:cubicBezTo>
                <a:cubicBezTo>
                  <a:pt x="111112" y="35021"/>
                  <a:pt x="111450" y="35099"/>
                  <a:pt x="111839" y="35177"/>
                </a:cubicBezTo>
                <a:lnTo>
                  <a:pt x="111839" y="597"/>
                </a:lnTo>
                <a:cubicBezTo>
                  <a:pt x="111475" y="675"/>
                  <a:pt x="111086" y="727"/>
                  <a:pt x="110723" y="857"/>
                </a:cubicBezTo>
                <a:cubicBezTo>
                  <a:pt x="110437" y="935"/>
                  <a:pt x="110255" y="1116"/>
                  <a:pt x="109970" y="1116"/>
                </a:cubicBezTo>
                <a:cubicBezTo>
                  <a:pt x="109658" y="1116"/>
                  <a:pt x="109373" y="935"/>
                  <a:pt x="109061" y="883"/>
                </a:cubicBezTo>
                <a:cubicBezTo>
                  <a:pt x="108948" y="867"/>
                  <a:pt x="108831" y="861"/>
                  <a:pt x="108711" y="861"/>
                </a:cubicBezTo>
                <a:cubicBezTo>
                  <a:pt x="108445" y="861"/>
                  <a:pt x="108170" y="891"/>
                  <a:pt x="107919" y="909"/>
                </a:cubicBezTo>
                <a:cubicBezTo>
                  <a:pt x="107830" y="909"/>
                  <a:pt x="107751" y="907"/>
                  <a:pt x="107678" y="907"/>
                </a:cubicBezTo>
                <a:cubicBezTo>
                  <a:pt x="107495" y="907"/>
                  <a:pt x="107344" y="920"/>
                  <a:pt x="107140" y="1013"/>
                </a:cubicBezTo>
                <a:cubicBezTo>
                  <a:pt x="106906" y="1116"/>
                  <a:pt x="106854" y="1324"/>
                  <a:pt x="106569" y="1324"/>
                </a:cubicBezTo>
                <a:cubicBezTo>
                  <a:pt x="106543" y="1454"/>
                  <a:pt x="106517" y="1558"/>
                  <a:pt x="106517" y="1688"/>
                </a:cubicBezTo>
                <a:cubicBezTo>
                  <a:pt x="106128" y="1610"/>
                  <a:pt x="105920" y="1350"/>
                  <a:pt x="105530" y="1272"/>
                </a:cubicBezTo>
                <a:cubicBezTo>
                  <a:pt x="105427" y="1272"/>
                  <a:pt x="105323" y="1305"/>
                  <a:pt x="105219" y="1305"/>
                </a:cubicBezTo>
                <a:cubicBezTo>
                  <a:pt x="105193" y="1305"/>
                  <a:pt x="105167" y="1303"/>
                  <a:pt x="105141" y="1298"/>
                </a:cubicBezTo>
                <a:cubicBezTo>
                  <a:pt x="104656" y="1250"/>
                  <a:pt x="104262" y="1088"/>
                  <a:pt x="103768" y="1088"/>
                </a:cubicBezTo>
                <a:cubicBezTo>
                  <a:pt x="103733" y="1088"/>
                  <a:pt x="103697" y="1089"/>
                  <a:pt x="103661" y="1090"/>
                </a:cubicBezTo>
                <a:cubicBezTo>
                  <a:pt x="103064" y="1116"/>
                  <a:pt x="102649" y="1350"/>
                  <a:pt x="102207" y="1740"/>
                </a:cubicBezTo>
                <a:cubicBezTo>
                  <a:pt x="101818" y="2103"/>
                  <a:pt x="101533" y="2155"/>
                  <a:pt x="100987" y="2233"/>
                </a:cubicBezTo>
                <a:cubicBezTo>
                  <a:pt x="100684" y="2286"/>
                  <a:pt x="100386" y="2297"/>
                  <a:pt x="100091" y="2297"/>
                </a:cubicBezTo>
                <a:cubicBezTo>
                  <a:pt x="99881" y="2297"/>
                  <a:pt x="99672" y="2291"/>
                  <a:pt x="99465" y="2291"/>
                </a:cubicBezTo>
                <a:cubicBezTo>
                  <a:pt x="98969" y="2291"/>
                  <a:pt x="98482" y="2324"/>
                  <a:pt x="98002" y="2544"/>
                </a:cubicBezTo>
                <a:cubicBezTo>
                  <a:pt x="97794" y="2622"/>
                  <a:pt x="97509" y="2804"/>
                  <a:pt x="97275" y="2856"/>
                </a:cubicBezTo>
                <a:cubicBezTo>
                  <a:pt x="97232" y="2870"/>
                  <a:pt x="97187" y="2875"/>
                  <a:pt x="97141" y="2875"/>
                </a:cubicBezTo>
                <a:cubicBezTo>
                  <a:pt x="97068" y="2875"/>
                  <a:pt x="96994" y="2863"/>
                  <a:pt x="96926" y="2863"/>
                </a:cubicBezTo>
                <a:cubicBezTo>
                  <a:pt x="96883" y="2863"/>
                  <a:pt x="96844" y="2867"/>
                  <a:pt x="96808" y="2882"/>
                </a:cubicBezTo>
                <a:cubicBezTo>
                  <a:pt x="96522" y="2934"/>
                  <a:pt x="96340" y="3245"/>
                  <a:pt x="96055" y="3349"/>
                </a:cubicBezTo>
                <a:cubicBezTo>
                  <a:pt x="95983" y="3371"/>
                  <a:pt x="95908" y="3382"/>
                  <a:pt x="95832" y="3382"/>
                </a:cubicBezTo>
                <a:cubicBezTo>
                  <a:pt x="95553" y="3382"/>
                  <a:pt x="95256" y="3242"/>
                  <a:pt x="94990" y="3038"/>
                </a:cubicBezTo>
                <a:cubicBezTo>
                  <a:pt x="94705" y="2830"/>
                  <a:pt x="94601" y="2700"/>
                  <a:pt x="94238" y="2674"/>
                </a:cubicBezTo>
                <a:cubicBezTo>
                  <a:pt x="94092" y="2674"/>
                  <a:pt x="93930" y="2707"/>
                  <a:pt x="93778" y="2707"/>
                </a:cubicBezTo>
                <a:cubicBezTo>
                  <a:pt x="93740" y="2707"/>
                  <a:pt x="93703" y="2705"/>
                  <a:pt x="93666" y="2700"/>
                </a:cubicBezTo>
                <a:cubicBezTo>
                  <a:pt x="93427" y="2652"/>
                  <a:pt x="93297" y="2515"/>
                  <a:pt x="93054" y="2515"/>
                </a:cubicBezTo>
                <a:cubicBezTo>
                  <a:pt x="93034" y="2515"/>
                  <a:pt x="93013" y="2516"/>
                  <a:pt x="92991" y="2518"/>
                </a:cubicBezTo>
                <a:cubicBezTo>
                  <a:pt x="92810" y="2518"/>
                  <a:pt x="92446" y="2804"/>
                  <a:pt x="92239" y="2882"/>
                </a:cubicBezTo>
                <a:cubicBezTo>
                  <a:pt x="91849" y="3038"/>
                  <a:pt x="91434" y="3064"/>
                  <a:pt x="91018" y="3115"/>
                </a:cubicBezTo>
                <a:cubicBezTo>
                  <a:pt x="90731" y="3163"/>
                  <a:pt x="90487" y="3300"/>
                  <a:pt x="90185" y="3300"/>
                </a:cubicBezTo>
                <a:cubicBezTo>
                  <a:pt x="90161" y="3300"/>
                  <a:pt x="90135" y="3299"/>
                  <a:pt x="90110" y="3297"/>
                </a:cubicBezTo>
                <a:cubicBezTo>
                  <a:pt x="89824" y="3271"/>
                  <a:pt x="89565" y="3115"/>
                  <a:pt x="89279" y="3064"/>
                </a:cubicBezTo>
                <a:cubicBezTo>
                  <a:pt x="88891" y="3015"/>
                  <a:pt x="88435" y="2853"/>
                  <a:pt x="88017" y="2853"/>
                </a:cubicBezTo>
                <a:cubicBezTo>
                  <a:pt x="87988" y="2853"/>
                  <a:pt x="87958" y="2854"/>
                  <a:pt x="87929" y="2856"/>
                </a:cubicBezTo>
                <a:cubicBezTo>
                  <a:pt x="87566" y="2882"/>
                  <a:pt x="87410" y="3141"/>
                  <a:pt x="87098" y="3245"/>
                </a:cubicBezTo>
                <a:cubicBezTo>
                  <a:pt x="86839" y="3323"/>
                  <a:pt x="86631" y="3271"/>
                  <a:pt x="86423" y="3401"/>
                </a:cubicBezTo>
                <a:cubicBezTo>
                  <a:pt x="85982" y="3687"/>
                  <a:pt x="86112" y="3842"/>
                  <a:pt x="85541" y="3894"/>
                </a:cubicBezTo>
                <a:cubicBezTo>
                  <a:pt x="85411" y="3894"/>
                  <a:pt x="85255" y="3868"/>
                  <a:pt x="85099" y="3868"/>
                </a:cubicBezTo>
                <a:cubicBezTo>
                  <a:pt x="84243" y="3868"/>
                  <a:pt x="83412" y="3687"/>
                  <a:pt x="82529" y="3687"/>
                </a:cubicBezTo>
                <a:lnTo>
                  <a:pt x="80634" y="3687"/>
                </a:lnTo>
                <a:cubicBezTo>
                  <a:pt x="80452" y="3687"/>
                  <a:pt x="80271" y="3700"/>
                  <a:pt x="80089" y="3700"/>
                </a:cubicBezTo>
                <a:cubicBezTo>
                  <a:pt x="79907" y="3700"/>
                  <a:pt x="79725" y="3687"/>
                  <a:pt x="79544" y="3635"/>
                </a:cubicBezTo>
                <a:cubicBezTo>
                  <a:pt x="79128" y="3531"/>
                  <a:pt x="78791" y="3141"/>
                  <a:pt x="78350" y="3064"/>
                </a:cubicBezTo>
                <a:cubicBezTo>
                  <a:pt x="78288" y="3052"/>
                  <a:pt x="78228" y="3047"/>
                  <a:pt x="78170" y="3047"/>
                </a:cubicBezTo>
                <a:cubicBezTo>
                  <a:pt x="77567" y="3047"/>
                  <a:pt x="77149" y="3626"/>
                  <a:pt x="76818" y="4076"/>
                </a:cubicBezTo>
                <a:cubicBezTo>
                  <a:pt x="76595" y="4388"/>
                  <a:pt x="76506" y="4585"/>
                  <a:pt x="76238" y="4585"/>
                </a:cubicBezTo>
                <a:cubicBezTo>
                  <a:pt x="76195" y="4585"/>
                  <a:pt x="76146" y="4580"/>
                  <a:pt x="76091" y="4569"/>
                </a:cubicBezTo>
                <a:cubicBezTo>
                  <a:pt x="75909" y="4517"/>
                  <a:pt x="75805" y="4310"/>
                  <a:pt x="75572" y="4258"/>
                </a:cubicBezTo>
                <a:cubicBezTo>
                  <a:pt x="75551" y="4253"/>
                  <a:pt x="75527" y="4250"/>
                  <a:pt x="75501" y="4250"/>
                </a:cubicBezTo>
                <a:cubicBezTo>
                  <a:pt x="75398" y="4250"/>
                  <a:pt x="75265" y="4284"/>
                  <a:pt x="75182" y="4284"/>
                </a:cubicBezTo>
                <a:cubicBezTo>
                  <a:pt x="75064" y="4284"/>
                  <a:pt x="74953" y="4267"/>
                  <a:pt x="74842" y="4267"/>
                </a:cubicBezTo>
                <a:cubicBezTo>
                  <a:pt x="74758" y="4267"/>
                  <a:pt x="74674" y="4276"/>
                  <a:pt x="74585" y="4310"/>
                </a:cubicBezTo>
                <a:cubicBezTo>
                  <a:pt x="74429" y="4362"/>
                  <a:pt x="74352" y="4569"/>
                  <a:pt x="74196" y="4621"/>
                </a:cubicBezTo>
                <a:cubicBezTo>
                  <a:pt x="73858" y="4751"/>
                  <a:pt x="73495" y="4673"/>
                  <a:pt x="73157" y="4803"/>
                </a:cubicBezTo>
                <a:cubicBezTo>
                  <a:pt x="72867" y="4923"/>
                  <a:pt x="72689" y="4997"/>
                  <a:pt x="72483" y="4997"/>
                </a:cubicBezTo>
                <a:cubicBezTo>
                  <a:pt x="72376" y="4997"/>
                  <a:pt x="72261" y="4977"/>
                  <a:pt x="72119" y="4933"/>
                </a:cubicBezTo>
                <a:cubicBezTo>
                  <a:pt x="71807" y="4829"/>
                  <a:pt x="71574" y="4569"/>
                  <a:pt x="71314" y="4387"/>
                </a:cubicBezTo>
                <a:cubicBezTo>
                  <a:pt x="71055" y="4206"/>
                  <a:pt x="70873" y="4180"/>
                  <a:pt x="70613" y="4076"/>
                </a:cubicBezTo>
                <a:cubicBezTo>
                  <a:pt x="69995" y="3829"/>
                  <a:pt x="69070" y="3110"/>
                  <a:pt x="68333" y="3110"/>
                </a:cubicBezTo>
                <a:cubicBezTo>
                  <a:pt x="68297" y="3110"/>
                  <a:pt x="68260" y="3112"/>
                  <a:pt x="68225" y="3115"/>
                </a:cubicBezTo>
                <a:cubicBezTo>
                  <a:pt x="68043" y="3141"/>
                  <a:pt x="67861" y="3297"/>
                  <a:pt x="67654" y="3297"/>
                </a:cubicBezTo>
                <a:cubicBezTo>
                  <a:pt x="67420" y="3297"/>
                  <a:pt x="67238" y="3115"/>
                  <a:pt x="67057" y="3115"/>
                </a:cubicBezTo>
                <a:cubicBezTo>
                  <a:pt x="67038" y="3114"/>
                  <a:pt x="67019" y="3113"/>
                  <a:pt x="67000" y="3113"/>
                </a:cubicBezTo>
                <a:cubicBezTo>
                  <a:pt x="66740" y="3113"/>
                  <a:pt x="66518" y="3271"/>
                  <a:pt x="66252" y="3271"/>
                </a:cubicBezTo>
                <a:cubicBezTo>
                  <a:pt x="66182" y="3279"/>
                  <a:pt x="66115" y="3283"/>
                  <a:pt x="66050" y="3283"/>
                </a:cubicBezTo>
                <a:cubicBezTo>
                  <a:pt x="65708" y="3283"/>
                  <a:pt x="65429" y="3181"/>
                  <a:pt x="65058" y="3115"/>
                </a:cubicBezTo>
                <a:cubicBezTo>
                  <a:pt x="64978" y="3104"/>
                  <a:pt x="64895" y="3100"/>
                  <a:pt x="64810" y="3100"/>
                </a:cubicBezTo>
                <a:cubicBezTo>
                  <a:pt x="64620" y="3100"/>
                  <a:pt x="64417" y="3120"/>
                  <a:pt x="64219" y="3120"/>
                </a:cubicBezTo>
                <a:cubicBezTo>
                  <a:pt x="64098" y="3120"/>
                  <a:pt x="63978" y="3112"/>
                  <a:pt x="63863" y="3089"/>
                </a:cubicBezTo>
                <a:cubicBezTo>
                  <a:pt x="63422" y="2986"/>
                  <a:pt x="63240" y="2544"/>
                  <a:pt x="62721" y="2466"/>
                </a:cubicBezTo>
                <a:cubicBezTo>
                  <a:pt x="62630" y="2459"/>
                  <a:pt x="62530" y="2456"/>
                  <a:pt x="62426" y="2456"/>
                </a:cubicBezTo>
                <a:cubicBezTo>
                  <a:pt x="62175" y="2456"/>
                  <a:pt x="61903" y="2474"/>
                  <a:pt x="61683" y="2492"/>
                </a:cubicBezTo>
                <a:cubicBezTo>
                  <a:pt x="61319" y="2492"/>
                  <a:pt x="61138" y="2700"/>
                  <a:pt x="60800" y="2804"/>
                </a:cubicBezTo>
                <a:cubicBezTo>
                  <a:pt x="60739" y="2820"/>
                  <a:pt x="60680" y="2827"/>
                  <a:pt x="60623" y="2827"/>
                </a:cubicBezTo>
                <a:cubicBezTo>
                  <a:pt x="60343" y="2827"/>
                  <a:pt x="60094" y="2668"/>
                  <a:pt x="59807" y="2668"/>
                </a:cubicBezTo>
                <a:cubicBezTo>
                  <a:pt x="59775" y="2668"/>
                  <a:pt x="59743" y="2670"/>
                  <a:pt x="59710" y="2674"/>
                </a:cubicBezTo>
                <a:cubicBezTo>
                  <a:pt x="59502" y="2700"/>
                  <a:pt x="59320" y="2856"/>
                  <a:pt x="59191" y="2882"/>
                </a:cubicBezTo>
                <a:cubicBezTo>
                  <a:pt x="58983" y="2882"/>
                  <a:pt x="58905" y="2778"/>
                  <a:pt x="58723" y="2726"/>
                </a:cubicBezTo>
                <a:cubicBezTo>
                  <a:pt x="58658" y="2713"/>
                  <a:pt x="58580" y="2713"/>
                  <a:pt x="58506" y="2713"/>
                </a:cubicBezTo>
                <a:cubicBezTo>
                  <a:pt x="58431" y="2713"/>
                  <a:pt x="58360" y="2713"/>
                  <a:pt x="58308" y="2700"/>
                </a:cubicBezTo>
                <a:cubicBezTo>
                  <a:pt x="58100" y="2622"/>
                  <a:pt x="57996" y="2492"/>
                  <a:pt x="57789" y="2389"/>
                </a:cubicBezTo>
                <a:cubicBezTo>
                  <a:pt x="57693" y="2342"/>
                  <a:pt x="57610" y="2323"/>
                  <a:pt x="57534" y="2323"/>
                </a:cubicBezTo>
                <a:cubicBezTo>
                  <a:pt x="57072" y="2323"/>
                  <a:pt x="56931" y="3073"/>
                  <a:pt x="56374" y="3073"/>
                </a:cubicBezTo>
                <a:cubicBezTo>
                  <a:pt x="56307" y="3073"/>
                  <a:pt x="56234" y="3062"/>
                  <a:pt x="56153" y="3038"/>
                </a:cubicBezTo>
                <a:cubicBezTo>
                  <a:pt x="55556" y="2882"/>
                  <a:pt x="55115" y="2414"/>
                  <a:pt x="54595" y="2155"/>
                </a:cubicBezTo>
                <a:cubicBezTo>
                  <a:pt x="54431" y="2077"/>
                  <a:pt x="54270" y="2048"/>
                  <a:pt x="54110" y="2048"/>
                </a:cubicBezTo>
                <a:cubicBezTo>
                  <a:pt x="53791" y="2048"/>
                  <a:pt x="53479" y="2164"/>
                  <a:pt x="53168" y="2233"/>
                </a:cubicBezTo>
                <a:cubicBezTo>
                  <a:pt x="52949" y="2291"/>
                  <a:pt x="52673" y="2325"/>
                  <a:pt x="52404" y="2325"/>
                </a:cubicBezTo>
                <a:cubicBezTo>
                  <a:pt x="52194" y="2325"/>
                  <a:pt x="51988" y="2304"/>
                  <a:pt x="51818" y="2259"/>
                </a:cubicBezTo>
                <a:cubicBezTo>
                  <a:pt x="51454" y="2155"/>
                  <a:pt x="51195" y="1921"/>
                  <a:pt x="50779" y="1895"/>
                </a:cubicBezTo>
                <a:cubicBezTo>
                  <a:pt x="50435" y="1871"/>
                  <a:pt x="49974" y="1660"/>
                  <a:pt x="49639" y="1660"/>
                </a:cubicBezTo>
                <a:cubicBezTo>
                  <a:pt x="49621" y="1660"/>
                  <a:pt x="49603" y="1660"/>
                  <a:pt x="49585" y="1662"/>
                </a:cubicBezTo>
                <a:cubicBezTo>
                  <a:pt x="49248" y="1714"/>
                  <a:pt x="49066" y="2025"/>
                  <a:pt x="48702" y="2103"/>
                </a:cubicBezTo>
                <a:cubicBezTo>
                  <a:pt x="48597" y="2117"/>
                  <a:pt x="48494" y="2120"/>
                  <a:pt x="48391" y="2120"/>
                </a:cubicBezTo>
                <a:cubicBezTo>
                  <a:pt x="48328" y="2120"/>
                  <a:pt x="48265" y="2119"/>
                  <a:pt x="48201" y="2119"/>
                </a:cubicBezTo>
                <a:cubicBezTo>
                  <a:pt x="47986" y="2119"/>
                  <a:pt x="47768" y="2130"/>
                  <a:pt x="47534" y="2233"/>
                </a:cubicBezTo>
                <a:cubicBezTo>
                  <a:pt x="47067" y="2440"/>
                  <a:pt x="47015" y="2492"/>
                  <a:pt x="46470" y="2492"/>
                </a:cubicBezTo>
                <a:cubicBezTo>
                  <a:pt x="46099" y="2492"/>
                  <a:pt x="45681" y="2257"/>
                  <a:pt x="45373" y="2257"/>
                </a:cubicBezTo>
                <a:cubicBezTo>
                  <a:pt x="45357" y="2257"/>
                  <a:pt x="45342" y="2257"/>
                  <a:pt x="45327" y="2259"/>
                </a:cubicBezTo>
                <a:cubicBezTo>
                  <a:pt x="45068" y="2311"/>
                  <a:pt x="44912" y="2440"/>
                  <a:pt x="44627" y="2492"/>
                </a:cubicBezTo>
                <a:cubicBezTo>
                  <a:pt x="44531" y="2506"/>
                  <a:pt x="44431" y="2511"/>
                  <a:pt x="44328" y="2511"/>
                </a:cubicBezTo>
                <a:cubicBezTo>
                  <a:pt x="44095" y="2511"/>
                  <a:pt x="43848" y="2487"/>
                  <a:pt x="43611" y="2487"/>
                </a:cubicBezTo>
                <a:cubicBezTo>
                  <a:pt x="43551" y="2487"/>
                  <a:pt x="43491" y="2488"/>
                  <a:pt x="43432" y="2492"/>
                </a:cubicBezTo>
                <a:cubicBezTo>
                  <a:pt x="43095" y="2492"/>
                  <a:pt x="42861" y="2674"/>
                  <a:pt x="42550" y="2674"/>
                </a:cubicBezTo>
                <a:cubicBezTo>
                  <a:pt x="42212" y="2674"/>
                  <a:pt x="41693" y="2337"/>
                  <a:pt x="41459" y="2129"/>
                </a:cubicBezTo>
                <a:cubicBezTo>
                  <a:pt x="41122" y="1869"/>
                  <a:pt x="40862" y="1584"/>
                  <a:pt x="40421" y="1428"/>
                </a:cubicBezTo>
                <a:cubicBezTo>
                  <a:pt x="40099" y="1326"/>
                  <a:pt x="39610" y="1236"/>
                  <a:pt x="39166" y="1236"/>
                </a:cubicBezTo>
                <a:cubicBezTo>
                  <a:pt x="38930" y="1236"/>
                  <a:pt x="38706" y="1261"/>
                  <a:pt x="38526" y="1324"/>
                </a:cubicBezTo>
                <a:cubicBezTo>
                  <a:pt x="38214" y="1444"/>
                  <a:pt x="38079" y="1719"/>
                  <a:pt x="37692" y="1719"/>
                </a:cubicBezTo>
                <a:cubicBezTo>
                  <a:pt x="37660" y="1719"/>
                  <a:pt x="37627" y="1717"/>
                  <a:pt x="37591" y="1714"/>
                </a:cubicBezTo>
                <a:cubicBezTo>
                  <a:pt x="37166" y="1639"/>
                  <a:pt x="37030" y="1323"/>
                  <a:pt x="36603" y="1323"/>
                </a:cubicBezTo>
                <a:cubicBezTo>
                  <a:pt x="36587" y="1323"/>
                  <a:pt x="36570" y="1323"/>
                  <a:pt x="36553" y="1324"/>
                </a:cubicBezTo>
                <a:cubicBezTo>
                  <a:pt x="36345" y="1324"/>
                  <a:pt x="36059" y="1480"/>
                  <a:pt x="35826" y="1506"/>
                </a:cubicBezTo>
                <a:lnTo>
                  <a:pt x="35151" y="1506"/>
                </a:lnTo>
                <a:cubicBezTo>
                  <a:pt x="35101" y="1503"/>
                  <a:pt x="35054" y="1501"/>
                  <a:pt x="35009" y="1501"/>
                </a:cubicBezTo>
                <a:cubicBezTo>
                  <a:pt x="34711" y="1501"/>
                  <a:pt x="34529" y="1575"/>
                  <a:pt x="34190" y="1688"/>
                </a:cubicBezTo>
                <a:cubicBezTo>
                  <a:pt x="33720" y="1872"/>
                  <a:pt x="33239" y="1905"/>
                  <a:pt x="32747" y="1905"/>
                </a:cubicBezTo>
                <a:cubicBezTo>
                  <a:pt x="32478" y="1905"/>
                  <a:pt x="32207" y="1895"/>
                  <a:pt x="31932" y="1895"/>
                </a:cubicBezTo>
                <a:cubicBezTo>
                  <a:pt x="31568" y="1895"/>
                  <a:pt x="31387" y="1973"/>
                  <a:pt x="31049" y="2077"/>
                </a:cubicBezTo>
                <a:cubicBezTo>
                  <a:pt x="30858" y="2151"/>
                  <a:pt x="30749" y="2178"/>
                  <a:pt x="30655" y="2178"/>
                </a:cubicBezTo>
                <a:cubicBezTo>
                  <a:pt x="30520" y="2178"/>
                  <a:pt x="30416" y="2123"/>
                  <a:pt x="30140" y="2077"/>
                </a:cubicBezTo>
                <a:cubicBezTo>
                  <a:pt x="30059" y="2063"/>
                  <a:pt x="29969" y="2059"/>
                  <a:pt x="29873" y="2059"/>
                </a:cubicBezTo>
                <a:cubicBezTo>
                  <a:pt x="29660" y="2059"/>
                  <a:pt x="29422" y="2082"/>
                  <a:pt x="29209" y="2082"/>
                </a:cubicBezTo>
                <a:cubicBezTo>
                  <a:pt x="29154" y="2082"/>
                  <a:pt x="29101" y="2081"/>
                  <a:pt x="29050" y="2077"/>
                </a:cubicBezTo>
                <a:cubicBezTo>
                  <a:pt x="28635" y="2077"/>
                  <a:pt x="28323" y="1947"/>
                  <a:pt x="27934" y="1869"/>
                </a:cubicBezTo>
                <a:cubicBezTo>
                  <a:pt x="27805" y="1853"/>
                  <a:pt x="27666" y="1847"/>
                  <a:pt x="27524" y="1847"/>
                </a:cubicBezTo>
                <a:cubicBezTo>
                  <a:pt x="27206" y="1847"/>
                  <a:pt x="26870" y="1877"/>
                  <a:pt x="26584" y="1895"/>
                </a:cubicBezTo>
                <a:cubicBezTo>
                  <a:pt x="26532" y="1895"/>
                  <a:pt x="26399" y="1907"/>
                  <a:pt x="26293" y="1907"/>
                </a:cubicBezTo>
                <a:cubicBezTo>
                  <a:pt x="26241" y="1907"/>
                  <a:pt x="26194" y="1904"/>
                  <a:pt x="26168" y="1895"/>
                </a:cubicBezTo>
                <a:cubicBezTo>
                  <a:pt x="25935" y="1817"/>
                  <a:pt x="25987" y="1636"/>
                  <a:pt x="25805" y="1532"/>
                </a:cubicBezTo>
                <a:cubicBezTo>
                  <a:pt x="25733" y="1496"/>
                  <a:pt x="25660" y="1485"/>
                  <a:pt x="25588" y="1485"/>
                </a:cubicBezTo>
                <a:cubicBezTo>
                  <a:pt x="25477" y="1485"/>
                  <a:pt x="25366" y="1510"/>
                  <a:pt x="25256" y="1510"/>
                </a:cubicBezTo>
                <a:cubicBezTo>
                  <a:pt x="25231" y="1510"/>
                  <a:pt x="25206" y="1509"/>
                  <a:pt x="25182" y="1506"/>
                </a:cubicBezTo>
                <a:cubicBezTo>
                  <a:pt x="25078" y="1480"/>
                  <a:pt x="24870" y="1324"/>
                  <a:pt x="24793" y="1324"/>
                </a:cubicBezTo>
                <a:cubicBezTo>
                  <a:pt x="24783" y="1324"/>
                  <a:pt x="24773" y="1323"/>
                  <a:pt x="24763" y="1323"/>
                </a:cubicBezTo>
                <a:cubicBezTo>
                  <a:pt x="24319" y="1323"/>
                  <a:pt x="24162" y="1900"/>
                  <a:pt x="23806" y="2103"/>
                </a:cubicBezTo>
                <a:cubicBezTo>
                  <a:pt x="23313" y="2363"/>
                  <a:pt x="22560" y="2648"/>
                  <a:pt x="22015" y="2700"/>
                </a:cubicBezTo>
                <a:cubicBezTo>
                  <a:pt x="21775" y="2713"/>
                  <a:pt x="21537" y="2722"/>
                  <a:pt x="21300" y="2722"/>
                </a:cubicBezTo>
                <a:cubicBezTo>
                  <a:pt x="20614" y="2722"/>
                  <a:pt x="19938" y="2653"/>
                  <a:pt x="19263" y="2440"/>
                </a:cubicBezTo>
                <a:cubicBezTo>
                  <a:pt x="19055" y="2363"/>
                  <a:pt x="18854" y="2304"/>
                  <a:pt x="18653" y="2304"/>
                </a:cubicBezTo>
                <a:cubicBezTo>
                  <a:pt x="18452" y="2304"/>
                  <a:pt x="18250" y="2363"/>
                  <a:pt x="18043" y="2518"/>
                </a:cubicBezTo>
                <a:cubicBezTo>
                  <a:pt x="17783" y="2726"/>
                  <a:pt x="17627" y="3193"/>
                  <a:pt x="17290" y="3271"/>
                </a:cubicBezTo>
                <a:cubicBezTo>
                  <a:pt x="17186" y="2648"/>
                  <a:pt x="16563" y="1402"/>
                  <a:pt x="15862" y="1272"/>
                </a:cubicBezTo>
                <a:cubicBezTo>
                  <a:pt x="15841" y="1269"/>
                  <a:pt x="15820" y="1268"/>
                  <a:pt x="15799" y="1268"/>
                </a:cubicBezTo>
                <a:cubicBezTo>
                  <a:pt x="15671" y="1268"/>
                  <a:pt x="15533" y="1313"/>
                  <a:pt x="15393" y="1313"/>
                </a:cubicBezTo>
                <a:cubicBezTo>
                  <a:pt x="15350" y="1313"/>
                  <a:pt x="15308" y="1309"/>
                  <a:pt x="15265" y="1298"/>
                </a:cubicBezTo>
                <a:cubicBezTo>
                  <a:pt x="14979" y="1246"/>
                  <a:pt x="14901" y="1039"/>
                  <a:pt x="14668" y="883"/>
                </a:cubicBezTo>
                <a:cubicBezTo>
                  <a:pt x="14330" y="649"/>
                  <a:pt x="13889" y="519"/>
                  <a:pt x="13474" y="493"/>
                </a:cubicBezTo>
                <a:cubicBezTo>
                  <a:pt x="13352" y="493"/>
                  <a:pt x="13208" y="482"/>
                  <a:pt x="13072" y="482"/>
                </a:cubicBezTo>
                <a:cubicBezTo>
                  <a:pt x="13003" y="482"/>
                  <a:pt x="12937" y="485"/>
                  <a:pt x="12877" y="493"/>
                </a:cubicBezTo>
                <a:cubicBezTo>
                  <a:pt x="12773" y="519"/>
                  <a:pt x="12487" y="675"/>
                  <a:pt x="12461" y="675"/>
                </a:cubicBezTo>
                <a:cubicBezTo>
                  <a:pt x="12192" y="675"/>
                  <a:pt x="11947" y="491"/>
                  <a:pt x="11659" y="491"/>
                </a:cubicBezTo>
                <a:cubicBezTo>
                  <a:pt x="11641" y="491"/>
                  <a:pt x="11623" y="492"/>
                  <a:pt x="11604" y="493"/>
                </a:cubicBezTo>
                <a:cubicBezTo>
                  <a:pt x="11371" y="493"/>
                  <a:pt x="11215" y="623"/>
                  <a:pt x="11007" y="675"/>
                </a:cubicBezTo>
                <a:cubicBezTo>
                  <a:pt x="10840" y="708"/>
                  <a:pt x="10655" y="718"/>
                  <a:pt x="10464" y="718"/>
                </a:cubicBezTo>
                <a:cubicBezTo>
                  <a:pt x="10209" y="718"/>
                  <a:pt x="9947" y="701"/>
                  <a:pt x="9709" y="701"/>
                </a:cubicBezTo>
                <a:cubicBezTo>
                  <a:pt x="9207" y="701"/>
                  <a:pt x="8636" y="782"/>
                  <a:pt x="8096" y="782"/>
                </a:cubicBezTo>
                <a:cubicBezTo>
                  <a:pt x="7826" y="782"/>
                  <a:pt x="7563" y="762"/>
                  <a:pt x="7321" y="701"/>
                </a:cubicBezTo>
                <a:cubicBezTo>
                  <a:pt x="7139" y="649"/>
                  <a:pt x="6932" y="493"/>
                  <a:pt x="6724" y="493"/>
                </a:cubicBezTo>
                <a:cubicBezTo>
                  <a:pt x="6704" y="491"/>
                  <a:pt x="6686" y="490"/>
                  <a:pt x="6669" y="490"/>
                </a:cubicBezTo>
                <a:cubicBezTo>
                  <a:pt x="6463" y="490"/>
                  <a:pt x="6450" y="625"/>
                  <a:pt x="6283" y="649"/>
                </a:cubicBezTo>
                <a:cubicBezTo>
                  <a:pt x="6088" y="701"/>
                  <a:pt x="5880" y="714"/>
                  <a:pt x="5669" y="714"/>
                </a:cubicBezTo>
                <a:cubicBezTo>
                  <a:pt x="5458" y="714"/>
                  <a:pt x="5244" y="701"/>
                  <a:pt x="5036" y="701"/>
                </a:cubicBezTo>
                <a:cubicBezTo>
                  <a:pt x="4410" y="701"/>
                  <a:pt x="3816" y="481"/>
                  <a:pt x="3179" y="481"/>
                </a:cubicBezTo>
                <a:cubicBezTo>
                  <a:pt x="2998" y="481"/>
                  <a:pt x="2812" y="499"/>
                  <a:pt x="2622" y="545"/>
                </a:cubicBezTo>
                <a:cubicBezTo>
                  <a:pt x="2440" y="571"/>
                  <a:pt x="2414" y="675"/>
                  <a:pt x="2181" y="701"/>
                </a:cubicBezTo>
                <a:cubicBezTo>
                  <a:pt x="2120" y="710"/>
                  <a:pt x="2054" y="713"/>
                  <a:pt x="1986" y="713"/>
                </a:cubicBezTo>
                <a:cubicBezTo>
                  <a:pt x="1849" y="713"/>
                  <a:pt x="1705" y="701"/>
                  <a:pt x="1584" y="701"/>
                </a:cubicBezTo>
                <a:cubicBezTo>
                  <a:pt x="1090" y="701"/>
                  <a:pt x="987" y="675"/>
                  <a:pt x="597" y="441"/>
                </a:cubicBezTo>
                <a:cubicBezTo>
                  <a:pt x="363" y="312"/>
                  <a:pt x="182" y="15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1995000" y="1389963"/>
            <a:ext cx="5154000" cy="2094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45"/>
        <p:cNvGrpSpPr/>
        <p:nvPr/>
      </p:nvGrpSpPr>
      <p:grpSpPr>
        <a:xfrm>
          <a:off x="0" y="0"/>
          <a:ext cx="0" cy="0"/>
          <a:chOff x="0" y="0"/>
          <a:chExt cx="0" cy="0"/>
        </a:xfrm>
      </p:grpSpPr>
      <p:pic>
        <p:nvPicPr>
          <p:cNvPr id="46" name="Google Shape;46;p9"/>
          <p:cNvPicPr preferRelativeResize="0"/>
          <p:nvPr/>
        </p:nvPicPr>
        <p:blipFill rotWithShape="1">
          <a:blip r:embed="rId2">
            <a:alphaModFix/>
          </a:blip>
          <a:srcRect t="327" b="327"/>
          <a:stretch/>
        </p:blipFill>
        <p:spPr>
          <a:xfrm rot="10800000" flipH="1">
            <a:off x="327824" y="184501"/>
            <a:ext cx="8488200" cy="4743300"/>
          </a:xfrm>
          <a:prstGeom prst="round2SameRect">
            <a:avLst>
              <a:gd name="adj1" fmla="val 16667"/>
              <a:gd name="adj2" fmla="val 0"/>
            </a:avLst>
          </a:prstGeom>
          <a:noFill/>
          <a:ln>
            <a:noFill/>
          </a:ln>
        </p:spPr>
      </p:pic>
      <p:sp>
        <p:nvSpPr>
          <p:cNvPr id="47" name="Google Shape;47;p9"/>
          <p:cNvSpPr/>
          <p:nvPr/>
        </p:nvSpPr>
        <p:spPr>
          <a:xfrm rot="10800000" flipH="1">
            <a:off x="-498576" y="-1007200"/>
            <a:ext cx="10141001" cy="1390342"/>
          </a:xfrm>
          <a:custGeom>
            <a:avLst/>
            <a:gdLst/>
            <a:ahLst/>
            <a:cxnLst/>
            <a:rect l="l" t="t" r="r" b="b"/>
            <a:pathLst>
              <a:path w="111839" h="36148" extrusionOk="0">
                <a:moveTo>
                  <a:pt x="0" y="0"/>
                </a:moveTo>
                <a:lnTo>
                  <a:pt x="0" y="35462"/>
                </a:lnTo>
                <a:cubicBezTo>
                  <a:pt x="286" y="35462"/>
                  <a:pt x="545" y="35462"/>
                  <a:pt x="805" y="35385"/>
                </a:cubicBezTo>
                <a:cubicBezTo>
                  <a:pt x="1186" y="35250"/>
                  <a:pt x="1296" y="35058"/>
                  <a:pt x="1636" y="35058"/>
                </a:cubicBezTo>
                <a:cubicBezTo>
                  <a:pt x="1690" y="35058"/>
                  <a:pt x="1750" y="35062"/>
                  <a:pt x="1817" y="35073"/>
                </a:cubicBezTo>
                <a:cubicBezTo>
                  <a:pt x="2388" y="35151"/>
                  <a:pt x="3011" y="35333"/>
                  <a:pt x="3557" y="35462"/>
                </a:cubicBezTo>
                <a:cubicBezTo>
                  <a:pt x="3964" y="35573"/>
                  <a:pt x="4382" y="35632"/>
                  <a:pt x="4798" y="35632"/>
                </a:cubicBezTo>
                <a:cubicBezTo>
                  <a:pt x="5259" y="35632"/>
                  <a:pt x="5717" y="35560"/>
                  <a:pt x="6153" y="35411"/>
                </a:cubicBezTo>
                <a:cubicBezTo>
                  <a:pt x="6411" y="35334"/>
                  <a:pt x="6630" y="35307"/>
                  <a:pt x="6837" y="35307"/>
                </a:cubicBezTo>
                <a:cubicBezTo>
                  <a:pt x="7194" y="35307"/>
                  <a:pt x="7517" y="35387"/>
                  <a:pt x="7944" y="35436"/>
                </a:cubicBezTo>
                <a:cubicBezTo>
                  <a:pt x="8081" y="35444"/>
                  <a:pt x="8218" y="35447"/>
                  <a:pt x="8354" y="35447"/>
                </a:cubicBezTo>
                <a:cubicBezTo>
                  <a:pt x="8683" y="35447"/>
                  <a:pt x="9008" y="35429"/>
                  <a:pt x="9320" y="35411"/>
                </a:cubicBezTo>
                <a:cubicBezTo>
                  <a:pt x="9787" y="35411"/>
                  <a:pt x="10203" y="35229"/>
                  <a:pt x="10670" y="35203"/>
                </a:cubicBezTo>
                <a:cubicBezTo>
                  <a:pt x="11085" y="35177"/>
                  <a:pt x="11345" y="35229"/>
                  <a:pt x="11734" y="35073"/>
                </a:cubicBezTo>
                <a:cubicBezTo>
                  <a:pt x="12016" y="34966"/>
                  <a:pt x="12281" y="34927"/>
                  <a:pt x="12537" y="34927"/>
                </a:cubicBezTo>
                <a:cubicBezTo>
                  <a:pt x="13153" y="34927"/>
                  <a:pt x="13722" y="35155"/>
                  <a:pt x="14382" y="35229"/>
                </a:cubicBezTo>
                <a:cubicBezTo>
                  <a:pt x="14431" y="35233"/>
                  <a:pt x="14478" y="35234"/>
                  <a:pt x="14526" y="35234"/>
                </a:cubicBezTo>
                <a:cubicBezTo>
                  <a:pt x="14675" y="35234"/>
                  <a:pt x="14821" y="35219"/>
                  <a:pt x="14974" y="35219"/>
                </a:cubicBezTo>
                <a:cubicBezTo>
                  <a:pt x="15084" y="35219"/>
                  <a:pt x="15197" y="35227"/>
                  <a:pt x="15317" y="35255"/>
                </a:cubicBezTo>
                <a:cubicBezTo>
                  <a:pt x="15550" y="35307"/>
                  <a:pt x="15862" y="35540"/>
                  <a:pt x="16096" y="35592"/>
                </a:cubicBezTo>
                <a:cubicBezTo>
                  <a:pt x="16162" y="35603"/>
                  <a:pt x="16226" y="35608"/>
                  <a:pt x="16289" y="35608"/>
                </a:cubicBezTo>
                <a:cubicBezTo>
                  <a:pt x="16669" y="35608"/>
                  <a:pt x="16996" y="35433"/>
                  <a:pt x="17420" y="35411"/>
                </a:cubicBezTo>
                <a:cubicBezTo>
                  <a:pt x="17450" y="35407"/>
                  <a:pt x="17480" y="35405"/>
                  <a:pt x="17511" y="35405"/>
                </a:cubicBezTo>
                <a:cubicBezTo>
                  <a:pt x="17658" y="35405"/>
                  <a:pt x="17805" y="35442"/>
                  <a:pt x="17951" y="35442"/>
                </a:cubicBezTo>
                <a:cubicBezTo>
                  <a:pt x="17982" y="35442"/>
                  <a:pt x="18012" y="35440"/>
                  <a:pt x="18043" y="35436"/>
                </a:cubicBezTo>
                <a:cubicBezTo>
                  <a:pt x="18198" y="35411"/>
                  <a:pt x="18458" y="35255"/>
                  <a:pt x="18588" y="35255"/>
                </a:cubicBezTo>
                <a:cubicBezTo>
                  <a:pt x="18828" y="35255"/>
                  <a:pt x="18912" y="35387"/>
                  <a:pt x="19087" y="35387"/>
                </a:cubicBezTo>
                <a:cubicBezTo>
                  <a:pt x="19102" y="35387"/>
                  <a:pt x="19117" y="35387"/>
                  <a:pt x="19133" y="35385"/>
                </a:cubicBezTo>
                <a:cubicBezTo>
                  <a:pt x="19455" y="35367"/>
                  <a:pt x="19518" y="35201"/>
                  <a:pt x="19704" y="35201"/>
                </a:cubicBezTo>
                <a:cubicBezTo>
                  <a:pt x="19788" y="35201"/>
                  <a:pt x="19898" y="35235"/>
                  <a:pt x="20068" y="35333"/>
                </a:cubicBezTo>
                <a:cubicBezTo>
                  <a:pt x="20507" y="35563"/>
                  <a:pt x="20727" y="36148"/>
                  <a:pt x="21137" y="36148"/>
                </a:cubicBezTo>
                <a:cubicBezTo>
                  <a:pt x="21235" y="36148"/>
                  <a:pt x="21344" y="36114"/>
                  <a:pt x="21470" y="36034"/>
                </a:cubicBezTo>
                <a:cubicBezTo>
                  <a:pt x="22015" y="35670"/>
                  <a:pt x="22352" y="35307"/>
                  <a:pt x="23027" y="35125"/>
                </a:cubicBezTo>
                <a:cubicBezTo>
                  <a:pt x="23464" y="35012"/>
                  <a:pt x="23910" y="34967"/>
                  <a:pt x="24360" y="34967"/>
                </a:cubicBezTo>
                <a:cubicBezTo>
                  <a:pt x="25356" y="34967"/>
                  <a:pt x="26371" y="35188"/>
                  <a:pt x="27337" y="35385"/>
                </a:cubicBezTo>
                <a:cubicBezTo>
                  <a:pt x="27475" y="35408"/>
                  <a:pt x="27613" y="35415"/>
                  <a:pt x="27751" y="35415"/>
                </a:cubicBezTo>
                <a:cubicBezTo>
                  <a:pt x="27980" y="35415"/>
                  <a:pt x="28210" y="35395"/>
                  <a:pt x="28445" y="35395"/>
                </a:cubicBezTo>
                <a:cubicBezTo>
                  <a:pt x="28550" y="35395"/>
                  <a:pt x="28657" y="35399"/>
                  <a:pt x="28765" y="35411"/>
                </a:cubicBezTo>
                <a:cubicBezTo>
                  <a:pt x="29121" y="35455"/>
                  <a:pt x="29421" y="35634"/>
                  <a:pt x="29778" y="35634"/>
                </a:cubicBezTo>
                <a:cubicBezTo>
                  <a:pt x="29837" y="35634"/>
                  <a:pt x="29897" y="35629"/>
                  <a:pt x="29959" y="35618"/>
                </a:cubicBezTo>
                <a:cubicBezTo>
                  <a:pt x="30114" y="35592"/>
                  <a:pt x="30218" y="35488"/>
                  <a:pt x="30400" y="35462"/>
                </a:cubicBezTo>
                <a:cubicBezTo>
                  <a:pt x="30497" y="35443"/>
                  <a:pt x="30579" y="35435"/>
                  <a:pt x="30651" y="35435"/>
                </a:cubicBezTo>
                <a:cubicBezTo>
                  <a:pt x="30869" y="35435"/>
                  <a:pt x="31010" y="35508"/>
                  <a:pt x="31283" y="35566"/>
                </a:cubicBezTo>
                <a:cubicBezTo>
                  <a:pt x="31529" y="35618"/>
                  <a:pt x="31782" y="35631"/>
                  <a:pt x="32039" y="35631"/>
                </a:cubicBezTo>
                <a:cubicBezTo>
                  <a:pt x="32295" y="35631"/>
                  <a:pt x="32555" y="35618"/>
                  <a:pt x="32814" y="35618"/>
                </a:cubicBezTo>
                <a:cubicBezTo>
                  <a:pt x="33161" y="35618"/>
                  <a:pt x="33530" y="35584"/>
                  <a:pt x="33884" y="35584"/>
                </a:cubicBezTo>
                <a:cubicBezTo>
                  <a:pt x="34061" y="35584"/>
                  <a:pt x="34234" y="35592"/>
                  <a:pt x="34398" y="35618"/>
                </a:cubicBezTo>
                <a:cubicBezTo>
                  <a:pt x="34687" y="35654"/>
                  <a:pt x="34838" y="35703"/>
                  <a:pt x="35025" y="35703"/>
                </a:cubicBezTo>
                <a:cubicBezTo>
                  <a:pt x="35107" y="35703"/>
                  <a:pt x="35196" y="35694"/>
                  <a:pt x="35307" y="35670"/>
                </a:cubicBezTo>
                <a:cubicBezTo>
                  <a:pt x="35498" y="35625"/>
                  <a:pt x="35694" y="35614"/>
                  <a:pt x="35893" y="35614"/>
                </a:cubicBezTo>
                <a:cubicBezTo>
                  <a:pt x="36079" y="35614"/>
                  <a:pt x="36268" y="35624"/>
                  <a:pt x="36458" y="35624"/>
                </a:cubicBezTo>
                <a:cubicBezTo>
                  <a:pt x="36533" y="35624"/>
                  <a:pt x="36608" y="35622"/>
                  <a:pt x="36683" y="35618"/>
                </a:cubicBezTo>
                <a:cubicBezTo>
                  <a:pt x="37539" y="35592"/>
                  <a:pt x="38318" y="35411"/>
                  <a:pt x="39201" y="35411"/>
                </a:cubicBezTo>
                <a:cubicBezTo>
                  <a:pt x="39228" y="35412"/>
                  <a:pt x="39255" y="35413"/>
                  <a:pt x="39283" y="35413"/>
                </a:cubicBezTo>
                <a:cubicBezTo>
                  <a:pt x="39772" y="35413"/>
                  <a:pt x="40239" y="35203"/>
                  <a:pt x="40706" y="35203"/>
                </a:cubicBezTo>
                <a:cubicBezTo>
                  <a:pt x="41018" y="35203"/>
                  <a:pt x="41278" y="35385"/>
                  <a:pt x="41589" y="35385"/>
                </a:cubicBezTo>
                <a:cubicBezTo>
                  <a:pt x="41901" y="35385"/>
                  <a:pt x="42004" y="35255"/>
                  <a:pt x="42316" y="35203"/>
                </a:cubicBezTo>
                <a:cubicBezTo>
                  <a:pt x="42423" y="35188"/>
                  <a:pt x="42530" y="35183"/>
                  <a:pt x="42638" y="35183"/>
                </a:cubicBezTo>
                <a:cubicBezTo>
                  <a:pt x="42973" y="35183"/>
                  <a:pt x="43314" y="35236"/>
                  <a:pt x="43651" y="35236"/>
                </a:cubicBezTo>
                <a:cubicBezTo>
                  <a:pt x="43787" y="35236"/>
                  <a:pt x="43922" y="35227"/>
                  <a:pt x="44055" y="35203"/>
                </a:cubicBezTo>
                <a:cubicBezTo>
                  <a:pt x="44393" y="35151"/>
                  <a:pt x="44652" y="34943"/>
                  <a:pt x="44964" y="34865"/>
                </a:cubicBezTo>
                <a:cubicBezTo>
                  <a:pt x="45042" y="34849"/>
                  <a:pt x="45122" y="34843"/>
                  <a:pt x="45202" y="34843"/>
                </a:cubicBezTo>
                <a:cubicBezTo>
                  <a:pt x="45393" y="34843"/>
                  <a:pt x="45584" y="34876"/>
                  <a:pt x="45763" y="34876"/>
                </a:cubicBezTo>
                <a:cubicBezTo>
                  <a:pt x="45856" y="34876"/>
                  <a:pt x="45945" y="34867"/>
                  <a:pt x="46028" y="34839"/>
                </a:cubicBezTo>
                <a:cubicBezTo>
                  <a:pt x="46288" y="34762"/>
                  <a:pt x="46392" y="34554"/>
                  <a:pt x="46651" y="34450"/>
                </a:cubicBezTo>
                <a:cubicBezTo>
                  <a:pt x="46725" y="34422"/>
                  <a:pt x="46819" y="34414"/>
                  <a:pt x="46916" y="34414"/>
                </a:cubicBezTo>
                <a:cubicBezTo>
                  <a:pt x="47052" y="34414"/>
                  <a:pt x="47195" y="34430"/>
                  <a:pt x="47308" y="34430"/>
                </a:cubicBezTo>
                <a:cubicBezTo>
                  <a:pt x="47344" y="34430"/>
                  <a:pt x="47376" y="34428"/>
                  <a:pt x="47404" y="34424"/>
                </a:cubicBezTo>
                <a:cubicBezTo>
                  <a:pt x="48027" y="34398"/>
                  <a:pt x="48573" y="34216"/>
                  <a:pt x="49196" y="34216"/>
                </a:cubicBezTo>
                <a:cubicBezTo>
                  <a:pt x="49819" y="34242"/>
                  <a:pt x="50208" y="34424"/>
                  <a:pt x="50779" y="34580"/>
                </a:cubicBezTo>
                <a:cubicBezTo>
                  <a:pt x="50919" y="34627"/>
                  <a:pt x="51050" y="34636"/>
                  <a:pt x="51189" y="34636"/>
                </a:cubicBezTo>
                <a:cubicBezTo>
                  <a:pt x="51281" y="34636"/>
                  <a:pt x="51376" y="34632"/>
                  <a:pt x="51480" y="34632"/>
                </a:cubicBezTo>
                <a:cubicBezTo>
                  <a:pt x="51973" y="34632"/>
                  <a:pt x="52337" y="34736"/>
                  <a:pt x="52830" y="34865"/>
                </a:cubicBezTo>
                <a:cubicBezTo>
                  <a:pt x="52974" y="34913"/>
                  <a:pt x="53184" y="35050"/>
                  <a:pt x="53339" y="35050"/>
                </a:cubicBezTo>
                <a:cubicBezTo>
                  <a:pt x="53351" y="35050"/>
                  <a:pt x="53363" y="35049"/>
                  <a:pt x="53375" y="35047"/>
                </a:cubicBezTo>
                <a:cubicBezTo>
                  <a:pt x="53531" y="35021"/>
                  <a:pt x="53531" y="34891"/>
                  <a:pt x="53661" y="34839"/>
                </a:cubicBezTo>
                <a:cubicBezTo>
                  <a:pt x="54050" y="34736"/>
                  <a:pt x="54362" y="34528"/>
                  <a:pt x="54751" y="34450"/>
                </a:cubicBezTo>
                <a:cubicBezTo>
                  <a:pt x="55193" y="34346"/>
                  <a:pt x="55634" y="34138"/>
                  <a:pt x="56075" y="34061"/>
                </a:cubicBezTo>
                <a:cubicBezTo>
                  <a:pt x="56160" y="34047"/>
                  <a:pt x="56240" y="34041"/>
                  <a:pt x="56318" y="34041"/>
                </a:cubicBezTo>
                <a:cubicBezTo>
                  <a:pt x="56835" y="34041"/>
                  <a:pt x="57214" y="34311"/>
                  <a:pt x="57711" y="34424"/>
                </a:cubicBezTo>
                <a:cubicBezTo>
                  <a:pt x="57963" y="34487"/>
                  <a:pt x="58283" y="34601"/>
                  <a:pt x="58547" y="34601"/>
                </a:cubicBezTo>
                <a:cubicBezTo>
                  <a:pt x="58609" y="34601"/>
                  <a:pt x="58669" y="34595"/>
                  <a:pt x="58723" y="34580"/>
                </a:cubicBezTo>
                <a:cubicBezTo>
                  <a:pt x="59087" y="34502"/>
                  <a:pt x="59346" y="34450"/>
                  <a:pt x="59736" y="34450"/>
                </a:cubicBezTo>
                <a:cubicBezTo>
                  <a:pt x="60333" y="34398"/>
                  <a:pt x="60878" y="34216"/>
                  <a:pt x="61475" y="34216"/>
                </a:cubicBezTo>
                <a:cubicBezTo>
                  <a:pt x="61565" y="34220"/>
                  <a:pt x="61655" y="34222"/>
                  <a:pt x="61746" y="34222"/>
                </a:cubicBezTo>
                <a:cubicBezTo>
                  <a:pt x="62101" y="34222"/>
                  <a:pt x="62460" y="34198"/>
                  <a:pt x="62809" y="34198"/>
                </a:cubicBezTo>
                <a:cubicBezTo>
                  <a:pt x="62964" y="34198"/>
                  <a:pt x="63117" y="34203"/>
                  <a:pt x="63266" y="34216"/>
                </a:cubicBezTo>
                <a:cubicBezTo>
                  <a:pt x="63760" y="34268"/>
                  <a:pt x="64201" y="34450"/>
                  <a:pt x="64668" y="34580"/>
                </a:cubicBezTo>
                <a:cubicBezTo>
                  <a:pt x="64749" y="34604"/>
                  <a:pt x="64815" y="34613"/>
                  <a:pt x="64872" y="34613"/>
                </a:cubicBezTo>
                <a:cubicBezTo>
                  <a:pt x="65121" y="34613"/>
                  <a:pt x="65172" y="34419"/>
                  <a:pt x="65447" y="34398"/>
                </a:cubicBezTo>
                <a:cubicBezTo>
                  <a:pt x="65655" y="34398"/>
                  <a:pt x="65836" y="34606"/>
                  <a:pt x="66044" y="34632"/>
                </a:cubicBezTo>
                <a:cubicBezTo>
                  <a:pt x="66088" y="34644"/>
                  <a:pt x="66133" y="34649"/>
                  <a:pt x="66179" y="34649"/>
                </a:cubicBezTo>
                <a:cubicBezTo>
                  <a:pt x="66323" y="34649"/>
                  <a:pt x="66471" y="34599"/>
                  <a:pt x="66589" y="34580"/>
                </a:cubicBezTo>
                <a:cubicBezTo>
                  <a:pt x="66901" y="34528"/>
                  <a:pt x="67057" y="34424"/>
                  <a:pt x="67368" y="34424"/>
                </a:cubicBezTo>
                <a:cubicBezTo>
                  <a:pt x="67755" y="34467"/>
                  <a:pt x="68035" y="34599"/>
                  <a:pt x="68385" y="34599"/>
                </a:cubicBezTo>
                <a:cubicBezTo>
                  <a:pt x="68458" y="34599"/>
                  <a:pt x="68534" y="34593"/>
                  <a:pt x="68614" y="34580"/>
                </a:cubicBezTo>
                <a:cubicBezTo>
                  <a:pt x="69035" y="34512"/>
                  <a:pt x="69399" y="34472"/>
                  <a:pt x="69765" y="34472"/>
                </a:cubicBezTo>
                <a:cubicBezTo>
                  <a:pt x="70100" y="34472"/>
                  <a:pt x="70437" y="34505"/>
                  <a:pt x="70821" y="34580"/>
                </a:cubicBezTo>
                <a:cubicBezTo>
                  <a:pt x="70944" y="34604"/>
                  <a:pt x="71058" y="34614"/>
                  <a:pt x="71167" y="34614"/>
                </a:cubicBezTo>
                <a:cubicBezTo>
                  <a:pt x="71519" y="34614"/>
                  <a:pt x="71820" y="34509"/>
                  <a:pt x="72197" y="34450"/>
                </a:cubicBezTo>
                <a:cubicBezTo>
                  <a:pt x="72976" y="34320"/>
                  <a:pt x="73495" y="34242"/>
                  <a:pt x="74196" y="33853"/>
                </a:cubicBezTo>
                <a:cubicBezTo>
                  <a:pt x="74663" y="33593"/>
                  <a:pt x="75027" y="33438"/>
                  <a:pt x="75572" y="33438"/>
                </a:cubicBezTo>
                <a:cubicBezTo>
                  <a:pt x="76143" y="33438"/>
                  <a:pt x="76428" y="33723"/>
                  <a:pt x="76974" y="33853"/>
                </a:cubicBezTo>
                <a:cubicBezTo>
                  <a:pt x="77363" y="33931"/>
                  <a:pt x="77934" y="34035"/>
                  <a:pt x="78350" y="34035"/>
                </a:cubicBezTo>
                <a:cubicBezTo>
                  <a:pt x="78843" y="34035"/>
                  <a:pt x="78973" y="33697"/>
                  <a:pt x="79388" y="33619"/>
                </a:cubicBezTo>
                <a:cubicBezTo>
                  <a:pt x="79422" y="33609"/>
                  <a:pt x="79455" y="33605"/>
                  <a:pt x="79487" y="33605"/>
                </a:cubicBezTo>
                <a:cubicBezTo>
                  <a:pt x="79703" y="33605"/>
                  <a:pt x="79889" y="33801"/>
                  <a:pt x="80115" y="33801"/>
                </a:cubicBezTo>
                <a:cubicBezTo>
                  <a:pt x="80454" y="33801"/>
                  <a:pt x="80703" y="33643"/>
                  <a:pt x="81051" y="33643"/>
                </a:cubicBezTo>
                <a:cubicBezTo>
                  <a:pt x="81076" y="33643"/>
                  <a:pt x="81101" y="33643"/>
                  <a:pt x="81127" y="33645"/>
                </a:cubicBezTo>
                <a:cubicBezTo>
                  <a:pt x="81569" y="33671"/>
                  <a:pt x="81906" y="33957"/>
                  <a:pt x="82322" y="34035"/>
                </a:cubicBezTo>
                <a:cubicBezTo>
                  <a:pt x="82425" y="34052"/>
                  <a:pt x="82535" y="34058"/>
                  <a:pt x="82647" y="34058"/>
                </a:cubicBezTo>
                <a:cubicBezTo>
                  <a:pt x="82870" y="34058"/>
                  <a:pt x="83100" y="34035"/>
                  <a:pt x="83308" y="34035"/>
                </a:cubicBezTo>
                <a:cubicBezTo>
                  <a:pt x="83775" y="34035"/>
                  <a:pt x="84087" y="34112"/>
                  <a:pt x="84528" y="34294"/>
                </a:cubicBezTo>
                <a:cubicBezTo>
                  <a:pt x="84918" y="34450"/>
                  <a:pt x="85307" y="34320"/>
                  <a:pt x="85696" y="34450"/>
                </a:cubicBezTo>
                <a:cubicBezTo>
                  <a:pt x="85852" y="34528"/>
                  <a:pt x="85956" y="34736"/>
                  <a:pt x="86138" y="34787"/>
                </a:cubicBezTo>
                <a:cubicBezTo>
                  <a:pt x="86371" y="34865"/>
                  <a:pt x="86631" y="34813"/>
                  <a:pt x="86865" y="34865"/>
                </a:cubicBezTo>
                <a:cubicBezTo>
                  <a:pt x="87436" y="34969"/>
                  <a:pt x="87903" y="35514"/>
                  <a:pt x="88474" y="35644"/>
                </a:cubicBezTo>
                <a:cubicBezTo>
                  <a:pt x="88705" y="35688"/>
                  <a:pt x="89032" y="35704"/>
                  <a:pt x="89375" y="35704"/>
                </a:cubicBezTo>
                <a:cubicBezTo>
                  <a:pt x="89844" y="35704"/>
                  <a:pt x="90340" y="35674"/>
                  <a:pt x="90655" y="35644"/>
                </a:cubicBezTo>
                <a:cubicBezTo>
                  <a:pt x="90992" y="35592"/>
                  <a:pt x="91174" y="35333"/>
                  <a:pt x="91486" y="35255"/>
                </a:cubicBezTo>
                <a:cubicBezTo>
                  <a:pt x="91622" y="35219"/>
                  <a:pt x="91757" y="35208"/>
                  <a:pt x="91893" y="35208"/>
                </a:cubicBezTo>
                <a:cubicBezTo>
                  <a:pt x="92101" y="35208"/>
                  <a:pt x="92308" y="35233"/>
                  <a:pt x="92516" y="35233"/>
                </a:cubicBezTo>
                <a:cubicBezTo>
                  <a:pt x="92562" y="35233"/>
                  <a:pt x="92608" y="35232"/>
                  <a:pt x="92654" y="35229"/>
                </a:cubicBezTo>
                <a:cubicBezTo>
                  <a:pt x="93175" y="35185"/>
                  <a:pt x="93605" y="34997"/>
                  <a:pt x="94126" y="34997"/>
                </a:cubicBezTo>
                <a:cubicBezTo>
                  <a:pt x="94229" y="34997"/>
                  <a:pt x="94335" y="35004"/>
                  <a:pt x="94445" y="35021"/>
                </a:cubicBezTo>
                <a:cubicBezTo>
                  <a:pt x="94913" y="35073"/>
                  <a:pt x="95328" y="35229"/>
                  <a:pt x="95821" y="35229"/>
                </a:cubicBezTo>
                <a:cubicBezTo>
                  <a:pt x="96065" y="35229"/>
                  <a:pt x="96399" y="35279"/>
                  <a:pt x="96705" y="35279"/>
                </a:cubicBezTo>
                <a:cubicBezTo>
                  <a:pt x="96888" y="35279"/>
                  <a:pt x="97061" y="35261"/>
                  <a:pt x="97197" y="35203"/>
                </a:cubicBezTo>
                <a:cubicBezTo>
                  <a:pt x="97405" y="35099"/>
                  <a:pt x="97535" y="34865"/>
                  <a:pt x="97690" y="34736"/>
                </a:cubicBezTo>
                <a:cubicBezTo>
                  <a:pt x="97976" y="34528"/>
                  <a:pt x="98235" y="34554"/>
                  <a:pt x="98547" y="34424"/>
                </a:cubicBezTo>
                <a:cubicBezTo>
                  <a:pt x="99102" y="34247"/>
                  <a:pt x="99485" y="33826"/>
                  <a:pt x="100126" y="33826"/>
                </a:cubicBezTo>
                <a:cubicBezTo>
                  <a:pt x="100144" y="33826"/>
                  <a:pt x="100163" y="33826"/>
                  <a:pt x="100183" y="33827"/>
                </a:cubicBezTo>
                <a:cubicBezTo>
                  <a:pt x="101117" y="33853"/>
                  <a:pt x="102026" y="34216"/>
                  <a:pt x="102960" y="34216"/>
                </a:cubicBezTo>
                <a:cubicBezTo>
                  <a:pt x="103324" y="34242"/>
                  <a:pt x="103687" y="34242"/>
                  <a:pt x="104051" y="34242"/>
                </a:cubicBezTo>
                <a:cubicBezTo>
                  <a:pt x="104385" y="34220"/>
                  <a:pt x="104566" y="34045"/>
                  <a:pt x="104824" y="34045"/>
                </a:cubicBezTo>
                <a:cubicBezTo>
                  <a:pt x="104867" y="34045"/>
                  <a:pt x="104911" y="34050"/>
                  <a:pt x="104959" y="34061"/>
                </a:cubicBezTo>
                <a:cubicBezTo>
                  <a:pt x="105375" y="34138"/>
                  <a:pt x="105686" y="34502"/>
                  <a:pt x="106102" y="34606"/>
                </a:cubicBezTo>
                <a:cubicBezTo>
                  <a:pt x="106205" y="34619"/>
                  <a:pt x="106303" y="34619"/>
                  <a:pt x="106403" y="34619"/>
                </a:cubicBezTo>
                <a:cubicBezTo>
                  <a:pt x="106504" y="34619"/>
                  <a:pt x="106608" y="34619"/>
                  <a:pt x="106725" y="34632"/>
                </a:cubicBezTo>
                <a:cubicBezTo>
                  <a:pt x="106984" y="34632"/>
                  <a:pt x="107166" y="34658"/>
                  <a:pt x="107426" y="34736"/>
                </a:cubicBezTo>
                <a:cubicBezTo>
                  <a:pt x="107867" y="34839"/>
                  <a:pt x="108204" y="34787"/>
                  <a:pt x="108672" y="34813"/>
                </a:cubicBezTo>
                <a:cubicBezTo>
                  <a:pt x="109347" y="34839"/>
                  <a:pt x="109970" y="35021"/>
                  <a:pt x="110671" y="35021"/>
                </a:cubicBezTo>
                <a:cubicBezTo>
                  <a:pt x="111112" y="35021"/>
                  <a:pt x="111450" y="35099"/>
                  <a:pt x="111839" y="35177"/>
                </a:cubicBezTo>
                <a:lnTo>
                  <a:pt x="111839" y="597"/>
                </a:lnTo>
                <a:cubicBezTo>
                  <a:pt x="111475" y="675"/>
                  <a:pt x="111086" y="727"/>
                  <a:pt x="110723" y="857"/>
                </a:cubicBezTo>
                <a:cubicBezTo>
                  <a:pt x="110437" y="935"/>
                  <a:pt x="110255" y="1116"/>
                  <a:pt x="109970" y="1116"/>
                </a:cubicBezTo>
                <a:cubicBezTo>
                  <a:pt x="109658" y="1116"/>
                  <a:pt x="109373" y="935"/>
                  <a:pt x="109061" y="883"/>
                </a:cubicBezTo>
                <a:cubicBezTo>
                  <a:pt x="108948" y="867"/>
                  <a:pt x="108831" y="861"/>
                  <a:pt x="108711" y="861"/>
                </a:cubicBezTo>
                <a:cubicBezTo>
                  <a:pt x="108445" y="861"/>
                  <a:pt x="108170" y="891"/>
                  <a:pt x="107919" y="909"/>
                </a:cubicBezTo>
                <a:cubicBezTo>
                  <a:pt x="107830" y="909"/>
                  <a:pt x="107751" y="907"/>
                  <a:pt x="107678" y="907"/>
                </a:cubicBezTo>
                <a:cubicBezTo>
                  <a:pt x="107495" y="907"/>
                  <a:pt x="107344" y="920"/>
                  <a:pt x="107140" y="1013"/>
                </a:cubicBezTo>
                <a:cubicBezTo>
                  <a:pt x="106906" y="1116"/>
                  <a:pt x="106854" y="1324"/>
                  <a:pt x="106569" y="1324"/>
                </a:cubicBezTo>
                <a:cubicBezTo>
                  <a:pt x="106543" y="1454"/>
                  <a:pt x="106517" y="1558"/>
                  <a:pt x="106517" y="1688"/>
                </a:cubicBezTo>
                <a:cubicBezTo>
                  <a:pt x="106128" y="1610"/>
                  <a:pt x="105920" y="1350"/>
                  <a:pt x="105530" y="1272"/>
                </a:cubicBezTo>
                <a:cubicBezTo>
                  <a:pt x="105427" y="1272"/>
                  <a:pt x="105323" y="1305"/>
                  <a:pt x="105219" y="1305"/>
                </a:cubicBezTo>
                <a:cubicBezTo>
                  <a:pt x="105193" y="1305"/>
                  <a:pt x="105167" y="1303"/>
                  <a:pt x="105141" y="1298"/>
                </a:cubicBezTo>
                <a:cubicBezTo>
                  <a:pt x="104656" y="1250"/>
                  <a:pt x="104262" y="1088"/>
                  <a:pt x="103768" y="1088"/>
                </a:cubicBezTo>
                <a:cubicBezTo>
                  <a:pt x="103733" y="1088"/>
                  <a:pt x="103697" y="1089"/>
                  <a:pt x="103661" y="1090"/>
                </a:cubicBezTo>
                <a:cubicBezTo>
                  <a:pt x="103064" y="1116"/>
                  <a:pt x="102649" y="1350"/>
                  <a:pt x="102207" y="1740"/>
                </a:cubicBezTo>
                <a:cubicBezTo>
                  <a:pt x="101818" y="2103"/>
                  <a:pt x="101533" y="2155"/>
                  <a:pt x="100987" y="2233"/>
                </a:cubicBezTo>
                <a:cubicBezTo>
                  <a:pt x="100684" y="2286"/>
                  <a:pt x="100386" y="2297"/>
                  <a:pt x="100091" y="2297"/>
                </a:cubicBezTo>
                <a:cubicBezTo>
                  <a:pt x="99881" y="2297"/>
                  <a:pt x="99672" y="2291"/>
                  <a:pt x="99465" y="2291"/>
                </a:cubicBezTo>
                <a:cubicBezTo>
                  <a:pt x="98969" y="2291"/>
                  <a:pt x="98482" y="2324"/>
                  <a:pt x="98002" y="2544"/>
                </a:cubicBezTo>
                <a:cubicBezTo>
                  <a:pt x="97794" y="2622"/>
                  <a:pt x="97509" y="2804"/>
                  <a:pt x="97275" y="2856"/>
                </a:cubicBezTo>
                <a:cubicBezTo>
                  <a:pt x="97232" y="2870"/>
                  <a:pt x="97187" y="2875"/>
                  <a:pt x="97141" y="2875"/>
                </a:cubicBezTo>
                <a:cubicBezTo>
                  <a:pt x="97068" y="2875"/>
                  <a:pt x="96994" y="2863"/>
                  <a:pt x="96926" y="2863"/>
                </a:cubicBezTo>
                <a:cubicBezTo>
                  <a:pt x="96883" y="2863"/>
                  <a:pt x="96844" y="2867"/>
                  <a:pt x="96808" y="2882"/>
                </a:cubicBezTo>
                <a:cubicBezTo>
                  <a:pt x="96522" y="2934"/>
                  <a:pt x="96340" y="3245"/>
                  <a:pt x="96055" y="3349"/>
                </a:cubicBezTo>
                <a:cubicBezTo>
                  <a:pt x="95983" y="3371"/>
                  <a:pt x="95908" y="3382"/>
                  <a:pt x="95832" y="3382"/>
                </a:cubicBezTo>
                <a:cubicBezTo>
                  <a:pt x="95553" y="3382"/>
                  <a:pt x="95256" y="3242"/>
                  <a:pt x="94990" y="3038"/>
                </a:cubicBezTo>
                <a:cubicBezTo>
                  <a:pt x="94705" y="2830"/>
                  <a:pt x="94601" y="2700"/>
                  <a:pt x="94238" y="2674"/>
                </a:cubicBezTo>
                <a:cubicBezTo>
                  <a:pt x="94092" y="2674"/>
                  <a:pt x="93930" y="2707"/>
                  <a:pt x="93778" y="2707"/>
                </a:cubicBezTo>
                <a:cubicBezTo>
                  <a:pt x="93740" y="2707"/>
                  <a:pt x="93703" y="2705"/>
                  <a:pt x="93666" y="2700"/>
                </a:cubicBezTo>
                <a:cubicBezTo>
                  <a:pt x="93427" y="2652"/>
                  <a:pt x="93297" y="2515"/>
                  <a:pt x="93054" y="2515"/>
                </a:cubicBezTo>
                <a:cubicBezTo>
                  <a:pt x="93034" y="2515"/>
                  <a:pt x="93013" y="2516"/>
                  <a:pt x="92991" y="2518"/>
                </a:cubicBezTo>
                <a:cubicBezTo>
                  <a:pt x="92810" y="2518"/>
                  <a:pt x="92446" y="2804"/>
                  <a:pt x="92239" y="2882"/>
                </a:cubicBezTo>
                <a:cubicBezTo>
                  <a:pt x="91849" y="3038"/>
                  <a:pt x="91434" y="3064"/>
                  <a:pt x="91018" y="3115"/>
                </a:cubicBezTo>
                <a:cubicBezTo>
                  <a:pt x="90731" y="3163"/>
                  <a:pt x="90487" y="3300"/>
                  <a:pt x="90185" y="3300"/>
                </a:cubicBezTo>
                <a:cubicBezTo>
                  <a:pt x="90161" y="3300"/>
                  <a:pt x="90135" y="3299"/>
                  <a:pt x="90110" y="3297"/>
                </a:cubicBezTo>
                <a:cubicBezTo>
                  <a:pt x="89824" y="3271"/>
                  <a:pt x="89565" y="3115"/>
                  <a:pt x="89279" y="3064"/>
                </a:cubicBezTo>
                <a:cubicBezTo>
                  <a:pt x="88891" y="3015"/>
                  <a:pt x="88435" y="2853"/>
                  <a:pt x="88017" y="2853"/>
                </a:cubicBezTo>
                <a:cubicBezTo>
                  <a:pt x="87988" y="2853"/>
                  <a:pt x="87958" y="2854"/>
                  <a:pt x="87929" y="2856"/>
                </a:cubicBezTo>
                <a:cubicBezTo>
                  <a:pt x="87566" y="2882"/>
                  <a:pt x="87410" y="3141"/>
                  <a:pt x="87098" y="3245"/>
                </a:cubicBezTo>
                <a:cubicBezTo>
                  <a:pt x="86839" y="3323"/>
                  <a:pt x="86631" y="3271"/>
                  <a:pt x="86423" y="3401"/>
                </a:cubicBezTo>
                <a:cubicBezTo>
                  <a:pt x="85982" y="3687"/>
                  <a:pt x="86112" y="3842"/>
                  <a:pt x="85541" y="3894"/>
                </a:cubicBezTo>
                <a:cubicBezTo>
                  <a:pt x="85411" y="3894"/>
                  <a:pt x="85255" y="3868"/>
                  <a:pt x="85099" y="3868"/>
                </a:cubicBezTo>
                <a:cubicBezTo>
                  <a:pt x="84243" y="3868"/>
                  <a:pt x="83412" y="3687"/>
                  <a:pt x="82529" y="3687"/>
                </a:cubicBezTo>
                <a:lnTo>
                  <a:pt x="80634" y="3687"/>
                </a:lnTo>
                <a:cubicBezTo>
                  <a:pt x="80452" y="3687"/>
                  <a:pt x="80271" y="3700"/>
                  <a:pt x="80089" y="3700"/>
                </a:cubicBezTo>
                <a:cubicBezTo>
                  <a:pt x="79907" y="3700"/>
                  <a:pt x="79725" y="3687"/>
                  <a:pt x="79544" y="3635"/>
                </a:cubicBezTo>
                <a:cubicBezTo>
                  <a:pt x="79128" y="3531"/>
                  <a:pt x="78791" y="3141"/>
                  <a:pt x="78350" y="3064"/>
                </a:cubicBezTo>
                <a:cubicBezTo>
                  <a:pt x="78288" y="3052"/>
                  <a:pt x="78228" y="3047"/>
                  <a:pt x="78170" y="3047"/>
                </a:cubicBezTo>
                <a:cubicBezTo>
                  <a:pt x="77567" y="3047"/>
                  <a:pt x="77149" y="3626"/>
                  <a:pt x="76818" y="4076"/>
                </a:cubicBezTo>
                <a:cubicBezTo>
                  <a:pt x="76595" y="4388"/>
                  <a:pt x="76506" y="4585"/>
                  <a:pt x="76238" y="4585"/>
                </a:cubicBezTo>
                <a:cubicBezTo>
                  <a:pt x="76195" y="4585"/>
                  <a:pt x="76146" y="4580"/>
                  <a:pt x="76091" y="4569"/>
                </a:cubicBezTo>
                <a:cubicBezTo>
                  <a:pt x="75909" y="4517"/>
                  <a:pt x="75805" y="4310"/>
                  <a:pt x="75572" y="4258"/>
                </a:cubicBezTo>
                <a:cubicBezTo>
                  <a:pt x="75551" y="4253"/>
                  <a:pt x="75527" y="4250"/>
                  <a:pt x="75501" y="4250"/>
                </a:cubicBezTo>
                <a:cubicBezTo>
                  <a:pt x="75398" y="4250"/>
                  <a:pt x="75265" y="4284"/>
                  <a:pt x="75182" y="4284"/>
                </a:cubicBezTo>
                <a:cubicBezTo>
                  <a:pt x="75064" y="4284"/>
                  <a:pt x="74953" y="4267"/>
                  <a:pt x="74842" y="4267"/>
                </a:cubicBezTo>
                <a:cubicBezTo>
                  <a:pt x="74758" y="4267"/>
                  <a:pt x="74674" y="4276"/>
                  <a:pt x="74585" y="4310"/>
                </a:cubicBezTo>
                <a:cubicBezTo>
                  <a:pt x="74429" y="4362"/>
                  <a:pt x="74352" y="4569"/>
                  <a:pt x="74196" y="4621"/>
                </a:cubicBezTo>
                <a:cubicBezTo>
                  <a:pt x="73858" y="4751"/>
                  <a:pt x="73495" y="4673"/>
                  <a:pt x="73157" y="4803"/>
                </a:cubicBezTo>
                <a:cubicBezTo>
                  <a:pt x="72867" y="4923"/>
                  <a:pt x="72689" y="4997"/>
                  <a:pt x="72483" y="4997"/>
                </a:cubicBezTo>
                <a:cubicBezTo>
                  <a:pt x="72376" y="4997"/>
                  <a:pt x="72261" y="4977"/>
                  <a:pt x="72119" y="4933"/>
                </a:cubicBezTo>
                <a:cubicBezTo>
                  <a:pt x="71807" y="4829"/>
                  <a:pt x="71574" y="4569"/>
                  <a:pt x="71314" y="4387"/>
                </a:cubicBezTo>
                <a:cubicBezTo>
                  <a:pt x="71055" y="4206"/>
                  <a:pt x="70873" y="4180"/>
                  <a:pt x="70613" y="4076"/>
                </a:cubicBezTo>
                <a:cubicBezTo>
                  <a:pt x="69995" y="3829"/>
                  <a:pt x="69070" y="3110"/>
                  <a:pt x="68333" y="3110"/>
                </a:cubicBezTo>
                <a:cubicBezTo>
                  <a:pt x="68297" y="3110"/>
                  <a:pt x="68260" y="3112"/>
                  <a:pt x="68225" y="3115"/>
                </a:cubicBezTo>
                <a:cubicBezTo>
                  <a:pt x="68043" y="3141"/>
                  <a:pt x="67861" y="3297"/>
                  <a:pt x="67654" y="3297"/>
                </a:cubicBezTo>
                <a:cubicBezTo>
                  <a:pt x="67420" y="3297"/>
                  <a:pt x="67238" y="3115"/>
                  <a:pt x="67057" y="3115"/>
                </a:cubicBezTo>
                <a:cubicBezTo>
                  <a:pt x="67038" y="3114"/>
                  <a:pt x="67019" y="3113"/>
                  <a:pt x="67000" y="3113"/>
                </a:cubicBezTo>
                <a:cubicBezTo>
                  <a:pt x="66740" y="3113"/>
                  <a:pt x="66518" y="3271"/>
                  <a:pt x="66252" y="3271"/>
                </a:cubicBezTo>
                <a:cubicBezTo>
                  <a:pt x="66182" y="3279"/>
                  <a:pt x="66115" y="3283"/>
                  <a:pt x="66050" y="3283"/>
                </a:cubicBezTo>
                <a:cubicBezTo>
                  <a:pt x="65708" y="3283"/>
                  <a:pt x="65429" y="3181"/>
                  <a:pt x="65058" y="3115"/>
                </a:cubicBezTo>
                <a:cubicBezTo>
                  <a:pt x="64978" y="3104"/>
                  <a:pt x="64895" y="3100"/>
                  <a:pt x="64810" y="3100"/>
                </a:cubicBezTo>
                <a:cubicBezTo>
                  <a:pt x="64620" y="3100"/>
                  <a:pt x="64417" y="3120"/>
                  <a:pt x="64219" y="3120"/>
                </a:cubicBezTo>
                <a:cubicBezTo>
                  <a:pt x="64098" y="3120"/>
                  <a:pt x="63978" y="3112"/>
                  <a:pt x="63863" y="3089"/>
                </a:cubicBezTo>
                <a:cubicBezTo>
                  <a:pt x="63422" y="2986"/>
                  <a:pt x="63240" y="2544"/>
                  <a:pt x="62721" y="2466"/>
                </a:cubicBezTo>
                <a:cubicBezTo>
                  <a:pt x="62630" y="2459"/>
                  <a:pt x="62530" y="2456"/>
                  <a:pt x="62426" y="2456"/>
                </a:cubicBezTo>
                <a:cubicBezTo>
                  <a:pt x="62175" y="2456"/>
                  <a:pt x="61903" y="2474"/>
                  <a:pt x="61683" y="2492"/>
                </a:cubicBezTo>
                <a:cubicBezTo>
                  <a:pt x="61319" y="2492"/>
                  <a:pt x="61138" y="2700"/>
                  <a:pt x="60800" y="2804"/>
                </a:cubicBezTo>
                <a:cubicBezTo>
                  <a:pt x="60739" y="2820"/>
                  <a:pt x="60680" y="2827"/>
                  <a:pt x="60623" y="2827"/>
                </a:cubicBezTo>
                <a:cubicBezTo>
                  <a:pt x="60343" y="2827"/>
                  <a:pt x="60094" y="2668"/>
                  <a:pt x="59807" y="2668"/>
                </a:cubicBezTo>
                <a:cubicBezTo>
                  <a:pt x="59775" y="2668"/>
                  <a:pt x="59743" y="2670"/>
                  <a:pt x="59710" y="2674"/>
                </a:cubicBezTo>
                <a:cubicBezTo>
                  <a:pt x="59502" y="2700"/>
                  <a:pt x="59320" y="2856"/>
                  <a:pt x="59191" y="2882"/>
                </a:cubicBezTo>
                <a:cubicBezTo>
                  <a:pt x="58983" y="2882"/>
                  <a:pt x="58905" y="2778"/>
                  <a:pt x="58723" y="2726"/>
                </a:cubicBezTo>
                <a:cubicBezTo>
                  <a:pt x="58658" y="2713"/>
                  <a:pt x="58580" y="2713"/>
                  <a:pt x="58506" y="2713"/>
                </a:cubicBezTo>
                <a:cubicBezTo>
                  <a:pt x="58431" y="2713"/>
                  <a:pt x="58360" y="2713"/>
                  <a:pt x="58308" y="2700"/>
                </a:cubicBezTo>
                <a:cubicBezTo>
                  <a:pt x="58100" y="2622"/>
                  <a:pt x="57996" y="2492"/>
                  <a:pt x="57789" y="2389"/>
                </a:cubicBezTo>
                <a:cubicBezTo>
                  <a:pt x="57693" y="2342"/>
                  <a:pt x="57610" y="2323"/>
                  <a:pt x="57534" y="2323"/>
                </a:cubicBezTo>
                <a:cubicBezTo>
                  <a:pt x="57072" y="2323"/>
                  <a:pt x="56931" y="3073"/>
                  <a:pt x="56374" y="3073"/>
                </a:cubicBezTo>
                <a:cubicBezTo>
                  <a:pt x="56307" y="3073"/>
                  <a:pt x="56234" y="3062"/>
                  <a:pt x="56153" y="3038"/>
                </a:cubicBezTo>
                <a:cubicBezTo>
                  <a:pt x="55556" y="2882"/>
                  <a:pt x="55115" y="2414"/>
                  <a:pt x="54595" y="2155"/>
                </a:cubicBezTo>
                <a:cubicBezTo>
                  <a:pt x="54431" y="2077"/>
                  <a:pt x="54270" y="2048"/>
                  <a:pt x="54110" y="2048"/>
                </a:cubicBezTo>
                <a:cubicBezTo>
                  <a:pt x="53791" y="2048"/>
                  <a:pt x="53479" y="2164"/>
                  <a:pt x="53168" y="2233"/>
                </a:cubicBezTo>
                <a:cubicBezTo>
                  <a:pt x="52949" y="2291"/>
                  <a:pt x="52673" y="2325"/>
                  <a:pt x="52404" y="2325"/>
                </a:cubicBezTo>
                <a:cubicBezTo>
                  <a:pt x="52194" y="2325"/>
                  <a:pt x="51988" y="2304"/>
                  <a:pt x="51818" y="2259"/>
                </a:cubicBezTo>
                <a:cubicBezTo>
                  <a:pt x="51454" y="2155"/>
                  <a:pt x="51195" y="1921"/>
                  <a:pt x="50779" y="1895"/>
                </a:cubicBezTo>
                <a:cubicBezTo>
                  <a:pt x="50435" y="1871"/>
                  <a:pt x="49974" y="1660"/>
                  <a:pt x="49639" y="1660"/>
                </a:cubicBezTo>
                <a:cubicBezTo>
                  <a:pt x="49621" y="1660"/>
                  <a:pt x="49603" y="1660"/>
                  <a:pt x="49585" y="1662"/>
                </a:cubicBezTo>
                <a:cubicBezTo>
                  <a:pt x="49248" y="1714"/>
                  <a:pt x="49066" y="2025"/>
                  <a:pt x="48702" y="2103"/>
                </a:cubicBezTo>
                <a:cubicBezTo>
                  <a:pt x="48597" y="2117"/>
                  <a:pt x="48494" y="2120"/>
                  <a:pt x="48391" y="2120"/>
                </a:cubicBezTo>
                <a:cubicBezTo>
                  <a:pt x="48328" y="2120"/>
                  <a:pt x="48265" y="2119"/>
                  <a:pt x="48201" y="2119"/>
                </a:cubicBezTo>
                <a:cubicBezTo>
                  <a:pt x="47986" y="2119"/>
                  <a:pt x="47768" y="2130"/>
                  <a:pt x="47534" y="2233"/>
                </a:cubicBezTo>
                <a:cubicBezTo>
                  <a:pt x="47067" y="2440"/>
                  <a:pt x="47015" y="2492"/>
                  <a:pt x="46470" y="2492"/>
                </a:cubicBezTo>
                <a:cubicBezTo>
                  <a:pt x="46099" y="2492"/>
                  <a:pt x="45681" y="2257"/>
                  <a:pt x="45373" y="2257"/>
                </a:cubicBezTo>
                <a:cubicBezTo>
                  <a:pt x="45357" y="2257"/>
                  <a:pt x="45342" y="2257"/>
                  <a:pt x="45327" y="2259"/>
                </a:cubicBezTo>
                <a:cubicBezTo>
                  <a:pt x="45068" y="2311"/>
                  <a:pt x="44912" y="2440"/>
                  <a:pt x="44627" y="2492"/>
                </a:cubicBezTo>
                <a:cubicBezTo>
                  <a:pt x="44531" y="2506"/>
                  <a:pt x="44431" y="2511"/>
                  <a:pt x="44328" y="2511"/>
                </a:cubicBezTo>
                <a:cubicBezTo>
                  <a:pt x="44095" y="2511"/>
                  <a:pt x="43848" y="2487"/>
                  <a:pt x="43611" y="2487"/>
                </a:cubicBezTo>
                <a:cubicBezTo>
                  <a:pt x="43551" y="2487"/>
                  <a:pt x="43491" y="2488"/>
                  <a:pt x="43432" y="2492"/>
                </a:cubicBezTo>
                <a:cubicBezTo>
                  <a:pt x="43095" y="2492"/>
                  <a:pt x="42861" y="2674"/>
                  <a:pt x="42550" y="2674"/>
                </a:cubicBezTo>
                <a:cubicBezTo>
                  <a:pt x="42212" y="2674"/>
                  <a:pt x="41693" y="2337"/>
                  <a:pt x="41459" y="2129"/>
                </a:cubicBezTo>
                <a:cubicBezTo>
                  <a:pt x="41122" y="1869"/>
                  <a:pt x="40862" y="1584"/>
                  <a:pt x="40421" y="1428"/>
                </a:cubicBezTo>
                <a:cubicBezTo>
                  <a:pt x="40099" y="1326"/>
                  <a:pt x="39610" y="1236"/>
                  <a:pt x="39166" y="1236"/>
                </a:cubicBezTo>
                <a:cubicBezTo>
                  <a:pt x="38930" y="1236"/>
                  <a:pt x="38706" y="1261"/>
                  <a:pt x="38526" y="1324"/>
                </a:cubicBezTo>
                <a:cubicBezTo>
                  <a:pt x="38214" y="1444"/>
                  <a:pt x="38079" y="1719"/>
                  <a:pt x="37692" y="1719"/>
                </a:cubicBezTo>
                <a:cubicBezTo>
                  <a:pt x="37660" y="1719"/>
                  <a:pt x="37627" y="1717"/>
                  <a:pt x="37591" y="1714"/>
                </a:cubicBezTo>
                <a:cubicBezTo>
                  <a:pt x="37166" y="1639"/>
                  <a:pt x="37030" y="1323"/>
                  <a:pt x="36603" y="1323"/>
                </a:cubicBezTo>
                <a:cubicBezTo>
                  <a:pt x="36587" y="1323"/>
                  <a:pt x="36570" y="1323"/>
                  <a:pt x="36553" y="1324"/>
                </a:cubicBezTo>
                <a:cubicBezTo>
                  <a:pt x="36345" y="1324"/>
                  <a:pt x="36059" y="1480"/>
                  <a:pt x="35826" y="1506"/>
                </a:cubicBezTo>
                <a:lnTo>
                  <a:pt x="35151" y="1506"/>
                </a:lnTo>
                <a:cubicBezTo>
                  <a:pt x="35101" y="1503"/>
                  <a:pt x="35054" y="1501"/>
                  <a:pt x="35009" y="1501"/>
                </a:cubicBezTo>
                <a:cubicBezTo>
                  <a:pt x="34711" y="1501"/>
                  <a:pt x="34529" y="1575"/>
                  <a:pt x="34190" y="1688"/>
                </a:cubicBezTo>
                <a:cubicBezTo>
                  <a:pt x="33720" y="1872"/>
                  <a:pt x="33239" y="1905"/>
                  <a:pt x="32747" y="1905"/>
                </a:cubicBezTo>
                <a:cubicBezTo>
                  <a:pt x="32478" y="1905"/>
                  <a:pt x="32207" y="1895"/>
                  <a:pt x="31932" y="1895"/>
                </a:cubicBezTo>
                <a:cubicBezTo>
                  <a:pt x="31568" y="1895"/>
                  <a:pt x="31387" y="1973"/>
                  <a:pt x="31049" y="2077"/>
                </a:cubicBezTo>
                <a:cubicBezTo>
                  <a:pt x="30858" y="2151"/>
                  <a:pt x="30749" y="2178"/>
                  <a:pt x="30655" y="2178"/>
                </a:cubicBezTo>
                <a:cubicBezTo>
                  <a:pt x="30520" y="2178"/>
                  <a:pt x="30416" y="2123"/>
                  <a:pt x="30140" y="2077"/>
                </a:cubicBezTo>
                <a:cubicBezTo>
                  <a:pt x="30059" y="2063"/>
                  <a:pt x="29969" y="2059"/>
                  <a:pt x="29873" y="2059"/>
                </a:cubicBezTo>
                <a:cubicBezTo>
                  <a:pt x="29660" y="2059"/>
                  <a:pt x="29422" y="2082"/>
                  <a:pt x="29209" y="2082"/>
                </a:cubicBezTo>
                <a:cubicBezTo>
                  <a:pt x="29154" y="2082"/>
                  <a:pt x="29101" y="2081"/>
                  <a:pt x="29050" y="2077"/>
                </a:cubicBezTo>
                <a:cubicBezTo>
                  <a:pt x="28635" y="2077"/>
                  <a:pt x="28323" y="1947"/>
                  <a:pt x="27934" y="1869"/>
                </a:cubicBezTo>
                <a:cubicBezTo>
                  <a:pt x="27805" y="1853"/>
                  <a:pt x="27666" y="1847"/>
                  <a:pt x="27524" y="1847"/>
                </a:cubicBezTo>
                <a:cubicBezTo>
                  <a:pt x="27206" y="1847"/>
                  <a:pt x="26870" y="1877"/>
                  <a:pt x="26584" y="1895"/>
                </a:cubicBezTo>
                <a:cubicBezTo>
                  <a:pt x="26532" y="1895"/>
                  <a:pt x="26399" y="1907"/>
                  <a:pt x="26293" y="1907"/>
                </a:cubicBezTo>
                <a:cubicBezTo>
                  <a:pt x="26241" y="1907"/>
                  <a:pt x="26194" y="1904"/>
                  <a:pt x="26168" y="1895"/>
                </a:cubicBezTo>
                <a:cubicBezTo>
                  <a:pt x="25935" y="1817"/>
                  <a:pt x="25987" y="1636"/>
                  <a:pt x="25805" y="1532"/>
                </a:cubicBezTo>
                <a:cubicBezTo>
                  <a:pt x="25733" y="1496"/>
                  <a:pt x="25660" y="1485"/>
                  <a:pt x="25588" y="1485"/>
                </a:cubicBezTo>
                <a:cubicBezTo>
                  <a:pt x="25477" y="1485"/>
                  <a:pt x="25366" y="1510"/>
                  <a:pt x="25256" y="1510"/>
                </a:cubicBezTo>
                <a:cubicBezTo>
                  <a:pt x="25231" y="1510"/>
                  <a:pt x="25206" y="1509"/>
                  <a:pt x="25182" y="1506"/>
                </a:cubicBezTo>
                <a:cubicBezTo>
                  <a:pt x="25078" y="1480"/>
                  <a:pt x="24870" y="1324"/>
                  <a:pt x="24793" y="1324"/>
                </a:cubicBezTo>
                <a:cubicBezTo>
                  <a:pt x="24783" y="1324"/>
                  <a:pt x="24773" y="1323"/>
                  <a:pt x="24763" y="1323"/>
                </a:cubicBezTo>
                <a:cubicBezTo>
                  <a:pt x="24319" y="1323"/>
                  <a:pt x="24162" y="1900"/>
                  <a:pt x="23806" y="2103"/>
                </a:cubicBezTo>
                <a:cubicBezTo>
                  <a:pt x="23313" y="2363"/>
                  <a:pt x="22560" y="2648"/>
                  <a:pt x="22015" y="2700"/>
                </a:cubicBezTo>
                <a:cubicBezTo>
                  <a:pt x="21775" y="2713"/>
                  <a:pt x="21537" y="2722"/>
                  <a:pt x="21300" y="2722"/>
                </a:cubicBezTo>
                <a:cubicBezTo>
                  <a:pt x="20614" y="2722"/>
                  <a:pt x="19938" y="2653"/>
                  <a:pt x="19263" y="2440"/>
                </a:cubicBezTo>
                <a:cubicBezTo>
                  <a:pt x="19055" y="2363"/>
                  <a:pt x="18854" y="2304"/>
                  <a:pt x="18653" y="2304"/>
                </a:cubicBezTo>
                <a:cubicBezTo>
                  <a:pt x="18452" y="2304"/>
                  <a:pt x="18250" y="2363"/>
                  <a:pt x="18043" y="2518"/>
                </a:cubicBezTo>
                <a:cubicBezTo>
                  <a:pt x="17783" y="2726"/>
                  <a:pt x="17627" y="3193"/>
                  <a:pt x="17290" y="3271"/>
                </a:cubicBezTo>
                <a:cubicBezTo>
                  <a:pt x="17186" y="2648"/>
                  <a:pt x="16563" y="1402"/>
                  <a:pt x="15862" y="1272"/>
                </a:cubicBezTo>
                <a:cubicBezTo>
                  <a:pt x="15841" y="1269"/>
                  <a:pt x="15820" y="1268"/>
                  <a:pt x="15799" y="1268"/>
                </a:cubicBezTo>
                <a:cubicBezTo>
                  <a:pt x="15671" y="1268"/>
                  <a:pt x="15533" y="1313"/>
                  <a:pt x="15393" y="1313"/>
                </a:cubicBezTo>
                <a:cubicBezTo>
                  <a:pt x="15350" y="1313"/>
                  <a:pt x="15308" y="1309"/>
                  <a:pt x="15265" y="1298"/>
                </a:cubicBezTo>
                <a:cubicBezTo>
                  <a:pt x="14979" y="1246"/>
                  <a:pt x="14901" y="1039"/>
                  <a:pt x="14668" y="883"/>
                </a:cubicBezTo>
                <a:cubicBezTo>
                  <a:pt x="14330" y="649"/>
                  <a:pt x="13889" y="519"/>
                  <a:pt x="13474" y="493"/>
                </a:cubicBezTo>
                <a:cubicBezTo>
                  <a:pt x="13352" y="493"/>
                  <a:pt x="13208" y="482"/>
                  <a:pt x="13072" y="482"/>
                </a:cubicBezTo>
                <a:cubicBezTo>
                  <a:pt x="13003" y="482"/>
                  <a:pt x="12937" y="485"/>
                  <a:pt x="12877" y="493"/>
                </a:cubicBezTo>
                <a:cubicBezTo>
                  <a:pt x="12773" y="519"/>
                  <a:pt x="12487" y="675"/>
                  <a:pt x="12461" y="675"/>
                </a:cubicBezTo>
                <a:cubicBezTo>
                  <a:pt x="12192" y="675"/>
                  <a:pt x="11947" y="491"/>
                  <a:pt x="11659" y="491"/>
                </a:cubicBezTo>
                <a:cubicBezTo>
                  <a:pt x="11641" y="491"/>
                  <a:pt x="11623" y="492"/>
                  <a:pt x="11604" y="493"/>
                </a:cubicBezTo>
                <a:cubicBezTo>
                  <a:pt x="11371" y="493"/>
                  <a:pt x="11215" y="623"/>
                  <a:pt x="11007" y="675"/>
                </a:cubicBezTo>
                <a:cubicBezTo>
                  <a:pt x="10840" y="708"/>
                  <a:pt x="10655" y="718"/>
                  <a:pt x="10464" y="718"/>
                </a:cubicBezTo>
                <a:cubicBezTo>
                  <a:pt x="10209" y="718"/>
                  <a:pt x="9947" y="701"/>
                  <a:pt x="9709" y="701"/>
                </a:cubicBezTo>
                <a:cubicBezTo>
                  <a:pt x="9207" y="701"/>
                  <a:pt x="8636" y="782"/>
                  <a:pt x="8096" y="782"/>
                </a:cubicBezTo>
                <a:cubicBezTo>
                  <a:pt x="7826" y="782"/>
                  <a:pt x="7563" y="762"/>
                  <a:pt x="7321" y="701"/>
                </a:cubicBezTo>
                <a:cubicBezTo>
                  <a:pt x="7139" y="649"/>
                  <a:pt x="6932" y="493"/>
                  <a:pt x="6724" y="493"/>
                </a:cubicBezTo>
                <a:cubicBezTo>
                  <a:pt x="6704" y="491"/>
                  <a:pt x="6686" y="490"/>
                  <a:pt x="6669" y="490"/>
                </a:cubicBezTo>
                <a:cubicBezTo>
                  <a:pt x="6463" y="490"/>
                  <a:pt x="6450" y="625"/>
                  <a:pt x="6283" y="649"/>
                </a:cubicBezTo>
                <a:cubicBezTo>
                  <a:pt x="6088" y="701"/>
                  <a:pt x="5880" y="714"/>
                  <a:pt x="5669" y="714"/>
                </a:cubicBezTo>
                <a:cubicBezTo>
                  <a:pt x="5458" y="714"/>
                  <a:pt x="5244" y="701"/>
                  <a:pt x="5036" y="701"/>
                </a:cubicBezTo>
                <a:cubicBezTo>
                  <a:pt x="4410" y="701"/>
                  <a:pt x="3816" y="481"/>
                  <a:pt x="3179" y="481"/>
                </a:cubicBezTo>
                <a:cubicBezTo>
                  <a:pt x="2998" y="481"/>
                  <a:pt x="2812" y="499"/>
                  <a:pt x="2622" y="545"/>
                </a:cubicBezTo>
                <a:cubicBezTo>
                  <a:pt x="2440" y="571"/>
                  <a:pt x="2414" y="675"/>
                  <a:pt x="2181" y="701"/>
                </a:cubicBezTo>
                <a:cubicBezTo>
                  <a:pt x="2120" y="710"/>
                  <a:pt x="2054" y="713"/>
                  <a:pt x="1986" y="713"/>
                </a:cubicBezTo>
                <a:cubicBezTo>
                  <a:pt x="1849" y="713"/>
                  <a:pt x="1705" y="701"/>
                  <a:pt x="1584" y="701"/>
                </a:cubicBezTo>
                <a:cubicBezTo>
                  <a:pt x="1090" y="701"/>
                  <a:pt x="987" y="675"/>
                  <a:pt x="597" y="441"/>
                </a:cubicBezTo>
                <a:cubicBezTo>
                  <a:pt x="363" y="312"/>
                  <a:pt x="182" y="15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1970625" y="1017545"/>
            <a:ext cx="5202600" cy="170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9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 name="Google Shape;49;p9"/>
          <p:cNvSpPr txBox="1">
            <a:spLocks noGrp="1"/>
          </p:cNvSpPr>
          <p:nvPr>
            <p:ph type="subTitle" idx="1"/>
          </p:nvPr>
        </p:nvSpPr>
        <p:spPr>
          <a:xfrm>
            <a:off x="1970825" y="3204175"/>
            <a:ext cx="5202600" cy="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2"/>
        </a:solidFill>
        <a:effectLst/>
      </p:bgPr>
    </p:bg>
    <p:spTree>
      <p:nvGrpSpPr>
        <p:cNvPr id="1" name="Shape 73"/>
        <p:cNvGrpSpPr/>
        <p:nvPr/>
      </p:nvGrpSpPr>
      <p:grpSpPr>
        <a:xfrm>
          <a:off x="0" y="0"/>
          <a:ext cx="0" cy="0"/>
          <a:chOff x="0" y="0"/>
          <a:chExt cx="0" cy="0"/>
        </a:xfrm>
      </p:grpSpPr>
      <p:pic>
        <p:nvPicPr>
          <p:cNvPr id="74" name="Google Shape;74;p16"/>
          <p:cNvPicPr preferRelativeResize="0"/>
          <p:nvPr/>
        </p:nvPicPr>
        <p:blipFill rotWithShape="1">
          <a:blip r:embed="rId2">
            <a:alphaModFix/>
          </a:blip>
          <a:srcRect r="149" b="1468"/>
          <a:stretch/>
        </p:blipFill>
        <p:spPr>
          <a:xfrm flipH="1">
            <a:off x="327825" y="215700"/>
            <a:ext cx="8488200" cy="4712100"/>
          </a:xfrm>
          <a:prstGeom prst="round2SameRect">
            <a:avLst>
              <a:gd name="adj1" fmla="val 16453"/>
              <a:gd name="adj2" fmla="val 13765"/>
            </a:avLst>
          </a:prstGeom>
          <a:noFill/>
          <a:ln>
            <a:noFill/>
          </a:ln>
        </p:spPr>
      </p:pic>
      <p:sp>
        <p:nvSpPr>
          <p:cNvPr id="75" name="Google Shape;75;p16"/>
          <p:cNvSpPr/>
          <p:nvPr/>
        </p:nvSpPr>
        <p:spPr>
          <a:xfrm>
            <a:off x="4536300" y="215700"/>
            <a:ext cx="71400" cy="4712100"/>
          </a:xfrm>
          <a:prstGeom prst="rect">
            <a:avLst/>
          </a:prstGeom>
          <a:solidFill>
            <a:srgbClr val="E6E6E6"/>
          </a:solidFill>
          <a:ln>
            <a:noFill/>
          </a:ln>
          <a:effectLst>
            <a:outerShdw blurRad="71438" dist="47625" dir="120000" algn="bl" rotWithShape="0">
              <a:srgbClr val="E6E6E6">
                <a:alpha val="4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
          <p:cNvSpPr txBox="1">
            <a:spLocks noGrp="1"/>
          </p:cNvSpPr>
          <p:nvPr>
            <p:ph type="title" hasCustomPrompt="1"/>
          </p:nvPr>
        </p:nvSpPr>
        <p:spPr>
          <a:xfrm>
            <a:off x="846570" y="1442725"/>
            <a:ext cx="720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3000"/>
              <a:buNone/>
              <a:defRPr sz="3000" b="0"/>
            </a:lvl2pPr>
            <a:lvl3pPr lvl="2" rtl="0">
              <a:spcBef>
                <a:spcPts val="0"/>
              </a:spcBef>
              <a:spcAft>
                <a:spcPts val="0"/>
              </a:spcAft>
              <a:buSzPts val="3000"/>
              <a:buNone/>
              <a:defRPr sz="3000" b="0"/>
            </a:lvl3pPr>
            <a:lvl4pPr lvl="3" rtl="0">
              <a:spcBef>
                <a:spcPts val="0"/>
              </a:spcBef>
              <a:spcAft>
                <a:spcPts val="0"/>
              </a:spcAft>
              <a:buSzPts val="3000"/>
              <a:buNone/>
              <a:defRPr sz="3000" b="0"/>
            </a:lvl4pPr>
            <a:lvl5pPr lvl="4" rtl="0">
              <a:spcBef>
                <a:spcPts val="0"/>
              </a:spcBef>
              <a:spcAft>
                <a:spcPts val="0"/>
              </a:spcAft>
              <a:buSzPts val="3000"/>
              <a:buNone/>
              <a:defRPr sz="3000" b="0"/>
            </a:lvl5pPr>
            <a:lvl6pPr lvl="5" rtl="0">
              <a:spcBef>
                <a:spcPts val="0"/>
              </a:spcBef>
              <a:spcAft>
                <a:spcPts val="0"/>
              </a:spcAft>
              <a:buSzPts val="3000"/>
              <a:buNone/>
              <a:defRPr sz="3000" b="0"/>
            </a:lvl6pPr>
            <a:lvl7pPr lvl="6" rtl="0">
              <a:spcBef>
                <a:spcPts val="0"/>
              </a:spcBef>
              <a:spcAft>
                <a:spcPts val="0"/>
              </a:spcAft>
              <a:buSzPts val="3000"/>
              <a:buNone/>
              <a:defRPr sz="3000" b="0"/>
            </a:lvl7pPr>
            <a:lvl8pPr lvl="7" rtl="0">
              <a:spcBef>
                <a:spcPts val="0"/>
              </a:spcBef>
              <a:spcAft>
                <a:spcPts val="0"/>
              </a:spcAft>
              <a:buSzPts val="3000"/>
              <a:buNone/>
              <a:defRPr sz="3000" b="0"/>
            </a:lvl8pPr>
            <a:lvl9pPr lvl="8" rtl="0">
              <a:spcBef>
                <a:spcPts val="0"/>
              </a:spcBef>
              <a:spcAft>
                <a:spcPts val="0"/>
              </a:spcAft>
              <a:buSzPts val="3000"/>
              <a:buNone/>
              <a:defRPr sz="3000" b="0"/>
            </a:lvl9pPr>
          </a:lstStyle>
          <a:p>
            <a:r>
              <a:t>xx%</a:t>
            </a:r>
          </a:p>
        </p:txBody>
      </p:sp>
      <p:sp>
        <p:nvSpPr>
          <p:cNvPr id="77" name="Google Shape;77;p16"/>
          <p:cNvSpPr txBox="1">
            <a:spLocks noGrp="1"/>
          </p:cNvSpPr>
          <p:nvPr>
            <p:ph type="subTitle" idx="1"/>
          </p:nvPr>
        </p:nvSpPr>
        <p:spPr>
          <a:xfrm>
            <a:off x="1636506" y="2204375"/>
            <a:ext cx="22038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8" name="Google Shape;78;p16"/>
          <p:cNvSpPr txBox="1">
            <a:spLocks noGrp="1"/>
          </p:cNvSpPr>
          <p:nvPr>
            <p:ph type="title" idx="2" hasCustomPrompt="1"/>
          </p:nvPr>
        </p:nvSpPr>
        <p:spPr>
          <a:xfrm>
            <a:off x="4896455" y="1442725"/>
            <a:ext cx="720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3000"/>
              <a:buNone/>
              <a:defRPr sz="3000" b="0"/>
            </a:lvl2pPr>
            <a:lvl3pPr lvl="2" rtl="0">
              <a:spcBef>
                <a:spcPts val="0"/>
              </a:spcBef>
              <a:spcAft>
                <a:spcPts val="0"/>
              </a:spcAft>
              <a:buSzPts val="3000"/>
              <a:buNone/>
              <a:defRPr sz="3000" b="0"/>
            </a:lvl3pPr>
            <a:lvl4pPr lvl="3" rtl="0">
              <a:spcBef>
                <a:spcPts val="0"/>
              </a:spcBef>
              <a:spcAft>
                <a:spcPts val="0"/>
              </a:spcAft>
              <a:buSzPts val="3000"/>
              <a:buNone/>
              <a:defRPr sz="3000" b="0"/>
            </a:lvl4pPr>
            <a:lvl5pPr lvl="4" rtl="0">
              <a:spcBef>
                <a:spcPts val="0"/>
              </a:spcBef>
              <a:spcAft>
                <a:spcPts val="0"/>
              </a:spcAft>
              <a:buSzPts val="3000"/>
              <a:buNone/>
              <a:defRPr sz="3000" b="0"/>
            </a:lvl5pPr>
            <a:lvl6pPr lvl="5" rtl="0">
              <a:spcBef>
                <a:spcPts val="0"/>
              </a:spcBef>
              <a:spcAft>
                <a:spcPts val="0"/>
              </a:spcAft>
              <a:buSzPts val="3000"/>
              <a:buNone/>
              <a:defRPr sz="3000" b="0"/>
            </a:lvl6pPr>
            <a:lvl7pPr lvl="6" rtl="0">
              <a:spcBef>
                <a:spcPts val="0"/>
              </a:spcBef>
              <a:spcAft>
                <a:spcPts val="0"/>
              </a:spcAft>
              <a:buSzPts val="3000"/>
              <a:buNone/>
              <a:defRPr sz="3000" b="0"/>
            </a:lvl7pPr>
            <a:lvl8pPr lvl="7" rtl="0">
              <a:spcBef>
                <a:spcPts val="0"/>
              </a:spcBef>
              <a:spcAft>
                <a:spcPts val="0"/>
              </a:spcAft>
              <a:buSzPts val="3000"/>
              <a:buNone/>
              <a:defRPr sz="3000" b="0"/>
            </a:lvl8pPr>
            <a:lvl9pPr lvl="8" rtl="0">
              <a:spcBef>
                <a:spcPts val="0"/>
              </a:spcBef>
              <a:spcAft>
                <a:spcPts val="0"/>
              </a:spcAft>
              <a:buSzPts val="3000"/>
              <a:buNone/>
              <a:defRPr sz="3000" b="0"/>
            </a:lvl9pPr>
          </a:lstStyle>
          <a:p>
            <a:r>
              <a:t>xx%</a:t>
            </a:r>
          </a:p>
        </p:txBody>
      </p:sp>
      <p:sp>
        <p:nvSpPr>
          <p:cNvPr id="79" name="Google Shape;79;p16"/>
          <p:cNvSpPr txBox="1">
            <a:spLocks noGrp="1"/>
          </p:cNvSpPr>
          <p:nvPr>
            <p:ph type="subTitle" idx="3"/>
          </p:nvPr>
        </p:nvSpPr>
        <p:spPr>
          <a:xfrm>
            <a:off x="5686341" y="2204375"/>
            <a:ext cx="22038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0" name="Google Shape;80;p16"/>
          <p:cNvSpPr txBox="1">
            <a:spLocks noGrp="1"/>
          </p:cNvSpPr>
          <p:nvPr>
            <p:ph type="title" idx="4" hasCustomPrompt="1"/>
          </p:nvPr>
        </p:nvSpPr>
        <p:spPr>
          <a:xfrm>
            <a:off x="846570" y="3249050"/>
            <a:ext cx="720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3000"/>
              <a:buNone/>
              <a:defRPr sz="3000" b="0"/>
            </a:lvl2pPr>
            <a:lvl3pPr lvl="2" rtl="0">
              <a:spcBef>
                <a:spcPts val="0"/>
              </a:spcBef>
              <a:spcAft>
                <a:spcPts val="0"/>
              </a:spcAft>
              <a:buSzPts val="3000"/>
              <a:buNone/>
              <a:defRPr sz="3000" b="0"/>
            </a:lvl3pPr>
            <a:lvl4pPr lvl="3" rtl="0">
              <a:spcBef>
                <a:spcPts val="0"/>
              </a:spcBef>
              <a:spcAft>
                <a:spcPts val="0"/>
              </a:spcAft>
              <a:buSzPts val="3000"/>
              <a:buNone/>
              <a:defRPr sz="3000" b="0"/>
            </a:lvl4pPr>
            <a:lvl5pPr lvl="4" rtl="0">
              <a:spcBef>
                <a:spcPts val="0"/>
              </a:spcBef>
              <a:spcAft>
                <a:spcPts val="0"/>
              </a:spcAft>
              <a:buSzPts val="3000"/>
              <a:buNone/>
              <a:defRPr sz="3000" b="0"/>
            </a:lvl5pPr>
            <a:lvl6pPr lvl="5" rtl="0">
              <a:spcBef>
                <a:spcPts val="0"/>
              </a:spcBef>
              <a:spcAft>
                <a:spcPts val="0"/>
              </a:spcAft>
              <a:buSzPts val="3000"/>
              <a:buNone/>
              <a:defRPr sz="3000" b="0"/>
            </a:lvl6pPr>
            <a:lvl7pPr lvl="6" rtl="0">
              <a:spcBef>
                <a:spcPts val="0"/>
              </a:spcBef>
              <a:spcAft>
                <a:spcPts val="0"/>
              </a:spcAft>
              <a:buSzPts val="3000"/>
              <a:buNone/>
              <a:defRPr sz="3000" b="0"/>
            </a:lvl7pPr>
            <a:lvl8pPr lvl="7" rtl="0">
              <a:spcBef>
                <a:spcPts val="0"/>
              </a:spcBef>
              <a:spcAft>
                <a:spcPts val="0"/>
              </a:spcAft>
              <a:buSzPts val="3000"/>
              <a:buNone/>
              <a:defRPr sz="3000" b="0"/>
            </a:lvl8pPr>
            <a:lvl9pPr lvl="8" rtl="0">
              <a:spcBef>
                <a:spcPts val="0"/>
              </a:spcBef>
              <a:spcAft>
                <a:spcPts val="0"/>
              </a:spcAft>
              <a:buSzPts val="3000"/>
              <a:buNone/>
              <a:defRPr sz="3000" b="0"/>
            </a:lvl9pPr>
          </a:lstStyle>
          <a:p>
            <a:r>
              <a:t>xx%</a:t>
            </a:r>
          </a:p>
        </p:txBody>
      </p:sp>
      <p:sp>
        <p:nvSpPr>
          <p:cNvPr id="81" name="Google Shape;81;p16"/>
          <p:cNvSpPr txBox="1">
            <a:spLocks noGrp="1"/>
          </p:cNvSpPr>
          <p:nvPr>
            <p:ph type="subTitle" idx="5"/>
          </p:nvPr>
        </p:nvSpPr>
        <p:spPr>
          <a:xfrm>
            <a:off x="1636506" y="4015103"/>
            <a:ext cx="22038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 name="Google Shape;82;p16"/>
          <p:cNvSpPr txBox="1">
            <a:spLocks noGrp="1"/>
          </p:cNvSpPr>
          <p:nvPr>
            <p:ph type="title" idx="6" hasCustomPrompt="1"/>
          </p:nvPr>
        </p:nvSpPr>
        <p:spPr>
          <a:xfrm>
            <a:off x="4896455" y="3249050"/>
            <a:ext cx="720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0"/>
            </a:lvl1pPr>
            <a:lvl2pPr lvl="1" rtl="0">
              <a:spcBef>
                <a:spcPts val="0"/>
              </a:spcBef>
              <a:spcAft>
                <a:spcPts val="0"/>
              </a:spcAft>
              <a:buSzPts val="3000"/>
              <a:buNone/>
              <a:defRPr sz="3000" b="0"/>
            </a:lvl2pPr>
            <a:lvl3pPr lvl="2" rtl="0">
              <a:spcBef>
                <a:spcPts val="0"/>
              </a:spcBef>
              <a:spcAft>
                <a:spcPts val="0"/>
              </a:spcAft>
              <a:buSzPts val="3000"/>
              <a:buNone/>
              <a:defRPr sz="3000" b="0"/>
            </a:lvl3pPr>
            <a:lvl4pPr lvl="3" rtl="0">
              <a:spcBef>
                <a:spcPts val="0"/>
              </a:spcBef>
              <a:spcAft>
                <a:spcPts val="0"/>
              </a:spcAft>
              <a:buSzPts val="3000"/>
              <a:buNone/>
              <a:defRPr sz="3000" b="0"/>
            </a:lvl4pPr>
            <a:lvl5pPr lvl="4" rtl="0">
              <a:spcBef>
                <a:spcPts val="0"/>
              </a:spcBef>
              <a:spcAft>
                <a:spcPts val="0"/>
              </a:spcAft>
              <a:buSzPts val="3000"/>
              <a:buNone/>
              <a:defRPr sz="3000" b="0"/>
            </a:lvl5pPr>
            <a:lvl6pPr lvl="5" rtl="0">
              <a:spcBef>
                <a:spcPts val="0"/>
              </a:spcBef>
              <a:spcAft>
                <a:spcPts val="0"/>
              </a:spcAft>
              <a:buSzPts val="3000"/>
              <a:buNone/>
              <a:defRPr sz="3000" b="0"/>
            </a:lvl6pPr>
            <a:lvl7pPr lvl="6" rtl="0">
              <a:spcBef>
                <a:spcPts val="0"/>
              </a:spcBef>
              <a:spcAft>
                <a:spcPts val="0"/>
              </a:spcAft>
              <a:buSzPts val="3000"/>
              <a:buNone/>
              <a:defRPr sz="3000" b="0"/>
            </a:lvl7pPr>
            <a:lvl8pPr lvl="7" rtl="0">
              <a:spcBef>
                <a:spcPts val="0"/>
              </a:spcBef>
              <a:spcAft>
                <a:spcPts val="0"/>
              </a:spcAft>
              <a:buSzPts val="3000"/>
              <a:buNone/>
              <a:defRPr sz="3000" b="0"/>
            </a:lvl8pPr>
            <a:lvl9pPr lvl="8" rtl="0">
              <a:spcBef>
                <a:spcPts val="0"/>
              </a:spcBef>
              <a:spcAft>
                <a:spcPts val="0"/>
              </a:spcAft>
              <a:buSzPts val="3000"/>
              <a:buNone/>
              <a:defRPr sz="3000" b="0"/>
            </a:lvl9pPr>
          </a:lstStyle>
          <a:p>
            <a:r>
              <a:t>xx%</a:t>
            </a:r>
          </a:p>
        </p:txBody>
      </p:sp>
      <p:sp>
        <p:nvSpPr>
          <p:cNvPr id="83" name="Google Shape;83;p16"/>
          <p:cNvSpPr txBox="1">
            <a:spLocks noGrp="1"/>
          </p:cNvSpPr>
          <p:nvPr>
            <p:ph type="subTitle" idx="7"/>
          </p:nvPr>
        </p:nvSpPr>
        <p:spPr>
          <a:xfrm>
            <a:off x="5686341" y="4015101"/>
            <a:ext cx="22038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4" name="Google Shape;84;p16"/>
          <p:cNvSpPr txBox="1">
            <a:spLocks noGrp="1"/>
          </p:cNvSpPr>
          <p:nvPr>
            <p:ph type="title" idx="8"/>
          </p:nvPr>
        </p:nvSpPr>
        <p:spPr>
          <a:xfrm>
            <a:off x="720000" y="597425"/>
            <a:ext cx="7704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5" name="Google Shape;85;p16"/>
          <p:cNvSpPr txBox="1">
            <a:spLocks noGrp="1"/>
          </p:cNvSpPr>
          <p:nvPr>
            <p:ph type="subTitle" idx="9"/>
          </p:nvPr>
        </p:nvSpPr>
        <p:spPr>
          <a:xfrm>
            <a:off x="1630370" y="1272175"/>
            <a:ext cx="2706300" cy="934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86" name="Google Shape;86;p16"/>
          <p:cNvSpPr txBox="1">
            <a:spLocks noGrp="1"/>
          </p:cNvSpPr>
          <p:nvPr>
            <p:ph type="subTitle" idx="13"/>
          </p:nvPr>
        </p:nvSpPr>
        <p:spPr>
          <a:xfrm>
            <a:off x="5686330" y="1272175"/>
            <a:ext cx="2706300" cy="934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87" name="Google Shape;87;p16"/>
          <p:cNvSpPr txBox="1">
            <a:spLocks noGrp="1"/>
          </p:cNvSpPr>
          <p:nvPr>
            <p:ph type="subTitle" idx="14"/>
          </p:nvPr>
        </p:nvSpPr>
        <p:spPr>
          <a:xfrm>
            <a:off x="1630370" y="3078500"/>
            <a:ext cx="2706300" cy="934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88" name="Google Shape;88;p16"/>
          <p:cNvSpPr txBox="1">
            <a:spLocks noGrp="1"/>
          </p:cNvSpPr>
          <p:nvPr>
            <p:ph type="subTitle" idx="15"/>
          </p:nvPr>
        </p:nvSpPr>
        <p:spPr>
          <a:xfrm>
            <a:off x="5686330" y="3078500"/>
            <a:ext cx="2706300" cy="934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dk2"/>
        </a:solidFill>
        <a:effectLst/>
      </p:bgPr>
    </p:bg>
    <p:spTree>
      <p:nvGrpSpPr>
        <p:cNvPr id="1" name="Shape 133"/>
        <p:cNvGrpSpPr/>
        <p:nvPr/>
      </p:nvGrpSpPr>
      <p:grpSpPr>
        <a:xfrm>
          <a:off x="0" y="0"/>
          <a:ext cx="0" cy="0"/>
          <a:chOff x="0" y="0"/>
          <a:chExt cx="0" cy="0"/>
        </a:xfrm>
      </p:grpSpPr>
      <p:pic>
        <p:nvPicPr>
          <p:cNvPr id="134" name="Google Shape;134;p25"/>
          <p:cNvPicPr preferRelativeResize="0"/>
          <p:nvPr/>
        </p:nvPicPr>
        <p:blipFill rotWithShape="1">
          <a:blip r:embed="rId2">
            <a:alphaModFix/>
          </a:blip>
          <a:srcRect t="327" b="327"/>
          <a:stretch/>
        </p:blipFill>
        <p:spPr>
          <a:xfrm>
            <a:off x="327825" y="184500"/>
            <a:ext cx="8488200" cy="4743300"/>
          </a:xfrm>
          <a:prstGeom prst="round2SameRect">
            <a:avLst>
              <a:gd name="adj1" fmla="val 16667"/>
              <a:gd name="adj2" fmla="val 0"/>
            </a:avLst>
          </a:prstGeom>
          <a:noFill/>
          <a:ln>
            <a:noFill/>
          </a:ln>
        </p:spPr>
      </p:pic>
      <p:sp>
        <p:nvSpPr>
          <p:cNvPr id="135" name="Google Shape;135;p25"/>
          <p:cNvSpPr txBox="1">
            <a:spLocks noGrp="1"/>
          </p:cNvSpPr>
          <p:nvPr>
            <p:ph type="subTitle" idx="1"/>
          </p:nvPr>
        </p:nvSpPr>
        <p:spPr>
          <a:xfrm>
            <a:off x="3135783" y="4262300"/>
            <a:ext cx="3652800" cy="34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6" name="Google Shape;136;p25"/>
          <p:cNvSpPr txBox="1">
            <a:spLocks noGrp="1"/>
          </p:cNvSpPr>
          <p:nvPr>
            <p:ph type="subTitle" idx="2"/>
          </p:nvPr>
        </p:nvSpPr>
        <p:spPr>
          <a:xfrm>
            <a:off x="3135783" y="1955999"/>
            <a:ext cx="3652800" cy="34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 name="Google Shape;137;p25"/>
          <p:cNvSpPr txBox="1">
            <a:spLocks noGrp="1"/>
          </p:cNvSpPr>
          <p:nvPr>
            <p:ph type="title"/>
          </p:nvPr>
        </p:nvSpPr>
        <p:spPr>
          <a:xfrm>
            <a:off x="720000" y="597425"/>
            <a:ext cx="7704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8" name="Google Shape;138;p25"/>
          <p:cNvSpPr txBox="1">
            <a:spLocks noGrp="1"/>
          </p:cNvSpPr>
          <p:nvPr>
            <p:ph type="subTitle" idx="3"/>
          </p:nvPr>
        </p:nvSpPr>
        <p:spPr>
          <a:xfrm>
            <a:off x="3135783" y="3691900"/>
            <a:ext cx="25809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39" name="Google Shape;139;p25"/>
          <p:cNvSpPr txBox="1">
            <a:spLocks noGrp="1"/>
          </p:cNvSpPr>
          <p:nvPr>
            <p:ph type="subTitle" idx="4"/>
          </p:nvPr>
        </p:nvSpPr>
        <p:spPr>
          <a:xfrm>
            <a:off x="3135783" y="1385598"/>
            <a:ext cx="25809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40" name="Google Shape;140;p25"/>
          <p:cNvSpPr txBox="1">
            <a:spLocks noGrp="1"/>
          </p:cNvSpPr>
          <p:nvPr>
            <p:ph type="subTitle" idx="5"/>
          </p:nvPr>
        </p:nvSpPr>
        <p:spPr>
          <a:xfrm>
            <a:off x="3135783" y="3109150"/>
            <a:ext cx="3652800" cy="34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1" name="Google Shape;141;p25"/>
          <p:cNvSpPr txBox="1">
            <a:spLocks noGrp="1"/>
          </p:cNvSpPr>
          <p:nvPr>
            <p:ph type="subTitle" idx="6"/>
          </p:nvPr>
        </p:nvSpPr>
        <p:spPr>
          <a:xfrm>
            <a:off x="3135783" y="2538749"/>
            <a:ext cx="25809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4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42" name="Google Shape;142;p25"/>
          <p:cNvSpPr/>
          <p:nvPr/>
        </p:nvSpPr>
        <p:spPr>
          <a:xfrm>
            <a:off x="-498576" y="4729158"/>
            <a:ext cx="10141001" cy="1390342"/>
          </a:xfrm>
          <a:custGeom>
            <a:avLst/>
            <a:gdLst/>
            <a:ahLst/>
            <a:cxnLst/>
            <a:rect l="l" t="t" r="r" b="b"/>
            <a:pathLst>
              <a:path w="111839" h="36148" extrusionOk="0">
                <a:moveTo>
                  <a:pt x="0" y="0"/>
                </a:moveTo>
                <a:lnTo>
                  <a:pt x="0" y="35462"/>
                </a:lnTo>
                <a:cubicBezTo>
                  <a:pt x="286" y="35462"/>
                  <a:pt x="545" y="35462"/>
                  <a:pt x="805" y="35385"/>
                </a:cubicBezTo>
                <a:cubicBezTo>
                  <a:pt x="1186" y="35250"/>
                  <a:pt x="1296" y="35058"/>
                  <a:pt x="1636" y="35058"/>
                </a:cubicBezTo>
                <a:cubicBezTo>
                  <a:pt x="1690" y="35058"/>
                  <a:pt x="1750" y="35062"/>
                  <a:pt x="1817" y="35073"/>
                </a:cubicBezTo>
                <a:cubicBezTo>
                  <a:pt x="2388" y="35151"/>
                  <a:pt x="3011" y="35333"/>
                  <a:pt x="3557" y="35462"/>
                </a:cubicBezTo>
                <a:cubicBezTo>
                  <a:pt x="3964" y="35573"/>
                  <a:pt x="4382" y="35632"/>
                  <a:pt x="4798" y="35632"/>
                </a:cubicBezTo>
                <a:cubicBezTo>
                  <a:pt x="5259" y="35632"/>
                  <a:pt x="5717" y="35560"/>
                  <a:pt x="6153" y="35411"/>
                </a:cubicBezTo>
                <a:cubicBezTo>
                  <a:pt x="6411" y="35334"/>
                  <a:pt x="6630" y="35307"/>
                  <a:pt x="6837" y="35307"/>
                </a:cubicBezTo>
                <a:cubicBezTo>
                  <a:pt x="7194" y="35307"/>
                  <a:pt x="7517" y="35387"/>
                  <a:pt x="7944" y="35436"/>
                </a:cubicBezTo>
                <a:cubicBezTo>
                  <a:pt x="8081" y="35444"/>
                  <a:pt x="8218" y="35447"/>
                  <a:pt x="8354" y="35447"/>
                </a:cubicBezTo>
                <a:cubicBezTo>
                  <a:pt x="8683" y="35447"/>
                  <a:pt x="9008" y="35429"/>
                  <a:pt x="9320" y="35411"/>
                </a:cubicBezTo>
                <a:cubicBezTo>
                  <a:pt x="9787" y="35411"/>
                  <a:pt x="10203" y="35229"/>
                  <a:pt x="10670" y="35203"/>
                </a:cubicBezTo>
                <a:cubicBezTo>
                  <a:pt x="11085" y="35177"/>
                  <a:pt x="11345" y="35229"/>
                  <a:pt x="11734" y="35073"/>
                </a:cubicBezTo>
                <a:cubicBezTo>
                  <a:pt x="12016" y="34966"/>
                  <a:pt x="12281" y="34927"/>
                  <a:pt x="12537" y="34927"/>
                </a:cubicBezTo>
                <a:cubicBezTo>
                  <a:pt x="13153" y="34927"/>
                  <a:pt x="13722" y="35155"/>
                  <a:pt x="14382" y="35229"/>
                </a:cubicBezTo>
                <a:cubicBezTo>
                  <a:pt x="14431" y="35233"/>
                  <a:pt x="14478" y="35234"/>
                  <a:pt x="14526" y="35234"/>
                </a:cubicBezTo>
                <a:cubicBezTo>
                  <a:pt x="14675" y="35234"/>
                  <a:pt x="14821" y="35219"/>
                  <a:pt x="14974" y="35219"/>
                </a:cubicBezTo>
                <a:cubicBezTo>
                  <a:pt x="15084" y="35219"/>
                  <a:pt x="15197" y="35227"/>
                  <a:pt x="15317" y="35255"/>
                </a:cubicBezTo>
                <a:cubicBezTo>
                  <a:pt x="15550" y="35307"/>
                  <a:pt x="15862" y="35540"/>
                  <a:pt x="16096" y="35592"/>
                </a:cubicBezTo>
                <a:cubicBezTo>
                  <a:pt x="16162" y="35603"/>
                  <a:pt x="16226" y="35608"/>
                  <a:pt x="16289" y="35608"/>
                </a:cubicBezTo>
                <a:cubicBezTo>
                  <a:pt x="16669" y="35608"/>
                  <a:pt x="16996" y="35433"/>
                  <a:pt x="17420" y="35411"/>
                </a:cubicBezTo>
                <a:cubicBezTo>
                  <a:pt x="17450" y="35407"/>
                  <a:pt x="17480" y="35405"/>
                  <a:pt x="17511" y="35405"/>
                </a:cubicBezTo>
                <a:cubicBezTo>
                  <a:pt x="17658" y="35405"/>
                  <a:pt x="17805" y="35442"/>
                  <a:pt x="17951" y="35442"/>
                </a:cubicBezTo>
                <a:cubicBezTo>
                  <a:pt x="17982" y="35442"/>
                  <a:pt x="18012" y="35440"/>
                  <a:pt x="18043" y="35436"/>
                </a:cubicBezTo>
                <a:cubicBezTo>
                  <a:pt x="18198" y="35411"/>
                  <a:pt x="18458" y="35255"/>
                  <a:pt x="18588" y="35255"/>
                </a:cubicBezTo>
                <a:cubicBezTo>
                  <a:pt x="18828" y="35255"/>
                  <a:pt x="18912" y="35387"/>
                  <a:pt x="19087" y="35387"/>
                </a:cubicBezTo>
                <a:cubicBezTo>
                  <a:pt x="19102" y="35387"/>
                  <a:pt x="19117" y="35387"/>
                  <a:pt x="19133" y="35385"/>
                </a:cubicBezTo>
                <a:cubicBezTo>
                  <a:pt x="19455" y="35367"/>
                  <a:pt x="19518" y="35201"/>
                  <a:pt x="19704" y="35201"/>
                </a:cubicBezTo>
                <a:cubicBezTo>
                  <a:pt x="19788" y="35201"/>
                  <a:pt x="19898" y="35235"/>
                  <a:pt x="20068" y="35333"/>
                </a:cubicBezTo>
                <a:cubicBezTo>
                  <a:pt x="20507" y="35563"/>
                  <a:pt x="20727" y="36148"/>
                  <a:pt x="21137" y="36148"/>
                </a:cubicBezTo>
                <a:cubicBezTo>
                  <a:pt x="21235" y="36148"/>
                  <a:pt x="21344" y="36114"/>
                  <a:pt x="21470" y="36034"/>
                </a:cubicBezTo>
                <a:cubicBezTo>
                  <a:pt x="22015" y="35670"/>
                  <a:pt x="22352" y="35307"/>
                  <a:pt x="23027" y="35125"/>
                </a:cubicBezTo>
                <a:cubicBezTo>
                  <a:pt x="23464" y="35012"/>
                  <a:pt x="23910" y="34967"/>
                  <a:pt x="24360" y="34967"/>
                </a:cubicBezTo>
                <a:cubicBezTo>
                  <a:pt x="25356" y="34967"/>
                  <a:pt x="26371" y="35188"/>
                  <a:pt x="27337" y="35385"/>
                </a:cubicBezTo>
                <a:cubicBezTo>
                  <a:pt x="27475" y="35408"/>
                  <a:pt x="27613" y="35415"/>
                  <a:pt x="27751" y="35415"/>
                </a:cubicBezTo>
                <a:cubicBezTo>
                  <a:pt x="27980" y="35415"/>
                  <a:pt x="28210" y="35395"/>
                  <a:pt x="28445" y="35395"/>
                </a:cubicBezTo>
                <a:cubicBezTo>
                  <a:pt x="28550" y="35395"/>
                  <a:pt x="28657" y="35399"/>
                  <a:pt x="28765" y="35411"/>
                </a:cubicBezTo>
                <a:cubicBezTo>
                  <a:pt x="29121" y="35455"/>
                  <a:pt x="29421" y="35634"/>
                  <a:pt x="29778" y="35634"/>
                </a:cubicBezTo>
                <a:cubicBezTo>
                  <a:pt x="29837" y="35634"/>
                  <a:pt x="29897" y="35629"/>
                  <a:pt x="29959" y="35618"/>
                </a:cubicBezTo>
                <a:cubicBezTo>
                  <a:pt x="30114" y="35592"/>
                  <a:pt x="30218" y="35488"/>
                  <a:pt x="30400" y="35462"/>
                </a:cubicBezTo>
                <a:cubicBezTo>
                  <a:pt x="30497" y="35443"/>
                  <a:pt x="30579" y="35435"/>
                  <a:pt x="30651" y="35435"/>
                </a:cubicBezTo>
                <a:cubicBezTo>
                  <a:pt x="30869" y="35435"/>
                  <a:pt x="31010" y="35508"/>
                  <a:pt x="31283" y="35566"/>
                </a:cubicBezTo>
                <a:cubicBezTo>
                  <a:pt x="31529" y="35618"/>
                  <a:pt x="31782" y="35631"/>
                  <a:pt x="32039" y="35631"/>
                </a:cubicBezTo>
                <a:cubicBezTo>
                  <a:pt x="32295" y="35631"/>
                  <a:pt x="32555" y="35618"/>
                  <a:pt x="32814" y="35618"/>
                </a:cubicBezTo>
                <a:cubicBezTo>
                  <a:pt x="33161" y="35618"/>
                  <a:pt x="33530" y="35584"/>
                  <a:pt x="33884" y="35584"/>
                </a:cubicBezTo>
                <a:cubicBezTo>
                  <a:pt x="34061" y="35584"/>
                  <a:pt x="34234" y="35592"/>
                  <a:pt x="34398" y="35618"/>
                </a:cubicBezTo>
                <a:cubicBezTo>
                  <a:pt x="34687" y="35654"/>
                  <a:pt x="34838" y="35703"/>
                  <a:pt x="35025" y="35703"/>
                </a:cubicBezTo>
                <a:cubicBezTo>
                  <a:pt x="35107" y="35703"/>
                  <a:pt x="35196" y="35694"/>
                  <a:pt x="35307" y="35670"/>
                </a:cubicBezTo>
                <a:cubicBezTo>
                  <a:pt x="35498" y="35625"/>
                  <a:pt x="35694" y="35614"/>
                  <a:pt x="35893" y="35614"/>
                </a:cubicBezTo>
                <a:cubicBezTo>
                  <a:pt x="36079" y="35614"/>
                  <a:pt x="36268" y="35624"/>
                  <a:pt x="36458" y="35624"/>
                </a:cubicBezTo>
                <a:cubicBezTo>
                  <a:pt x="36533" y="35624"/>
                  <a:pt x="36608" y="35622"/>
                  <a:pt x="36683" y="35618"/>
                </a:cubicBezTo>
                <a:cubicBezTo>
                  <a:pt x="37539" y="35592"/>
                  <a:pt x="38318" y="35411"/>
                  <a:pt x="39201" y="35411"/>
                </a:cubicBezTo>
                <a:cubicBezTo>
                  <a:pt x="39228" y="35412"/>
                  <a:pt x="39255" y="35413"/>
                  <a:pt x="39283" y="35413"/>
                </a:cubicBezTo>
                <a:cubicBezTo>
                  <a:pt x="39772" y="35413"/>
                  <a:pt x="40239" y="35203"/>
                  <a:pt x="40706" y="35203"/>
                </a:cubicBezTo>
                <a:cubicBezTo>
                  <a:pt x="41018" y="35203"/>
                  <a:pt x="41278" y="35385"/>
                  <a:pt x="41589" y="35385"/>
                </a:cubicBezTo>
                <a:cubicBezTo>
                  <a:pt x="41901" y="35385"/>
                  <a:pt x="42004" y="35255"/>
                  <a:pt x="42316" y="35203"/>
                </a:cubicBezTo>
                <a:cubicBezTo>
                  <a:pt x="42423" y="35188"/>
                  <a:pt x="42530" y="35183"/>
                  <a:pt x="42638" y="35183"/>
                </a:cubicBezTo>
                <a:cubicBezTo>
                  <a:pt x="42973" y="35183"/>
                  <a:pt x="43314" y="35236"/>
                  <a:pt x="43651" y="35236"/>
                </a:cubicBezTo>
                <a:cubicBezTo>
                  <a:pt x="43787" y="35236"/>
                  <a:pt x="43922" y="35227"/>
                  <a:pt x="44055" y="35203"/>
                </a:cubicBezTo>
                <a:cubicBezTo>
                  <a:pt x="44393" y="35151"/>
                  <a:pt x="44652" y="34943"/>
                  <a:pt x="44964" y="34865"/>
                </a:cubicBezTo>
                <a:cubicBezTo>
                  <a:pt x="45042" y="34849"/>
                  <a:pt x="45122" y="34843"/>
                  <a:pt x="45202" y="34843"/>
                </a:cubicBezTo>
                <a:cubicBezTo>
                  <a:pt x="45393" y="34843"/>
                  <a:pt x="45584" y="34876"/>
                  <a:pt x="45763" y="34876"/>
                </a:cubicBezTo>
                <a:cubicBezTo>
                  <a:pt x="45856" y="34876"/>
                  <a:pt x="45945" y="34867"/>
                  <a:pt x="46028" y="34839"/>
                </a:cubicBezTo>
                <a:cubicBezTo>
                  <a:pt x="46288" y="34762"/>
                  <a:pt x="46392" y="34554"/>
                  <a:pt x="46651" y="34450"/>
                </a:cubicBezTo>
                <a:cubicBezTo>
                  <a:pt x="46725" y="34422"/>
                  <a:pt x="46819" y="34414"/>
                  <a:pt x="46916" y="34414"/>
                </a:cubicBezTo>
                <a:cubicBezTo>
                  <a:pt x="47052" y="34414"/>
                  <a:pt x="47195" y="34430"/>
                  <a:pt x="47308" y="34430"/>
                </a:cubicBezTo>
                <a:cubicBezTo>
                  <a:pt x="47344" y="34430"/>
                  <a:pt x="47376" y="34428"/>
                  <a:pt x="47404" y="34424"/>
                </a:cubicBezTo>
                <a:cubicBezTo>
                  <a:pt x="48027" y="34398"/>
                  <a:pt x="48573" y="34216"/>
                  <a:pt x="49196" y="34216"/>
                </a:cubicBezTo>
                <a:cubicBezTo>
                  <a:pt x="49819" y="34242"/>
                  <a:pt x="50208" y="34424"/>
                  <a:pt x="50779" y="34580"/>
                </a:cubicBezTo>
                <a:cubicBezTo>
                  <a:pt x="50919" y="34627"/>
                  <a:pt x="51050" y="34636"/>
                  <a:pt x="51189" y="34636"/>
                </a:cubicBezTo>
                <a:cubicBezTo>
                  <a:pt x="51281" y="34636"/>
                  <a:pt x="51376" y="34632"/>
                  <a:pt x="51480" y="34632"/>
                </a:cubicBezTo>
                <a:cubicBezTo>
                  <a:pt x="51973" y="34632"/>
                  <a:pt x="52337" y="34736"/>
                  <a:pt x="52830" y="34865"/>
                </a:cubicBezTo>
                <a:cubicBezTo>
                  <a:pt x="52974" y="34913"/>
                  <a:pt x="53184" y="35050"/>
                  <a:pt x="53339" y="35050"/>
                </a:cubicBezTo>
                <a:cubicBezTo>
                  <a:pt x="53351" y="35050"/>
                  <a:pt x="53363" y="35049"/>
                  <a:pt x="53375" y="35047"/>
                </a:cubicBezTo>
                <a:cubicBezTo>
                  <a:pt x="53531" y="35021"/>
                  <a:pt x="53531" y="34891"/>
                  <a:pt x="53661" y="34839"/>
                </a:cubicBezTo>
                <a:cubicBezTo>
                  <a:pt x="54050" y="34736"/>
                  <a:pt x="54362" y="34528"/>
                  <a:pt x="54751" y="34450"/>
                </a:cubicBezTo>
                <a:cubicBezTo>
                  <a:pt x="55193" y="34346"/>
                  <a:pt x="55634" y="34138"/>
                  <a:pt x="56075" y="34061"/>
                </a:cubicBezTo>
                <a:cubicBezTo>
                  <a:pt x="56160" y="34047"/>
                  <a:pt x="56240" y="34041"/>
                  <a:pt x="56318" y="34041"/>
                </a:cubicBezTo>
                <a:cubicBezTo>
                  <a:pt x="56835" y="34041"/>
                  <a:pt x="57214" y="34311"/>
                  <a:pt x="57711" y="34424"/>
                </a:cubicBezTo>
                <a:cubicBezTo>
                  <a:pt x="57963" y="34487"/>
                  <a:pt x="58283" y="34601"/>
                  <a:pt x="58547" y="34601"/>
                </a:cubicBezTo>
                <a:cubicBezTo>
                  <a:pt x="58609" y="34601"/>
                  <a:pt x="58669" y="34595"/>
                  <a:pt x="58723" y="34580"/>
                </a:cubicBezTo>
                <a:cubicBezTo>
                  <a:pt x="59087" y="34502"/>
                  <a:pt x="59346" y="34450"/>
                  <a:pt x="59736" y="34450"/>
                </a:cubicBezTo>
                <a:cubicBezTo>
                  <a:pt x="60333" y="34398"/>
                  <a:pt x="60878" y="34216"/>
                  <a:pt x="61475" y="34216"/>
                </a:cubicBezTo>
                <a:cubicBezTo>
                  <a:pt x="61565" y="34220"/>
                  <a:pt x="61655" y="34222"/>
                  <a:pt x="61746" y="34222"/>
                </a:cubicBezTo>
                <a:cubicBezTo>
                  <a:pt x="62101" y="34222"/>
                  <a:pt x="62460" y="34198"/>
                  <a:pt x="62809" y="34198"/>
                </a:cubicBezTo>
                <a:cubicBezTo>
                  <a:pt x="62964" y="34198"/>
                  <a:pt x="63117" y="34203"/>
                  <a:pt x="63266" y="34216"/>
                </a:cubicBezTo>
                <a:cubicBezTo>
                  <a:pt x="63760" y="34268"/>
                  <a:pt x="64201" y="34450"/>
                  <a:pt x="64668" y="34580"/>
                </a:cubicBezTo>
                <a:cubicBezTo>
                  <a:pt x="64749" y="34604"/>
                  <a:pt x="64815" y="34613"/>
                  <a:pt x="64872" y="34613"/>
                </a:cubicBezTo>
                <a:cubicBezTo>
                  <a:pt x="65121" y="34613"/>
                  <a:pt x="65172" y="34419"/>
                  <a:pt x="65447" y="34398"/>
                </a:cubicBezTo>
                <a:cubicBezTo>
                  <a:pt x="65655" y="34398"/>
                  <a:pt x="65836" y="34606"/>
                  <a:pt x="66044" y="34632"/>
                </a:cubicBezTo>
                <a:cubicBezTo>
                  <a:pt x="66088" y="34644"/>
                  <a:pt x="66133" y="34649"/>
                  <a:pt x="66179" y="34649"/>
                </a:cubicBezTo>
                <a:cubicBezTo>
                  <a:pt x="66323" y="34649"/>
                  <a:pt x="66471" y="34599"/>
                  <a:pt x="66589" y="34580"/>
                </a:cubicBezTo>
                <a:cubicBezTo>
                  <a:pt x="66901" y="34528"/>
                  <a:pt x="67057" y="34424"/>
                  <a:pt x="67368" y="34424"/>
                </a:cubicBezTo>
                <a:cubicBezTo>
                  <a:pt x="67755" y="34467"/>
                  <a:pt x="68035" y="34599"/>
                  <a:pt x="68385" y="34599"/>
                </a:cubicBezTo>
                <a:cubicBezTo>
                  <a:pt x="68458" y="34599"/>
                  <a:pt x="68534" y="34593"/>
                  <a:pt x="68614" y="34580"/>
                </a:cubicBezTo>
                <a:cubicBezTo>
                  <a:pt x="69035" y="34512"/>
                  <a:pt x="69399" y="34472"/>
                  <a:pt x="69765" y="34472"/>
                </a:cubicBezTo>
                <a:cubicBezTo>
                  <a:pt x="70100" y="34472"/>
                  <a:pt x="70437" y="34505"/>
                  <a:pt x="70821" y="34580"/>
                </a:cubicBezTo>
                <a:cubicBezTo>
                  <a:pt x="70944" y="34604"/>
                  <a:pt x="71058" y="34614"/>
                  <a:pt x="71167" y="34614"/>
                </a:cubicBezTo>
                <a:cubicBezTo>
                  <a:pt x="71519" y="34614"/>
                  <a:pt x="71820" y="34509"/>
                  <a:pt x="72197" y="34450"/>
                </a:cubicBezTo>
                <a:cubicBezTo>
                  <a:pt x="72976" y="34320"/>
                  <a:pt x="73495" y="34242"/>
                  <a:pt x="74196" y="33853"/>
                </a:cubicBezTo>
                <a:cubicBezTo>
                  <a:pt x="74663" y="33593"/>
                  <a:pt x="75027" y="33438"/>
                  <a:pt x="75572" y="33438"/>
                </a:cubicBezTo>
                <a:cubicBezTo>
                  <a:pt x="76143" y="33438"/>
                  <a:pt x="76428" y="33723"/>
                  <a:pt x="76974" y="33853"/>
                </a:cubicBezTo>
                <a:cubicBezTo>
                  <a:pt x="77363" y="33931"/>
                  <a:pt x="77934" y="34035"/>
                  <a:pt x="78350" y="34035"/>
                </a:cubicBezTo>
                <a:cubicBezTo>
                  <a:pt x="78843" y="34035"/>
                  <a:pt x="78973" y="33697"/>
                  <a:pt x="79388" y="33619"/>
                </a:cubicBezTo>
                <a:cubicBezTo>
                  <a:pt x="79422" y="33609"/>
                  <a:pt x="79455" y="33605"/>
                  <a:pt x="79487" y="33605"/>
                </a:cubicBezTo>
                <a:cubicBezTo>
                  <a:pt x="79703" y="33605"/>
                  <a:pt x="79889" y="33801"/>
                  <a:pt x="80115" y="33801"/>
                </a:cubicBezTo>
                <a:cubicBezTo>
                  <a:pt x="80454" y="33801"/>
                  <a:pt x="80703" y="33643"/>
                  <a:pt x="81051" y="33643"/>
                </a:cubicBezTo>
                <a:cubicBezTo>
                  <a:pt x="81076" y="33643"/>
                  <a:pt x="81101" y="33643"/>
                  <a:pt x="81127" y="33645"/>
                </a:cubicBezTo>
                <a:cubicBezTo>
                  <a:pt x="81569" y="33671"/>
                  <a:pt x="81906" y="33957"/>
                  <a:pt x="82322" y="34035"/>
                </a:cubicBezTo>
                <a:cubicBezTo>
                  <a:pt x="82425" y="34052"/>
                  <a:pt x="82535" y="34058"/>
                  <a:pt x="82647" y="34058"/>
                </a:cubicBezTo>
                <a:cubicBezTo>
                  <a:pt x="82870" y="34058"/>
                  <a:pt x="83100" y="34035"/>
                  <a:pt x="83308" y="34035"/>
                </a:cubicBezTo>
                <a:cubicBezTo>
                  <a:pt x="83775" y="34035"/>
                  <a:pt x="84087" y="34112"/>
                  <a:pt x="84528" y="34294"/>
                </a:cubicBezTo>
                <a:cubicBezTo>
                  <a:pt x="84918" y="34450"/>
                  <a:pt x="85307" y="34320"/>
                  <a:pt x="85696" y="34450"/>
                </a:cubicBezTo>
                <a:cubicBezTo>
                  <a:pt x="85852" y="34528"/>
                  <a:pt x="85956" y="34736"/>
                  <a:pt x="86138" y="34787"/>
                </a:cubicBezTo>
                <a:cubicBezTo>
                  <a:pt x="86371" y="34865"/>
                  <a:pt x="86631" y="34813"/>
                  <a:pt x="86865" y="34865"/>
                </a:cubicBezTo>
                <a:cubicBezTo>
                  <a:pt x="87436" y="34969"/>
                  <a:pt x="87903" y="35514"/>
                  <a:pt x="88474" y="35644"/>
                </a:cubicBezTo>
                <a:cubicBezTo>
                  <a:pt x="88705" y="35688"/>
                  <a:pt x="89032" y="35704"/>
                  <a:pt x="89375" y="35704"/>
                </a:cubicBezTo>
                <a:cubicBezTo>
                  <a:pt x="89844" y="35704"/>
                  <a:pt x="90340" y="35674"/>
                  <a:pt x="90655" y="35644"/>
                </a:cubicBezTo>
                <a:cubicBezTo>
                  <a:pt x="90992" y="35592"/>
                  <a:pt x="91174" y="35333"/>
                  <a:pt x="91486" y="35255"/>
                </a:cubicBezTo>
                <a:cubicBezTo>
                  <a:pt x="91622" y="35219"/>
                  <a:pt x="91757" y="35208"/>
                  <a:pt x="91893" y="35208"/>
                </a:cubicBezTo>
                <a:cubicBezTo>
                  <a:pt x="92101" y="35208"/>
                  <a:pt x="92308" y="35233"/>
                  <a:pt x="92516" y="35233"/>
                </a:cubicBezTo>
                <a:cubicBezTo>
                  <a:pt x="92562" y="35233"/>
                  <a:pt x="92608" y="35232"/>
                  <a:pt x="92654" y="35229"/>
                </a:cubicBezTo>
                <a:cubicBezTo>
                  <a:pt x="93175" y="35185"/>
                  <a:pt x="93605" y="34997"/>
                  <a:pt x="94126" y="34997"/>
                </a:cubicBezTo>
                <a:cubicBezTo>
                  <a:pt x="94229" y="34997"/>
                  <a:pt x="94335" y="35004"/>
                  <a:pt x="94445" y="35021"/>
                </a:cubicBezTo>
                <a:cubicBezTo>
                  <a:pt x="94913" y="35073"/>
                  <a:pt x="95328" y="35229"/>
                  <a:pt x="95821" y="35229"/>
                </a:cubicBezTo>
                <a:cubicBezTo>
                  <a:pt x="96065" y="35229"/>
                  <a:pt x="96399" y="35279"/>
                  <a:pt x="96705" y="35279"/>
                </a:cubicBezTo>
                <a:cubicBezTo>
                  <a:pt x="96888" y="35279"/>
                  <a:pt x="97061" y="35261"/>
                  <a:pt x="97197" y="35203"/>
                </a:cubicBezTo>
                <a:cubicBezTo>
                  <a:pt x="97405" y="35099"/>
                  <a:pt x="97535" y="34865"/>
                  <a:pt x="97690" y="34736"/>
                </a:cubicBezTo>
                <a:cubicBezTo>
                  <a:pt x="97976" y="34528"/>
                  <a:pt x="98235" y="34554"/>
                  <a:pt x="98547" y="34424"/>
                </a:cubicBezTo>
                <a:cubicBezTo>
                  <a:pt x="99102" y="34247"/>
                  <a:pt x="99485" y="33826"/>
                  <a:pt x="100126" y="33826"/>
                </a:cubicBezTo>
                <a:cubicBezTo>
                  <a:pt x="100144" y="33826"/>
                  <a:pt x="100163" y="33826"/>
                  <a:pt x="100183" y="33827"/>
                </a:cubicBezTo>
                <a:cubicBezTo>
                  <a:pt x="101117" y="33853"/>
                  <a:pt x="102026" y="34216"/>
                  <a:pt x="102960" y="34216"/>
                </a:cubicBezTo>
                <a:cubicBezTo>
                  <a:pt x="103324" y="34242"/>
                  <a:pt x="103687" y="34242"/>
                  <a:pt x="104051" y="34242"/>
                </a:cubicBezTo>
                <a:cubicBezTo>
                  <a:pt x="104385" y="34220"/>
                  <a:pt x="104566" y="34045"/>
                  <a:pt x="104824" y="34045"/>
                </a:cubicBezTo>
                <a:cubicBezTo>
                  <a:pt x="104867" y="34045"/>
                  <a:pt x="104911" y="34050"/>
                  <a:pt x="104959" y="34061"/>
                </a:cubicBezTo>
                <a:cubicBezTo>
                  <a:pt x="105375" y="34138"/>
                  <a:pt x="105686" y="34502"/>
                  <a:pt x="106102" y="34606"/>
                </a:cubicBezTo>
                <a:cubicBezTo>
                  <a:pt x="106205" y="34619"/>
                  <a:pt x="106303" y="34619"/>
                  <a:pt x="106403" y="34619"/>
                </a:cubicBezTo>
                <a:cubicBezTo>
                  <a:pt x="106504" y="34619"/>
                  <a:pt x="106608" y="34619"/>
                  <a:pt x="106725" y="34632"/>
                </a:cubicBezTo>
                <a:cubicBezTo>
                  <a:pt x="106984" y="34632"/>
                  <a:pt x="107166" y="34658"/>
                  <a:pt x="107426" y="34736"/>
                </a:cubicBezTo>
                <a:cubicBezTo>
                  <a:pt x="107867" y="34839"/>
                  <a:pt x="108204" y="34787"/>
                  <a:pt x="108672" y="34813"/>
                </a:cubicBezTo>
                <a:cubicBezTo>
                  <a:pt x="109347" y="34839"/>
                  <a:pt x="109970" y="35021"/>
                  <a:pt x="110671" y="35021"/>
                </a:cubicBezTo>
                <a:cubicBezTo>
                  <a:pt x="111112" y="35021"/>
                  <a:pt x="111450" y="35099"/>
                  <a:pt x="111839" y="35177"/>
                </a:cubicBezTo>
                <a:lnTo>
                  <a:pt x="111839" y="597"/>
                </a:lnTo>
                <a:cubicBezTo>
                  <a:pt x="111475" y="675"/>
                  <a:pt x="111086" y="727"/>
                  <a:pt x="110723" y="857"/>
                </a:cubicBezTo>
                <a:cubicBezTo>
                  <a:pt x="110437" y="935"/>
                  <a:pt x="110255" y="1116"/>
                  <a:pt x="109970" y="1116"/>
                </a:cubicBezTo>
                <a:cubicBezTo>
                  <a:pt x="109658" y="1116"/>
                  <a:pt x="109373" y="935"/>
                  <a:pt x="109061" y="883"/>
                </a:cubicBezTo>
                <a:cubicBezTo>
                  <a:pt x="108948" y="867"/>
                  <a:pt x="108831" y="861"/>
                  <a:pt x="108711" y="861"/>
                </a:cubicBezTo>
                <a:cubicBezTo>
                  <a:pt x="108445" y="861"/>
                  <a:pt x="108170" y="891"/>
                  <a:pt x="107919" y="909"/>
                </a:cubicBezTo>
                <a:cubicBezTo>
                  <a:pt x="107830" y="909"/>
                  <a:pt x="107751" y="907"/>
                  <a:pt x="107678" y="907"/>
                </a:cubicBezTo>
                <a:cubicBezTo>
                  <a:pt x="107495" y="907"/>
                  <a:pt x="107344" y="920"/>
                  <a:pt x="107140" y="1013"/>
                </a:cubicBezTo>
                <a:cubicBezTo>
                  <a:pt x="106906" y="1116"/>
                  <a:pt x="106854" y="1324"/>
                  <a:pt x="106569" y="1324"/>
                </a:cubicBezTo>
                <a:cubicBezTo>
                  <a:pt x="106543" y="1454"/>
                  <a:pt x="106517" y="1558"/>
                  <a:pt x="106517" y="1688"/>
                </a:cubicBezTo>
                <a:cubicBezTo>
                  <a:pt x="106128" y="1610"/>
                  <a:pt x="105920" y="1350"/>
                  <a:pt x="105530" y="1272"/>
                </a:cubicBezTo>
                <a:cubicBezTo>
                  <a:pt x="105427" y="1272"/>
                  <a:pt x="105323" y="1305"/>
                  <a:pt x="105219" y="1305"/>
                </a:cubicBezTo>
                <a:cubicBezTo>
                  <a:pt x="105193" y="1305"/>
                  <a:pt x="105167" y="1303"/>
                  <a:pt x="105141" y="1298"/>
                </a:cubicBezTo>
                <a:cubicBezTo>
                  <a:pt x="104656" y="1250"/>
                  <a:pt x="104262" y="1088"/>
                  <a:pt x="103768" y="1088"/>
                </a:cubicBezTo>
                <a:cubicBezTo>
                  <a:pt x="103733" y="1088"/>
                  <a:pt x="103697" y="1089"/>
                  <a:pt x="103661" y="1090"/>
                </a:cubicBezTo>
                <a:cubicBezTo>
                  <a:pt x="103064" y="1116"/>
                  <a:pt x="102649" y="1350"/>
                  <a:pt x="102207" y="1740"/>
                </a:cubicBezTo>
                <a:cubicBezTo>
                  <a:pt x="101818" y="2103"/>
                  <a:pt x="101533" y="2155"/>
                  <a:pt x="100987" y="2233"/>
                </a:cubicBezTo>
                <a:cubicBezTo>
                  <a:pt x="100684" y="2286"/>
                  <a:pt x="100386" y="2297"/>
                  <a:pt x="100091" y="2297"/>
                </a:cubicBezTo>
                <a:cubicBezTo>
                  <a:pt x="99881" y="2297"/>
                  <a:pt x="99672" y="2291"/>
                  <a:pt x="99465" y="2291"/>
                </a:cubicBezTo>
                <a:cubicBezTo>
                  <a:pt x="98969" y="2291"/>
                  <a:pt x="98482" y="2324"/>
                  <a:pt x="98002" y="2544"/>
                </a:cubicBezTo>
                <a:cubicBezTo>
                  <a:pt x="97794" y="2622"/>
                  <a:pt x="97509" y="2804"/>
                  <a:pt x="97275" y="2856"/>
                </a:cubicBezTo>
                <a:cubicBezTo>
                  <a:pt x="97232" y="2870"/>
                  <a:pt x="97187" y="2875"/>
                  <a:pt x="97141" y="2875"/>
                </a:cubicBezTo>
                <a:cubicBezTo>
                  <a:pt x="97068" y="2875"/>
                  <a:pt x="96994" y="2863"/>
                  <a:pt x="96926" y="2863"/>
                </a:cubicBezTo>
                <a:cubicBezTo>
                  <a:pt x="96883" y="2863"/>
                  <a:pt x="96844" y="2867"/>
                  <a:pt x="96808" y="2882"/>
                </a:cubicBezTo>
                <a:cubicBezTo>
                  <a:pt x="96522" y="2934"/>
                  <a:pt x="96340" y="3245"/>
                  <a:pt x="96055" y="3349"/>
                </a:cubicBezTo>
                <a:cubicBezTo>
                  <a:pt x="95983" y="3371"/>
                  <a:pt x="95908" y="3382"/>
                  <a:pt x="95832" y="3382"/>
                </a:cubicBezTo>
                <a:cubicBezTo>
                  <a:pt x="95553" y="3382"/>
                  <a:pt x="95256" y="3242"/>
                  <a:pt x="94990" y="3038"/>
                </a:cubicBezTo>
                <a:cubicBezTo>
                  <a:pt x="94705" y="2830"/>
                  <a:pt x="94601" y="2700"/>
                  <a:pt x="94238" y="2674"/>
                </a:cubicBezTo>
                <a:cubicBezTo>
                  <a:pt x="94092" y="2674"/>
                  <a:pt x="93930" y="2707"/>
                  <a:pt x="93778" y="2707"/>
                </a:cubicBezTo>
                <a:cubicBezTo>
                  <a:pt x="93740" y="2707"/>
                  <a:pt x="93703" y="2705"/>
                  <a:pt x="93666" y="2700"/>
                </a:cubicBezTo>
                <a:cubicBezTo>
                  <a:pt x="93427" y="2652"/>
                  <a:pt x="93297" y="2515"/>
                  <a:pt x="93054" y="2515"/>
                </a:cubicBezTo>
                <a:cubicBezTo>
                  <a:pt x="93034" y="2515"/>
                  <a:pt x="93013" y="2516"/>
                  <a:pt x="92991" y="2518"/>
                </a:cubicBezTo>
                <a:cubicBezTo>
                  <a:pt x="92810" y="2518"/>
                  <a:pt x="92446" y="2804"/>
                  <a:pt x="92239" y="2882"/>
                </a:cubicBezTo>
                <a:cubicBezTo>
                  <a:pt x="91849" y="3038"/>
                  <a:pt x="91434" y="3064"/>
                  <a:pt x="91018" y="3115"/>
                </a:cubicBezTo>
                <a:cubicBezTo>
                  <a:pt x="90731" y="3163"/>
                  <a:pt x="90487" y="3300"/>
                  <a:pt x="90185" y="3300"/>
                </a:cubicBezTo>
                <a:cubicBezTo>
                  <a:pt x="90161" y="3300"/>
                  <a:pt x="90135" y="3299"/>
                  <a:pt x="90110" y="3297"/>
                </a:cubicBezTo>
                <a:cubicBezTo>
                  <a:pt x="89824" y="3271"/>
                  <a:pt x="89565" y="3115"/>
                  <a:pt x="89279" y="3064"/>
                </a:cubicBezTo>
                <a:cubicBezTo>
                  <a:pt x="88891" y="3015"/>
                  <a:pt x="88435" y="2853"/>
                  <a:pt x="88017" y="2853"/>
                </a:cubicBezTo>
                <a:cubicBezTo>
                  <a:pt x="87988" y="2853"/>
                  <a:pt x="87958" y="2854"/>
                  <a:pt x="87929" y="2856"/>
                </a:cubicBezTo>
                <a:cubicBezTo>
                  <a:pt x="87566" y="2882"/>
                  <a:pt x="87410" y="3141"/>
                  <a:pt x="87098" y="3245"/>
                </a:cubicBezTo>
                <a:cubicBezTo>
                  <a:pt x="86839" y="3323"/>
                  <a:pt x="86631" y="3271"/>
                  <a:pt x="86423" y="3401"/>
                </a:cubicBezTo>
                <a:cubicBezTo>
                  <a:pt x="85982" y="3687"/>
                  <a:pt x="86112" y="3842"/>
                  <a:pt x="85541" y="3894"/>
                </a:cubicBezTo>
                <a:cubicBezTo>
                  <a:pt x="85411" y="3894"/>
                  <a:pt x="85255" y="3868"/>
                  <a:pt x="85099" y="3868"/>
                </a:cubicBezTo>
                <a:cubicBezTo>
                  <a:pt x="84243" y="3868"/>
                  <a:pt x="83412" y="3687"/>
                  <a:pt x="82529" y="3687"/>
                </a:cubicBezTo>
                <a:lnTo>
                  <a:pt x="80634" y="3687"/>
                </a:lnTo>
                <a:cubicBezTo>
                  <a:pt x="80452" y="3687"/>
                  <a:pt x="80271" y="3700"/>
                  <a:pt x="80089" y="3700"/>
                </a:cubicBezTo>
                <a:cubicBezTo>
                  <a:pt x="79907" y="3700"/>
                  <a:pt x="79725" y="3687"/>
                  <a:pt x="79544" y="3635"/>
                </a:cubicBezTo>
                <a:cubicBezTo>
                  <a:pt x="79128" y="3531"/>
                  <a:pt x="78791" y="3141"/>
                  <a:pt x="78350" y="3064"/>
                </a:cubicBezTo>
                <a:cubicBezTo>
                  <a:pt x="78288" y="3052"/>
                  <a:pt x="78228" y="3047"/>
                  <a:pt x="78170" y="3047"/>
                </a:cubicBezTo>
                <a:cubicBezTo>
                  <a:pt x="77567" y="3047"/>
                  <a:pt x="77149" y="3626"/>
                  <a:pt x="76818" y="4076"/>
                </a:cubicBezTo>
                <a:cubicBezTo>
                  <a:pt x="76595" y="4388"/>
                  <a:pt x="76506" y="4585"/>
                  <a:pt x="76238" y="4585"/>
                </a:cubicBezTo>
                <a:cubicBezTo>
                  <a:pt x="76195" y="4585"/>
                  <a:pt x="76146" y="4580"/>
                  <a:pt x="76091" y="4569"/>
                </a:cubicBezTo>
                <a:cubicBezTo>
                  <a:pt x="75909" y="4517"/>
                  <a:pt x="75805" y="4310"/>
                  <a:pt x="75572" y="4258"/>
                </a:cubicBezTo>
                <a:cubicBezTo>
                  <a:pt x="75551" y="4253"/>
                  <a:pt x="75527" y="4250"/>
                  <a:pt x="75501" y="4250"/>
                </a:cubicBezTo>
                <a:cubicBezTo>
                  <a:pt x="75398" y="4250"/>
                  <a:pt x="75265" y="4284"/>
                  <a:pt x="75182" y="4284"/>
                </a:cubicBezTo>
                <a:cubicBezTo>
                  <a:pt x="75064" y="4284"/>
                  <a:pt x="74953" y="4267"/>
                  <a:pt x="74842" y="4267"/>
                </a:cubicBezTo>
                <a:cubicBezTo>
                  <a:pt x="74758" y="4267"/>
                  <a:pt x="74674" y="4276"/>
                  <a:pt x="74585" y="4310"/>
                </a:cubicBezTo>
                <a:cubicBezTo>
                  <a:pt x="74429" y="4362"/>
                  <a:pt x="74352" y="4569"/>
                  <a:pt x="74196" y="4621"/>
                </a:cubicBezTo>
                <a:cubicBezTo>
                  <a:pt x="73858" y="4751"/>
                  <a:pt x="73495" y="4673"/>
                  <a:pt x="73157" y="4803"/>
                </a:cubicBezTo>
                <a:cubicBezTo>
                  <a:pt x="72867" y="4923"/>
                  <a:pt x="72689" y="4997"/>
                  <a:pt x="72483" y="4997"/>
                </a:cubicBezTo>
                <a:cubicBezTo>
                  <a:pt x="72376" y="4997"/>
                  <a:pt x="72261" y="4977"/>
                  <a:pt x="72119" y="4933"/>
                </a:cubicBezTo>
                <a:cubicBezTo>
                  <a:pt x="71807" y="4829"/>
                  <a:pt x="71574" y="4569"/>
                  <a:pt x="71314" y="4387"/>
                </a:cubicBezTo>
                <a:cubicBezTo>
                  <a:pt x="71055" y="4206"/>
                  <a:pt x="70873" y="4180"/>
                  <a:pt x="70613" y="4076"/>
                </a:cubicBezTo>
                <a:cubicBezTo>
                  <a:pt x="69995" y="3829"/>
                  <a:pt x="69070" y="3110"/>
                  <a:pt x="68333" y="3110"/>
                </a:cubicBezTo>
                <a:cubicBezTo>
                  <a:pt x="68297" y="3110"/>
                  <a:pt x="68260" y="3112"/>
                  <a:pt x="68225" y="3115"/>
                </a:cubicBezTo>
                <a:cubicBezTo>
                  <a:pt x="68043" y="3141"/>
                  <a:pt x="67861" y="3297"/>
                  <a:pt x="67654" y="3297"/>
                </a:cubicBezTo>
                <a:cubicBezTo>
                  <a:pt x="67420" y="3297"/>
                  <a:pt x="67238" y="3115"/>
                  <a:pt x="67057" y="3115"/>
                </a:cubicBezTo>
                <a:cubicBezTo>
                  <a:pt x="67038" y="3114"/>
                  <a:pt x="67019" y="3113"/>
                  <a:pt x="67000" y="3113"/>
                </a:cubicBezTo>
                <a:cubicBezTo>
                  <a:pt x="66740" y="3113"/>
                  <a:pt x="66518" y="3271"/>
                  <a:pt x="66252" y="3271"/>
                </a:cubicBezTo>
                <a:cubicBezTo>
                  <a:pt x="66182" y="3279"/>
                  <a:pt x="66115" y="3283"/>
                  <a:pt x="66050" y="3283"/>
                </a:cubicBezTo>
                <a:cubicBezTo>
                  <a:pt x="65708" y="3283"/>
                  <a:pt x="65429" y="3181"/>
                  <a:pt x="65058" y="3115"/>
                </a:cubicBezTo>
                <a:cubicBezTo>
                  <a:pt x="64978" y="3104"/>
                  <a:pt x="64895" y="3100"/>
                  <a:pt x="64810" y="3100"/>
                </a:cubicBezTo>
                <a:cubicBezTo>
                  <a:pt x="64620" y="3100"/>
                  <a:pt x="64417" y="3120"/>
                  <a:pt x="64219" y="3120"/>
                </a:cubicBezTo>
                <a:cubicBezTo>
                  <a:pt x="64098" y="3120"/>
                  <a:pt x="63978" y="3112"/>
                  <a:pt x="63863" y="3089"/>
                </a:cubicBezTo>
                <a:cubicBezTo>
                  <a:pt x="63422" y="2986"/>
                  <a:pt x="63240" y="2544"/>
                  <a:pt x="62721" y="2466"/>
                </a:cubicBezTo>
                <a:cubicBezTo>
                  <a:pt x="62630" y="2459"/>
                  <a:pt x="62530" y="2456"/>
                  <a:pt x="62426" y="2456"/>
                </a:cubicBezTo>
                <a:cubicBezTo>
                  <a:pt x="62175" y="2456"/>
                  <a:pt x="61903" y="2474"/>
                  <a:pt x="61683" y="2492"/>
                </a:cubicBezTo>
                <a:cubicBezTo>
                  <a:pt x="61319" y="2492"/>
                  <a:pt x="61138" y="2700"/>
                  <a:pt x="60800" y="2804"/>
                </a:cubicBezTo>
                <a:cubicBezTo>
                  <a:pt x="60739" y="2820"/>
                  <a:pt x="60680" y="2827"/>
                  <a:pt x="60623" y="2827"/>
                </a:cubicBezTo>
                <a:cubicBezTo>
                  <a:pt x="60343" y="2827"/>
                  <a:pt x="60094" y="2668"/>
                  <a:pt x="59807" y="2668"/>
                </a:cubicBezTo>
                <a:cubicBezTo>
                  <a:pt x="59775" y="2668"/>
                  <a:pt x="59743" y="2670"/>
                  <a:pt x="59710" y="2674"/>
                </a:cubicBezTo>
                <a:cubicBezTo>
                  <a:pt x="59502" y="2700"/>
                  <a:pt x="59320" y="2856"/>
                  <a:pt x="59191" y="2882"/>
                </a:cubicBezTo>
                <a:cubicBezTo>
                  <a:pt x="58983" y="2882"/>
                  <a:pt x="58905" y="2778"/>
                  <a:pt x="58723" y="2726"/>
                </a:cubicBezTo>
                <a:cubicBezTo>
                  <a:pt x="58658" y="2713"/>
                  <a:pt x="58580" y="2713"/>
                  <a:pt x="58506" y="2713"/>
                </a:cubicBezTo>
                <a:cubicBezTo>
                  <a:pt x="58431" y="2713"/>
                  <a:pt x="58360" y="2713"/>
                  <a:pt x="58308" y="2700"/>
                </a:cubicBezTo>
                <a:cubicBezTo>
                  <a:pt x="58100" y="2622"/>
                  <a:pt x="57996" y="2492"/>
                  <a:pt x="57789" y="2389"/>
                </a:cubicBezTo>
                <a:cubicBezTo>
                  <a:pt x="57693" y="2342"/>
                  <a:pt x="57610" y="2323"/>
                  <a:pt x="57534" y="2323"/>
                </a:cubicBezTo>
                <a:cubicBezTo>
                  <a:pt x="57072" y="2323"/>
                  <a:pt x="56931" y="3073"/>
                  <a:pt x="56374" y="3073"/>
                </a:cubicBezTo>
                <a:cubicBezTo>
                  <a:pt x="56307" y="3073"/>
                  <a:pt x="56234" y="3062"/>
                  <a:pt x="56153" y="3038"/>
                </a:cubicBezTo>
                <a:cubicBezTo>
                  <a:pt x="55556" y="2882"/>
                  <a:pt x="55115" y="2414"/>
                  <a:pt x="54595" y="2155"/>
                </a:cubicBezTo>
                <a:cubicBezTo>
                  <a:pt x="54431" y="2077"/>
                  <a:pt x="54270" y="2048"/>
                  <a:pt x="54110" y="2048"/>
                </a:cubicBezTo>
                <a:cubicBezTo>
                  <a:pt x="53791" y="2048"/>
                  <a:pt x="53479" y="2164"/>
                  <a:pt x="53168" y="2233"/>
                </a:cubicBezTo>
                <a:cubicBezTo>
                  <a:pt x="52949" y="2291"/>
                  <a:pt x="52673" y="2325"/>
                  <a:pt x="52404" y="2325"/>
                </a:cubicBezTo>
                <a:cubicBezTo>
                  <a:pt x="52194" y="2325"/>
                  <a:pt x="51988" y="2304"/>
                  <a:pt x="51818" y="2259"/>
                </a:cubicBezTo>
                <a:cubicBezTo>
                  <a:pt x="51454" y="2155"/>
                  <a:pt x="51195" y="1921"/>
                  <a:pt x="50779" y="1895"/>
                </a:cubicBezTo>
                <a:cubicBezTo>
                  <a:pt x="50435" y="1871"/>
                  <a:pt x="49974" y="1660"/>
                  <a:pt x="49639" y="1660"/>
                </a:cubicBezTo>
                <a:cubicBezTo>
                  <a:pt x="49621" y="1660"/>
                  <a:pt x="49603" y="1660"/>
                  <a:pt x="49585" y="1662"/>
                </a:cubicBezTo>
                <a:cubicBezTo>
                  <a:pt x="49248" y="1714"/>
                  <a:pt x="49066" y="2025"/>
                  <a:pt x="48702" y="2103"/>
                </a:cubicBezTo>
                <a:cubicBezTo>
                  <a:pt x="48597" y="2117"/>
                  <a:pt x="48494" y="2120"/>
                  <a:pt x="48391" y="2120"/>
                </a:cubicBezTo>
                <a:cubicBezTo>
                  <a:pt x="48328" y="2120"/>
                  <a:pt x="48265" y="2119"/>
                  <a:pt x="48201" y="2119"/>
                </a:cubicBezTo>
                <a:cubicBezTo>
                  <a:pt x="47986" y="2119"/>
                  <a:pt x="47768" y="2130"/>
                  <a:pt x="47534" y="2233"/>
                </a:cubicBezTo>
                <a:cubicBezTo>
                  <a:pt x="47067" y="2440"/>
                  <a:pt x="47015" y="2492"/>
                  <a:pt x="46470" y="2492"/>
                </a:cubicBezTo>
                <a:cubicBezTo>
                  <a:pt x="46099" y="2492"/>
                  <a:pt x="45681" y="2257"/>
                  <a:pt x="45373" y="2257"/>
                </a:cubicBezTo>
                <a:cubicBezTo>
                  <a:pt x="45357" y="2257"/>
                  <a:pt x="45342" y="2257"/>
                  <a:pt x="45327" y="2259"/>
                </a:cubicBezTo>
                <a:cubicBezTo>
                  <a:pt x="45068" y="2311"/>
                  <a:pt x="44912" y="2440"/>
                  <a:pt x="44627" y="2492"/>
                </a:cubicBezTo>
                <a:cubicBezTo>
                  <a:pt x="44531" y="2506"/>
                  <a:pt x="44431" y="2511"/>
                  <a:pt x="44328" y="2511"/>
                </a:cubicBezTo>
                <a:cubicBezTo>
                  <a:pt x="44095" y="2511"/>
                  <a:pt x="43848" y="2487"/>
                  <a:pt x="43611" y="2487"/>
                </a:cubicBezTo>
                <a:cubicBezTo>
                  <a:pt x="43551" y="2487"/>
                  <a:pt x="43491" y="2488"/>
                  <a:pt x="43432" y="2492"/>
                </a:cubicBezTo>
                <a:cubicBezTo>
                  <a:pt x="43095" y="2492"/>
                  <a:pt x="42861" y="2674"/>
                  <a:pt x="42550" y="2674"/>
                </a:cubicBezTo>
                <a:cubicBezTo>
                  <a:pt x="42212" y="2674"/>
                  <a:pt x="41693" y="2337"/>
                  <a:pt x="41459" y="2129"/>
                </a:cubicBezTo>
                <a:cubicBezTo>
                  <a:pt x="41122" y="1869"/>
                  <a:pt x="40862" y="1584"/>
                  <a:pt x="40421" y="1428"/>
                </a:cubicBezTo>
                <a:cubicBezTo>
                  <a:pt x="40099" y="1326"/>
                  <a:pt x="39610" y="1236"/>
                  <a:pt x="39166" y="1236"/>
                </a:cubicBezTo>
                <a:cubicBezTo>
                  <a:pt x="38930" y="1236"/>
                  <a:pt x="38706" y="1261"/>
                  <a:pt x="38526" y="1324"/>
                </a:cubicBezTo>
                <a:cubicBezTo>
                  <a:pt x="38214" y="1444"/>
                  <a:pt x="38079" y="1719"/>
                  <a:pt x="37692" y="1719"/>
                </a:cubicBezTo>
                <a:cubicBezTo>
                  <a:pt x="37660" y="1719"/>
                  <a:pt x="37627" y="1717"/>
                  <a:pt x="37591" y="1714"/>
                </a:cubicBezTo>
                <a:cubicBezTo>
                  <a:pt x="37166" y="1639"/>
                  <a:pt x="37030" y="1323"/>
                  <a:pt x="36603" y="1323"/>
                </a:cubicBezTo>
                <a:cubicBezTo>
                  <a:pt x="36587" y="1323"/>
                  <a:pt x="36570" y="1323"/>
                  <a:pt x="36553" y="1324"/>
                </a:cubicBezTo>
                <a:cubicBezTo>
                  <a:pt x="36345" y="1324"/>
                  <a:pt x="36059" y="1480"/>
                  <a:pt x="35826" y="1506"/>
                </a:cubicBezTo>
                <a:lnTo>
                  <a:pt x="35151" y="1506"/>
                </a:lnTo>
                <a:cubicBezTo>
                  <a:pt x="35101" y="1503"/>
                  <a:pt x="35054" y="1501"/>
                  <a:pt x="35009" y="1501"/>
                </a:cubicBezTo>
                <a:cubicBezTo>
                  <a:pt x="34711" y="1501"/>
                  <a:pt x="34529" y="1575"/>
                  <a:pt x="34190" y="1688"/>
                </a:cubicBezTo>
                <a:cubicBezTo>
                  <a:pt x="33720" y="1872"/>
                  <a:pt x="33239" y="1905"/>
                  <a:pt x="32747" y="1905"/>
                </a:cubicBezTo>
                <a:cubicBezTo>
                  <a:pt x="32478" y="1905"/>
                  <a:pt x="32207" y="1895"/>
                  <a:pt x="31932" y="1895"/>
                </a:cubicBezTo>
                <a:cubicBezTo>
                  <a:pt x="31568" y="1895"/>
                  <a:pt x="31387" y="1973"/>
                  <a:pt x="31049" y="2077"/>
                </a:cubicBezTo>
                <a:cubicBezTo>
                  <a:pt x="30858" y="2151"/>
                  <a:pt x="30749" y="2178"/>
                  <a:pt x="30655" y="2178"/>
                </a:cubicBezTo>
                <a:cubicBezTo>
                  <a:pt x="30520" y="2178"/>
                  <a:pt x="30416" y="2123"/>
                  <a:pt x="30140" y="2077"/>
                </a:cubicBezTo>
                <a:cubicBezTo>
                  <a:pt x="30059" y="2063"/>
                  <a:pt x="29969" y="2059"/>
                  <a:pt x="29873" y="2059"/>
                </a:cubicBezTo>
                <a:cubicBezTo>
                  <a:pt x="29660" y="2059"/>
                  <a:pt x="29422" y="2082"/>
                  <a:pt x="29209" y="2082"/>
                </a:cubicBezTo>
                <a:cubicBezTo>
                  <a:pt x="29154" y="2082"/>
                  <a:pt x="29101" y="2081"/>
                  <a:pt x="29050" y="2077"/>
                </a:cubicBezTo>
                <a:cubicBezTo>
                  <a:pt x="28635" y="2077"/>
                  <a:pt x="28323" y="1947"/>
                  <a:pt x="27934" y="1869"/>
                </a:cubicBezTo>
                <a:cubicBezTo>
                  <a:pt x="27805" y="1853"/>
                  <a:pt x="27666" y="1847"/>
                  <a:pt x="27524" y="1847"/>
                </a:cubicBezTo>
                <a:cubicBezTo>
                  <a:pt x="27206" y="1847"/>
                  <a:pt x="26870" y="1877"/>
                  <a:pt x="26584" y="1895"/>
                </a:cubicBezTo>
                <a:cubicBezTo>
                  <a:pt x="26532" y="1895"/>
                  <a:pt x="26399" y="1907"/>
                  <a:pt x="26293" y="1907"/>
                </a:cubicBezTo>
                <a:cubicBezTo>
                  <a:pt x="26241" y="1907"/>
                  <a:pt x="26194" y="1904"/>
                  <a:pt x="26168" y="1895"/>
                </a:cubicBezTo>
                <a:cubicBezTo>
                  <a:pt x="25935" y="1817"/>
                  <a:pt x="25987" y="1636"/>
                  <a:pt x="25805" y="1532"/>
                </a:cubicBezTo>
                <a:cubicBezTo>
                  <a:pt x="25733" y="1496"/>
                  <a:pt x="25660" y="1485"/>
                  <a:pt x="25588" y="1485"/>
                </a:cubicBezTo>
                <a:cubicBezTo>
                  <a:pt x="25477" y="1485"/>
                  <a:pt x="25366" y="1510"/>
                  <a:pt x="25256" y="1510"/>
                </a:cubicBezTo>
                <a:cubicBezTo>
                  <a:pt x="25231" y="1510"/>
                  <a:pt x="25206" y="1509"/>
                  <a:pt x="25182" y="1506"/>
                </a:cubicBezTo>
                <a:cubicBezTo>
                  <a:pt x="25078" y="1480"/>
                  <a:pt x="24870" y="1324"/>
                  <a:pt x="24793" y="1324"/>
                </a:cubicBezTo>
                <a:cubicBezTo>
                  <a:pt x="24783" y="1324"/>
                  <a:pt x="24773" y="1323"/>
                  <a:pt x="24763" y="1323"/>
                </a:cubicBezTo>
                <a:cubicBezTo>
                  <a:pt x="24319" y="1323"/>
                  <a:pt x="24162" y="1900"/>
                  <a:pt x="23806" y="2103"/>
                </a:cubicBezTo>
                <a:cubicBezTo>
                  <a:pt x="23313" y="2363"/>
                  <a:pt x="22560" y="2648"/>
                  <a:pt x="22015" y="2700"/>
                </a:cubicBezTo>
                <a:cubicBezTo>
                  <a:pt x="21775" y="2713"/>
                  <a:pt x="21537" y="2722"/>
                  <a:pt x="21300" y="2722"/>
                </a:cubicBezTo>
                <a:cubicBezTo>
                  <a:pt x="20614" y="2722"/>
                  <a:pt x="19938" y="2653"/>
                  <a:pt x="19263" y="2440"/>
                </a:cubicBezTo>
                <a:cubicBezTo>
                  <a:pt x="19055" y="2363"/>
                  <a:pt x="18854" y="2304"/>
                  <a:pt x="18653" y="2304"/>
                </a:cubicBezTo>
                <a:cubicBezTo>
                  <a:pt x="18452" y="2304"/>
                  <a:pt x="18250" y="2363"/>
                  <a:pt x="18043" y="2518"/>
                </a:cubicBezTo>
                <a:cubicBezTo>
                  <a:pt x="17783" y="2726"/>
                  <a:pt x="17627" y="3193"/>
                  <a:pt x="17290" y="3271"/>
                </a:cubicBezTo>
                <a:cubicBezTo>
                  <a:pt x="17186" y="2648"/>
                  <a:pt x="16563" y="1402"/>
                  <a:pt x="15862" y="1272"/>
                </a:cubicBezTo>
                <a:cubicBezTo>
                  <a:pt x="15841" y="1269"/>
                  <a:pt x="15820" y="1268"/>
                  <a:pt x="15799" y="1268"/>
                </a:cubicBezTo>
                <a:cubicBezTo>
                  <a:pt x="15671" y="1268"/>
                  <a:pt x="15533" y="1313"/>
                  <a:pt x="15393" y="1313"/>
                </a:cubicBezTo>
                <a:cubicBezTo>
                  <a:pt x="15350" y="1313"/>
                  <a:pt x="15308" y="1309"/>
                  <a:pt x="15265" y="1298"/>
                </a:cubicBezTo>
                <a:cubicBezTo>
                  <a:pt x="14979" y="1246"/>
                  <a:pt x="14901" y="1039"/>
                  <a:pt x="14668" y="883"/>
                </a:cubicBezTo>
                <a:cubicBezTo>
                  <a:pt x="14330" y="649"/>
                  <a:pt x="13889" y="519"/>
                  <a:pt x="13474" y="493"/>
                </a:cubicBezTo>
                <a:cubicBezTo>
                  <a:pt x="13352" y="493"/>
                  <a:pt x="13208" y="482"/>
                  <a:pt x="13072" y="482"/>
                </a:cubicBezTo>
                <a:cubicBezTo>
                  <a:pt x="13003" y="482"/>
                  <a:pt x="12937" y="485"/>
                  <a:pt x="12877" y="493"/>
                </a:cubicBezTo>
                <a:cubicBezTo>
                  <a:pt x="12773" y="519"/>
                  <a:pt x="12487" y="675"/>
                  <a:pt x="12461" y="675"/>
                </a:cubicBezTo>
                <a:cubicBezTo>
                  <a:pt x="12192" y="675"/>
                  <a:pt x="11947" y="491"/>
                  <a:pt x="11659" y="491"/>
                </a:cubicBezTo>
                <a:cubicBezTo>
                  <a:pt x="11641" y="491"/>
                  <a:pt x="11623" y="492"/>
                  <a:pt x="11604" y="493"/>
                </a:cubicBezTo>
                <a:cubicBezTo>
                  <a:pt x="11371" y="493"/>
                  <a:pt x="11215" y="623"/>
                  <a:pt x="11007" y="675"/>
                </a:cubicBezTo>
                <a:cubicBezTo>
                  <a:pt x="10840" y="708"/>
                  <a:pt x="10655" y="718"/>
                  <a:pt x="10464" y="718"/>
                </a:cubicBezTo>
                <a:cubicBezTo>
                  <a:pt x="10209" y="718"/>
                  <a:pt x="9947" y="701"/>
                  <a:pt x="9709" y="701"/>
                </a:cubicBezTo>
                <a:cubicBezTo>
                  <a:pt x="9207" y="701"/>
                  <a:pt x="8636" y="782"/>
                  <a:pt x="8096" y="782"/>
                </a:cubicBezTo>
                <a:cubicBezTo>
                  <a:pt x="7826" y="782"/>
                  <a:pt x="7563" y="762"/>
                  <a:pt x="7321" y="701"/>
                </a:cubicBezTo>
                <a:cubicBezTo>
                  <a:pt x="7139" y="649"/>
                  <a:pt x="6932" y="493"/>
                  <a:pt x="6724" y="493"/>
                </a:cubicBezTo>
                <a:cubicBezTo>
                  <a:pt x="6704" y="491"/>
                  <a:pt x="6686" y="490"/>
                  <a:pt x="6669" y="490"/>
                </a:cubicBezTo>
                <a:cubicBezTo>
                  <a:pt x="6463" y="490"/>
                  <a:pt x="6450" y="625"/>
                  <a:pt x="6283" y="649"/>
                </a:cubicBezTo>
                <a:cubicBezTo>
                  <a:pt x="6088" y="701"/>
                  <a:pt x="5880" y="714"/>
                  <a:pt x="5669" y="714"/>
                </a:cubicBezTo>
                <a:cubicBezTo>
                  <a:pt x="5458" y="714"/>
                  <a:pt x="5244" y="701"/>
                  <a:pt x="5036" y="701"/>
                </a:cubicBezTo>
                <a:cubicBezTo>
                  <a:pt x="4410" y="701"/>
                  <a:pt x="3816" y="481"/>
                  <a:pt x="3179" y="481"/>
                </a:cubicBezTo>
                <a:cubicBezTo>
                  <a:pt x="2998" y="481"/>
                  <a:pt x="2812" y="499"/>
                  <a:pt x="2622" y="545"/>
                </a:cubicBezTo>
                <a:cubicBezTo>
                  <a:pt x="2440" y="571"/>
                  <a:pt x="2414" y="675"/>
                  <a:pt x="2181" y="701"/>
                </a:cubicBezTo>
                <a:cubicBezTo>
                  <a:pt x="2120" y="710"/>
                  <a:pt x="2054" y="713"/>
                  <a:pt x="1986" y="713"/>
                </a:cubicBezTo>
                <a:cubicBezTo>
                  <a:pt x="1849" y="713"/>
                  <a:pt x="1705" y="701"/>
                  <a:pt x="1584" y="701"/>
                </a:cubicBezTo>
                <a:cubicBezTo>
                  <a:pt x="1090" y="701"/>
                  <a:pt x="987" y="675"/>
                  <a:pt x="597" y="441"/>
                </a:cubicBezTo>
                <a:cubicBezTo>
                  <a:pt x="363" y="312"/>
                  <a:pt x="182" y="15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1pPr>
            <a:lvl2pPr lvl="1"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2pPr>
            <a:lvl3pPr lvl="2"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3pPr>
            <a:lvl4pPr lvl="3"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4pPr>
            <a:lvl5pPr lvl="4"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5pPr>
            <a:lvl6pPr lvl="5"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6pPr>
            <a:lvl7pPr lvl="6"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7pPr>
            <a:lvl8pPr lvl="7"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8pPr>
            <a:lvl9pPr lvl="8" rtl="0">
              <a:spcBef>
                <a:spcPts val="0"/>
              </a:spcBef>
              <a:spcAft>
                <a:spcPts val="0"/>
              </a:spcAft>
              <a:buClr>
                <a:schemeClr val="dk1"/>
              </a:buClr>
              <a:buSzPts val="3500"/>
              <a:buFont typeface="Corben"/>
              <a:buNone/>
              <a:defRPr sz="3500" b="1">
                <a:solidFill>
                  <a:schemeClr val="dk1"/>
                </a:solidFill>
                <a:latin typeface="Corben"/>
                <a:ea typeface="Corben"/>
                <a:cs typeface="Corben"/>
                <a:sym typeface="Corbe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rben"/>
              <a:buChar char="●"/>
              <a:defRPr>
                <a:solidFill>
                  <a:schemeClr val="dk1"/>
                </a:solidFill>
                <a:latin typeface="Corben"/>
                <a:ea typeface="Corben"/>
                <a:cs typeface="Corben"/>
                <a:sym typeface="Corben"/>
              </a:defRPr>
            </a:lvl1pPr>
            <a:lvl2pPr marL="914400" lvl="1" indent="-317500">
              <a:lnSpc>
                <a:spcPct val="100000"/>
              </a:lnSpc>
              <a:spcBef>
                <a:spcPts val="1600"/>
              </a:spcBef>
              <a:spcAft>
                <a:spcPts val="0"/>
              </a:spcAft>
              <a:buClr>
                <a:schemeClr val="dk1"/>
              </a:buClr>
              <a:buSzPts val="1400"/>
              <a:buFont typeface="Corben"/>
              <a:buChar char="○"/>
              <a:defRPr>
                <a:solidFill>
                  <a:schemeClr val="dk1"/>
                </a:solidFill>
                <a:latin typeface="Corben"/>
                <a:ea typeface="Corben"/>
                <a:cs typeface="Corben"/>
                <a:sym typeface="Corben"/>
              </a:defRPr>
            </a:lvl2pPr>
            <a:lvl3pPr marL="1371600" lvl="2" indent="-317500">
              <a:lnSpc>
                <a:spcPct val="100000"/>
              </a:lnSpc>
              <a:spcBef>
                <a:spcPts val="1600"/>
              </a:spcBef>
              <a:spcAft>
                <a:spcPts val="0"/>
              </a:spcAft>
              <a:buClr>
                <a:schemeClr val="dk1"/>
              </a:buClr>
              <a:buSzPts val="1400"/>
              <a:buFont typeface="Corben"/>
              <a:buChar char="■"/>
              <a:defRPr>
                <a:solidFill>
                  <a:schemeClr val="dk1"/>
                </a:solidFill>
                <a:latin typeface="Corben"/>
                <a:ea typeface="Corben"/>
                <a:cs typeface="Corben"/>
                <a:sym typeface="Corben"/>
              </a:defRPr>
            </a:lvl3pPr>
            <a:lvl4pPr marL="1828800" lvl="3" indent="-317500">
              <a:lnSpc>
                <a:spcPct val="100000"/>
              </a:lnSpc>
              <a:spcBef>
                <a:spcPts val="1600"/>
              </a:spcBef>
              <a:spcAft>
                <a:spcPts val="0"/>
              </a:spcAft>
              <a:buClr>
                <a:schemeClr val="dk1"/>
              </a:buClr>
              <a:buSzPts val="1400"/>
              <a:buFont typeface="Corben"/>
              <a:buChar char="●"/>
              <a:defRPr>
                <a:solidFill>
                  <a:schemeClr val="dk1"/>
                </a:solidFill>
                <a:latin typeface="Corben"/>
                <a:ea typeface="Corben"/>
                <a:cs typeface="Corben"/>
                <a:sym typeface="Corben"/>
              </a:defRPr>
            </a:lvl4pPr>
            <a:lvl5pPr marL="2286000" lvl="4" indent="-317500">
              <a:lnSpc>
                <a:spcPct val="100000"/>
              </a:lnSpc>
              <a:spcBef>
                <a:spcPts val="1600"/>
              </a:spcBef>
              <a:spcAft>
                <a:spcPts val="0"/>
              </a:spcAft>
              <a:buClr>
                <a:schemeClr val="dk1"/>
              </a:buClr>
              <a:buSzPts val="1400"/>
              <a:buFont typeface="Corben"/>
              <a:buChar char="○"/>
              <a:defRPr>
                <a:solidFill>
                  <a:schemeClr val="dk1"/>
                </a:solidFill>
                <a:latin typeface="Corben"/>
                <a:ea typeface="Corben"/>
                <a:cs typeface="Corben"/>
                <a:sym typeface="Corben"/>
              </a:defRPr>
            </a:lvl5pPr>
            <a:lvl6pPr marL="2743200" lvl="5" indent="-317500">
              <a:lnSpc>
                <a:spcPct val="100000"/>
              </a:lnSpc>
              <a:spcBef>
                <a:spcPts val="1600"/>
              </a:spcBef>
              <a:spcAft>
                <a:spcPts val="0"/>
              </a:spcAft>
              <a:buClr>
                <a:schemeClr val="dk1"/>
              </a:buClr>
              <a:buSzPts val="1400"/>
              <a:buFont typeface="Corben"/>
              <a:buChar char="■"/>
              <a:defRPr>
                <a:solidFill>
                  <a:schemeClr val="dk1"/>
                </a:solidFill>
                <a:latin typeface="Corben"/>
                <a:ea typeface="Corben"/>
                <a:cs typeface="Corben"/>
                <a:sym typeface="Corben"/>
              </a:defRPr>
            </a:lvl6pPr>
            <a:lvl7pPr marL="3200400" lvl="6" indent="-317500">
              <a:lnSpc>
                <a:spcPct val="100000"/>
              </a:lnSpc>
              <a:spcBef>
                <a:spcPts val="1600"/>
              </a:spcBef>
              <a:spcAft>
                <a:spcPts val="0"/>
              </a:spcAft>
              <a:buClr>
                <a:schemeClr val="dk1"/>
              </a:buClr>
              <a:buSzPts val="1400"/>
              <a:buFont typeface="Corben"/>
              <a:buChar char="●"/>
              <a:defRPr>
                <a:solidFill>
                  <a:schemeClr val="dk1"/>
                </a:solidFill>
                <a:latin typeface="Corben"/>
                <a:ea typeface="Corben"/>
                <a:cs typeface="Corben"/>
                <a:sym typeface="Corben"/>
              </a:defRPr>
            </a:lvl7pPr>
            <a:lvl8pPr marL="3657600" lvl="7" indent="-317500">
              <a:lnSpc>
                <a:spcPct val="100000"/>
              </a:lnSpc>
              <a:spcBef>
                <a:spcPts val="1600"/>
              </a:spcBef>
              <a:spcAft>
                <a:spcPts val="0"/>
              </a:spcAft>
              <a:buClr>
                <a:schemeClr val="dk1"/>
              </a:buClr>
              <a:buSzPts val="1400"/>
              <a:buFont typeface="Corben"/>
              <a:buChar char="○"/>
              <a:defRPr>
                <a:solidFill>
                  <a:schemeClr val="dk1"/>
                </a:solidFill>
                <a:latin typeface="Corben"/>
                <a:ea typeface="Corben"/>
                <a:cs typeface="Corben"/>
                <a:sym typeface="Corben"/>
              </a:defRPr>
            </a:lvl8pPr>
            <a:lvl9pPr marL="4114800" lvl="8" indent="-317500">
              <a:lnSpc>
                <a:spcPct val="100000"/>
              </a:lnSpc>
              <a:spcBef>
                <a:spcPts val="1600"/>
              </a:spcBef>
              <a:spcAft>
                <a:spcPts val="1600"/>
              </a:spcAft>
              <a:buClr>
                <a:schemeClr val="dk1"/>
              </a:buClr>
              <a:buSzPts val="1400"/>
              <a:buFont typeface="Corben"/>
              <a:buChar char="■"/>
              <a:defRPr>
                <a:solidFill>
                  <a:schemeClr val="dk1"/>
                </a:solidFill>
                <a:latin typeface="Corben"/>
                <a:ea typeface="Corben"/>
                <a:cs typeface="Corben"/>
                <a:sym typeface="Corbe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8" r:id="rId7"/>
    <p:sldLayoutId id="2147483662" r:id="rId8"/>
    <p:sldLayoutId id="2147483671" r:id="rId9"/>
    <p:sldLayoutId id="2147483682" r:id="rId10"/>
    <p:sldLayoutId id="214748368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3/22/2024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479048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8.png"/><Relationship Id="rId11" Type="http://schemas.openxmlformats.org/officeDocument/2006/relationships/image" Target="../media/image34.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46.png"/><Relationship Id="rId12"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45.png"/><Relationship Id="rId11" Type="http://schemas.openxmlformats.org/officeDocument/2006/relationships/image" Target="../media/image42.png"/><Relationship Id="rId5" Type="http://schemas.openxmlformats.org/officeDocument/2006/relationships/image" Target="../media/image44.png"/><Relationship Id="rId10" Type="http://schemas.microsoft.com/office/2007/relationships/hdphoto" Target="../media/hdphoto1.wdp"/><Relationship Id="rId4" Type="http://schemas.openxmlformats.org/officeDocument/2006/relationships/image" Target="../media/image43.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42.png"/><Relationship Id="rId4" Type="http://schemas.openxmlformats.org/officeDocument/2006/relationships/image" Target="../media/image48.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54.png"/><Relationship Id="rId4" Type="http://schemas.openxmlformats.org/officeDocument/2006/relationships/image" Target="../media/image53.sv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9.xml"/><Relationship Id="rId32" Type="http://schemas.openxmlformats.org/officeDocument/2006/relationships/image" Target="../media/image550.png"/><Relationship Id="rId4" Type="http://schemas.openxmlformats.org/officeDocument/2006/relationships/image" Target="../media/image56.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9.xml"/><Relationship Id="rId32" Type="http://schemas.openxmlformats.org/officeDocument/2006/relationships/image" Target="../media/image56.pn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42"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58.svg"/><Relationship Id="rId43"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29" Type="http://schemas.openxmlformats.org/officeDocument/2006/relationships/image" Target="../media/image61.png"/><Relationship Id="rId1" Type="http://schemas.openxmlformats.org/officeDocument/2006/relationships/slideLayout" Target="../slideLayouts/slideLayout4.xml"/><Relationship Id="rId4" Type="http://schemas.openxmlformats.org/officeDocument/2006/relationships/image" Target="../media/image61.svg"/><Relationship Id="rId30"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65.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13.png"/><Relationship Id="rId4" Type="http://schemas.openxmlformats.org/officeDocument/2006/relationships/image" Target="../media/image23.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3"/>
        <p:cNvGrpSpPr/>
        <p:nvPr/>
      </p:nvGrpSpPr>
      <p:grpSpPr>
        <a:xfrm>
          <a:off x="0" y="0"/>
          <a:ext cx="0" cy="0"/>
          <a:chOff x="0" y="0"/>
          <a:chExt cx="0" cy="0"/>
        </a:xfrm>
      </p:grpSpPr>
      <p:sp>
        <p:nvSpPr>
          <p:cNvPr id="8" name="Rounded Rectangle 7"/>
          <p:cNvSpPr/>
          <p:nvPr/>
        </p:nvSpPr>
        <p:spPr>
          <a:xfrm>
            <a:off x="244366" y="220717"/>
            <a:ext cx="8615855" cy="4721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oogle Shape;274;p41"/>
          <p:cNvGrpSpPr/>
          <p:nvPr/>
        </p:nvGrpSpPr>
        <p:grpSpPr>
          <a:xfrm>
            <a:off x="1935492" y="2843865"/>
            <a:ext cx="5202704" cy="1325941"/>
            <a:chOff x="2190875" y="4042262"/>
            <a:chExt cx="4762200" cy="943327"/>
          </a:xfrm>
        </p:grpSpPr>
        <p:sp>
          <p:nvSpPr>
            <p:cNvPr id="275" name="Google Shape;275;p41"/>
            <p:cNvSpPr/>
            <p:nvPr/>
          </p:nvSpPr>
          <p:spPr>
            <a:xfrm>
              <a:off x="2190875" y="4341189"/>
              <a:ext cx="4762200" cy="64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6" name="Google Shape;276;p41"/>
            <p:cNvSpPr/>
            <p:nvPr/>
          </p:nvSpPr>
          <p:spPr>
            <a:xfrm>
              <a:off x="2190875" y="4191726"/>
              <a:ext cx="4762200" cy="644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7" name="Google Shape;277;p41"/>
            <p:cNvSpPr/>
            <p:nvPr/>
          </p:nvSpPr>
          <p:spPr>
            <a:xfrm>
              <a:off x="2190875" y="4042262"/>
              <a:ext cx="4762200" cy="64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78" name="Google Shape;278;p41"/>
          <p:cNvSpPr/>
          <p:nvPr/>
        </p:nvSpPr>
        <p:spPr>
          <a:xfrm>
            <a:off x="797925" y="689525"/>
            <a:ext cx="1428600" cy="1428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41"/>
          <p:cNvGrpSpPr/>
          <p:nvPr/>
        </p:nvGrpSpPr>
        <p:grpSpPr>
          <a:xfrm>
            <a:off x="399071" y="520016"/>
            <a:ext cx="935700" cy="1183500"/>
            <a:chOff x="7833000" y="1146450"/>
            <a:chExt cx="935700" cy="1183500"/>
          </a:xfrm>
        </p:grpSpPr>
        <p:sp>
          <p:nvSpPr>
            <p:cNvPr id="281" name="Google Shape;281;p41"/>
            <p:cNvSpPr/>
            <p:nvPr/>
          </p:nvSpPr>
          <p:spPr>
            <a:xfrm>
              <a:off x="7833000" y="1146450"/>
              <a:ext cx="935700" cy="1183500"/>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1"/>
            <p:cNvSpPr/>
            <p:nvPr/>
          </p:nvSpPr>
          <p:spPr>
            <a:xfrm rot="2700000">
              <a:off x="8068209" y="1443963"/>
              <a:ext cx="465418" cy="588454"/>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41"/>
          <p:cNvGrpSpPr/>
          <p:nvPr/>
        </p:nvGrpSpPr>
        <p:grpSpPr>
          <a:xfrm>
            <a:off x="7910091" y="4073345"/>
            <a:ext cx="598099" cy="756493"/>
            <a:chOff x="7833000" y="1146450"/>
            <a:chExt cx="935700" cy="1183500"/>
          </a:xfrm>
        </p:grpSpPr>
        <p:sp>
          <p:nvSpPr>
            <p:cNvPr id="290" name="Google Shape;290;p41"/>
            <p:cNvSpPr/>
            <p:nvPr/>
          </p:nvSpPr>
          <p:spPr>
            <a:xfrm>
              <a:off x="7833000" y="1146450"/>
              <a:ext cx="935700" cy="1183500"/>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1"/>
            <p:cNvSpPr/>
            <p:nvPr/>
          </p:nvSpPr>
          <p:spPr>
            <a:xfrm rot="2700000">
              <a:off x="8068209" y="1443963"/>
              <a:ext cx="465418" cy="588454"/>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1442975" y="854599"/>
            <a:ext cx="6187738" cy="2862322"/>
          </a:xfrm>
          <a:prstGeom prst="rect">
            <a:avLst/>
          </a:prstGeom>
        </p:spPr>
        <p:txBody>
          <a:bodyPr wrap="square">
            <a:spAutoFit/>
          </a:bodyPr>
          <a:lstStyle/>
          <a:p>
            <a:pPr lvl="0" algn="ctr">
              <a:lnSpc>
                <a:spcPct val="150000"/>
              </a:lnSpc>
              <a:buClrTx/>
              <a:defRPr/>
            </a:pPr>
            <a:r>
              <a:rPr lang="en-US" sz="4000" b="1">
                <a:effectLst>
                  <a:outerShdw blurRad="38100" dist="38100" dir="2700000" algn="tl">
                    <a:srgbClr val="000000">
                      <a:alpha val="43137"/>
                    </a:srgbClr>
                  </a:outerShdw>
                </a:effectLst>
                <a:sym typeface="Montserrat"/>
              </a:rPr>
              <a:t>CHÀO MỪNG CÁC EM </a:t>
            </a:r>
            <a:br>
              <a:rPr lang="en-US" sz="4000" b="1">
                <a:effectLst>
                  <a:outerShdw blurRad="38100" dist="38100" dir="2700000" algn="tl">
                    <a:srgbClr val="000000">
                      <a:alpha val="43137"/>
                    </a:srgbClr>
                  </a:outerShdw>
                </a:effectLst>
                <a:sym typeface="Montserrat"/>
              </a:rPr>
            </a:br>
            <a:r>
              <a:rPr lang="en-US" sz="4000" b="1">
                <a:effectLst>
                  <a:outerShdw blurRad="38100" dist="38100" dir="2700000" algn="tl">
                    <a:srgbClr val="000000">
                      <a:alpha val="43137"/>
                    </a:srgbClr>
                  </a:outerShdw>
                </a:effectLst>
                <a:sym typeface="Montserrat"/>
              </a:rPr>
              <a:t>ĐẾN VỚI TIẾT HỌC </a:t>
            </a:r>
          </a:p>
          <a:p>
            <a:pPr lvl="0" algn="ctr">
              <a:lnSpc>
                <a:spcPct val="150000"/>
              </a:lnSpc>
              <a:buClrTx/>
              <a:defRPr/>
            </a:pPr>
            <a:r>
              <a:rPr lang="en-US" sz="4000" b="1">
                <a:effectLst>
                  <a:outerShdw blurRad="38100" dist="38100" dir="2700000" algn="tl">
                    <a:srgbClr val="000000">
                      <a:alpha val="43137"/>
                    </a:srgbClr>
                  </a:outerShdw>
                </a:effectLst>
                <a:sym typeface="Montserrat"/>
              </a:rPr>
              <a:t>HÔM NAY!</a:t>
            </a:r>
            <a:endParaRPr lang="en-US" sz="40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grpSp>
        <p:nvGrpSpPr>
          <p:cNvPr id="380" name="Google Shape;380;p45"/>
          <p:cNvGrpSpPr/>
          <p:nvPr/>
        </p:nvGrpSpPr>
        <p:grpSpPr>
          <a:xfrm>
            <a:off x="650683" y="3657038"/>
            <a:ext cx="2992238" cy="1321365"/>
            <a:chOff x="2190875" y="4042262"/>
            <a:chExt cx="4762200" cy="943327"/>
          </a:xfrm>
        </p:grpSpPr>
        <p:sp>
          <p:nvSpPr>
            <p:cNvPr id="381" name="Google Shape;381;p45"/>
            <p:cNvSpPr/>
            <p:nvPr/>
          </p:nvSpPr>
          <p:spPr>
            <a:xfrm>
              <a:off x="2190875" y="4341189"/>
              <a:ext cx="4762200" cy="64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45"/>
            <p:cNvSpPr/>
            <p:nvPr/>
          </p:nvSpPr>
          <p:spPr>
            <a:xfrm>
              <a:off x="2190875" y="4191726"/>
              <a:ext cx="4762200" cy="644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45"/>
            <p:cNvSpPr/>
            <p:nvPr/>
          </p:nvSpPr>
          <p:spPr>
            <a:xfrm>
              <a:off x="2190875" y="4042262"/>
              <a:ext cx="4762200" cy="64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1" name="Google Shape;401;p45"/>
          <p:cNvGrpSpPr/>
          <p:nvPr/>
        </p:nvGrpSpPr>
        <p:grpSpPr>
          <a:xfrm>
            <a:off x="8154917" y="4317721"/>
            <a:ext cx="509398" cy="597280"/>
            <a:chOff x="7833000" y="1146450"/>
            <a:chExt cx="935700" cy="1183500"/>
          </a:xfrm>
        </p:grpSpPr>
        <p:sp>
          <p:nvSpPr>
            <p:cNvPr id="402" name="Google Shape;402;p45"/>
            <p:cNvSpPr/>
            <p:nvPr/>
          </p:nvSpPr>
          <p:spPr>
            <a:xfrm>
              <a:off x="7833000" y="1146450"/>
              <a:ext cx="935700" cy="1183500"/>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45"/>
            <p:cNvSpPr/>
            <p:nvPr/>
          </p:nvSpPr>
          <p:spPr>
            <a:xfrm rot="2700000">
              <a:off x="8068209" y="1443963"/>
              <a:ext cx="465418" cy="588454"/>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TextBox 4"/>
          <p:cNvSpPr txBox="1"/>
          <p:nvPr/>
        </p:nvSpPr>
        <p:spPr>
          <a:xfrm>
            <a:off x="3911078" y="1311972"/>
            <a:ext cx="474574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a:ln>
                  <a:noFill/>
                </a:ln>
                <a:solidFill>
                  <a:srgbClr val="C00000"/>
                </a:solidFill>
                <a:effectLst/>
                <a:uLnTx/>
                <a:uFillTx/>
                <a:latin typeface="Arial"/>
                <a:cs typeface="Arial"/>
                <a:sym typeface="Arial"/>
              </a:rPr>
              <a:t>LUYỆN</a:t>
            </a:r>
            <a:r>
              <a:rPr kumimoji="0" lang="en-US" sz="6000" b="1" i="0" u="none" strike="noStrike" kern="0" cap="none" spc="0" normalizeH="0" noProof="0">
                <a:ln>
                  <a:noFill/>
                </a:ln>
                <a:solidFill>
                  <a:srgbClr val="C00000"/>
                </a:solidFill>
                <a:effectLst/>
                <a:uLnTx/>
                <a:uFillTx/>
                <a:latin typeface="Arial"/>
                <a:cs typeface="Arial"/>
                <a:sym typeface="Arial"/>
              </a:rPr>
              <a:t> TẬP</a:t>
            </a:r>
            <a:endParaRPr kumimoji="0" lang="en-US" sz="6000" b="1" i="0" u="none" strike="noStrike" kern="0" cap="none" spc="0" normalizeH="0" baseline="0" noProof="0">
              <a:ln>
                <a:noFill/>
              </a:ln>
              <a:solidFill>
                <a:srgbClr val="C00000"/>
              </a:solidFill>
              <a:effectLst/>
              <a:uLnTx/>
              <a:uFillTx/>
              <a:latin typeface="Arial"/>
              <a:cs typeface="Arial"/>
              <a:sym typeface="Arial"/>
            </a:endParaRPr>
          </a:p>
        </p:txBody>
      </p:sp>
      <p:pic>
        <p:nvPicPr>
          <p:cNvPr id="2" name="Picture 1"/>
          <p:cNvPicPr>
            <a:picLocks noChangeAspect="1"/>
          </p:cNvPicPr>
          <p:nvPr/>
        </p:nvPicPr>
        <p:blipFill>
          <a:blip r:embed="rId3"/>
          <a:stretch>
            <a:fillRect/>
          </a:stretch>
        </p:blipFill>
        <p:spPr>
          <a:xfrm>
            <a:off x="739866" y="938297"/>
            <a:ext cx="2693950" cy="3574848"/>
          </a:xfrm>
          <a:prstGeom prst="rect">
            <a:avLst/>
          </a:prstGeom>
        </p:spPr>
      </p:pic>
    </p:spTree>
    <p:extLst>
      <p:ext uri="{BB962C8B-B14F-4D97-AF65-F5344CB8AC3E}">
        <p14:creationId xmlns:p14="http://schemas.microsoft.com/office/powerpoint/2010/main" val="149633164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 y="-19050"/>
            <a:ext cx="9182100" cy="5162550"/>
          </a:xfrm>
          <a:prstGeom prst="rect">
            <a:avLst/>
          </a:prstGeom>
        </p:spPr>
      </p:pic>
      <p:sp>
        <p:nvSpPr>
          <p:cNvPr id="3" name="Rectangle 2"/>
          <p:cNvSpPr/>
          <p:nvPr/>
        </p:nvSpPr>
        <p:spPr>
          <a:xfrm>
            <a:off x="2019300" y="400050"/>
            <a:ext cx="5067300" cy="7617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68580" tIns="34290" rIns="68580" bIns="34290">
            <a:spAutoFit/>
          </a:bodyPr>
          <a:lstStyle/>
          <a:p>
            <a:pPr algn="ctr" defTabSz="685800">
              <a:lnSpc>
                <a:spcPct val="150000"/>
              </a:lnSpc>
              <a:buClrTx/>
            </a:pPr>
            <a:r>
              <a:rPr lang="en-US" sz="3000" b="1" kern="1200" dirty="0">
                <a:ln w="1905"/>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THU HOẠCH TRỨNG GÀ</a:t>
            </a:r>
          </a:p>
        </p:txBody>
      </p:sp>
      <p:pic>
        <p:nvPicPr>
          <p:cNvPr id="4" name="Picture 3"/>
          <p:cNvPicPr>
            <a:picLocks noChangeAspect="1"/>
          </p:cNvPicPr>
          <p:nvPr/>
        </p:nvPicPr>
        <p:blipFill>
          <a:blip r:embed="rId3"/>
          <a:stretch>
            <a:fillRect/>
          </a:stretch>
        </p:blipFill>
        <p:spPr>
          <a:xfrm>
            <a:off x="6286500" y="1643088"/>
            <a:ext cx="2438638" cy="1828978"/>
          </a:xfrm>
          <a:prstGeom prst="rect">
            <a:avLst/>
          </a:prstGeom>
        </p:spPr>
      </p:pic>
      <p:pic>
        <p:nvPicPr>
          <p:cNvPr id="5" name="Picture 4"/>
          <p:cNvPicPr>
            <a:picLocks noChangeAspect="1"/>
          </p:cNvPicPr>
          <p:nvPr/>
        </p:nvPicPr>
        <p:blipFill>
          <a:blip r:embed="rId4"/>
          <a:stretch>
            <a:fillRect/>
          </a:stretch>
        </p:blipFill>
        <p:spPr>
          <a:xfrm>
            <a:off x="3922216" y="3063939"/>
            <a:ext cx="1261469" cy="676989"/>
          </a:xfrm>
          <a:prstGeom prst="rect">
            <a:avLst/>
          </a:prstGeom>
        </p:spPr>
      </p:pic>
      <p:pic>
        <p:nvPicPr>
          <p:cNvPr id="6" name="Picture 5"/>
          <p:cNvPicPr>
            <a:picLocks noChangeAspect="1"/>
          </p:cNvPicPr>
          <p:nvPr/>
        </p:nvPicPr>
        <p:blipFill>
          <a:blip r:embed="rId5"/>
          <a:stretch>
            <a:fillRect/>
          </a:stretch>
        </p:blipFill>
        <p:spPr>
          <a:xfrm flipH="1">
            <a:off x="228600" y="1847850"/>
            <a:ext cx="2261631" cy="3109167"/>
          </a:xfrm>
          <a:prstGeom prst="rect">
            <a:avLst/>
          </a:prstGeom>
        </p:spPr>
      </p:pic>
      <p:sp>
        <p:nvSpPr>
          <p:cNvPr id="7" name="Rounded Rectangle 6"/>
          <p:cNvSpPr/>
          <p:nvPr/>
        </p:nvSpPr>
        <p:spPr>
          <a:xfrm>
            <a:off x="647700" y="3629705"/>
            <a:ext cx="7810500" cy="1356156"/>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just" defTabSz="685800">
              <a:lnSpc>
                <a:spcPct val="150000"/>
              </a:lnSpc>
              <a:buClrTx/>
            </a:pPr>
            <a:r>
              <a:rPr lang="en-US" sz="1850" kern="1200" err="1">
                <a:solidFill>
                  <a:prstClr val="white"/>
                </a:solidFill>
                <a:latin typeface="Arial" panose="020B0604020202020204" pitchFamily="34" charset="0"/>
                <a:cs typeface="Arial" panose="020B0604020202020204" pitchFamily="34" charset="0"/>
              </a:rPr>
              <a:t>Những</a:t>
            </a:r>
            <a:r>
              <a:rPr lang="en-US" sz="1850" kern="1200">
                <a:solidFill>
                  <a:prstClr val="white"/>
                </a:solidFill>
                <a:latin typeface="Arial" panose="020B0604020202020204" pitchFamily="34" charset="0"/>
                <a:cs typeface="Arial" panose="020B0604020202020204" pitchFamily="34" charset="0"/>
              </a:rPr>
              <a:t> chú gà mái </a:t>
            </a:r>
            <a:r>
              <a:rPr lang="en-US" sz="1850" kern="1200" dirty="0" err="1">
                <a:solidFill>
                  <a:prstClr val="white"/>
                </a:solidFill>
                <a:latin typeface="Arial" panose="020B0604020202020204" pitchFamily="34" charset="0"/>
                <a:cs typeface="Arial" panose="020B0604020202020204" pitchFamily="34" charset="0"/>
              </a:rPr>
              <a:t>của</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chúng</a:t>
            </a:r>
            <a:r>
              <a:rPr lang="en-US" sz="1850" kern="1200" dirty="0">
                <a:solidFill>
                  <a:prstClr val="white"/>
                </a:solidFill>
                <a:latin typeface="Arial" panose="020B0604020202020204" pitchFamily="34" charset="0"/>
                <a:cs typeface="Arial" panose="020B0604020202020204" pitchFamily="34" charset="0"/>
              </a:rPr>
              <a:t> ta </a:t>
            </a:r>
            <a:r>
              <a:rPr lang="en-US" sz="1850" kern="1200" dirty="0" err="1">
                <a:solidFill>
                  <a:prstClr val="white"/>
                </a:solidFill>
                <a:latin typeface="Arial" panose="020B0604020202020204" pitchFamily="34" charset="0"/>
                <a:cs typeface="Arial" panose="020B0604020202020204" pitchFamily="34" charset="0"/>
              </a:rPr>
              <a:t>đã</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đẻ</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rất</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nhiều</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trứng</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Bạn</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hãy</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giúp</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mình</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thu</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hoạch</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số</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trứng</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đó</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bằng</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cách</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trả</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lời</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các</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câu</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hỏi</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nhé</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Khi</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bạn</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trả</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lời</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đúng</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là</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trứng</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đã</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vào</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giỏ</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của</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mình</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rồi</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đấy</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Nào</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bắt</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đầu</a:t>
            </a:r>
            <a:r>
              <a:rPr lang="en-US" sz="1850" kern="1200" dirty="0">
                <a:solidFill>
                  <a:prstClr val="white"/>
                </a:solidFill>
                <a:latin typeface="Arial" panose="020B0604020202020204" pitchFamily="34" charset="0"/>
                <a:cs typeface="Arial" panose="020B0604020202020204" pitchFamily="34" charset="0"/>
              </a:rPr>
              <a:t> </a:t>
            </a:r>
            <a:r>
              <a:rPr lang="en-US" sz="1850" kern="1200" dirty="0" err="1">
                <a:solidFill>
                  <a:prstClr val="white"/>
                </a:solidFill>
                <a:latin typeface="Arial" panose="020B0604020202020204" pitchFamily="34" charset="0"/>
                <a:cs typeface="Arial" panose="020B0604020202020204" pitchFamily="34" charset="0"/>
              </a:rPr>
              <a:t>thôi</a:t>
            </a:r>
            <a:r>
              <a:rPr lang="en-US" sz="1850" kern="1200" dirty="0">
                <a:solidFill>
                  <a:prstClr val="white"/>
                </a:solidFill>
                <a:latin typeface="Arial" panose="020B0604020202020204" pitchFamily="34" charset="0"/>
                <a:cs typeface="Arial" panose="020B0604020202020204" pitchFamily="34" charset="0"/>
              </a:rPr>
              <a:t>!</a:t>
            </a:r>
            <a:endParaRPr lang="vi-VN" sz="1850" kern="1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75643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 y="-19050"/>
            <a:ext cx="9182100" cy="5162550"/>
          </a:xfrm>
          <a:prstGeom prst="rect">
            <a:avLst/>
          </a:prstGeom>
        </p:spPr>
      </p:pic>
      <mc:AlternateContent xmlns:mc="http://schemas.openxmlformats.org/markup-compatibility/2006" xmlns:a14="http://schemas.microsoft.com/office/drawing/2010/main">
        <mc:Choice Requires="a14">
          <p:sp>
            <p:nvSpPr>
              <p:cNvPr id="5" name="Hexagon 4"/>
              <p:cNvSpPr/>
              <p:nvPr/>
            </p:nvSpPr>
            <p:spPr>
              <a:xfrm>
                <a:off x="1203095" y="2834878"/>
                <a:ext cx="2946818" cy="7228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15240" algn="ctr" defTabSz="457200">
                  <a:spcBef>
                    <a:spcPts val="150"/>
                  </a:spcBef>
                  <a:spcAft>
                    <a:spcPts val="150"/>
                  </a:spcAft>
                  <a:buClrTx/>
                </a:pPr>
                <a:r>
                  <a:rPr lang="vi-VN" sz="2100" kern="1200">
                    <a:solidFill>
                      <a:prstClr val="white"/>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f>
                      <m:fPr>
                        <m:ctrlPr>
                          <a:rPr lang="vi-VN" sz="2100" i="1" kern="1200" smtClean="0">
                            <a:solidFill>
                              <a:prstClr val="white"/>
                            </a:solidFill>
                            <a:latin typeface="Cambria Math" panose="02040503050406030204" pitchFamily="18" charset="0"/>
                            <a:cs typeface="Times New Roman" panose="02020603050405020304" pitchFamily="18" charset="0"/>
                          </a:rPr>
                        </m:ctrlPr>
                      </m:fPr>
                      <m:num>
                        <m:r>
                          <a:rPr lang="en-US" sz="2100" b="0" i="1" kern="1200" smtClean="0">
                            <a:solidFill>
                              <a:prstClr val="white"/>
                            </a:solidFill>
                            <a:latin typeface="Cambria Math" panose="02040503050406030204" pitchFamily="18" charset="0"/>
                            <a:cs typeface="Times New Roman" panose="02020603050405020304" pitchFamily="18" charset="0"/>
                          </a:rPr>
                          <m:t>17</m:t>
                        </m:r>
                      </m:num>
                      <m:den>
                        <m:r>
                          <a:rPr lang="en-US" sz="2100" b="0" i="1" kern="1200" smtClean="0">
                            <a:solidFill>
                              <a:prstClr val="white"/>
                            </a:solidFill>
                            <a:latin typeface="Cambria Math" panose="02040503050406030204" pitchFamily="18" charset="0"/>
                            <a:cs typeface="Times New Roman" panose="02020603050405020304" pitchFamily="18" charset="0"/>
                          </a:rPr>
                          <m:t>30</m:t>
                        </m:r>
                      </m:den>
                    </m:f>
                  </m:oMath>
                </a14:m>
                <a:endParaRPr lang="en-US" sz="2100" kern="120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Hexagon 4"/>
              <p:cNvSpPr>
                <a:spLocks noRot="1" noChangeAspect="1" noMove="1" noResize="1" noEditPoints="1" noAdjustHandles="1" noChangeArrowheads="1" noChangeShapeType="1" noTextEdit="1"/>
              </p:cNvSpPr>
              <p:nvPr/>
            </p:nvSpPr>
            <p:spPr>
              <a:xfrm>
                <a:off x="1203095" y="2834878"/>
                <a:ext cx="2946818" cy="722802"/>
              </a:xfrm>
              <a:prstGeom prst="hexagon">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exagon 6"/>
              <p:cNvSpPr/>
              <p:nvPr/>
            </p:nvSpPr>
            <p:spPr>
              <a:xfrm>
                <a:off x="1203095" y="4077711"/>
                <a:ext cx="2946818" cy="7228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15240" lvl="0" algn="ctr" defTabSz="457200">
                  <a:spcBef>
                    <a:spcPts val="150"/>
                  </a:spcBef>
                  <a:spcAft>
                    <a:spcPts val="150"/>
                  </a:spcAft>
                  <a:buClrTx/>
                </a:pPr>
                <a:r>
                  <a:rPr lang="vi-VN" sz="2100" kern="1200">
                    <a:solidFill>
                      <a:prstClr val="white"/>
                    </a:solidFill>
                    <a:latin typeface="Arial" panose="020B0604020202020204" pitchFamily="34" charset="0"/>
                    <a:ea typeface="Times New Roman" panose="02020603050405020304" pitchFamily="18" charset="0"/>
                    <a:cs typeface="Arial" panose="020B0604020202020204" pitchFamily="34" charset="0"/>
                  </a:rPr>
                  <a:t>B.</a:t>
                </a:r>
                <a:r>
                  <a:rPr lang="en-US" sz="2100" kern="120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vi-VN" sz="2100" i="1" kern="1200">
                            <a:solidFill>
                              <a:prstClr val="white"/>
                            </a:solidFill>
                            <a:latin typeface="Cambria Math" panose="02040503050406030204" pitchFamily="18" charset="0"/>
                            <a:cs typeface="Times New Roman" panose="02020603050405020304" pitchFamily="18" charset="0"/>
                          </a:rPr>
                        </m:ctrlPr>
                      </m:fPr>
                      <m:num>
                        <m:r>
                          <a:rPr lang="en-US" sz="2100" i="1" kern="1200">
                            <a:solidFill>
                              <a:prstClr val="white"/>
                            </a:solidFill>
                            <a:latin typeface="Cambria Math" panose="02040503050406030204" pitchFamily="18" charset="0"/>
                            <a:cs typeface="Times New Roman" panose="02020603050405020304" pitchFamily="18" charset="0"/>
                          </a:rPr>
                          <m:t>1</m:t>
                        </m:r>
                        <m:r>
                          <a:rPr lang="en-US" sz="2100" b="0" i="1" kern="1200" smtClean="0">
                            <a:solidFill>
                              <a:prstClr val="white"/>
                            </a:solidFill>
                            <a:latin typeface="Cambria Math" panose="02040503050406030204" pitchFamily="18" charset="0"/>
                            <a:cs typeface="Times New Roman" panose="02020603050405020304" pitchFamily="18" charset="0"/>
                          </a:rPr>
                          <m:t>5</m:t>
                        </m:r>
                      </m:num>
                      <m:den>
                        <m:r>
                          <a:rPr lang="en-US" sz="2100" b="0" i="1" kern="1200" smtClean="0">
                            <a:solidFill>
                              <a:prstClr val="white"/>
                            </a:solidFill>
                            <a:latin typeface="Cambria Math" panose="02040503050406030204" pitchFamily="18" charset="0"/>
                            <a:cs typeface="Times New Roman" panose="02020603050405020304" pitchFamily="18" charset="0"/>
                          </a:rPr>
                          <m:t>29</m:t>
                        </m:r>
                      </m:den>
                    </m:f>
                  </m:oMath>
                </a14:m>
                <a:endParaRPr lang="en-US" sz="2100" kern="120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Hexagon 6"/>
              <p:cNvSpPr>
                <a:spLocks noRot="1" noChangeAspect="1" noMove="1" noResize="1" noEditPoints="1" noAdjustHandles="1" noChangeArrowheads="1" noChangeShapeType="1" noTextEdit="1"/>
              </p:cNvSpPr>
              <p:nvPr/>
            </p:nvSpPr>
            <p:spPr>
              <a:xfrm>
                <a:off x="1203095" y="4077711"/>
                <a:ext cx="2946818" cy="722802"/>
              </a:xfrm>
              <a:prstGeom prst="hexagon">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exagon 8"/>
              <p:cNvSpPr/>
              <p:nvPr/>
            </p:nvSpPr>
            <p:spPr>
              <a:xfrm>
                <a:off x="5629982" y="2851711"/>
                <a:ext cx="2946818" cy="7228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r>
                  <a:rPr lang="vi-VN" sz="2100" kern="1200">
                    <a:solidFill>
                      <a:prstClr val="white"/>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f>
                      <m:fPr>
                        <m:ctrlPr>
                          <a:rPr lang="en-US" sz="2100" i="1" kern="1200">
                            <a:solidFill>
                              <a:prstClr val="white"/>
                            </a:solidFill>
                            <a:latin typeface="Cambria Math" panose="02040503050406030204" pitchFamily="18" charset="0"/>
                            <a:cs typeface="Times New Roman" panose="02020603050405020304" pitchFamily="18" charset="0"/>
                          </a:rPr>
                        </m:ctrlPr>
                      </m:fPr>
                      <m:num>
                        <m:r>
                          <a:rPr lang="vi-VN" sz="2100" i="1" kern="1200">
                            <a:solidFill>
                              <a:prstClr val="white"/>
                            </a:solidFill>
                            <a:latin typeface="Cambria Math" panose="02040503050406030204" pitchFamily="18" charset="0"/>
                            <a:ea typeface="Arial" panose="020B0604020202020204" pitchFamily="34" charset="0"/>
                            <a:cs typeface="Times New Roman" panose="02020603050405020304" pitchFamily="18" charset="0"/>
                          </a:rPr>
                          <m:t>1</m:t>
                        </m:r>
                      </m:num>
                      <m:den>
                        <m:r>
                          <a:rPr lang="en-US" sz="2100" i="1" kern="12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den>
                    </m:f>
                  </m:oMath>
                </a14:m>
                <a:endParaRPr lang="vi-VN" sz="2100" b="1" kern="1200" dirty="0">
                  <a:solidFill>
                    <a:prstClr val="white"/>
                  </a:solidFill>
                  <a:latin typeface="Arial" panose="020B0604020202020204" pitchFamily="34" charset="0"/>
                  <a:cs typeface="Arial" panose="020B0604020202020204" pitchFamily="34" charset="0"/>
                </a:endParaRPr>
              </a:p>
            </p:txBody>
          </p:sp>
        </mc:Choice>
        <mc:Fallback xmlns="">
          <p:sp>
            <p:nvSpPr>
              <p:cNvPr id="9" name="Hexagon 8"/>
              <p:cNvSpPr>
                <a:spLocks noRot="1" noChangeAspect="1" noMove="1" noResize="1" noEditPoints="1" noAdjustHandles="1" noChangeArrowheads="1" noChangeShapeType="1" noTextEdit="1"/>
              </p:cNvSpPr>
              <p:nvPr/>
            </p:nvSpPr>
            <p:spPr>
              <a:xfrm>
                <a:off x="5629982" y="2851711"/>
                <a:ext cx="2946818" cy="722802"/>
              </a:xfrm>
              <a:prstGeom prst="hexagon">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exagon 10"/>
              <p:cNvSpPr/>
              <p:nvPr/>
            </p:nvSpPr>
            <p:spPr>
              <a:xfrm>
                <a:off x="5629982" y="4006941"/>
                <a:ext cx="2946818" cy="7228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r>
                  <a:rPr lang="vi-VN" sz="2100" kern="1200">
                    <a:solidFill>
                      <a:prstClr val="white"/>
                    </a:solidFill>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f>
                      <m:fPr>
                        <m:ctrlPr>
                          <a:rPr lang="vi-VN" sz="2100" i="1" kern="1200" smtClean="0">
                            <a:solidFill>
                              <a:prstClr val="white"/>
                            </a:solidFill>
                            <a:latin typeface="Cambria Math" panose="02040503050406030204" pitchFamily="18" charset="0"/>
                            <a:cs typeface="Times New Roman" panose="02020603050405020304" pitchFamily="18" charset="0"/>
                          </a:rPr>
                        </m:ctrlPr>
                      </m:fPr>
                      <m:num>
                        <m:r>
                          <a:rPr lang="en-US" sz="2100" b="0" i="1" kern="1200" smtClean="0">
                            <a:solidFill>
                              <a:prstClr val="white"/>
                            </a:solidFill>
                            <a:latin typeface="Cambria Math" panose="02040503050406030204" pitchFamily="18" charset="0"/>
                            <a:cs typeface="Times New Roman" panose="02020603050405020304" pitchFamily="18" charset="0"/>
                          </a:rPr>
                          <m:t>3</m:t>
                        </m:r>
                      </m:num>
                      <m:den>
                        <m:r>
                          <a:rPr lang="en-US" sz="2100" b="0" i="1" kern="1200" smtClean="0">
                            <a:solidFill>
                              <a:prstClr val="white"/>
                            </a:solidFill>
                            <a:latin typeface="Cambria Math" panose="02040503050406030204" pitchFamily="18" charset="0"/>
                            <a:cs typeface="Times New Roman" panose="02020603050405020304" pitchFamily="18" charset="0"/>
                          </a:rPr>
                          <m:t>5</m:t>
                        </m:r>
                      </m:den>
                    </m:f>
                  </m:oMath>
                </a14:m>
                <a:endParaRPr lang="vi-VN" sz="2100" b="1" kern="1200" dirty="0">
                  <a:solidFill>
                    <a:prstClr val="white"/>
                  </a:solidFill>
                  <a:latin typeface="Arial" panose="020B0604020202020204" pitchFamily="34" charset="0"/>
                  <a:cs typeface="Arial" panose="020B0604020202020204" pitchFamily="34" charset="0"/>
                </a:endParaRPr>
              </a:p>
            </p:txBody>
          </p:sp>
        </mc:Choice>
        <mc:Fallback xmlns="">
          <p:sp>
            <p:nvSpPr>
              <p:cNvPr id="11" name="Hexagon 10"/>
              <p:cNvSpPr>
                <a:spLocks noRot="1" noChangeAspect="1" noMove="1" noResize="1" noEditPoints="1" noAdjustHandles="1" noChangeArrowheads="1" noChangeShapeType="1" noTextEdit="1"/>
              </p:cNvSpPr>
              <p:nvPr/>
            </p:nvSpPr>
            <p:spPr>
              <a:xfrm>
                <a:off x="5629982" y="4006941"/>
                <a:ext cx="2946818" cy="722802"/>
              </a:xfrm>
              <a:prstGeom prst="hexagon">
                <a:avLst/>
              </a:prstGeom>
              <a:blipFill>
                <a:blip r:embed="rId7"/>
                <a:stretch>
                  <a:fillRect/>
                </a:stretch>
              </a:blipFill>
            </p:spPr>
            <p:txBody>
              <a:bodyPr/>
              <a:lstStyle/>
              <a:p>
                <a:r>
                  <a:rPr lang="en-US">
                    <a:noFill/>
                  </a:rPr>
                  <a:t> </a:t>
                </a:r>
              </a:p>
            </p:txBody>
          </p:sp>
        </mc:Fallback>
      </mc:AlternateContent>
      <p:sp>
        <p:nvSpPr>
          <p:cNvPr id="12" name="TextBox 11"/>
          <p:cNvSpPr txBox="1"/>
          <p:nvPr/>
        </p:nvSpPr>
        <p:spPr>
          <a:xfrm rot="21156679">
            <a:off x="1061340" y="1636458"/>
            <a:ext cx="2164503" cy="67710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685800">
              <a:buClrTx/>
              <a:defRPr/>
            </a:pP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Yeah,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Đúng</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defTabSz="685800">
              <a:buClrTx/>
              <a:defRPr/>
            </a:pP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bạn</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giỏi</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vi-VN"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p:cNvSpPr txBox="1"/>
          <p:nvPr/>
        </p:nvSpPr>
        <p:spPr>
          <a:xfrm>
            <a:off x="6210300" y="1902261"/>
            <a:ext cx="2035983"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a:buClrTx/>
              <a:defRPr/>
            </a:pPr>
            <a:r>
              <a:rPr lang="en-US" sz="1900" b="1" kern="1200" dirty="0">
                <a:solidFill>
                  <a:prstClr val="black"/>
                </a:solidFill>
                <a:latin typeface="Arial" panose="020B0604020202020204" pitchFamily="34" charset="0"/>
                <a:cs typeface="Arial" panose="020B0604020202020204" pitchFamily="34" charset="0"/>
              </a:rPr>
              <a:t>Ồ, </a:t>
            </a:r>
            <a:r>
              <a:rPr lang="en-US" sz="1900" b="1" kern="1200" dirty="0" err="1">
                <a:solidFill>
                  <a:prstClr val="black"/>
                </a:solidFill>
                <a:latin typeface="Arial" panose="020B0604020202020204" pitchFamily="34" charset="0"/>
                <a:cs typeface="Arial" panose="020B0604020202020204" pitchFamily="34" charset="0"/>
              </a:rPr>
              <a:t>tiếc</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quá</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sai</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mất</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rồi</a:t>
            </a:r>
            <a:r>
              <a:rPr lang="en-US" sz="1900" b="1" kern="1200" dirty="0">
                <a:solidFill>
                  <a:prstClr val="black"/>
                </a:solidFill>
                <a:latin typeface="Arial" panose="020B0604020202020204" pitchFamily="34" charset="0"/>
                <a:cs typeface="Arial" panose="020B0604020202020204" pitchFamily="34" charset="0"/>
              </a:rPr>
              <a:t>!</a:t>
            </a:r>
            <a:endParaRPr lang="vi-VN" sz="1900" b="1" kern="1200" dirty="0">
              <a:solidFill>
                <a:prstClr val="black"/>
              </a:solidFill>
              <a:latin typeface="Arial" panose="020B0604020202020204" pitchFamily="34" charset="0"/>
              <a:cs typeface="Arial" panose="020B0604020202020204" pitchFamily="34" charset="0"/>
            </a:endParaRPr>
          </a:p>
        </p:txBody>
      </p:sp>
      <p:pic>
        <p:nvPicPr>
          <p:cNvPr id="15" name="Picture 14" descr="egg-2151891_960_720.png"/>
          <p:cNvPicPr>
            <a:picLocks noChangeAspect="1"/>
          </p:cNvPicPr>
          <p:nvPr/>
        </p:nvPicPr>
        <p:blipFill>
          <a:blip r:embed="rId8" cstate="print"/>
          <a:stretch>
            <a:fillRect/>
          </a:stretch>
        </p:blipFill>
        <p:spPr>
          <a:xfrm>
            <a:off x="3134659" y="2009419"/>
            <a:ext cx="785662" cy="785662"/>
          </a:xfrm>
          <a:prstGeom prst="rect">
            <a:avLst/>
          </a:prstGeom>
        </p:spPr>
      </p:pic>
      <p:pic>
        <p:nvPicPr>
          <p:cNvPr id="16" name="Picture 15" descr="egg-2151896__340.png"/>
          <p:cNvPicPr>
            <a:picLocks noChangeAspect="1"/>
          </p:cNvPicPr>
          <p:nvPr/>
        </p:nvPicPr>
        <p:blipFill>
          <a:blip r:embed="rId9" cstate="print">
            <a:clrChange>
              <a:clrFrom>
                <a:srgbClr val="000000">
                  <a:alpha val="0"/>
                </a:srgbClr>
              </a:clrFrom>
              <a:clrTo>
                <a:srgbClr val="000000">
                  <a:alpha val="0"/>
                </a:srgbClr>
              </a:clrTo>
            </a:clrChange>
          </a:blip>
          <a:stretch>
            <a:fillRect/>
          </a:stretch>
        </p:blipFill>
        <p:spPr>
          <a:xfrm>
            <a:off x="5312583" y="1719186"/>
            <a:ext cx="814017" cy="814017"/>
          </a:xfrm>
          <a:prstGeom prst="rect">
            <a:avLst/>
          </a:prstGeom>
        </p:spPr>
      </p:pic>
      <p:pic>
        <p:nvPicPr>
          <p:cNvPr id="21" name="Picture 20"/>
          <p:cNvPicPr>
            <a:picLocks noChangeAspect="1"/>
          </p:cNvPicPr>
          <p:nvPr/>
        </p:nvPicPr>
        <p:blipFill>
          <a:blip r:embed="rId10"/>
          <a:stretch>
            <a:fillRect/>
          </a:stretch>
        </p:blipFill>
        <p:spPr>
          <a:xfrm>
            <a:off x="456924" y="2828614"/>
            <a:ext cx="559406" cy="768995"/>
          </a:xfrm>
          <a:prstGeom prst="rect">
            <a:avLst/>
          </a:prstGeom>
        </p:spPr>
      </p:pic>
      <p:pic>
        <p:nvPicPr>
          <p:cNvPr id="22" name="Picture 21"/>
          <p:cNvPicPr>
            <a:picLocks noChangeAspect="1"/>
          </p:cNvPicPr>
          <p:nvPr/>
        </p:nvPicPr>
        <p:blipFill>
          <a:blip r:embed="rId10"/>
          <a:stretch>
            <a:fillRect/>
          </a:stretch>
        </p:blipFill>
        <p:spPr>
          <a:xfrm>
            <a:off x="454918" y="4006941"/>
            <a:ext cx="559406" cy="768995"/>
          </a:xfrm>
          <a:prstGeom prst="rect">
            <a:avLst/>
          </a:prstGeom>
        </p:spPr>
      </p:pic>
      <p:pic>
        <p:nvPicPr>
          <p:cNvPr id="23" name="Picture 22"/>
          <p:cNvPicPr>
            <a:picLocks noChangeAspect="1"/>
          </p:cNvPicPr>
          <p:nvPr/>
        </p:nvPicPr>
        <p:blipFill>
          <a:blip r:embed="rId10"/>
          <a:stretch>
            <a:fillRect/>
          </a:stretch>
        </p:blipFill>
        <p:spPr>
          <a:xfrm>
            <a:off x="4878862" y="2828614"/>
            <a:ext cx="559406" cy="768995"/>
          </a:xfrm>
          <a:prstGeom prst="rect">
            <a:avLst/>
          </a:prstGeom>
        </p:spPr>
      </p:pic>
      <p:pic>
        <p:nvPicPr>
          <p:cNvPr id="24" name="Picture 23"/>
          <p:cNvPicPr>
            <a:picLocks noChangeAspect="1"/>
          </p:cNvPicPr>
          <p:nvPr/>
        </p:nvPicPr>
        <p:blipFill>
          <a:blip r:embed="rId10"/>
          <a:stretch>
            <a:fillRect/>
          </a:stretch>
        </p:blipFill>
        <p:spPr>
          <a:xfrm>
            <a:off x="4883533" y="4006941"/>
            <a:ext cx="559406" cy="768995"/>
          </a:xfrm>
          <a:prstGeom prst="rect">
            <a:avLst/>
          </a:prstGeom>
        </p:spPr>
      </p:pic>
      <p:pic>
        <p:nvPicPr>
          <p:cNvPr id="25" name="Picture 24"/>
          <p:cNvPicPr>
            <a:picLocks noChangeAspect="1"/>
          </p:cNvPicPr>
          <p:nvPr/>
        </p:nvPicPr>
        <p:blipFill>
          <a:blip r:embed="rId11"/>
          <a:stretch>
            <a:fillRect/>
          </a:stretch>
        </p:blipFill>
        <p:spPr>
          <a:xfrm>
            <a:off x="8338269" y="4705350"/>
            <a:ext cx="656771" cy="352467"/>
          </a:xfrm>
          <a:prstGeom prst="rect">
            <a:avLst/>
          </a:prstGeom>
        </p:spPr>
      </p:pic>
      <p:sp>
        <p:nvSpPr>
          <p:cNvPr id="27" name="Rounded Rectangle 26"/>
          <p:cNvSpPr/>
          <p:nvPr/>
        </p:nvSpPr>
        <p:spPr>
          <a:xfrm>
            <a:off x="174458" y="131658"/>
            <a:ext cx="8801100" cy="1274567"/>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just">
              <a:lnSpc>
                <a:spcPct val="150000"/>
              </a:lnSpc>
              <a:spcBef>
                <a:spcPts val="300"/>
              </a:spcBef>
              <a:spcAft>
                <a:spcPts val="300"/>
              </a:spcAft>
            </a:pPr>
            <a:r>
              <a:rPr lang="fr-FR" sz="1900" b="1">
                <a:latin typeface="Arial" panose="020B0604020202020204" pitchFamily="34" charset="0"/>
                <a:ea typeface="Arial" panose="020B0604020202020204" pitchFamily="34" charset="0"/>
                <a:cs typeface="Arial" panose="020B0604020202020204" pitchFamily="34" charset="0"/>
              </a:rPr>
              <a:t>Câu 1.</a:t>
            </a:r>
            <a:r>
              <a:rPr lang="fr-FR" sz="1900">
                <a:latin typeface="Arial" panose="020B0604020202020204" pitchFamily="34" charset="0"/>
                <a:ea typeface="Arial" panose="020B0604020202020204" pitchFamily="34" charset="0"/>
                <a:cs typeface="Arial" panose="020B0604020202020204" pitchFamily="34" charset="0"/>
              </a:rPr>
              <a:t> </a:t>
            </a:r>
            <a:r>
              <a:rPr lang="vi-VN" sz="1900">
                <a:latin typeface="Arial" panose="020B0604020202020204" pitchFamily="34" charset="0"/>
                <a:ea typeface="Calibri" panose="020F0502020204030204" pitchFamily="34" charset="0"/>
                <a:cs typeface="Arial" panose="020B0604020202020204" pitchFamily="34" charset="0"/>
              </a:rPr>
              <a:t>Tính xác suất thực nghiệm của biến cố “Mặt xuất hiện của đồng xu là mặt Ngửa” trong trường hợp “Tung một đồng xu 30 lần liên tiếp, có 17 lần xuất hiện mặt Ngửa”</a:t>
            </a:r>
            <a:endParaRPr lang="en-US" sz="19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36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 y="-19050"/>
            <a:ext cx="9182100" cy="5162550"/>
          </a:xfrm>
          <a:prstGeom prst="rect">
            <a:avLst/>
          </a:prstGeom>
        </p:spPr>
      </p:pic>
      <p:sp>
        <p:nvSpPr>
          <p:cNvPr id="27" name="Rounded Rectangle 26"/>
          <p:cNvSpPr/>
          <p:nvPr/>
        </p:nvSpPr>
        <p:spPr>
          <a:xfrm>
            <a:off x="160421" y="147596"/>
            <a:ext cx="8801100" cy="1447402"/>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marR="30480" algn="just">
              <a:lnSpc>
                <a:spcPct val="150000"/>
              </a:lnSpc>
              <a:spcBef>
                <a:spcPts val="300"/>
              </a:spcBef>
              <a:spcAft>
                <a:spcPts val="300"/>
              </a:spcAft>
            </a:pPr>
            <a:r>
              <a:rPr lang="fr-FR" sz="1900" b="1">
                <a:latin typeface="Arial" panose="020B0604020202020204" pitchFamily="34" charset="0"/>
                <a:ea typeface="Times New Roman" panose="02020603050405020304" pitchFamily="18" charset="0"/>
                <a:cs typeface="Arial" panose="020B0604020202020204" pitchFamily="34" charset="0"/>
              </a:rPr>
              <a:t>Câu 2</a:t>
            </a:r>
            <a:r>
              <a:rPr lang="fr-FR" sz="1900">
                <a:latin typeface="Arial" panose="020B0604020202020204" pitchFamily="34" charset="0"/>
                <a:ea typeface="Times New Roman" panose="02020603050405020304" pitchFamily="18" charset="0"/>
                <a:cs typeface="Arial" panose="020B0604020202020204" pitchFamily="34" charset="0"/>
              </a:rPr>
              <a:t>. </a:t>
            </a:r>
            <a:r>
              <a:rPr lang="vi-VN" sz="1900">
                <a:latin typeface="Arial" panose="020B0604020202020204" pitchFamily="34" charset="0"/>
                <a:ea typeface="Times New Roman" panose="02020603050405020304" pitchFamily="18" charset="0"/>
                <a:cs typeface="Arial" panose="020B0604020202020204" pitchFamily="34" charset="0"/>
              </a:rPr>
              <a:t>Viết ngẫu nhiên một số tự nhiên có hai chữ số. Tìm các phần tử của tập hợp D gồm các kết quả có thể xảy ra đối với số tự nhiên được viết ra của biến cố sau “Số tự nhiên được viết ra là bình phương của một số tự nhiên”.</a:t>
            </a:r>
            <a:endParaRPr lang="en-US" sz="190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Hexagon 4"/>
          <p:cNvSpPr/>
          <p:nvPr/>
        </p:nvSpPr>
        <p:spPr>
          <a:xfrm>
            <a:off x="1273455" y="2893634"/>
            <a:ext cx="3504779" cy="42862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15240" defTabSz="457200">
              <a:lnSpc>
                <a:spcPct val="150000"/>
              </a:lnSpc>
              <a:spcBef>
                <a:spcPts val="150"/>
              </a:spcBef>
              <a:spcAft>
                <a:spcPts val="150"/>
              </a:spcAft>
              <a:buClrTx/>
            </a:pPr>
            <a:r>
              <a:rPr lang="vi-VN" sz="1900" kern="1200">
                <a:solidFill>
                  <a:prstClr val="white"/>
                </a:solidFill>
                <a:ea typeface="Times New Roman" panose="02020603050405020304" pitchFamily="18" charset="0"/>
                <a:cs typeface="Times New Roman" panose="02020603050405020304" pitchFamily="18" charset="0"/>
              </a:rPr>
              <a:t>B. 16, 25, 36, 49, 64, 81</a:t>
            </a:r>
            <a:endParaRPr lang="en-US" sz="1900" kern="1200">
              <a:solidFill>
                <a:prstClr val="white"/>
              </a:solidFill>
              <a:latin typeface="Calibri"/>
              <a:ea typeface="Times New Roman" panose="02020603050405020304" pitchFamily="18" charset="0"/>
            </a:endParaRPr>
          </a:p>
        </p:txBody>
      </p:sp>
      <p:sp>
        <p:nvSpPr>
          <p:cNvPr id="7" name="Hexagon 6"/>
          <p:cNvSpPr/>
          <p:nvPr/>
        </p:nvSpPr>
        <p:spPr>
          <a:xfrm>
            <a:off x="1273455" y="4511966"/>
            <a:ext cx="3504779" cy="42862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15240" defTabSz="457200">
              <a:lnSpc>
                <a:spcPct val="150000"/>
              </a:lnSpc>
              <a:spcBef>
                <a:spcPts val="150"/>
              </a:spcBef>
              <a:spcAft>
                <a:spcPts val="150"/>
              </a:spcAft>
              <a:buClrTx/>
            </a:pPr>
            <a:r>
              <a:rPr lang="vi-VN" sz="1900" kern="1200">
                <a:solidFill>
                  <a:prstClr val="white"/>
                </a:solidFill>
                <a:ea typeface="Times New Roman" panose="02020603050405020304" pitchFamily="18" charset="0"/>
                <a:cs typeface="Times New Roman" panose="02020603050405020304" pitchFamily="18" charset="0"/>
              </a:rPr>
              <a:t>D. 16, 25, 36, 55, 64, 81</a:t>
            </a:r>
            <a:endParaRPr lang="en-US" sz="1900" kern="1200">
              <a:solidFill>
                <a:prstClr val="white"/>
              </a:solidFill>
              <a:latin typeface="Calibri"/>
              <a:ea typeface="Times New Roman" panose="02020603050405020304" pitchFamily="18" charset="0"/>
            </a:endParaRPr>
          </a:p>
        </p:txBody>
      </p:sp>
      <p:sp>
        <p:nvSpPr>
          <p:cNvPr id="9" name="Hexagon 8"/>
          <p:cNvSpPr/>
          <p:nvPr/>
        </p:nvSpPr>
        <p:spPr>
          <a:xfrm>
            <a:off x="1282729" y="3717286"/>
            <a:ext cx="3504779" cy="42862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685800">
              <a:buClrTx/>
            </a:pPr>
            <a:r>
              <a:rPr lang="vi-VN" sz="1900" kern="1200">
                <a:solidFill>
                  <a:prstClr val="white"/>
                </a:solidFill>
                <a:ea typeface="Arial" panose="020B0604020202020204" pitchFamily="34" charset="0"/>
              </a:rPr>
              <a:t>C. 16, 25, 36, 49, 64, 72</a:t>
            </a:r>
            <a:endParaRPr lang="vi-VN" sz="1900" b="1" kern="1200" dirty="0">
              <a:solidFill>
                <a:prstClr val="white"/>
              </a:solidFill>
              <a:latin typeface="Arial" panose="020B0604020202020204" pitchFamily="34" charset="0"/>
            </a:endParaRPr>
          </a:p>
        </p:txBody>
      </p:sp>
      <p:sp>
        <p:nvSpPr>
          <p:cNvPr id="11" name="Hexagon 10"/>
          <p:cNvSpPr/>
          <p:nvPr/>
        </p:nvSpPr>
        <p:spPr>
          <a:xfrm>
            <a:off x="1298310" y="2074808"/>
            <a:ext cx="3504779" cy="42862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685800">
              <a:buClrTx/>
            </a:pPr>
            <a:r>
              <a:rPr lang="vi-VN" sz="1900" kern="1200">
                <a:solidFill>
                  <a:prstClr val="white"/>
                </a:solidFill>
                <a:ea typeface="Arial" panose="020B0604020202020204" pitchFamily="34" charset="0"/>
              </a:rPr>
              <a:t>A. 16, 25, 36, 49, 64</a:t>
            </a:r>
            <a:endParaRPr lang="vi-VN" sz="1900" b="1" kern="1200" dirty="0">
              <a:solidFill>
                <a:prstClr val="white"/>
              </a:solidFill>
              <a:latin typeface="Arial" panose="020B0604020202020204" pitchFamily="34" charset="0"/>
            </a:endParaRPr>
          </a:p>
        </p:txBody>
      </p:sp>
      <p:sp>
        <p:nvSpPr>
          <p:cNvPr id="12" name="TextBox 11"/>
          <p:cNvSpPr txBox="1"/>
          <p:nvPr/>
        </p:nvSpPr>
        <p:spPr>
          <a:xfrm rot="21156679">
            <a:off x="5475589" y="1908212"/>
            <a:ext cx="2137963"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685800">
              <a:buClrTx/>
            </a:pP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Yeah,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Đúng</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defTabSz="685800">
              <a:buClrTx/>
            </a:pP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bạn</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giỏi</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vi-VN"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p:cNvSpPr txBox="1"/>
          <p:nvPr/>
        </p:nvSpPr>
        <p:spPr>
          <a:xfrm>
            <a:off x="5976324" y="3546209"/>
            <a:ext cx="2035983"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a:buClrTx/>
            </a:pPr>
            <a:r>
              <a:rPr lang="en-US" sz="1900" b="1" kern="1200" dirty="0">
                <a:solidFill>
                  <a:prstClr val="black"/>
                </a:solidFill>
                <a:latin typeface="Arial" panose="020B0604020202020204" pitchFamily="34" charset="0"/>
                <a:cs typeface="Arial" panose="020B0604020202020204" pitchFamily="34" charset="0"/>
              </a:rPr>
              <a:t>Ồ, </a:t>
            </a:r>
            <a:r>
              <a:rPr lang="en-US" sz="1900" b="1" kern="1200" dirty="0" err="1">
                <a:solidFill>
                  <a:prstClr val="black"/>
                </a:solidFill>
                <a:latin typeface="Arial" panose="020B0604020202020204" pitchFamily="34" charset="0"/>
                <a:cs typeface="Arial" panose="020B0604020202020204" pitchFamily="34" charset="0"/>
              </a:rPr>
              <a:t>tiếc</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quá</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sai</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mất</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rồi</a:t>
            </a:r>
            <a:r>
              <a:rPr lang="en-US" sz="1900" b="1" kern="1200" dirty="0">
                <a:solidFill>
                  <a:prstClr val="black"/>
                </a:solidFill>
                <a:latin typeface="Arial" panose="020B0604020202020204" pitchFamily="34" charset="0"/>
                <a:cs typeface="Arial" panose="020B0604020202020204" pitchFamily="34" charset="0"/>
              </a:rPr>
              <a:t>!</a:t>
            </a:r>
            <a:endParaRPr lang="vi-VN" sz="1900" b="1" kern="1200" dirty="0">
              <a:solidFill>
                <a:prstClr val="black"/>
              </a:solidFill>
              <a:latin typeface="Arial" panose="020B0604020202020204" pitchFamily="34" charset="0"/>
              <a:cs typeface="Arial" panose="020B0604020202020204" pitchFamily="34" charset="0"/>
            </a:endParaRPr>
          </a:p>
        </p:txBody>
      </p:sp>
      <p:pic>
        <p:nvPicPr>
          <p:cNvPr id="15" name="Picture 14" descr="egg-2151891_960_720.png"/>
          <p:cNvPicPr>
            <a:picLocks noChangeAspect="1"/>
          </p:cNvPicPr>
          <p:nvPr/>
        </p:nvPicPr>
        <p:blipFill>
          <a:blip r:embed="rId4" cstate="print"/>
          <a:stretch>
            <a:fillRect/>
          </a:stretch>
        </p:blipFill>
        <p:spPr>
          <a:xfrm>
            <a:off x="5123095" y="2412193"/>
            <a:ext cx="806063" cy="806063"/>
          </a:xfrm>
          <a:prstGeom prst="rect">
            <a:avLst/>
          </a:prstGeom>
        </p:spPr>
      </p:pic>
      <p:pic>
        <p:nvPicPr>
          <p:cNvPr id="16" name="Picture 15"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5123095" y="3566255"/>
            <a:ext cx="853229" cy="853229"/>
          </a:xfrm>
          <a:prstGeom prst="rect">
            <a:avLst/>
          </a:prstGeom>
        </p:spPr>
      </p:pic>
      <p:pic>
        <p:nvPicPr>
          <p:cNvPr id="21" name="Picture 20"/>
          <p:cNvPicPr>
            <a:picLocks noChangeAspect="1"/>
          </p:cNvPicPr>
          <p:nvPr/>
        </p:nvPicPr>
        <p:blipFill>
          <a:blip r:embed="rId6"/>
          <a:stretch>
            <a:fillRect/>
          </a:stretch>
        </p:blipFill>
        <p:spPr>
          <a:xfrm>
            <a:off x="538968" y="2035280"/>
            <a:ext cx="559406" cy="768995"/>
          </a:xfrm>
          <a:prstGeom prst="rect">
            <a:avLst/>
          </a:prstGeom>
        </p:spPr>
      </p:pic>
      <p:pic>
        <p:nvPicPr>
          <p:cNvPr id="22" name="Picture 21"/>
          <p:cNvPicPr>
            <a:picLocks noChangeAspect="1"/>
          </p:cNvPicPr>
          <p:nvPr/>
        </p:nvPicPr>
        <p:blipFill>
          <a:blip r:embed="rId6"/>
          <a:stretch>
            <a:fillRect/>
          </a:stretch>
        </p:blipFill>
        <p:spPr>
          <a:xfrm>
            <a:off x="536840" y="2744721"/>
            <a:ext cx="559406" cy="768995"/>
          </a:xfrm>
          <a:prstGeom prst="rect">
            <a:avLst/>
          </a:prstGeom>
        </p:spPr>
      </p:pic>
      <p:pic>
        <p:nvPicPr>
          <p:cNvPr id="23" name="Picture 22"/>
          <p:cNvPicPr>
            <a:picLocks noChangeAspect="1"/>
          </p:cNvPicPr>
          <p:nvPr/>
        </p:nvPicPr>
        <p:blipFill>
          <a:blip r:embed="rId6"/>
          <a:stretch>
            <a:fillRect/>
          </a:stretch>
        </p:blipFill>
        <p:spPr>
          <a:xfrm>
            <a:off x="536840" y="3588154"/>
            <a:ext cx="559406" cy="768995"/>
          </a:xfrm>
          <a:prstGeom prst="rect">
            <a:avLst/>
          </a:prstGeom>
        </p:spPr>
      </p:pic>
      <p:pic>
        <p:nvPicPr>
          <p:cNvPr id="24" name="Picture 23"/>
          <p:cNvPicPr>
            <a:picLocks noChangeAspect="1"/>
          </p:cNvPicPr>
          <p:nvPr/>
        </p:nvPicPr>
        <p:blipFill>
          <a:blip r:embed="rId6"/>
          <a:stretch>
            <a:fillRect/>
          </a:stretch>
        </p:blipFill>
        <p:spPr>
          <a:xfrm>
            <a:off x="536840" y="4212329"/>
            <a:ext cx="559406" cy="768995"/>
          </a:xfrm>
          <a:prstGeom prst="rect">
            <a:avLst/>
          </a:prstGeom>
        </p:spPr>
      </p:pic>
      <p:pic>
        <p:nvPicPr>
          <p:cNvPr id="25" name="Picture 24"/>
          <p:cNvPicPr>
            <a:picLocks noChangeAspect="1"/>
          </p:cNvPicPr>
          <p:nvPr/>
        </p:nvPicPr>
        <p:blipFill>
          <a:blip r:embed="rId7"/>
          <a:stretch>
            <a:fillRect/>
          </a:stretch>
        </p:blipFill>
        <p:spPr>
          <a:xfrm>
            <a:off x="7710237" y="4446465"/>
            <a:ext cx="1261469" cy="676989"/>
          </a:xfrm>
          <a:prstGeom prst="rect">
            <a:avLst/>
          </a:prstGeom>
        </p:spPr>
      </p:pic>
      <p:pic>
        <p:nvPicPr>
          <p:cNvPr id="26" name="Picture 25"/>
          <p:cNvPicPr>
            <a:picLocks noChangeAspect="1"/>
          </p:cNvPicPr>
          <p:nvPr/>
        </p:nvPicPr>
        <p:blipFill>
          <a:blip r:embed="rId8"/>
          <a:stretch>
            <a:fillRect/>
          </a:stretch>
        </p:blipFill>
        <p:spPr>
          <a:xfrm>
            <a:off x="7941141" y="2177207"/>
            <a:ext cx="1202859" cy="902144"/>
          </a:xfrm>
          <a:prstGeom prst="rect">
            <a:avLst/>
          </a:prstGeom>
        </p:spPr>
      </p:pic>
    </p:spTree>
    <p:extLst>
      <p:ext uri="{BB962C8B-B14F-4D97-AF65-F5344CB8AC3E}">
        <p14:creationId xmlns:p14="http://schemas.microsoft.com/office/powerpoint/2010/main" val="136821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 y="-19050"/>
            <a:ext cx="9182100" cy="5162550"/>
          </a:xfrm>
          <a:prstGeom prst="rect">
            <a:avLst/>
          </a:prstGeom>
        </p:spPr>
      </p:pic>
      <p:sp>
        <p:nvSpPr>
          <p:cNvPr id="27" name="Rounded Rectangle 26"/>
          <p:cNvSpPr/>
          <p:nvPr/>
        </p:nvSpPr>
        <p:spPr>
          <a:xfrm>
            <a:off x="160421" y="76037"/>
            <a:ext cx="8801100" cy="1923870"/>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marR="30480" lvl="0" algn="just">
              <a:lnSpc>
                <a:spcPct val="150000"/>
              </a:lnSpc>
              <a:spcBef>
                <a:spcPts val="300"/>
              </a:spcBef>
              <a:spcAft>
                <a:spcPts val="300"/>
              </a:spcAft>
            </a:pPr>
            <a:r>
              <a:rPr lang="vi-VN" sz="1900" b="1">
                <a:solidFill>
                  <a:prstClr val="white"/>
                </a:solidFill>
                <a:ea typeface="Times New Roman" panose="02020603050405020304" pitchFamily="18" charset="0"/>
                <a:cs typeface="Arial" panose="020B0604020202020204" pitchFamily="34" charset="0"/>
              </a:rPr>
              <a:t>Câu 3. </a:t>
            </a:r>
            <a:r>
              <a:rPr lang="vi-VN" sz="1900">
                <a:solidFill>
                  <a:prstClr val="white"/>
                </a:solidFill>
                <a:ea typeface="Times New Roman" panose="02020603050405020304" pitchFamily="18" charset="0"/>
                <a:cs typeface="Arial" panose="020B0604020202020204" pitchFamily="34" charset="0"/>
              </a:rPr>
              <a:t>Một hộp có 52 chiếc thẻ cùng loại, mỗi thẻ được ghi một trong các số 1, 2, 3, …, 51, 52; hai thẻ khác nhau thì ghi hai số khác nhau. Rút ngẫu nhiên một thẻ trong hộp. Xét biến cố “Số xuất hiện trên thẻ để rút ra là số bé hơn 10”. Có bao nhiêu kết quả thuận lợi cho biến cố trên?</a:t>
            </a:r>
            <a:endParaRPr kumimoji="0" lang="en-US" sz="1900" i="0" u="none" strike="noStrike" kern="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5" name="Hexagon 4"/>
          <p:cNvSpPr/>
          <p:nvPr/>
        </p:nvSpPr>
        <p:spPr>
          <a:xfrm>
            <a:off x="5146723" y="3709841"/>
            <a:ext cx="1180322" cy="563233"/>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15240" lvl="0" indent="0" algn="l" defTabSz="457200" rtl="0" eaLnBrk="1" fontAlgn="auto" latinLnBrk="0" hangingPunct="1">
              <a:lnSpc>
                <a:spcPct val="150000"/>
              </a:lnSpc>
              <a:spcBef>
                <a:spcPts val="150"/>
              </a:spcBef>
              <a:spcAft>
                <a:spcPts val="150"/>
              </a:spcAft>
              <a:buClrTx/>
              <a:buSzTx/>
              <a:buFont typeface="Arial"/>
              <a:buNone/>
              <a:tabLst/>
              <a:defRPr/>
            </a:pPr>
            <a:r>
              <a:rPr kumimoji="0" lang="vi-VN" sz="19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 </a:t>
            </a:r>
            <a:r>
              <a:rPr kumimoji="0" lang="en-US" sz="19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9</a:t>
            </a:r>
            <a:endParaRPr kumimoji="0" lang="en-US" sz="1900" b="0" i="0" u="none" strike="noStrike" kern="1200" cap="none" spc="0" normalizeH="0" baseline="0" noProof="0">
              <a:ln>
                <a:noFill/>
              </a:ln>
              <a:solidFill>
                <a:prstClr val="white"/>
              </a:solidFill>
              <a:effectLst/>
              <a:uLnTx/>
              <a:uFillTx/>
              <a:latin typeface="Calibri"/>
              <a:ea typeface="Times New Roman" panose="02020603050405020304" pitchFamily="18" charset="0"/>
              <a:cs typeface="+mn-cs"/>
              <a:sym typeface="Arial"/>
            </a:endParaRPr>
          </a:p>
        </p:txBody>
      </p:sp>
      <p:sp>
        <p:nvSpPr>
          <p:cNvPr id="7" name="Hexagon 6"/>
          <p:cNvSpPr/>
          <p:nvPr/>
        </p:nvSpPr>
        <p:spPr>
          <a:xfrm>
            <a:off x="7558004" y="3706616"/>
            <a:ext cx="1180322" cy="563233"/>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15240" lvl="0" indent="0" algn="l" defTabSz="457200" rtl="0" eaLnBrk="1" fontAlgn="auto" latinLnBrk="0" hangingPunct="1">
              <a:lnSpc>
                <a:spcPct val="150000"/>
              </a:lnSpc>
              <a:spcBef>
                <a:spcPts val="150"/>
              </a:spcBef>
              <a:spcAft>
                <a:spcPts val="150"/>
              </a:spcAft>
              <a:buClrTx/>
              <a:buSzTx/>
              <a:buFont typeface="Arial"/>
              <a:buNone/>
              <a:tabLst/>
              <a:defRPr/>
            </a:pPr>
            <a:r>
              <a:rPr kumimoji="0" lang="vi-VN" sz="19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D. </a:t>
            </a:r>
            <a:r>
              <a:rPr kumimoji="0" lang="en-US" sz="19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12</a:t>
            </a:r>
            <a:endParaRPr kumimoji="0" lang="en-US" sz="1900" b="0" i="0" u="none" strike="noStrike" kern="1200" cap="none" spc="0" normalizeH="0" baseline="0" noProof="0">
              <a:ln>
                <a:noFill/>
              </a:ln>
              <a:solidFill>
                <a:prstClr val="white"/>
              </a:solidFill>
              <a:effectLst/>
              <a:uLnTx/>
              <a:uFillTx/>
              <a:latin typeface="Calibri"/>
              <a:ea typeface="Times New Roman" panose="02020603050405020304" pitchFamily="18" charset="0"/>
              <a:cs typeface="+mn-cs"/>
              <a:sym typeface="Arial"/>
            </a:endParaRPr>
          </a:p>
        </p:txBody>
      </p:sp>
      <p:sp>
        <p:nvSpPr>
          <p:cNvPr id="9" name="Hexagon 8"/>
          <p:cNvSpPr/>
          <p:nvPr/>
        </p:nvSpPr>
        <p:spPr>
          <a:xfrm>
            <a:off x="7596203" y="2472772"/>
            <a:ext cx="1180322" cy="563233"/>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vi-VN" sz="19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sym typeface="Arial"/>
              </a:rPr>
              <a:t>C. </a:t>
            </a:r>
            <a:r>
              <a:rPr kumimoji="0" lang="en-US" sz="19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sym typeface="Arial"/>
              </a:rPr>
              <a:t>11</a:t>
            </a:r>
            <a:endParaRPr kumimoji="0" lang="vi-VN" sz="19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1" name="Hexagon 10"/>
          <p:cNvSpPr/>
          <p:nvPr/>
        </p:nvSpPr>
        <p:spPr>
          <a:xfrm>
            <a:off x="5148946" y="2528760"/>
            <a:ext cx="1180322" cy="563233"/>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vi-VN" sz="19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sym typeface="Arial"/>
              </a:rPr>
              <a:t>A. </a:t>
            </a:r>
            <a:r>
              <a:rPr kumimoji="0" lang="en-US" sz="19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sym typeface="Arial"/>
              </a:rPr>
              <a:t>10</a:t>
            </a:r>
            <a:endParaRPr kumimoji="0" lang="vi-VN" sz="19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endParaRPr>
          </a:p>
        </p:txBody>
      </p:sp>
      <p:sp>
        <p:nvSpPr>
          <p:cNvPr id="12" name="TextBox 11"/>
          <p:cNvSpPr txBox="1"/>
          <p:nvPr/>
        </p:nvSpPr>
        <p:spPr>
          <a:xfrm rot="21156679">
            <a:off x="723926" y="2321173"/>
            <a:ext cx="2137963"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9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Yeah, </a:t>
            </a:r>
            <a:r>
              <a:rPr kumimoji="0" lang="en-US" sz="19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Đúng</a:t>
            </a:r>
            <a:r>
              <a:rPr kumimoji="0" lang="en-US" sz="19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 </a:t>
            </a:r>
            <a:r>
              <a:rPr kumimoji="0" lang="en-US" sz="19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rồi</a:t>
            </a:r>
            <a:r>
              <a:rPr kumimoji="0" lang="en-US" sz="19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 </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9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bạn</a:t>
            </a:r>
            <a:r>
              <a:rPr kumimoji="0" lang="en-US" sz="19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 </a:t>
            </a:r>
            <a:r>
              <a:rPr kumimoji="0" lang="en-US" sz="19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giỏi</a:t>
            </a:r>
            <a:r>
              <a:rPr kumimoji="0" lang="en-US" sz="19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 </a:t>
            </a:r>
            <a:r>
              <a:rPr kumimoji="0" lang="en-US" sz="19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quá</a:t>
            </a:r>
            <a:r>
              <a:rPr kumimoji="0" lang="en-US" sz="19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a:t>
            </a:r>
            <a:endParaRPr kumimoji="0" lang="vi-VN" sz="19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endParaRPr>
          </a:p>
        </p:txBody>
      </p:sp>
      <p:sp>
        <p:nvSpPr>
          <p:cNvPr id="14" name="TextBox 13"/>
          <p:cNvSpPr txBox="1"/>
          <p:nvPr/>
        </p:nvSpPr>
        <p:spPr>
          <a:xfrm>
            <a:off x="2029884" y="3498867"/>
            <a:ext cx="2035983"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Ồ,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tiếc</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quá</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sai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mất</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9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rồi</a:t>
            </a:r>
            <a:r>
              <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endParaRPr kumimoji="0" lang="vi-VN"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5" name="Picture 14" descr="egg-2151891_960_720.png"/>
          <p:cNvPicPr>
            <a:picLocks noChangeAspect="1"/>
          </p:cNvPicPr>
          <p:nvPr/>
        </p:nvPicPr>
        <p:blipFill>
          <a:blip r:embed="rId4" cstate="print"/>
          <a:stretch>
            <a:fillRect/>
          </a:stretch>
        </p:blipFill>
        <p:spPr>
          <a:xfrm>
            <a:off x="371432" y="2825154"/>
            <a:ext cx="806063" cy="806063"/>
          </a:xfrm>
          <a:prstGeom prst="rect">
            <a:avLst/>
          </a:prstGeom>
        </p:spPr>
      </p:pic>
      <p:pic>
        <p:nvPicPr>
          <p:cNvPr id="16" name="Picture 15"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76655" y="3518913"/>
            <a:ext cx="853229" cy="853229"/>
          </a:xfrm>
          <a:prstGeom prst="rect">
            <a:avLst/>
          </a:prstGeom>
        </p:spPr>
      </p:pic>
      <p:pic>
        <p:nvPicPr>
          <p:cNvPr id="21" name="Picture 20"/>
          <p:cNvPicPr>
            <a:picLocks noChangeAspect="1"/>
          </p:cNvPicPr>
          <p:nvPr/>
        </p:nvPicPr>
        <p:blipFill>
          <a:blip r:embed="rId6"/>
          <a:stretch>
            <a:fillRect/>
          </a:stretch>
        </p:blipFill>
        <p:spPr>
          <a:xfrm>
            <a:off x="4351235" y="2531451"/>
            <a:ext cx="559406" cy="768995"/>
          </a:xfrm>
          <a:prstGeom prst="rect">
            <a:avLst/>
          </a:prstGeom>
        </p:spPr>
      </p:pic>
      <p:pic>
        <p:nvPicPr>
          <p:cNvPr id="22" name="Picture 21"/>
          <p:cNvPicPr>
            <a:picLocks noChangeAspect="1"/>
          </p:cNvPicPr>
          <p:nvPr/>
        </p:nvPicPr>
        <p:blipFill>
          <a:blip r:embed="rId6"/>
          <a:stretch>
            <a:fillRect/>
          </a:stretch>
        </p:blipFill>
        <p:spPr>
          <a:xfrm>
            <a:off x="4371739" y="3603147"/>
            <a:ext cx="559406" cy="768995"/>
          </a:xfrm>
          <a:prstGeom prst="rect">
            <a:avLst/>
          </a:prstGeom>
        </p:spPr>
      </p:pic>
      <p:pic>
        <p:nvPicPr>
          <p:cNvPr id="23" name="Picture 22"/>
          <p:cNvPicPr>
            <a:picLocks noChangeAspect="1"/>
          </p:cNvPicPr>
          <p:nvPr/>
        </p:nvPicPr>
        <p:blipFill>
          <a:blip r:embed="rId6"/>
          <a:stretch>
            <a:fillRect/>
          </a:stretch>
        </p:blipFill>
        <p:spPr>
          <a:xfrm>
            <a:off x="6801729" y="2474639"/>
            <a:ext cx="559406" cy="768995"/>
          </a:xfrm>
          <a:prstGeom prst="rect">
            <a:avLst/>
          </a:prstGeom>
        </p:spPr>
      </p:pic>
      <p:pic>
        <p:nvPicPr>
          <p:cNvPr id="24" name="Picture 23"/>
          <p:cNvPicPr>
            <a:picLocks noChangeAspect="1"/>
          </p:cNvPicPr>
          <p:nvPr/>
        </p:nvPicPr>
        <p:blipFill>
          <a:blip r:embed="rId6"/>
          <a:stretch>
            <a:fillRect/>
          </a:stretch>
        </p:blipFill>
        <p:spPr>
          <a:xfrm>
            <a:off x="6772804" y="3537978"/>
            <a:ext cx="559406" cy="768995"/>
          </a:xfrm>
          <a:prstGeom prst="rect">
            <a:avLst/>
          </a:prstGeom>
        </p:spPr>
      </p:pic>
      <p:pic>
        <p:nvPicPr>
          <p:cNvPr id="25" name="Picture 24"/>
          <p:cNvPicPr>
            <a:picLocks noChangeAspect="1"/>
          </p:cNvPicPr>
          <p:nvPr/>
        </p:nvPicPr>
        <p:blipFill>
          <a:blip r:embed="rId7"/>
          <a:stretch>
            <a:fillRect/>
          </a:stretch>
        </p:blipFill>
        <p:spPr>
          <a:xfrm>
            <a:off x="8229599" y="4664099"/>
            <a:ext cx="781861" cy="419599"/>
          </a:xfrm>
          <a:prstGeom prst="rect">
            <a:avLst/>
          </a:prstGeom>
        </p:spPr>
      </p:pic>
      <p:pic>
        <p:nvPicPr>
          <p:cNvPr id="26" name="Picture 25"/>
          <p:cNvPicPr>
            <a:picLocks noChangeAspect="1"/>
          </p:cNvPicPr>
          <p:nvPr/>
        </p:nvPicPr>
        <p:blipFill>
          <a:blip r:embed="rId8"/>
          <a:stretch>
            <a:fillRect/>
          </a:stretch>
        </p:blipFill>
        <p:spPr>
          <a:xfrm>
            <a:off x="127945" y="3837421"/>
            <a:ext cx="1724730" cy="1293547"/>
          </a:xfrm>
          <a:prstGeom prst="rect">
            <a:avLst/>
          </a:prstGeom>
        </p:spPr>
      </p:pic>
    </p:spTree>
    <p:extLst>
      <p:ext uri="{BB962C8B-B14F-4D97-AF65-F5344CB8AC3E}">
        <p14:creationId xmlns:p14="http://schemas.microsoft.com/office/powerpoint/2010/main" val="383169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 y="-19050"/>
            <a:ext cx="9182100" cy="5162550"/>
          </a:xfrm>
          <a:prstGeom prst="rect">
            <a:avLst/>
          </a:prstGeom>
        </p:spPr>
      </p:pic>
      <mc:AlternateContent xmlns:mc="http://schemas.openxmlformats.org/markup-compatibility/2006" xmlns:a14="http://schemas.microsoft.com/office/drawing/2010/main">
        <mc:Choice Requires="a14">
          <p:sp>
            <p:nvSpPr>
              <p:cNvPr id="5" name="Hexagon 4"/>
              <p:cNvSpPr/>
              <p:nvPr/>
            </p:nvSpPr>
            <p:spPr>
              <a:xfrm>
                <a:off x="5391452" y="2828614"/>
                <a:ext cx="2946818" cy="7228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r>
                  <a:rPr lang="vi-VN" sz="2000" kern="1200">
                    <a:solidFill>
                      <a:prstClr val="white"/>
                    </a:solidFill>
                    <a:latin typeface="Arial" panose="020B0604020202020204" pitchFamily="34" charset="0"/>
                    <a:ea typeface="Arial" panose="020B0604020202020204" pitchFamily="34" charset="0"/>
                  </a:rPr>
                  <a:t>C. </a:t>
                </a:r>
                <a14:m>
                  <m:oMath xmlns:m="http://schemas.openxmlformats.org/officeDocument/2006/math">
                    <m:f>
                      <m:fPr>
                        <m:ctrlPr>
                          <a:rPr lang="vi-VN" sz="2000" i="1" kern="1200">
                            <a:solidFill>
                              <a:prstClr val="white"/>
                            </a:solidFill>
                            <a:latin typeface="Cambria Math" panose="02040503050406030204" pitchFamily="18" charset="0"/>
                          </a:rPr>
                        </m:ctrlPr>
                      </m:fPr>
                      <m:num>
                        <m:r>
                          <a:rPr lang="en-US" sz="2000" i="1" kern="1200">
                            <a:solidFill>
                              <a:prstClr val="white"/>
                            </a:solidFill>
                            <a:latin typeface="Cambria Math" panose="02040503050406030204" pitchFamily="18" charset="0"/>
                          </a:rPr>
                          <m:t>3</m:t>
                        </m:r>
                      </m:num>
                      <m:den>
                        <m:r>
                          <a:rPr lang="en-US" sz="2000" b="0" i="1" kern="1200" smtClean="0">
                            <a:solidFill>
                              <a:prstClr val="white"/>
                            </a:solidFill>
                            <a:latin typeface="Cambria Math" panose="02040503050406030204" pitchFamily="18" charset="0"/>
                          </a:rPr>
                          <m:t>11</m:t>
                        </m:r>
                      </m:den>
                    </m:f>
                  </m:oMath>
                </a14:m>
                <a:endParaRPr lang="vi-VN" sz="2000" b="1" kern="1200" dirty="0">
                  <a:solidFill>
                    <a:prstClr val="white"/>
                  </a:solidFill>
                  <a:cs typeface="Arial" panose="020B0604020202020204" pitchFamily="34" charset="0"/>
                </a:endParaRPr>
              </a:p>
            </p:txBody>
          </p:sp>
        </mc:Choice>
        <mc:Fallback xmlns="">
          <p:sp>
            <p:nvSpPr>
              <p:cNvPr id="5" name="Hexagon 4"/>
              <p:cNvSpPr>
                <a:spLocks noRot="1" noChangeAspect="1" noMove="1" noResize="1" noEditPoints="1" noAdjustHandles="1" noChangeArrowheads="1" noChangeShapeType="1" noTextEdit="1"/>
              </p:cNvSpPr>
              <p:nvPr/>
            </p:nvSpPr>
            <p:spPr>
              <a:xfrm>
                <a:off x="5391452" y="2828614"/>
                <a:ext cx="2946818" cy="722802"/>
              </a:xfrm>
              <a:prstGeom prst="hexagon">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exagon 6"/>
              <p:cNvSpPr/>
              <p:nvPr/>
            </p:nvSpPr>
            <p:spPr>
              <a:xfrm>
                <a:off x="964565" y="4077711"/>
                <a:ext cx="2946818" cy="7228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r>
                  <a:rPr lang="vi-VN" sz="2000" kern="1200">
                    <a:solidFill>
                      <a:prstClr val="white"/>
                    </a:solidFill>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f>
                      <m:fPr>
                        <m:ctrlPr>
                          <a:rPr lang="vi-VN" sz="2000" i="1" kern="1200">
                            <a:solidFill>
                              <a:prstClr val="white"/>
                            </a:solidFill>
                            <a:latin typeface="Cambria Math" panose="02040503050406030204" pitchFamily="18" charset="0"/>
                          </a:rPr>
                        </m:ctrlPr>
                      </m:fPr>
                      <m:num>
                        <m:r>
                          <a:rPr lang="en-US" sz="2000" i="1" kern="1200">
                            <a:solidFill>
                              <a:prstClr val="white"/>
                            </a:solidFill>
                            <a:latin typeface="Cambria Math" panose="02040503050406030204" pitchFamily="18" charset="0"/>
                          </a:rPr>
                          <m:t>3</m:t>
                        </m:r>
                      </m:num>
                      <m:den>
                        <m:r>
                          <a:rPr lang="en-US" sz="2000" b="0" i="1" kern="1200" smtClean="0">
                            <a:solidFill>
                              <a:prstClr val="white"/>
                            </a:solidFill>
                            <a:latin typeface="Cambria Math" panose="02040503050406030204" pitchFamily="18" charset="0"/>
                          </a:rPr>
                          <m:t>7</m:t>
                        </m:r>
                      </m:den>
                    </m:f>
                  </m:oMath>
                </a14:m>
                <a:endParaRPr lang="vi-VN" sz="2000" b="1" kern="1200" dirty="0">
                  <a:solidFill>
                    <a:prstClr val="white"/>
                  </a:solidFill>
                  <a:cs typeface="Arial" panose="020B0604020202020204" pitchFamily="34" charset="0"/>
                </a:endParaRPr>
              </a:p>
            </p:txBody>
          </p:sp>
        </mc:Choice>
        <mc:Fallback xmlns="">
          <p:sp>
            <p:nvSpPr>
              <p:cNvPr id="7" name="Hexagon 6"/>
              <p:cNvSpPr>
                <a:spLocks noRot="1" noChangeAspect="1" noMove="1" noResize="1" noEditPoints="1" noAdjustHandles="1" noChangeArrowheads="1" noChangeShapeType="1" noTextEdit="1"/>
              </p:cNvSpPr>
              <p:nvPr/>
            </p:nvSpPr>
            <p:spPr>
              <a:xfrm>
                <a:off x="964565" y="4077711"/>
                <a:ext cx="2946818" cy="722802"/>
              </a:xfrm>
              <a:prstGeom prst="hexagon">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exagon 8"/>
              <p:cNvSpPr/>
              <p:nvPr/>
            </p:nvSpPr>
            <p:spPr>
              <a:xfrm>
                <a:off x="964564" y="2851711"/>
                <a:ext cx="2946818" cy="7228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r>
                  <a:rPr lang="vi-VN" sz="2000" kern="1200">
                    <a:solidFill>
                      <a:prstClr val="white"/>
                    </a:solidFill>
                    <a:latin typeface="Arial" panose="020B0604020202020204" pitchFamily="34" charset="0"/>
                    <a:ea typeface="Arial" panose="020B0604020202020204" pitchFamily="34" charset="0"/>
                  </a:rPr>
                  <a:t>A. </a:t>
                </a:r>
                <a14:m>
                  <m:oMath xmlns:m="http://schemas.openxmlformats.org/officeDocument/2006/math">
                    <m:f>
                      <m:fPr>
                        <m:ctrlPr>
                          <a:rPr lang="vi-VN" sz="2000" i="1" kern="1200" smtClean="0">
                            <a:solidFill>
                              <a:prstClr val="white"/>
                            </a:solidFill>
                            <a:latin typeface="Cambria Math" panose="02040503050406030204" pitchFamily="18" charset="0"/>
                          </a:rPr>
                        </m:ctrlPr>
                      </m:fPr>
                      <m:num>
                        <m:r>
                          <a:rPr lang="en-US" sz="2000" b="0" i="1" kern="1200" smtClean="0">
                            <a:solidFill>
                              <a:prstClr val="white"/>
                            </a:solidFill>
                            <a:latin typeface="Cambria Math" panose="02040503050406030204" pitchFamily="18" charset="0"/>
                          </a:rPr>
                          <m:t>3</m:t>
                        </m:r>
                      </m:num>
                      <m:den>
                        <m:r>
                          <a:rPr lang="en-US" sz="2000" b="0" i="1" kern="1200" smtClean="0">
                            <a:solidFill>
                              <a:prstClr val="white"/>
                            </a:solidFill>
                            <a:latin typeface="Cambria Math" panose="02040503050406030204" pitchFamily="18" charset="0"/>
                          </a:rPr>
                          <m:t>5</m:t>
                        </m:r>
                      </m:den>
                    </m:f>
                  </m:oMath>
                </a14:m>
                <a:endParaRPr lang="vi-VN" sz="2000" b="1" kern="1200" dirty="0">
                  <a:solidFill>
                    <a:prstClr val="white"/>
                  </a:solidFill>
                  <a:latin typeface="Arial" panose="020B0604020202020204" pitchFamily="34" charset="0"/>
                  <a:cs typeface="Arial" panose="020B0604020202020204" pitchFamily="34" charset="0"/>
                </a:endParaRPr>
              </a:p>
            </p:txBody>
          </p:sp>
        </mc:Choice>
        <mc:Fallback xmlns="">
          <p:sp>
            <p:nvSpPr>
              <p:cNvPr id="9" name="Hexagon 8"/>
              <p:cNvSpPr>
                <a:spLocks noRot="1" noChangeAspect="1" noMove="1" noResize="1" noEditPoints="1" noAdjustHandles="1" noChangeArrowheads="1" noChangeShapeType="1" noTextEdit="1"/>
              </p:cNvSpPr>
              <p:nvPr/>
            </p:nvSpPr>
            <p:spPr>
              <a:xfrm>
                <a:off x="964564" y="2851711"/>
                <a:ext cx="2946818" cy="722802"/>
              </a:xfrm>
              <a:prstGeom prst="hexagon">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exagon 10"/>
              <p:cNvSpPr/>
              <p:nvPr/>
            </p:nvSpPr>
            <p:spPr>
              <a:xfrm>
                <a:off x="5391452" y="4006941"/>
                <a:ext cx="2946818" cy="7228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r>
                  <a:rPr lang="vi-VN" sz="2000" kern="1200">
                    <a:solidFill>
                      <a:prstClr val="white"/>
                    </a:solidFill>
                    <a:latin typeface="Arial" panose="020B0604020202020204" pitchFamily="34" charset="0"/>
                    <a:ea typeface="Times New Roman" panose="02020603050405020304" pitchFamily="18" charset="0"/>
                    <a:cs typeface="Times New Roman" panose="02020603050405020304" pitchFamily="18" charset="0"/>
                  </a:rPr>
                  <a:t>D. </a:t>
                </a:r>
                <a14:m>
                  <m:oMath xmlns:m="http://schemas.openxmlformats.org/officeDocument/2006/math">
                    <m:f>
                      <m:fPr>
                        <m:ctrlPr>
                          <a:rPr lang="vi-VN" sz="2000" i="1" kern="1200">
                            <a:solidFill>
                              <a:prstClr val="white"/>
                            </a:solidFill>
                            <a:latin typeface="Cambria Math" panose="02040503050406030204" pitchFamily="18" charset="0"/>
                          </a:rPr>
                        </m:ctrlPr>
                      </m:fPr>
                      <m:num>
                        <m:r>
                          <a:rPr lang="en-US" sz="2000" i="1" kern="1200">
                            <a:solidFill>
                              <a:prstClr val="white"/>
                            </a:solidFill>
                            <a:latin typeface="Cambria Math" panose="02040503050406030204" pitchFamily="18" charset="0"/>
                          </a:rPr>
                          <m:t>3</m:t>
                        </m:r>
                      </m:num>
                      <m:den>
                        <m:r>
                          <a:rPr lang="en-US" sz="2000" b="0" i="1" kern="1200" smtClean="0">
                            <a:solidFill>
                              <a:prstClr val="white"/>
                            </a:solidFill>
                            <a:latin typeface="Cambria Math" panose="02040503050406030204" pitchFamily="18" charset="0"/>
                          </a:rPr>
                          <m:t>14</m:t>
                        </m:r>
                      </m:den>
                    </m:f>
                  </m:oMath>
                </a14:m>
                <a:endParaRPr lang="vi-VN" sz="2000" b="1" kern="1200" dirty="0">
                  <a:solidFill>
                    <a:prstClr val="white"/>
                  </a:solidFill>
                  <a:cs typeface="Arial" panose="020B0604020202020204" pitchFamily="34" charset="0"/>
                </a:endParaRPr>
              </a:p>
            </p:txBody>
          </p:sp>
        </mc:Choice>
        <mc:Fallback xmlns="">
          <p:sp>
            <p:nvSpPr>
              <p:cNvPr id="11" name="Hexagon 10"/>
              <p:cNvSpPr>
                <a:spLocks noRot="1" noChangeAspect="1" noMove="1" noResize="1" noEditPoints="1" noAdjustHandles="1" noChangeArrowheads="1" noChangeShapeType="1" noTextEdit="1"/>
              </p:cNvSpPr>
              <p:nvPr/>
            </p:nvSpPr>
            <p:spPr>
              <a:xfrm>
                <a:off x="5391452" y="4006941"/>
                <a:ext cx="2946818" cy="722802"/>
              </a:xfrm>
              <a:prstGeom prst="hexagon">
                <a:avLst/>
              </a:prstGeom>
              <a:blipFill>
                <a:blip r:embed="rId7"/>
                <a:stretch>
                  <a:fillRect/>
                </a:stretch>
              </a:blipFill>
            </p:spPr>
            <p:txBody>
              <a:bodyPr/>
              <a:lstStyle/>
              <a:p>
                <a:r>
                  <a:rPr lang="en-US">
                    <a:noFill/>
                  </a:rPr>
                  <a:t> </a:t>
                </a:r>
              </a:p>
            </p:txBody>
          </p:sp>
        </mc:Fallback>
      </mc:AlternateContent>
      <p:sp>
        <p:nvSpPr>
          <p:cNvPr id="12" name="TextBox 11"/>
          <p:cNvSpPr txBox="1"/>
          <p:nvPr/>
        </p:nvSpPr>
        <p:spPr>
          <a:xfrm rot="21156679">
            <a:off x="1061340" y="1636458"/>
            <a:ext cx="2164503" cy="67710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685800">
              <a:buClrTx/>
              <a:defRPr/>
            </a:pP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Yeah,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Đúng</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defTabSz="685800">
              <a:buClrTx/>
              <a:defRPr/>
            </a:pP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bạn</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giỏi</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900" b="1" kern="1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quá</a:t>
            </a:r>
            <a:r>
              <a:rPr lang="en-US"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vi-VN" sz="19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p:cNvSpPr txBox="1"/>
          <p:nvPr/>
        </p:nvSpPr>
        <p:spPr>
          <a:xfrm>
            <a:off x="6210300" y="1902261"/>
            <a:ext cx="2035983"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a:buClrTx/>
              <a:defRPr/>
            </a:pPr>
            <a:r>
              <a:rPr lang="en-US" sz="1900" b="1" kern="1200" dirty="0">
                <a:solidFill>
                  <a:prstClr val="black"/>
                </a:solidFill>
                <a:latin typeface="Arial" panose="020B0604020202020204" pitchFamily="34" charset="0"/>
                <a:cs typeface="Arial" panose="020B0604020202020204" pitchFamily="34" charset="0"/>
              </a:rPr>
              <a:t>Ồ, </a:t>
            </a:r>
            <a:r>
              <a:rPr lang="en-US" sz="1900" b="1" kern="1200" dirty="0" err="1">
                <a:solidFill>
                  <a:prstClr val="black"/>
                </a:solidFill>
                <a:latin typeface="Arial" panose="020B0604020202020204" pitchFamily="34" charset="0"/>
                <a:cs typeface="Arial" panose="020B0604020202020204" pitchFamily="34" charset="0"/>
              </a:rPr>
              <a:t>tiếc</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quá</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sai</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mất</a:t>
            </a:r>
            <a:r>
              <a:rPr lang="en-US" sz="1900" b="1" kern="1200" dirty="0">
                <a:solidFill>
                  <a:prstClr val="black"/>
                </a:solidFill>
                <a:latin typeface="Arial" panose="020B0604020202020204" pitchFamily="34" charset="0"/>
                <a:cs typeface="Arial" panose="020B0604020202020204" pitchFamily="34" charset="0"/>
              </a:rPr>
              <a:t> </a:t>
            </a:r>
            <a:r>
              <a:rPr lang="en-US" sz="1900" b="1" kern="1200" dirty="0" err="1">
                <a:solidFill>
                  <a:prstClr val="black"/>
                </a:solidFill>
                <a:latin typeface="Arial" panose="020B0604020202020204" pitchFamily="34" charset="0"/>
                <a:cs typeface="Arial" panose="020B0604020202020204" pitchFamily="34" charset="0"/>
              </a:rPr>
              <a:t>rồi</a:t>
            </a:r>
            <a:r>
              <a:rPr lang="en-US" sz="1900" b="1" kern="1200" dirty="0">
                <a:solidFill>
                  <a:prstClr val="black"/>
                </a:solidFill>
                <a:latin typeface="Arial" panose="020B0604020202020204" pitchFamily="34" charset="0"/>
                <a:cs typeface="Arial" panose="020B0604020202020204" pitchFamily="34" charset="0"/>
              </a:rPr>
              <a:t>!</a:t>
            </a:r>
            <a:endParaRPr lang="vi-VN" sz="1900" b="1" kern="1200" dirty="0">
              <a:solidFill>
                <a:prstClr val="black"/>
              </a:solidFill>
              <a:latin typeface="Arial" panose="020B0604020202020204" pitchFamily="34" charset="0"/>
              <a:cs typeface="Arial" panose="020B0604020202020204" pitchFamily="34" charset="0"/>
            </a:endParaRPr>
          </a:p>
        </p:txBody>
      </p:sp>
      <p:pic>
        <p:nvPicPr>
          <p:cNvPr id="15" name="Picture 14" descr="egg-2151891_960_720.png"/>
          <p:cNvPicPr>
            <a:picLocks noChangeAspect="1"/>
          </p:cNvPicPr>
          <p:nvPr/>
        </p:nvPicPr>
        <p:blipFill>
          <a:blip r:embed="rId8" cstate="print"/>
          <a:stretch>
            <a:fillRect/>
          </a:stretch>
        </p:blipFill>
        <p:spPr>
          <a:xfrm>
            <a:off x="3153842" y="1920098"/>
            <a:ext cx="838003" cy="838003"/>
          </a:xfrm>
          <a:prstGeom prst="rect">
            <a:avLst/>
          </a:prstGeom>
        </p:spPr>
      </p:pic>
      <p:pic>
        <p:nvPicPr>
          <p:cNvPr id="16" name="Picture 15" descr="egg-2151896__340.png"/>
          <p:cNvPicPr>
            <a:picLocks noChangeAspect="1"/>
          </p:cNvPicPr>
          <p:nvPr/>
        </p:nvPicPr>
        <p:blipFill>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5294536" y="1771650"/>
            <a:ext cx="866335" cy="866335"/>
          </a:xfrm>
          <a:prstGeom prst="rect">
            <a:avLst/>
          </a:prstGeom>
        </p:spPr>
      </p:pic>
      <p:pic>
        <p:nvPicPr>
          <p:cNvPr id="21" name="Picture 20"/>
          <p:cNvPicPr>
            <a:picLocks noChangeAspect="1"/>
          </p:cNvPicPr>
          <p:nvPr/>
        </p:nvPicPr>
        <p:blipFill>
          <a:blip r:embed="rId11"/>
          <a:stretch>
            <a:fillRect/>
          </a:stretch>
        </p:blipFill>
        <p:spPr>
          <a:xfrm>
            <a:off x="218394" y="2828614"/>
            <a:ext cx="559406" cy="768995"/>
          </a:xfrm>
          <a:prstGeom prst="rect">
            <a:avLst/>
          </a:prstGeom>
        </p:spPr>
      </p:pic>
      <p:pic>
        <p:nvPicPr>
          <p:cNvPr id="22" name="Picture 21"/>
          <p:cNvPicPr>
            <a:picLocks noChangeAspect="1"/>
          </p:cNvPicPr>
          <p:nvPr/>
        </p:nvPicPr>
        <p:blipFill>
          <a:blip r:embed="rId11"/>
          <a:stretch>
            <a:fillRect/>
          </a:stretch>
        </p:blipFill>
        <p:spPr>
          <a:xfrm>
            <a:off x="216388" y="4006941"/>
            <a:ext cx="559406" cy="768995"/>
          </a:xfrm>
          <a:prstGeom prst="rect">
            <a:avLst/>
          </a:prstGeom>
        </p:spPr>
      </p:pic>
      <p:pic>
        <p:nvPicPr>
          <p:cNvPr id="23" name="Picture 22"/>
          <p:cNvPicPr>
            <a:picLocks noChangeAspect="1"/>
          </p:cNvPicPr>
          <p:nvPr/>
        </p:nvPicPr>
        <p:blipFill>
          <a:blip r:embed="rId11"/>
          <a:stretch>
            <a:fillRect/>
          </a:stretch>
        </p:blipFill>
        <p:spPr>
          <a:xfrm>
            <a:off x="4640332" y="2828614"/>
            <a:ext cx="559406" cy="768995"/>
          </a:xfrm>
          <a:prstGeom prst="rect">
            <a:avLst/>
          </a:prstGeom>
        </p:spPr>
      </p:pic>
      <p:pic>
        <p:nvPicPr>
          <p:cNvPr id="24" name="Picture 23"/>
          <p:cNvPicPr>
            <a:picLocks noChangeAspect="1"/>
          </p:cNvPicPr>
          <p:nvPr/>
        </p:nvPicPr>
        <p:blipFill>
          <a:blip r:embed="rId11"/>
          <a:stretch>
            <a:fillRect/>
          </a:stretch>
        </p:blipFill>
        <p:spPr>
          <a:xfrm>
            <a:off x="4645003" y="4006941"/>
            <a:ext cx="559406" cy="768995"/>
          </a:xfrm>
          <a:prstGeom prst="rect">
            <a:avLst/>
          </a:prstGeom>
        </p:spPr>
      </p:pic>
      <p:pic>
        <p:nvPicPr>
          <p:cNvPr id="25" name="Picture 24"/>
          <p:cNvPicPr>
            <a:picLocks noChangeAspect="1"/>
          </p:cNvPicPr>
          <p:nvPr/>
        </p:nvPicPr>
        <p:blipFill>
          <a:blip r:embed="rId12"/>
          <a:stretch>
            <a:fillRect/>
          </a:stretch>
        </p:blipFill>
        <p:spPr>
          <a:xfrm>
            <a:off x="8338269" y="4705350"/>
            <a:ext cx="656771" cy="352467"/>
          </a:xfrm>
          <a:prstGeom prst="rect">
            <a:avLst/>
          </a:prstGeom>
        </p:spPr>
      </p:pic>
      <p:sp>
        <p:nvSpPr>
          <p:cNvPr id="27" name="Rounded Rectangle 26"/>
          <p:cNvSpPr/>
          <p:nvPr/>
        </p:nvSpPr>
        <p:spPr>
          <a:xfrm>
            <a:off x="174458" y="195266"/>
            <a:ext cx="8801100" cy="1143957"/>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just">
              <a:lnSpc>
                <a:spcPct val="150000"/>
              </a:lnSpc>
            </a:pPr>
            <a:r>
              <a:rPr lang="fr-FR" sz="2000" b="1">
                <a:latin typeface="Arial" panose="020B0604020202020204" pitchFamily="34" charset="0"/>
                <a:ea typeface="Arial" panose="020B0604020202020204" pitchFamily="34" charset="0"/>
                <a:cs typeface="Arial" panose="020B0604020202020204" pitchFamily="34" charset="0"/>
              </a:rPr>
              <a:t>Câu 4.</a:t>
            </a:r>
            <a:r>
              <a:rPr lang="fr-FR" sz="2000">
                <a:latin typeface="Arial" panose="020B0604020202020204" pitchFamily="34" charset="0"/>
                <a:ea typeface="Arial" panose="020B0604020202020204" pitchFamily="34" charset="0"/>
                <a:cs typeface="Arial" panose="020B0604020202020204" pitchFamily="34" charset="0"/>
              </a:rPr>
              <a:t> </a:t>
            </a:r>
            <a:r>
              <a:rPr lang="vi-VN" sz="2000">
                <a:latin typeface="Arial" panose="020B0604020202020204" pitchFamily="34" charset="0"/>
                <a:ea typeface="Times New Roman" panose="02020603050405020304" pitchFamily="18" charset="0"/>
                <a:cs typeface="Arial" panose="020B0604020202020204" pitchFamily="34" charset="0"/>
              </a:rPr>
              <a:t>Chọn ngẫu nhiên một số có hai chữ số. Tính xác suất để “Số chọn được là số chia hết cho 3”</a:t>
            </a:r>
            <a:endParaRPr lang="en-US" sz="20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6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 y="-19050"/>
            <a:ext cx="9182100" cy="5162550"/>
          </a:xfrm>
          <a:prstGeom prst="rect">
            <a:avLst/>
          </a:prstGeom>
        </p:spPr>
      </p:pic>
      <p:sp>
        <p:nvSpPr>
          <p:cNvPr id="27" name="Rounded Rectangle 26"/>
          <p:cNvSpPr/>
          <p:nvPr/>
        </p:nvSpPr>
        <p:spPr>
          <a:xfrm>
            <a:off x="174458" y="91902"/>
            <a:ext cx="8801100" cy="2952361"/>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just">
              <a:lnSpc>
                <a:spcPct val="150000"/>
              </a:lnSpc>
              <a:spcBef>
                <a:spcPts val="300"/>
              </a:spcBef>
              <a:spcAft>
                <a:spcPts val="300"/>
              </a:spcAft>
            </a:pPr>
            <a:r>
              <a:rPr lang="fr-FR" sz="1800" b="1">
                <a:solidFill>
                  <a:schemeClr val="bg1"/>
                </a:solidFill>
                <a:latin typeface="Arial" panose="020B0604020202020204" pitchFamily="34" charset="0"/>
                <a:ea typeface="Arial" panose="020B0604020202020204" pitchFamily="34" charset="0"/>
                <a:cs typeface="Arial" panose="020B0604020202020204" pitchFamily="34" charset="0"/>
              </a:rPr>
              <a:t>Câu 5.</a:t>
            </a:r>
            <a:r>
              <a:rPr lang="fr-FR" sz="1800">
                <a:solidFill>
                  <a:schemeClr val="bg1"/>
                </a:solidFill>
                <a:latin typeface="Arial" panose="020B0604020202020204" pitchFamily="34" charset="0"/>
                <a:ea typeface="Arial" panose="020B0604020202020204" pitchFamily="34" charset="0"/>
                <a:cs typeface="Arial" panose="020B0604020202020204" pitchFamily="34" charset="0"/>
              </a:rPr>
              <a:t> </a:t>
            </a:r>
            <a:r>
              <a:rPr lang="vi-VN" sz="1800">
                <a:solidFill>
                  <a:schemeClr val="bg1"/>
                </a:solidFill>
                <a:latin typeface="Arial" panose="020B0604020202020204" pitchFamily="34" charset="0"/>
                <a:ea typeface="Times New Roman" panose="02020603050405020304" pitchFamily="18" charset="0"/>
                <a:cs typeface="Arial" panose="020B0604020202020204" pitchFamily="34" charset="0"/>
              </a:rPr>
              <a:t>Một bánh xe hình tròn được chia thành 12 hình quạt như nhau, trong đó có 2 hình quạt ghi 100 điểm, 2 hình quạt ghi 200 điểm, 2 hình quạt ghi 300 điểm, 2 hình quạt ghi 400 điểm, 1 hình quạt ghi 500 điểm, 2 hình quạt ghi 1000 điểm, 1 hình quạt ghi 2000 điểm. Ở mỗi lượt, người chơi quay bánh xe. Mũi tên cố định gắn trên vành bánh xe dừng ở hình quạt nào thì người chơi nhận được số điểm ghi trên hình quạt đó. Bạn Huệ chơi trò chơi này, tính xác suất để bạn Huệ được ít nhất 500 điểm.</a:t>
            </a:r>
            <a:endParaRPr lang="en-US" sz="1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Hexagon 4"/>
              <p:cNvSpPr/>
              <p:nvPr/>
            </p:nvSpPr>
            <p:spPr>
              <a:xfrm>
                <a:off x="643612" y="3551033"/>
                <a:ext cx="1263797" cy="560963"/>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15240" lvl="0" indent="0" algn="ctr" defTabSz="457200" rtl="0" eaLnBrk="1" fontAlgn="auto" latinLnBrk="0" hangingPunct="1">
                  <a:lnSpc>
                    <a:spcPct val="100000"/>
                  </a:lnSpc>
                  <a:spcBef>
                    <a:spcPts val="150"/>
                  </a:spcBef>
                  <a:spcAft>
                    <a:spcPts val="150"/>
                  </a:spcAft>
                  <a:buClrTx/>
                  <a:buSzTx/>
                  <a:buFont typeface="Arial"/>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a:t>A. </a:t>
                </a:r>
                <a14:m>
                  <m:oMath xmlns:m="http://schemas.openxmlformats.org/officeDocument/2006/math">
                    <m:f>
                      <m:fPr>
                        <m:ctrlPr>
                          <a:rPr kumimoji="0" lang="vi-VN" sz="1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ctrlPr>
                      </m:fPr>
                      <m:num>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17</m:t>
                        </m:r>
                      </m:num>
                      <m:den>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30</m:t>
                        </m:r>
                      </m:den>
                    </m:f>
                  </m:oMath>
                </a14:m>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5" name="Hexagon 4"/>
              <p:cNvSpPr>
                <a:spLocks noRot="1" noChangeAspect="1" noMove="1" noResize="1" noEditPoints="1" noAdjustHandles="1" noChangeArrowheads="1" noChangeShapeType="1" noTextEdit="1"/>
              </p:cNvSpPr>
              <p:nvPr/>
            </p:nvSpPr>
            <p:spPr>
              <a:xfrm>
                <a:off x="643612" y="3551033"/>
                <a:ext cx="1263797" cy="560963"/>
              </a:xfrm>
              <a:prstGeom prst="hexagon">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exagon 6"/>
              <p:cNvSpPr/>
              <p:nvPr/>
            </p:nvSpPr>
            <p:spPr>
              <a:xfrm>
                <a:off x="2936022" y="3626842"/>
                <a:ext cx="1263797" cy="56096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15240" lvl="0" indent="0" algn="ctr" defTabSz="457200" rtl="0" eaLnBrk="1" fontAlgn="auto" latinLnBrk="0" hangingPunct="1">
                  <a:lnSpc>
                    <a:spcPct val="100000"/>
                  </a:lnSpc>
                  <a:spcBef>
                    <a:spcPts val="150"/>
                  </a:spcBef>
                  <a:spcAft>
                    <a:spcPts val="150"/>
                  </a:spcAft>
                  <a:buClrTx/>
                  <a:buSzTx/>
                  <a:buFont typeface="Arial"/>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a:t>
                </a: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14:m>
                  <m:oMath xmlns:m="http://schemas.openxmlformats.org/officeDocument/2006/math">
                    <m:f>
                      <m:fPr>
                        <m:ctrlPr>
                          <a:rPr kumimoji="0" lang="vi-VN" sz="1800" b="0" i="1" u="none" strike="noStrike" kern="1200" cap="none" spc="0" normalizeH="0" baseline="0" noProof="0">
                            <a:ln>
                              <a:noFill/>
                            </a:ln>
                            <a:solidFill>
                              <a:prstClr val="white"/>
                            </a:solidFill>
                            <a:effectLst/>
                            <a:uLnTx/>
                            <a:uFillTx/>
                            <a:latin typeface="Cambria Math" panose="02040503050406030204" pitchFamily="18" charset="0"/>
                            <a:cs typeface="Times New Roman" panose="02020603050405020304" pitchFamily="18" charset="0"/>
                            <a:sym typeface="Arial"/>
                          </a:rPr>
                        </m:ctrlPr>
                      </m:fPr>
                      <m:num>
                        <m:r>
                          <a:rPr kumimoji="0" lang="en-US" sz="1800" b="0" i="1" u="none" strike="noStrike" kern="1200" cap="none" spc="0" normalizeH="0" baseline="0" noProof="0">
                            <a:ln>
                              <a:noFill/>
                            </a:ln>
                            <a:solidFill>
                              <a:prstClr val="white"/>
                            </a:solidFill>
                            <a:effectLst/>
                            <a:uLnTx/>
                            <a:uFillTx/>
                            <a:latin typeface="Cambria Math" panose="02040503050406030204" pitchFamily="18" charset="0"/>
                            <a:cs typeface="Times New Roman" panose="02020603050405020304" pitchFamily="18" charset="0"/>
                            <a:sym typeface="Arial"/>
                          </a:rPr>
                          <m:t>1</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5</m:t>
                        </m:r>
                      </m:num>
                      <m:den>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29</m:t>
                        </m:r>
                      </m:den>
                    </m:f>
                  </m:oMath>
                </a14:m>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7" name="Hexagon 6"/>
              <p:cNvSpPr>
                <a:spLocks noRot="1" noChangeAspect="1" noMove="1" noResize="1" noEditPoints="1" noAdjustHandles="1" noChangeArrowheads="1" noChangeShapeType="1" noTextEdit="1"/>
              </p:cNvSpPr>
              <p:nvPr/>
            </p:nvSpPr>
            <p:spPr>
              <a:xfrm>
                <a:off x="2936022" y="3626842"/>
                <a:ext cx="1263797" cy="560964"/>
              </a:xfrm>
              <a:prstGeom prst="hexagon">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exagon 8"/>
              <p:cNvSpPr/>
              <p:nvPr/>
            </p:nvSpPr>
            <p:spPr>
              <a:xfrm>
                <a:off x="5332326" y="3631520"/>
                <a:ext cx="1263797" cy="560963"/>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a:t>C. </a:t>
                </a:r>
                <a14:m>
                  <m:oMath xmlns:m="http://schemas.openxmlformats.org/officeDocument/2006/math">
                    <m:f>
                      <m:fPr>
                        <m:ctrlPr>
                          <a:rPr kumimoji="0" lang="en-US" sz="1800" b="0" i="1" u="none" strike="noStrike" kern="1200" cap="none" spc="0" normalizeH="0" baseline="0" noProof="0">
                            <a:ln>
                              <a:noFill/>
                            </a:ln>
                            <a:solidFill>
                              <a:prstClr val="white"/>
                            </a:solidFill>
                            <a:effectLst/>
                            <a:uLnTx/>
                            <a:uFillTx/>
                            <a:latin typeface="Cambria Math" panose="02040503050406030204" pitchFamily="18" charset="0"/>
                            <a:cs typeface="Times New Roman" panose="02020603050405020304" pitchFamily="18" charset="0"/>
                            <a:sym typeface="Arial"/>
                          </a:rPr>
                        </m:ctrlPr>
                      </m:fPr>
                      <m:num>
                        <m:r>
                          <a:rPr kumimoji="0" lang="vi-VN" sz="18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m:t>
                        </m:r>
                      </m:num>
                      <m:den>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2</m:t>
                        </m:r>
                      </m:den>
                    </m:f>
                  </m:oMath>
                </a14:m>
                <a:endParaRPr kumimoji="0" lang="vi-VN"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9" name="Hexagon 8"/>
              <p:cNvSpPr>
                <a:spLocks noRot="1" noChangeAspect="1" noMove="1" noResize="1" noEditPoints="1" noAdjustHandles="1" noChangeArrowheads="1" noChangeShapeType="1" noTextEdit="1"/>
              </p:cNvSpPr>
              <p:nvPr/>
            </p:nvSpPr>
            <p:spPr>
              <a:xfrm>
                <a:off x="5332326" y="3631520"/>
                <a:ext cx="1263797" cy="560963"/>
              </a:xfrm>
              <a:prstGeom prst="hexagon">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Hexagon 10"/>
              <p:cNvSpPr/>
              <p:nvPr/>
            </p:nvSpPr>
            <p:spPr>
              <a:xfrm>
                <a:off x="7575476" y="3616036"/>
                <a:ext cx="1263797" cy="560963"/>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a:t>D. </a:t>
                </a:r>
                <a14:m>
                  <m:oMath xmlns:m="http://schemas.openxmlformats.org/officeDocument/2006/math">
                    <m:f>
                      <m:fPr>
                        <m:ctrlPr>
                          <a:rPr kumimoji="0" lang="vi-VN" sz="1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ctrlPr>
                      </m:fPr>
                      <m:num>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3</m:t>
                        </m:r>
                      </m:num>
                      <m:den>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sym typeface="Arial"/>
                          </a:rPr>
                          <m:t>5</m:t>
                        </m:r>
                      </m:den>
                    </m:f>
                  </m:oMath>
                </a14:m>
                <a:endParaRPr kumimoji="0" lang="vi-VN"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11" name="Hexagon 10"/>
              <p:cNvSpPr>
                <a:spLocks noRot="1" noChangeAspect="1" noMove="1" noResize="1" noEditPoints="1" noAdjustHandles="1" noChangeArrowheads="1" noChangeShapeType="1" noTextEdit="1"/>
              </p:cNvSpPr>
              <p:nvPr/>
            </p:nvSpPr>
            <p:spPr>
              <a:xfrm>
                <a:off x="7575476" y="3616036"/>
                <a:ext cx="1263797" cy="560963"/>
              </a:xfrm>
              <a:prstGeom prst="hexagon">
                <a:avLst/>
              </a:prstGeom>
              <a:blipFill>
                <a:blip r:embed="rId7"/>
                <a:stretch>
                  <a:fillRect/>
                </a:stretch>
              </a:blipFill>
            </p:spPr>
            <p:txBody>
              <a:bodyPr/>
              <a:lstStyle/>
              <a:p>
                <a:r>
                  <a:rPr lang="en-US">
                    <a:noFill/>
                  </a:rPr>
                  <a:t> </a:t>
                </a:r>
              </a:p>
            </p:txBody>
          </p:sp>
        </mc:Fallback>
      </mc:AlternateContent>
      <p:sp>
        <p:nvSpPr>
          <p:cNvPr id="12" name="TextBox 11"/>
          <p:cNvSpPr txBox="1"/>
          <p:nvPr/>
        </p:nvSpPr>
        <p:spPr>
          <a:xfrm>
            <a:off x="208550" y="4561850"/>
            <a:ext cx="347472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Yeah, </a:t>
            </a:r>
            <a:r>
              <a:rPr kumimoji="0" lang="en-US" sz="1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Đúng</a:t>
            </a: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 </a:t>
            </a:r>
            <a:r>
              <a:rPr kumimoji="0" lang="en-US" sz="1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rồi</a:t>
            </a:r>
            <a:r>
              <a:rPr kumimoji="0" lang="en-US" sz="18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 bạn </a:t>
            </a:r>
            <a:r>
              <a:rPr kumimoji="0" lang="en-US" sz="1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giỏi</a:t>
            </a: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 </a:t>
            </a:r>
            <a:r>
              <a:rPr kumimoji="0" lang="en-US" sz="1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quá</a:t>
            </a: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rPr>
              <a:t>!</a:t>
            </a:r>
            <a:endParaRPr kumimoji="0" lang="vi-VN"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Arial"/>
            </a:endParaRPr>
          </a:p>
        </p:txBody>
      </p:sp>
      <p:sp>
        <p:nvSpPr>
          <p:cNvPr id="14" name="TextBox 13"/>
          <p:cNvSpPr txBox="1"/>
          <p:nvPr/>
        </p:nvSpPr>
        <p:spPr>
          <a:xfrm>
            <a:off x="5767544" y="4551059"/>
            <a:ext cx="311377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Ồ,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tiếc</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quá</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sai</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mất</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rồi</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endPar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5" name="Picture 14" descr="egg-2151891_960_720.png"/>
          <p:cNvPicPr>
            <a:picLocks noChangeAspect="1"/>
          </p:cNvPicPr>
          <p:nvPr/>
        </p:nvPicPr>
        <p:blipFill>
          <a:blip r:embed="rId8" cstate="print"/>
          <a:stretch>
            <a:fillRect/>
          </a:stretch>
        </p:blipFill>
        <p:spPr>
          <a:xfrm>
            <a:off x="3733353" y="4455644"/>
            <a:ext cx="584206" cy="584206"/>
          </a:xfrm>
          <a:prstGeom prst="rect">
            <a:avLst/>
          </a:prstGeom>
        </p:spPr>
      </p:pic>
      <p:pic>
        <p:nvPicPr>
          <p:cNvPr id="16" name="Picture 15" descr="egg-2151896__340.png"/>
          <p:cNvPicPr>
            <a:picLocks noChangeAspect="1"/>
          </p:cNvPicPr>
          <p:nvPr/>
        </p:nvPicPr>
        <p:blipFill>
          <a:blip r:embed="rId9" cstate="print">
            <a:clrChange>
              <a:clrFrom>
                <a:srgbClr val="000000">
                  <a:alpha val="0"/>
                </a:srgbClr>
              </a:clrFrom>
              <a:clrTo>
                <a:srgbClr val="000000">
                  <a:alpha val="0"/>
                </a:srgbClr>
              </a:clrTo>
            </a:clrChange>
          </a:blip>
          <a:stretch>
            <a:fillRect/>
          </a:stretch>
        </p:blipFill>
        <p:spPr>
          <a:xfrm>
            <a:off x="5133255" y="4426600"/>
            <a:ext cx="584207" cy="584207"/>
          </a:xfrm>
          <a:prstGeom prst="rect">
            <a:avLst/>
          </a:prstGeom>
        </p:spPr>
      </p:pic>
      <p:pic>
        <p:nvPicPr>
          <p:cNvPr id="21" name="Picture 20"/>
          <p:cNvPicPr>
            <a:picLocks noChangeAspect="1"/>
          </p:cNvPicPr>
          <p:nvPr/>
        </p:nvPicPr>
        <p:blipFill>
          <a:blip r:embed="rId10"/>
          <a:stretch>
            <a:fillRect/>
          </a:stretch>
        </p:blipFill>
        <p:spPr>
          <a:xfrm>
            <a:off x="106098" y="3561159"/>
            <a:ext cx="451791" cy="621061"/>
          </a:xfrm>
          <a:prstGeom prst="rect">
            <a:avLst/>
          </a:prstGeom>
        </p:spPr>
      </p:pic>
      <p:pic>
        <p:nvPicPr>
          <p:cNvPr id="22" name="Picture 21"/>
          <p:cNvPicPr>
            <a:picLocks noChangeAspect="1"/>
          </p:cNvPicPr>
          <p:nvPr/>
        </p:nvPicPr>
        <p:blipFill>
          <a:blip r:embed="rId10"/>
          <a:stretch>
            <a:fillRect/>
          </a:stretch>
        </p:blipFill>
        <p:spPr>
          <a:xfrm>
            <a:off x="2375209" y="3580118"/>
            <a:ext cx="451791" cy="621061"/>
          </a:xfrm>
          <a:prstGeom prst="rect">
            <a:avLst/>
          </a:prstGeom>
        </p:spPr>
      </p:pic>
      <p:pic>
        <p:nvPicPr>
          <p:cNvPr id="23" name="Picture 22"/>
          <p:cNvPicPr>
            <a:picLocks noChangeAspect="1"/>
          </p:cNvPicPr>
          <p:nvPr/>
        </p:nvPicPr>
        <p:blipFill>
          <a:blip r:embed="rId10"/>
          <a:stretch>
            <a:fillRect/>
          </a:stretch>
        </p:blipFill>
        <p:spPr>
          <a:xfrm>
            <a:off x="4783966" y="3626842"/>
            <a:ext cx="451791" cy="621061"/>
          </a:xfrm>
          <a:prstGeom prst="rect">
            <a:avLst/>
          </a:prstGeom>
        </p:spPr>
      </p:pic>
      <p:pic>
        <p:nvPicPr>
          <p:cNvPr id="24" name="Picture 23"/>
          <p:cNvPicPr>
            <a:picLocks noChangeAspect="1"/>
          </p:cNvPicPr>
          <p:nvPr/>
        </p:nvPicPr>
        <p:blipFill>
          <a:blip r:embed="rId10"/>
          <a:stretch>
            <a:fillRect/>
          </a:stretch>
        </p:blipFill>
        <p:spPr>
          <a:xfrm>
            <a:off x="7038272" y="3596793"/>
            <a:ext cx="451791" cy="621061"/>
          </a:xfrm>
          <a:prstGeom prst="rect">
            <a:avLst/>
          </a:prstGeom>
        </p:spPr>
      </p:pic>
    </p:spTree>
    <p:extLst>
      <p:ext uri="{BB962C8B-B14F-4D97-AF65-F5344CB8AC3E}">
        <p14:creationId xmlns:p14="http://schemas.microsoft.com/office/powerpoint/2010/main" val="177011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 y="-19050"/>
            <a:ext cx="9182100" cy="5162550"/>
          </a:xfrm>
          <a:prstGeom prst="rect">
            <a:avLst/>
          </a:prstGeom>
        </p:spPr>
      </p:pic>
      <p:pic>
        <p:nvPicPr>
          <p:cNvPr id="4" name="Picture 3"/>
          <p:cNvPicPr>
            <a:picLocks noChangeAspect="1"/>
          </p:cNvPicPr>
          <p:nvPr/>
        </p:nvPicPr>
        <p:blipFill>
          <a:blip r:embed="rId3"/>
          <a:stretch>
            <a:fillRect/>
          </a:stretch>
        </p:blipFill>
        <p:spPr>
          <a:xfrm>
            <a:off x="5791200" y="3050418"/>
            <a:ext cx="2663777" cy="1997833"/>
          </a:xfrm>
          <a:prstGeom prst="rect">
            <a:avLst/>
          </a:prstGeom>
        </p:spPr>
      </p:pic>
      <p:pic>
        <p:nvPicPr>
          <p:cNvPr id="5" name="Picture 4"/>
          <p:cNvPicPr>
            <a:picLocks noChangeAspect="1"/>
          </p:cNvPicPr>
          <p:nvPr/>
        </p:nvPicPr>
        <p:blipFill>
          <a:blip r:embed="rId4"/>
          <a:stretch>
            <a:fillRect/>
          </a:stretch>
        </p:blipFill>
        <p:spPr>
          <a:xfrm>
            <a:off x="3352800" y="4133850"/>
            <a:ext cx="1261469" cy="676989"/>
          </a:xfrm>
          <a:prstGeom prst="rect">
            <a:avLst/>
          </a:prstGeom>
        </p:spPr>
      </p:pic>
      <p:pic>
        <p:nvPicPr>
          <p:cNvPr id="6" name="Picture 5"/>
          <p:cNvPicPr>
            <a:picLocks noChangeAspect="1"/>
          </p:cNvPicPr>
          <p:nvPr/>
        </p:nvPicPr>
        <p:blipFill>
          <a:blip r:embed="rId5"/>
          <a:stretch>
            <a:fillRect/>
          </a:stretch>
        </p:blipFill>
        <p:spPr>
          <a:xfrm flipH="1">
            <a:off x="228600" y="1847850"/>
            <a:ext cx="2261631" cy="3109167"/>
          </a:xfrm>
          <a:prstGeom prst="rect">
            <a:avLst/>
          </a:prstGeom>
        </p:spPr>
      </p:pic>
      <p:sp>
        <p:nvSpPr>
          <p:cNvPr id="8" name="Cloud Callout 7"/>
          <p:cNvSpPr/>
          <p:nvPr/>
        </p:nvSpPr>
        <p:spPr>
          <a:xfrm>
            <a:off x="3429000" y="171450"/>
            <a:ext cx="4724400" cy="2819400"/>
          </a:xfrm>
          <a:prstGeom prst="cloudCallout">
            <a:avLst>
              <a:gd name="adj1" fmla="val -70409"/>
              <a:gd name="adj2" fmla="val 23524"/>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50000"/>
              </a:lnSpc>
              <a:buClrTx/>
            </a:pPr>
            <a:r>
              <a:rPr lang="vi-VN" sz="1900" kern="1200">
                <a:solidFill>
                  <a:prstClr val="white"/>
                </a:solidFill>
                <a:latin typeface="Arial" panose="020B0604020202020204" pitchFamily="34" charset="0"/>
              </a:rPr>
              <a:t>Wow! Bạn thật giỏi đó….</a:t>
            </a:r>
          </a:p>
          <a:p>
            <a:pPr algn="ctr" defTabSz="457200">
              <a:lnSpc>
                <a:spcPct val="150000"/>
              </a:lnSpc>
              <a:buClrTx/>
            </a:pPr>
            <a:r>
              <a:rPr lang="vi-VN" sz="1900" kern="1200">
                <a:solidFill>
                  <a:prstClr val="white"/>
                </a:solidFill>
                <a:latin typeface="Arial" panose="020B0604020202020204" pitchFamily="34" charset="0"/>
              </a:rPr>
              <a:t>Cảm ơn bạn nhé! Đây là một chút quà mình dành tặng bạn nè!</a:t>
            </a:r>
          </a:p>
        </p:txBody>
      </p:sp>
    </p:spTree>
    <p:extLst>
      <p:ext uri="{BB962C8B-B14F-4D97-AF65-F5344CB8AC3E}">
        <p14:creationId xmlns:p14="http://schemas.microsoft.com/office/powerpoint/2010/main" val="418912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32941"/>
          </a:srgbClr>
        </a:solidFill>
        <a:effectLst/>
      </p:bgPr>
    </p:bg>
    <p:spTree>
      <p:nvGrpSpPr>
        <p:cNvPr id="1" name="Shape 442"/>
        <p:cNvGrpSpPr/>
        <p:nvPr/>
      </p:nvGrpSpPr>
      <p:grpSpPr>
        <a:xfrm>
          <a:off x="0" y="0"/>
          <a:ext cx="0" cy="0"/>
          <a:chOff x="0" y="0"/>
          <a:chExt cx="0" cy="0"/>
        </a:xfrm>
      </p:grpSpPr>
      <p:sp>
        <p:nvSpPr>
          <p:cNvPr id="61" name="Oval Callout 60"/>
          <p:cNvSpPr/>
          <p:nvPr/>
        </p:nvSpPr>
        <p:spPr>
          <a:xfrm>
            <a:off x="4105297" y="2745791"/>
            <a:ext cx="873392" cy="444535"/>
          </a:xfrm>
          <a:prstGeom prst="wedgeEllipseCallou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70C0"/>
                </a:solidFill>
                <a:effectLst/>
                <a:uLnTx/>
                <a:uFillTx/>
                <a:latin typeface="Arial"/>
                <a:ea typeface="+mn-ea"/>
                <a:cs typeface="+mn-cs"/>
                <a:sym typeface="Arial"/>
              </a:rPr>
              <a:t>Giải</a:t>
            </a:r>
            <a:endParaRPr kumimoji="0" lang="en-US" sz="1800" b="1" i="0" u="none" strike="noStrike" kern="0" cap="none" spc="0" normalizeH="0" baseline="0" noProof="0" dirty="0">
              <a:ln>
                <a:noFill/>
              </a:ln>
              <a:solidFill>
                <a:srgbClr val="0070C0"/>
              </a:solidFill>
              <a:effectLst/>
              <a:uLnTx/>
              <a:uFillTx/>
              <a:latin typeface="Arial"/>
              <a:ea typeface="+mn-ea"/>
              <a:cs typeface="+mn-cs"/>
              <a:sym typeface="Arial"/>
            </a:endParaRPr>
          </a:p>
        </p:txBody>
      </p:sp>
      <p:sp>
        <p:nvSpPr>
          <p:cNvPr id="10" name="Rectangle 2"/>
          <p:cNvSpPr>
            <a:spLocks noChangeArrowheads="1"/>
          </p:cNvSpPr>
          <p:nvPr/>
        </p:nvSpPr>
        <p:spPr bwMode="auto">
          <a:xfrm>
            <a:off x="411297" y="43894"/>
            <a:ext cx="826139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0"/>
              </a:spcBef>
              <a:spcAft>
                <a:spcPts val="0"/>
              </a:spcAft>
              <a:defRPr/>
            </a:pPr>
            <a:r>
              <a:rPr lang="en-US" sz="1800" b="1">
                <a:solidFill>
                  <a:srgbClr val="C00000"/>
                </a:solidFill>
                <a:cs typeface="Arial" panose="020B0604020202020204" pitchFamily="34" charset="0"/>
              </a:rPr>
              <a:t>Bài 8.22 (SGK – tr76) </a:t>
            </a:r>
            <a:r>
              <a:rPr lang="vi-VN" sz="1800">
                <a:solidFill>
                  <a:srgbClr val="000000"/>
                </a:solidFill>
                <a:ea typeface="Times New Roman" panose="02020603050405020304" pitchFamily="18" charset="0"/>
                <a:cs typeface="Arial" panose="020B0604020202020204" pitchFamily="34" charset="0"/>
              </a:rPr>
              <a:t>Trong một hộp có 10 tấm thẻ giống nhau được đánh số 11; 12;...; 20. Rút ngẫu nhiên một tấm thẻ từ trong hộp.</a:t>
            </a:r>
            <a:endParaRPr lang="en-US" sz="180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0"/>
              </a:spcBef>
              <a:spcAft>
                <a:spcPts val="0"/>
              </a:spcAft>
              <a:defRPr/>
            </a:pPr>
            <a:r>
              <a:rPr lang="vi-VN" sz="1800">
                <a:solidFill>
                  <a:srgbClr val="000000"/>
                </a:solidFill>
                <a:ea typeface="Times New Roman" panose="02020603050405020304" pitchFamily="18" charset="0"/>
                <a:cs typeface="Arial" panose="020B0604020202020204" pitchFamily="34" charset="0"/>
              </a:rPr>
              <a:t>a) Liệt kê các kết quả có thể của hành động trên.</a:t>
            </a:r>
          </a:p>
          <a:p>
            <a:pPr lvl="0" algn="just" eaLnBrk="1" fontAlgn="auto" hangingPunct="1">
              <a:lnSpc>
                <a:spcPct val="150000"/>
              </a:lnSpc>
              <a:spcBef>
                <a:spcPts val="0"/>
              </a:spcBef>
              <a:spcAft>
                <a:spcPts val="0"/>
              </a:spcAft>
              <a:defRPr/>
            </a:pPr>
            <a:r>
              <a:rPr lang="vi-VN" sz="1800">
                <a:solidFill>
                  <a:srgbClr val="000000"/>
                </a:solidFill>
                <a:ea typeface="Times New Roman" panose="02020603050405020304" pitchFamily="18" charset="0"/>
                <a:cs typeface="Arial" panose="020B0604020202020204" pitchFamily="34" charset="0"/>
              </a:rPr>
              <a:t>b) Liệt kê các kết quả thuận lợi cho các biến cố sau:</a:t>
            </a:r>
          </a:p>
          <a:p>
            <a:pPr lvl="0" algn="just" eaLnBrk="1" fontAlgn="auto" hangingPunct="1">
              <a:lnSpc>
                <a:spcPct val="150000"/>
              </a:lnSpc>
              <a:spcBef>
                <a:spcPts val="0"/>
              </a:spcBef>
              <a:spcAft>
                <a:spcPts val="0"/>
              </a:spcAft>
              <a:defRPr/>
            </a:pPr>
            <a:r>
              <a:rPr lang="vi-VN" sz="1800">
                <a:solidFill>
                  <a:srgbClr val="000000"/>
                </a:solidFill>
                <a:ea typeface="Times New Roman" panose="02020603050405020304" pitchFamily="18" charset="0"/>
                <a:cs typeface="Arial" panose="020B0604020202020204" pitchFamily="34" charset="0"/>
              </a:rPr>
              <a:t>E: "Rút được tấm thẻ ghi số là bội của 3";</a:t>
            </a:r>
            <a:endParaRPr lang="en-US" sz="180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0"/>
              </a:spcBef>
              <a:spcAft>
                <a:spcPts val="0"/>
              </a:spcAft>
              <a:defRPr/>
            </a:pPr>
            <a:r>
              <a:rPr lang="vi-VN" sz="1800">
                <a:solidFill>
                  <a:srgbClr val="000000"/>
                </a:solidFill>
                <a:ea typeface="Times New Roman" panose="02020603050405020304" pitchFamily="18" charset="0"/>
                <a:cs typeface="Arial" panose="020B0604020202020204" pitchFamily="34" charset="0"/>
              </a:rPr>
              <a:t>F: "Rút được tấm thẻ ghi số nguyên tố".</a:t>
            </a:r>
            <a:endParaRPr kumimoji="0" lang="en-US" sz="1800" b="0" i="0" u="none" strike="noStrike" kern="0" cap="none" spc="0" normalizeH="0" baseline="0" noProof="0">
              <a:ln>
                <a:noFill/>
              </a:ln>
              <a:solidFill>
                <a:srgbClr val="000000"/>
              </a:solidFill>
              <a:effectLst/>
              <a:uLnTx/>
              <a:uFillTx/>
              <a:ea typeface="Times New Roman" panose="02020603050405020304" pitchFamily="18" charset="0"/>
              <a:cs typeface="Arial" panose="020B0604020202020204" pitchFamily="34" charset="0"/>
              <a:sym typeface="Arial"/>
            </a:endParaRPr>
          </a:p>
        </p:txBody>
      </p:sp>
      <p:sp>
        <p:nvSpPr>
          <p:cNvPr id="5" name="Rectangle 4"/>
          <p:cNvSpPr/>
          <p:nvPr/>
        </p:nvSpPr>
        <p:spPr>
          <a:xfrm>
            <a:off x="411297" y="3275096"/>
            <a:ext cx="6490435" cy="1754326"/>
          </a:xfrm>
          <a:prstGeom prst="rect">
            <a:avLst/>
          </a:prstGeom>
        </p:spPr>
        <p:txBody>
          <a:bodyPr wrap="square">
            <a:spAutoFit/>
          </a:bodyPr>
          <a:lstStyle/>
          <a:p>
            <a:pPr lvl="0">
              <a:lnSpc>
                <a:spcPct val="200000"/>
              </a:lnSpc>
              <a:defRPr/>
            </a:pPr>
            <a:r>
              <a:rPr lang="en-US" sz="1800">
                <a:latin typeface="Arial" panose="020B0604020202020204" pitchFamily="34" charset="0"/>
                <a:ea typeface="Times New Roman" panose="02020603050405020304" pitchFamily="18" charset="0"/>
              </a:rPr>
              <a:t>a) Các kết quả có thể của hành động trên là {11;12;12;…;20}</a:t>
            </a:r>
          </a:p>
          <a:p>
            <a:pPr lvl="0">
              <a:lnSpc>
                <a:spcPct val="200000"/>
              </a:lnSpc>
              <a:defRPr/>
            </a:pPr>
            <a:r>
              <a:rPr lang="en-US" sz="1800">
                <a:latin typeface="Arial" panose="020B0604020202020204" pitchFamily="34" charset="0"/>
                <a:ea typeface="Times New Roman" panose="02020603050405020304" pitchFamily="18" charset="0"/>
              </a:rPr>
              <a:t>b) Các kết quả thuận lợi cho biến cố E là {12;15;18}</a:t>
            </a:r>
          </a:p>
          <a:p>
            <a:pPr lvl="0">
              <a:lnSpc>
                <a:spcPct val="200000"/>
              </a:lnSpc>
              <a:defRPr/>
            </a:pPr>
            <a:r>
              <a:rPr lang="en-US" sz="1800">
                <a:latin typeface="Arial" panose="020B0604020202020204" pitchFamily="34" charset="0"/>
                <a:ea typeface="Times New Roman" panose="02020603050405020304" pitchFamily="18" charset="0"/>
              </a:rPr>
              <a:t>    Các kết quả thuận lợi cho biến cố F là {11;13;17;19}</a:t>
            </a:r>
            <a:endParaRPr lang="en-US" sz="1800" dirty="0">
              <a:latin typeface="Arial" panose="020B0604020202020204" pitchFamily="34" charset="0"/>
              <a:ea typeface="Times New Roman" panose="02020603050405020304" pitchFamily="18" charset="0"/>
            </a:endParaRPr>
          </a:p>
        </p:txBody>
      </p:sp>
      <p:pic>
        <p:nvPicPr>
          <p:cNvPr id="19" name="Picture 15">
            <a:extLst>
              <a:ext uri="{FF2B5EF4-FFF2-40B4-BE49-F238E27FC236}">
                <a16:creationId xmlns:a16="http://schemas.microsoft.com/office/drawing/2014/main" id="{623CA4D8-8255-C031-795B-0D82D45A4D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169248" y="4214194"/>
            <a:ext cx="867264" cy="815228"/>
          </a:xfrm>
          <a:prstGeom prst="rect">
            <a:avLst/>
          </a:prstGeom>
        </p:spPr>
      </p:pic>
      <p:pic>
        <p:nvPicPr>
          <p:cNvPr id="3" name="Picture 2"/>
          <p:cNvPicPr>
            <a:picLocks noChangeAspect="1"/>
          </p:cNvPicPr>
          <p:nvPr/>
        </p:nvPicPr>
        <p:blipFill>
          <a:blip r:embed="rId5"/>
          <a:stretch>
            <a:fillRect/>
          </a:stretch>
        </p:blipFill>
        <p:spPr>
          <a:xfrm>
            <a:off x="6233823" y="1082558"/>
            <a:ext cx="2438866" cy="1506904"/>
          </a:xfrm>
          <a:prstGeom prst="rect">
            <a:avLst/>
          </a:prstGeom>
        </p:spPr>
      </p:pic>
    </p:spTree>
    <p:extLst>
      <p:ext uri="{BB962C8B-B14F-4D97-AF65-F5344CB8AC3E}">
        <p14:creationId xmlns:p14="http://schemas.microsoft.com/office/powerpoint/2010/main" val="176076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p:tgtEl>
                                          <p:spTgt spid="61"/>
                                        </p:tgtEl>
                                        <p:attrNameLst>
                                          <p:attrName>ppt_y</p:attrName>
                                        </p:attrNameLst>
                                      </p:cBhvr>
                                      <p:tavLst>
                                        <p:tav tm="0">
                                          <p:val>
                                            <p:strVal val="#ppt_y+#ppt_h*1.125000"/>
                                          </p:val>
                                        </p:tav>
                                        <p:tav tm="100000">
                                          <p:val>
                                            <p:strVal val="#ppt_y"/>
                                          </p:val>
                                        </p:tav>
                                      </p:tavLst>
                                    </p:anim>
                                    <p:animEffect transition="in" filter="wipe(up)">
                                      <p:cBhvr>
                                        <p:cTn id="20" dur="5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33000"/>
          </a:srgbClr>
        </a:solidFill>
        <a:effectLst/>
      </p:bgPr>
    </p:bg>
    <p:spTree>
      <p:nvGrpSpPr>
        <p:cNvPr id="1" name="Shape 442"/>
        <p:cNvGrpSpPr/>
        <p:nvPr/>
      </p:nvGrpSpPr>
      <p:grpSpPr>
        <a:xfrm>
          <a:off x="0" y="0"/>
          <a:ext cx="0" cy="0"/>
          <a:chOff x="0" y="0"/>
          <a:chExt cx="0" cy="0"/>
        </a:xfrm>
      </p:grpSpPr>
      <p:grpSp>
        <p:nvGrpSpPr>
          <p:cNvPr id="71" name="Google Shape;398;p45"/>
          <p:cNvGrpSpPr/>
          <p:nvPr/>
        </p:nvGrpSpPr>
        <p:grpSpPr>
          <a:xfrm>
            <a:off x="147907" y="4734547"/>
            <a:ext cx="379529" cy="306694"/>
            <a:chOff x="7833000" y="1146450"/>
            <a:chExt cx="935700" cy="1183500"/>
          </a:xfrm>
        </p:grpSpPr>
        <p:sp>
          <p:nvSpPr>
            <p:cNvPr id="72" name="Google Shape;399;p45"/>
            <p:cNvSpPr/>
            <p:nvPr/>
          </p:nvSpPr>
          <p:spPr>
            <a:xfrm>
              <a:off x="7833000" y="1146450"/>
              <a:ext cx="935700" cy="1183500"/>
            </a:xfrm>
            <a:prstGeom prst="star4">
              <a:avLst>
                <a:gd name="adj" fmla="val 4970"/>
              </a:avLst>
            </a:prstGeom>
            <a:solidFill>
              <a:schemeClr val="dk1"/>
            </a:solidFill>
            <a:ln>
              <a:noFill/>
            </a:ln>
          </p:spPr>
          <p:txBody>
            <a:bodyPr spcFirstLastPara="1" wrap="square" lIns="91425" tIns="91425" rIns="91425" bIns="91425" anchor="ctr" anchorCtr="0">
              <a:noAutofit/>
            </a:bodyPr>
            <a:lstStyle/>
            <a:p>
              <a:endParaRPr/>
            </a:p>
          </p:txBody>
        </p:sp>
        <p:sp>
          <p:nvSpPr>
            <p:cNvPr id="73" name="Google Shape;400;p45"/>
            <p:cNvSpPr/>
            <p:nvPr/>
          </p:nvSpPr>
          <p:spPr>
            <a:xfrm rot="2700000">
              <a:off x="8068209" y="1443963"/>
              <a:ext cx="465418" cy="588454"/>
            </a:xfrm>
            <a:prstGeom prst="star4">
              <a:avLst>
                <a:gd name="adj" fmla="val 4970"/>
              </a:avLst>
            </a:prstGeom>
            <a:solidFill>
              <a:schemeClr val="dk1"/>
            </a:solidFill>
            <a:ln>
              <a:noFill/>
            </a:ln>
          </p:spPr>
          <p:txBody>
            <a:bodyPr spcFirstLastPara="1" wrap="square" lIns="91425" tIns="91425" rIns="91425" bIns="91425" anchor="ctr" anchorCtr="0">
              <a:noAutofit/>
            </a:bodyPr>
            <a:lstStyle/>
            <a:p>
              <a:endParaRPr/>
            </a:p>
          </p:txBody>
        </p:sp>
      </p:grpSp>
      <p:pic>
        <p:nvPicPr>
          <p:cNvPr id="18"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546503" y="3797843"/>
            <a:ext cx="1326540" cy="1162381"/>
          </a:xfrm>
          <a:prstGeom prst="rect">
            <a:avLst/>
          </a:prstGeom>
        </p:spPr>
      </p:pic>
      <mc:AlternateContent xmlns:mc="http://schemas.openxmlformats.org/markup-compatibility/2006" xmlns:a14="http://schemas.microsoft.com/office/drawing/2010/main">
        <mc:Choice Requires="a14">
          <p:sp>
            <p:nvSpPr>
              <p:cNvPr id="15" name="Rectangle 2"/>
              <p:cNvSpPr>
                <a:spLocks noChangeArrowheads="1"/>
              </p:cNvSpPr>
              <p:nvPr/>
            </p:nvSpPr>
            <p:spPr bwMode="auto">
              <a:xfrm>
                <a:off x="187662" y="40247"/>
                <a:ext cx="8757035" cy="45750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200"/>
                  </a:spcBef>
                  <a:spcAft>
                    <a:spcPts val="200"/>
                  </a:spcAft>
                  <a:defRPr/>
                </a:pPr>
                <a:r>
                  <a:rPr lang="en-US" sz="2000" b="1">
                    <a:solidFill>
                      <a:srgbClr val="C00000"/>
                    </a:solidFill>
                    <a:cs typeface="Arial" panose="020B0604020202020204" pitchFamily="34" charset="0"/>
                  </a:rPr>
                  <a:t>Bài 8.23 (SGK – tr76) </a:t>
                </a:r>
                <a:r>
                  <a:rPr lang="vi-VN" sz="2000">
                    <a:solidFill>
                      <a:srgbClr val="000000"/>
                    </a:solidFill>
                    <a:ea typeface="Times New Roman" panose="02020603050405020304" pitchFamily="18" charset="0"/>
                    <a:cs typeface="Arial" panose="020B0604020202020204" pitchFamily="34" charset="0"/>
                  </a:rPr>
                  <a:t>Một túi đựng các viên bi giống hệt nhau, chỉ khác màu, trong đó có 5 viên bi màu xanh, 3 viên bi màu đỏ và 7 viên bi màu trắng. Bạn Việt lấy ngẫu nhiên một viên bi trong túi. Tính xác suất của các biến cố sau:</a:t>
                </a:r>
                <a:endParaRPr lang="en-US" sz="200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200"/>
                  </a:spcBef>
                  <a:spcAft>
                    <a:spcPts val="200"/>
                  </a:spcAft>
                  <a:defRPr/>
                </a:pPr>
                <a:r>
                  <a:rPr lang="vi-VN" sz="2000">
                    <a:solidFill>
                      <a:srgbClr val="000000"/>
                    </a:solidFill>
                    <a:ea typeface="Times New Roman" panose="02020603050405020304" pitchFamily="18" charset="0"/>
                    <a:cs typeface="Arial" panose="020B0604020202020204" pitchFamily="34" charset="0"/>
                  </a:rPr>
                  <a:t>a) </a:t>
                </a:r>
                <a14:m>
                  <m:oMath xmlns:m="http://schemas.openxmlformats.org/officeDocument/2006/math">
                    <m:r>
                      <a:rPr lang="vi-VN" sz="2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𝐸</m:t>
                    </m:r>
                  </m:oMath>
                </a14:m>
                <a:r>
                  <a:rPr lang="vi-VN" sz="2000">
                    <a:solidFill>
                      <a:srgbClr val="000000"/>
                    </a:solidFill>
                    <a:ea typeface="Times New Roman" panose="02020603050405020304" pitchFamily="18" charset="0"/>
                    <a:cs typeface="Arial" panose="020B0604020202020204" pitchFamily="34" charset="0"/>
                  </a:rPr>
                  <a:t>: "Việt lấy được viên bi màu xanh";</a:t>
                </a:r>
              </a:p>
              <a:p>
                <a:pPr lvl="0" algn="just" eaLnBrk="1" fontAlgn="auto" hangingPunct="1">
                  <a:lnSpc>
                    <a:spcPct val="150000"/>
                  </a:lnSpc>
                  <a:spcBef>
                    <a:spcPts val="200"/>
                  </a:spcBef>
                  <a:spcAft>
                    <a:spcPts val="200"/>
                  </a:spcAft>
                  <a:defRPr/>
                </a:pPr>
                <a:r>
                  <a:rPr lang="vi-VN" sz="2000">
                    <a:solidFill>
                      <a:srgbClr val="000000"/>
                    </a:solidFill>
                    <a:ea typeface="Times New Roman" panose="02020603050405020304" pitchFamily="18" charset="0"/>
                    <a:cs typeface="Arial" panose="020B0604020202020204" pitchFamily="34" charset="0"/>
                  </a:rPr>
                  <a:t>b) </a:t>
                </a:r>
                <a14:m>
                  <m:oMath xmlns:m="http://schemas.openxmlformats.org/officeDocument/2006/math">
                    <m:r>
                      <a:rPr lang="vi-VN" sz="2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𝐹</m:t>
                    </m:r>
                  </m:oMath>
                </a14:m>
                <a:r>
                  <a:rPr lang="vi-VN" sz="2000">
                    <a:solidFill>
                      <a:srgbClr val="000000"/>
                    </a:solidFill>
                    <a:ea typeface="Times New Roman" panose="02020603050405020304" pitchFamily="18" charset="0"/>
                    <a:cs typeface="Arial" panose="020B0604020202020204" pitchFamily="34" charset="0"/>
                  </a:rPr>
                  <a:t>: "Việt lấy được viên bi màu đỏ";</a:t>
                </a:r>
              </a:p>
              <a:p>
                <a:pPr lvl="0" algn="just" eaLnBrk="1" fontAlgn="auto" hangingPunct="1">
                  <a:lnSpc>
                    <a:spcPct val="150000"/>
                  </a:lnSpc>
                  <a:spcBef>
                    <a:spcPts val="200"/>
                  </a:spcBef>
                  <a:spcAft>
                    <a:spcPts val="200"/>
                  </a:spcAft>
                  <a:defRPr/>
                </a:pPr>
                <a:r>
                  <a:rPr lang="vi-VN" sz="2000">
                    <a:solidFill>
                      <a:srgbClr val="000000"/>
                    </a:solidFill>
                    <a:ea typeface="Times New Roman" panose="02020603050405020304" pitchFamily="18" charset="0"/>
                    <a:cs typeface="Arial" panose="020B0604020202020204" pitchFamily="34" charset="0"/>
                  </a:rPr>
                  <a:t>c) </a:t>
                </a:r>
                <a14:m>
                  <m:oMath xmlns:m="http://schemas.openxmlformats.org/officeDocument/2006/math">
                    <m:r>
                      <a:rPr lang="vi-VN" sz="2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𝐺</m:t>
                    </m:r>
                  </m:oMath>
                </a14:m>
                <a:r>
                  <a:rPr lang="vi-VN" sz="2000">
                    <a:solidFill>
                      <a:srgbClr val="000000"/>
                    </a:solidFill>
                    <a:ea typeface="Times New Roman" panose="02020603050405020304" pitchFamily="18" charset="0"/>
                    <a:cs typeface="Arial" panose="020B0604020202020204" pitchFamily="34" charset="0"/>
                  </a:rPr>
                  <a:t>: "Việt lấy được viên bi màu trắng";</a:t>
                </a:r>
              </a:p>
              <a:p>
                <a:pPr lvl="0" algn="just" eaLnBrk="1" fontAlgn="auto" hangingPunct="1">
                  <a:lnSpc>
                    <a:spcPct val="150000"/>
                  </a:lnSpc>
                  <a:spcBef>
                    <a:spcPts val="200"/>
                  </a:spcBef>
                  <a:spcAft>
                    <a:spcPts val="200"/>
                  </a:spcAft>
                  <a:defRPr/>
                </a:pPr>
                <a:r>
                  <a:rPr lang="vi-VN" sz="2000">
                    <a:solidFill>
                      <a:srgbClr val="000000"/>
                    </a:solidFill>
                    <a:ea typeface="Times New Roman" panose="02020603050405020304" pitchFamily="18" charset="0"/>
                    <a:cs typeface="Arial" panose="020B0604020202020204" pitchFamily="34" charset="0"/>
                  </a:rPr>
                  <a:t>d) </a:t>
                </a:r>
                <a14:m>
                  <m:oMath xmlns:m="http://schemas.openxmlformats.org/officeDocument/2006/math">
                    <m:r>
                      <a:rPr lang="vi-VN" sz="2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𝐻</m:t>
                    </m:r>
                  </m:oMath>
                </a14:m>
                <a:r>
                  <a:rPr lang="vi-VN" sz="2000">
                    <a:solidFill>
                      <a:srgbClr val="000000"/>
                    </a:solidFill>
                    <a:ea typeface="Times New Roman" panose="02020603050405020304" pitchFamily="18" charset="0"/>
                    <a:cs typeface="Arial" panose="020B0604020202020204" pitchFamily="34" charset="0"/>
                  </a:rPr>
                  <a:t>: "Việt lấy được viên bi màu xanh hoặc màu đỏ";</a:t>
                </a:r>
                <a:endParaRPr lang="en-US" sz="200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200"/>
                  </a:spcBef>
                  <a:spcAft>
                    <a:spcPts val="200"/>
                  </a:spcAft>
                  <a:defRPr/>
                </a:pPr>
                <a:r>
                  <a:rPr lang="vi-VN" sz="2000">
                    <a:solidFill>
                      <a:srgbClr val="000000"/>
                    </a:solidFill>
                    <a:ea typeface="Times New Roman" panose="02020603050405020304" pitchFamily="18" charset="0"/>
                    <a:cs typeface="Arial" panose="020B0604020202020204" pitchFamily="34" charset="0"/>
                  </a:rPr>
                  <a:t>e) </a:t>
                </a:r>
                <a14:m>
                  <m:oMath xmlns:m="http://schemas.openxmlformats.org/officeDocument/2006/math">
                    <m:r>
                      <a:rPr lang="vi-VN" sz="20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𝐾</m:t>
                    </m:r>
                  </m:oMath>
                </a14:m>
                <a:r>
                  <a:rPr lang="vi-VN" sz="2000">
                    <a:solidFill>
                      <a:srgbClr val="000000"/>
                    </a:solidFill>
                    <a:ea typeface="Times New Roman" panose="02020603050405020304" pitchFamily="18" charset="0"/>
                    <a:cs typeface="Arial" panose="020B0604020202020204" pitchFamily="34" charset="0"/>
                  </a:rPr>
                  <a:t>: "Việt không lấy được viên bi màu đỏ".</a:t>
                </a:r>
              </a:p>
            </p:txBody>
          </p:sp>
        </mc:Choice>
        <mc:Fallback xmlns="">
          <p:sp>
            <p:nvSpPr>
              <p:cNvPr id="15" name="Rectangle 2"/>
              <p:cNvSpPr>
                <a:spLocks noRot="1" noChangeAspect="1" noMove="1" noResize="1" noEditPoints="1" noAdjustHandles="1" noChangeArrowheads="1" noChangeShapeType="1" noTextEdit="1"/>
              </p:cNvSpPr>
              <p:nvPr/>
            </p:nvSpPr>
            <p:spPr bwMode="auto">
              <a:xfrm>
                <a:off x="187662" y="40247"/>
                <a:ext cx="8757035" cy="4575035"/>
              </a:xfrm>
              <a:prstGeom prst="rect">
                <a:avLst/>
              </a:prstGeom>
              <a:blipFill>
                <a:blip r:embed="rId32"/>
                <a:stretch>
                  <a:fillRect l="-766" r="-76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5995474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grpSp>
        <p:nvGrpSpPr>
          <p:cNvPr id="2" name="Group 1"/>
          <p:cNvGrpSpPr/>
          <p:nvPr/>
        </p:nvGrpSpPr>
        <p:grpSpPr>
          <a:xfrm>
            <a:off x="1553863" y="2662120"/>
            <a:ext cx="6078212" cy="2078614"/>
            <a:chOff x="2019156" y="982581"/>
            <a:chExt cx="6078212" cy="2078614"/>
          </a:xfrm>
        </p:grpSpPr>
        <p:sp>
          <p:nvSpPr>
            <p:cNvPr id="355" name="Google Shape;355;p44"/>
            <p:cNvSpPr/>
            <p:nvPr/>
          </p:nvSpPr>
          <p:spPr>
            <a:xfrm>
              <a:off x="2429951" y="982581"/>
              <a:ext cx="5286601" cy="2078614"/>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2019156" y="1012561"/>
              <a:ext cx="6078212" cy="1645963"/>
            </a:xfrm>
            <a:prstGeom prst="rect">
              <a:avLst/>
            </a:prstGeom>
          </p:spPr>
          <p:txBody>
            <a:bodyPr wrap="square" lIns="0" tIns="0" rIns="0" bIns="0" rtlCol="0" anchor="t">
              <a:spAutoFit/>
            </a:bodyPr>
            <a:lstStyle/>
            <a:p>
              <a:pPr algn="ctr">
                <a:lnSpc>
                  <a:spcPct val="150000"/>
                </a:lnSpc>
              </a:pPr>
              <a:r>
                <a:rPr lang="en-US" sz="3800" b="1" dirty="0">
                  <a:solidFill>
                    <a:srgbClr val="171717"/>
                  </a:solidFill>
                  <a:latin typeface="Arial" panose="020B0604020202020204" pitchFamily="34" charset="0"/>
                  <a:cs typeface="Arial" panose="020B0604020202020204" pitchFamily="34" charset="0"/>
                </a:rPr>
                <a:t>BÀI TẬP </a:t>
              </a:r>
            </a:p>
            <a:p>
              <a:pPr algn="ctr">
                <a:lnSpc>
                  <a:spcPct val="150000"/>
                </a:lnSpc>
              </a:pPr>
              <a:r>
                <a:rPr lang="en-US" sz="3800" b="1" dirty="0">
                  <a:solidFill>
                    <a:srgbClr val="171717"/>
                  </a:solidFill>
                  <a:latin typeface="Arial" panose="020B0604020202020204" pitchFamily="34" charset="0"/>
                  <a:cs typeface="Arial" panose="020B0604020202020204" pitchFamily="34" charset="0"/>
                </a:rPr>
                <a:t>CUỐI </a:t>
              </a:r>
              <a:r>
                <a:rPr lang="en-US" sz="3800" b="1">
                  <a:solidFill>
                    <a:srgbClr val="171717"/>
                  </a:solidFill>
                  <a:latin typeface="Arial" panose="020B0604020202020204" pitchFamily="34" charset="0"/>
                  <a:cs typeface="Arial" panose="020B0604020202020204" pitchFamily="34" charset="0"/>
                </a:rPr>
                <a:t>CHƯƠNG VIII</a:t>
              </a:r>
              <a:endParaRPr lang="en-US" sz="3800" b="1" dirty="0">
                <a:solidFill>
                  <a:srgbClr val="171717"/>
                </a:solidFill>
                <a:latin typeface="Arial" panose="020B0604020202020204" pitchFamily="34" charset="0"/>
                <a:cs typeface="Arial" panose="020B0604020202020204" pitchFamily="34" charset="0"/>
              </a:endParaRPr>
            </a:p>
          </p:txBody>
        </p:sp>
      </p:grpSp>
      <p:sp>
        <p:nvSpPr>
          <p:cNvPr id="3" name="Rectangle 2"/>
          <p:cNvSpPr/>
          <p:nvPr/>
        </p:nvSpPr>
        <p:spPr>
          <a:xfrm>
            <a:off x="395723" y="445810"/>
            <a:ext cx="8424473" cy="1938992"/>
          </a:xfrm>
          <a:prstGeom prst="rect">
            <a:avLst/>
          </a:prstGeom>
        </p:spPr>
        <p:txBody>
          <a:bodyPr wrap="square">
            <a:spAutoFit/>
          </a:bodyPr>
          <a:lstStyle/>
          <a:p>
            <a:pPr algn="ctr">
              <a:lnSpc>
                <a:spcPct val="150000"/>
              </a:lnSpc>
              <a:spcBef>
                <a:spcPts val="300"/>
              </a:spcBef>
              <a:spcAft>
                <a:spcPts val="300"/>
              </a:spcAft>
            </a:pPr>
            <a:r>
              <a:rPr lang="nl-NL" sz="4000" b="1" cap="all">
                <a:solidFill>
                  <a:srgbClr val="C00000"/>
                </a:solidFill>
                <a:latin typeface="+mj-lt"/>
                <a:ea typeface="Batang" panose="02030600000101010101" pitchFamily="18" charset="-127"/>
                <a:cs typeface="Times New Roman" panose="02020603050405020304" pitchFamily="18" charset="0"/>
              </a:rPr>
              <a:t>CHƯƠNG VIII. MỞ ĐẦU VỀ </a:t>
            </a:r>
          </a:p>
          <a:p>
            <a:pPr algn="ctr">
              <a:lnSpc>
                <a:spcPct val="150000"/>
              </a:lnSpc>
              <a:spcBef>
                <a:spcPts val="300"/>
              </a:spcBef>
              <a:spcAft>
                <a:spcPts val="300"/>
              </a:spcAft>
            </a:pPr>
            <a:r>
              <a:rPr lang="nl-NL" sz="4000" b="1" cap="all">
                <a:solidFill>
                  <a:srgbClr val="C00000"/>
                </a:solidFill>
                <a:latin typeface="+mj-lt"/>
                <a:ea typeface="Batang" panose="02030600000101010101" pitchFamily="18" charset="-127"/>
                <a:cs typeface="Times New Roman" panose="02020603050405020304" pitchFamily="18" charset="0"/>
              </a:rPr>
              <a:t>TÍNH XÁC SUẤT CỦA BIẾN CỐ</a:t>
            </a:r>
            <a:endParaRPr lang="en-US" sz="4000" b="1" kern="0" cap="all">
              <a:solidFill>
                <a:srgbClr val="C00000"/>
              </a:solidFill>
              <a:effectLst/>
              <a:latin typeface="+mj-lt"/>
              <a:ea typeface="Batang" panose="02030600000101010101" pitchFamily="18" charset="-127"/>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584075" y="3841892"/>
            <a:ext cx="1236121" cy="1236121"/>
          </a:xfrm>
          <a:prstGeom prst="rect">
            <a:avLst/>
          </a:prstGeom>
        </p:spPr>
      </p:pic>
      <p:pic>
        <p:nvPicPr>
          <p:cNvPr id="6" name="Picture 5"/>
          <p:cNvPicPr>
            <a:picLocks noChangeAspect="1"/>
          </p:cNvPicPr>
          <p:nvPr/>
        </p:nvPicPr>
        <p:blipFill>
          <a:blip r:embed="rId4"/>
          <a:stretch>
            <a:fillRect/>
          </a:stretch>
        </p:blipFill>
        <p:spPr>
          <a:xfrm rot="15190429">
            <a:off x="-463936" y="2710868"/>
            <a:ext cx="1977629" cy="1981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33000"/>
          </a:srgbClr>
        </a:solidFill>
        <a:effectLst/>
      </p:bgPr>
    </p:bg>
    <p:spTree>
      <p:nvGrpSpPr>
        <p:cNvPr id="1" name="Shape 442"/>
        <p:cNvGrpSpPr/>
        <p:nvPr/>
      </p:nvGrpSpPr>
      <p:grpSpPr>
        <a:xfrm>
          <a:off x="0" y="0"/>
          <a:ext cx="0" cy="0"/>
          <a:chOff x="0" y="0"/>
          <a:chExt cx="0" cy="0"/>
        </a:xfrm>
      </p:grpSpPr>
      <p:pic>
        <p:nvPicPr>
          <p:cNvPr id="18"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581796" y="418348"/>
            <a:ext cx="1326540" cy="1162381"/>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92546" y="927975"/>
                <a:ext cx="8034794" cy="4051558"/>
              </a:xfrm>
              <a:prstGeom prst="rect">
                <a:avLst/>
              </a:prstGeom>
            </p:spPr>
            <p:txBody>
              <a:bodyPr wrap="square">
                <a:spAutoFit/>
              </a:bodyPr>
              <a:lstStyle/>
              <a:p>
                <a:pPr lvl="0" algn="just">
                  <a:lnSpc>
                    <a:spcPct val="150000"/>
                  </a:lnSpc>
                </a:pPr>
                <a:r>
                  <a:rPr lang="vi-VN" sz="2000">
                    <a:latin typeface="Arial" panose="020B0604020202020204" pitchFamily="34" charset="0"/>
                    <a:ea typeface="Calibri" panose="020F0502020204030204" pitchFamily="34" charset="0"/>
                    <a:cs typeface="Arial" panose="020B0604020202020204" pitchFamily="34" charset="0"/>
                  </a:rPr>
                  <a:t>Số kết quả có thể là </a:t>
                </a:r>
                <a14:m>
                  <m:oMath xmlns:m="http://schemas.openxmlformats.org/officeDocument/2006/math">
                    <m:r>
                      <a:rPr lang="vi-VN" sz="2000" i="1">
                        <a:latin typeface="Cambria Math" panose="02040503050406030204" pitchFamily="18" charset="0"/>
                        <a:ea typeface="Calibri" panose="020F0502020204030204" pitchFamily="34" charset="0"/>
                        <a:cs typeface="Times New Roman" panose="02020603050405020304" pitchFamily="18" charset="0"/>
                      </a:rPr>
                      <m:t>5+3+7=15</m:t>
                    </m:r>
                  </m:oMath>
                </a14:m>
                <a:endParaRPr lang="en-US" sz="2000">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vi-VN" sz="2000">
                    <a:latin typeface="Arial" panose="020B0604020202020204" pitchFamily="34" charset="0"/>
                    <a:ea typeface="Calibri" panose="020F0502020204030204" pitchFamily="34" charset="0"/>
                    <a:cs typeface="Arial" panose="020B0604020202020204" pitchFamily="34" charset="0"/>
                  </a:rPr>
                  <a:t>a) Có 5 kết quả thuận lợi cho biến cố </a:t>
                </a:r>
                <a14:m>
                  <m:oMath xmlns:m="http://schemas.openxmlformats.org/officeDocument/2006/math">
                    <m:r>
                      <a:rPr lang="vi-VN" sz="2000" i="1">
                        <a:latin typeface="Cambria Math" panose="02040503050406030204" pitchFamily="18" charset="0"/>
                        <a:ea typeface="Calibri" panose="020F0502020204030204" pitchFamily="34" charset="0"/>
                        <a:cs typeface="Times New Roman" panose="02020603050405020304" pitchFamily="18" charset="0"/>
                      </a:rPr>
                      <m:t>𝐸</m:t>
                    </m:r>
                    <m:r>
                      <a:rPr lang="en-US" sz="2000">
                        <a:latin typeface="Cambria Math" panose="02040503050406030204" pitchFamily="18" charset="0"/>
                        <a:ea typeface="Calibri" panose="020F0502020204030204" pitchFamily="34" charset="0"/>
                        <a:cs typeface="Times New Roman" panose="02020603050405020304" pitchFamily="18" charset="0"/>
                      </a:rPr>
                      <m:t>⇒</m:t>
                    </m:r>
                    <m:r>
                      <a:rPr lang="vi-VN" sz="2000" i="1">
                        <a:latin typeface="Cambria Math" panose="02040503050406030204" pitchFamily="18" charset="0"/>
                        <a:ea typeface="Calibri" panose="020F0502020204030204" pitchFamily="34" charset="0"/>
                        <a:cs typeface="Times New Roman" panose="02020603050405020304" pitchFamily="18" charset="0"/>
                      </a:rPr>
                      <m:t>𝑃</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vi-VN" sz="2000" i="1">
                            <a:latin typeface="Cambria Math" panose="02040503050406030204" pitchFamily="18" charset="0"/>
                            <a:ea typeface="Calibri" panose="020F0502020204030204" pitchFamily="34" charset="0"/>
                            <a:cs typeface="Times New Roman" panose="02020603050405020304" pitchFamily="18" charset="0"/>
                          </a:rPr>
                          <m:t>𝐸</m:t>
                        </m:r>
                      </m:e>
                    </m:d>
                    <m:r>
                      <a:rPr lang="vi-VN"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vi-VN" sz="2000" i="1">
                            <a:latin typeface="Cambria Math" panose="02040503050406030204" pitchFamily="18" charset="0"/>
                            <a:ea typeface="Calibri" panose="020F0502020204030204" pitchFamily="34" charset="0"/>
                            <a:cs typeface="Times New Roman" panose="02020603050405020304" pitchFamily="18" charset="0"/>
                          </a:rPr>
                          <m:t>5</m:t>
                        </m:r>
                      </m:num>
                      <m:den>
                        <m:r>
                          <a:rPr lang="vi-VN" sz="2000" i="1">
                            <a:latin typeface="Cambria Math" panose="02040503050406030204" pitchFamily="18" charset="0"/>
                            <a:ea typeface="Calibri" panose="020F0502020204030204" pitchFamily="34" charset="0"/>
                            <a:cs typeface="Times New Roman" panose="02020603050405020304" pitchFamily="18" charset="0"/>
                          </a:rPr>
                          <m:t>15</m:t>
                        </m:r>
                      </m:den>
                    </m:f>
                    <m:r>
                      <a:rPr lang="vi-VN"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vi-VN" sz="2000" i="1">
                            <a:latin typeface="Cambria Math" panose="02040503050406030204" pitchFamily="18" charset="0"/>
                            <a:ea typeface="Calibri" panose="020F0502020204030204" pitchFamily="34" charset="0"/>
                            <a:cs typeface="Times New Roman" panose="02020603050405020304" pitchFamily="18" charset="0"/>
                          </a:rPr>
                          <m:t>1</m:t>
                        </m:r>
                      </m:num>
                      <m:den>
                        <m:r>
                          <a:rPr lang="vi-VN" sz="2000" i="1">
                            <a:latin typeface="Cambria Math" panose="02040503050406030204" pitchFamily="18" charset="0"/>
                            <a:ea typeface="Calibri" panose="020F0502020204030204" pitchFamily="34" charset="0"/>
                            <a:cs typeface="Times New Roman" panose="02020603050405020304" pitchFamily="18" charset="0"/>
                          </a:rPr>
                          <m:t>3</m:t>
                        </m:r>
                      </m:den>
                    </m:f>
                  </m:oMath>
                </a14:m>
                <a:endParaRPr kumimoji="0" lang="en-US"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lvl="0" algn="just">
                  <a:lnSpc>
                    <a:spcPct val="150000"/>
                  </a:lnSpc>
                  <a:spcBef>
                    <a:spcPts val="300"/>
                  </a:spcBef>
                  <a:spcAft>
                    <a:spcPts val="300"/>
                  </a:spcAft>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 Có 3 kết quả thuận lợi cho biến có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𝐹</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14:m>
                  <m:oMath xmlns:m="http://schemas.openxmlformats.org/officeDocument/2006/math">
                    <m:r>
                      <a:rPr lang="en-US" sz="2000">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𝑃</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𝐹</m:t>
                        </m:r>
                      </m:e>
                    </m:d>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num>
                      <m:den>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den>
                    </m:f>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num>
                      <m:den>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den>
                    </m:f>
                  </m:oMath>
                </a14:m>
                <a:endParaRPr kumimoji="0" lang="en-US" sz="20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lvl="0" algn="just">
                  <a:lnSpc>
                    <a:spcPct val="150000"/>
                  </a:lnSpc>
                  <a:spcBef>
                    <a:spcPts val="300"/>
                  </a:spcBef>
                  <a:spcAft>
                    <a:spcPts val="300"/>
                  </a:spcAft>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c) Có 7 kết quả thuận lợi cho biến cố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𝐺</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14:m>
                  <m:oMath xmlns:m="http://schemas.openxmlformats.org/officeDocument/2006/math">
                    <m:r>
                      <a:rPr lang="en-US" sz="2000">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𝑃</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𝐺</m:t>
                        </m:r>
                      </m:e>
                    </m:d>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num>
                      <m:den>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den>
                    </m:f>
                  </m:oMath>
                </a14:m>
                <a:endParaRPr kumimoji="0" lang="en-US" sz="20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lvl="0" algn="just">
                  <a:lnSpc>
                    <a:spcPct val="150000"/>
                  </a:lnSpc>
                  <a:spcBef>
                    <a:spcPts val="300"/>
                  </a:spcBef>
                  <a:spcAft>
                    <a:spcPts val="300"/>
                  </a:spcAft>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d) Có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5+3=8</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kết quả thuận lợi cho biến cố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𝐻</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14:m>
                  <m:oMath xmlns:m="http://schemas.openxmlformats.org/officeDocument/2006/math">
                    <m:r>
                      <a:rPr lang="en-US" sz="2000">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𝑃</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𝐻</m:t>
                        </m:r>
                      </m:e>
                    </m:d>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num>
                      <m:den>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den>
                    </m:f>
                  </m:oMath>
                </a14:m>
                <a:endParaRPr kumimoji="0" lang="en-US" sz="20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a:p>
                <a:pPr lvl="0" algn="just">
                  <a:lnSpc>
                    <a:spcPct val="150000"/>
                  </a:lnSpc>
                  <a:spcBef>
                    <a:spcPts val="300"/>
                  </a:spcBef>
                  <a:spcAft>
                    <a:spcPts val="300"/>
                  </a:spcAft>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e) Có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5+7=12</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kết quả thuận lợi cho biến cố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𝐾</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14:m>
                  <m:oMath xmlns:m="http://schemas.openxmlformats.org/officeDocument/2006/math">
                    <m:r>
                      <a:rPr lang="en-US" sz="2000">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14:m>
                  <m:oMath xmlns:m="http://schemas.openxmlformats.org/officeDocument/2006/math">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𝑃</m:t>
                    </m:r>
                    <m:d>
                      <m:d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𝐾</m:t>
                        </m:r>
                      </m:e>
                    </m:d>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m:t>
                        </m:r>
                      </m:num>
                      <m:den>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den>
                    </m:f>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num>
                      <m:den>
                        <m:r>
                          <a:rPr kumimoji="0" lang="vi-VN"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den>
                    </m:f>
                  </m:oMath>
                </a14:m>
                <a:endParaRPr kumimoji="0" lang="en-US" sz="20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292546" y="927975"/>
                <a:ext cx="8034794" cy="4051558"/>
              </a:xfrm>
              <a:prstGeom prst="rect">
                <a:avLst/>
              </a:prstGeom>
              <a:blipFill>
                <a:blip r:embed="rId32"/>
                <a:stretch>
                  <a:fillRect l="-835"/>
                </a:stretch>
              </a:blipFill>
            </p:spPr>
            <p:txBody>
              <a:bodyPr/>
              <a:lstStyle/>
              <a:p>
                <a:r>
                  <a:rPr lang="en-US">
                    <a:noFill/>
                  </a:rPr>
                  <a:t> </a:t>
                </a:r>
              </a:p>
            </p:txBody>
          </p:sp>
        </mc:Fallback>
      </mc:AlternateContent>
      <p:sp>
        <p:nvSpPr>
          <p:cNvPr id="8" name="Oval Callout 7"/>
          <p:cNvSpPr/>
          <p:nvPr/>
        </p:nvSpPr>
        <p:spPr>
          <a:xfrm>
            <a:off x="292546" y="222637"/>
            <a:ext cx="995565" cy="545692"/>
          </a:xfrm>
          <a:prstGeom prst="wedgeEllipseCallou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70C0"/>
                </a:solidFill>
                <a:effectLst/>
                <a:uLnTx/>
                <a:uFillTx/>
                <a:latin typeface="Arial"/>
                <a:ea typeface="+mn-ea"/>
                <a:cs typeface="+mn-cs"/>
                <a:sym typeface="Arial"/>
              </a:rPr>
              <a:t>Giải</a:t>
            </a:r>
            <a:endParaRPr kumimoji="0" lang="en-US" sz="2000" b="1" i="0" u="none" strike="noStrike" kern="0" cap="none" spc="0" normalizeH="0" baseline="0" noProof="0" dirty="0">
              <a:ln>
                <a:noFill/>
              </a:ln>
              <a:solidFill>
                <a:srgbClr val="0070C0"/>
              </a:solidFill>
              <a:effectLst/>
              <a:uLnTx/>
              <a:uFillTx/>
              <a:latin typeface="Arial"/>
              <a:ea typeface="+mn-ea"/>
              <a:cs typeface="+mn-cs"/>
              <a:sym typeface="Arial"/>
            </a:endParaRPr>
          </a:p>
        </p:txBody>
      </p:sp>
    </p:spTree>
    <p:extLst>
      <p:ext uri="{BB962C8B-B14F-4D97-AF65-F5344CB8AC3E}">
        <p14:creationId xmlns:p14="http://schemas.microsoft.com/office/powerpoint/2010/main" val="267617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33000"/>
          </a:srgbClr>
        </a:solidFill>
        <a:effectLst/>
      </p:bgPr>
    </p:bg>
    <p:spTree>
      <p:nvGrpSpPr>
        <p:cNvPr id="1" name="Shape 442"/>
        <p:cNvGrpSpPr/>
        <p:nvPr/>
      </p:nvGrpSpPr>
      <p:grpSpPr>
        <a:xfrm>
          <a:off x="0" y="0"/>
          <a:ext cx="0" cy="0"/>
          <a:chOff x="0" y="0"/>
          <a:chExt cx="0" cy="0"/>
        </a:xfrm>
      </p:grpSpPr>
      <p:pic>
        <p:nvPicPr>
          <p:cNvPr id="21" name="Picture 20">
            <a:extLst>
              <a:ext uri="{FF2B5EF4-FFF2-40B4-BE49-F238E27FC236}">
                <a16:creationId xmlns:a16="http://schemas.microsoft.com/office/drawing/2014/main" id="{32FDB9AB-211F-FC7E-983B-6E29525191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296457" y="3693536"/>
            <a:ext cx="1138493" cy="1589268"/>
          </a:xfrm>
          <a:prstGeom prst="rect">
            <a:avLst/>
          </a:prstGeom>
        </p:spPr>
      </p:pic>
      <p:sp>
        <p:nvSpPr>
          <p:cNvPr id="19" name="Rectangle 2"/>
          <p:cNvSpPr>
            <a:spLocks noChangeArrowheads="1"/>
          </p:cNvSpPr>
          <p:nvPr/>
        </p:nvSpPr>
        <p:spPr bwMode="auto">
          <a:xfrm>
            <a:off x="415394" y="46714"/>
            <a:ext cx="7935764" cy="185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200"/>
              </a:spcBef>
              <a:spcAft>
                <a:spcPts val="200"/>
              </a:spcAft>
              <a:defRPr/>
            </a:pPr>
            <a:r>
              <a:rPr lang="en-US" sz="1800" b="1">
                <a:solidFill>
                  <a:srgbClr val="C00000"/>
                </a:solidFill>
                <a:cs typeface="Arial" panose="020B0604020202020204" pitchFamily="34" charset="0"/>
              </a:rPr>
              <a:t>Bài 8.24 (SGK – tr77) </a:t>
            </a:r>
            <a:r>
              <a:rPr lang="vi-VN" sz="1800">
                <a:solidFill>
                  <a:srgbClr val="000000"/>
                </a:solidFill>
                <a:ea typeface="Times New Roman" panose="02020603050405020304" pitchFamily="18" charset="0"/>
                <a:cs typeface="Arial" panose="020B0604020202020204" pitchFamily="34" charset="0"/>
              </a:rPr>
              <a:t>Chọn ngẫu nhiên một số có hai chữ số. Tính xác suất của các biến cố sau:</a:t>
            </a:r>
            <a:endParaRPr lang="en-US" sz="1800">
              <a:solidFill>
                <a:srgbClr val="000000"/>
              </a:solidFill>
              <a:ea typeface="Times New Roman" panose="02020603050405020304" pitchFamily="18" charset="0"/>
              <a:cs typeface="Arial" panose="020B0604020202020204" pitchFamily="34" charset="0"/>
            </a:endParaRPr>
          </a:p>
          <a:p>
            <a:pPr lvl="0" algn="just" eaLnBrk="1" fontAlgn="auto" hangingPunct="1">
              <a:lnSpc>
                <a:spcPct val="150000"/>
              </a:lnSpc>
              <a:spcBef>
                <a:spcPts val="200"/>
              </a:spcBef>
              <a:spcAft>
                <a:spcPts val="200"/>
              </a:spcAft>
              <a:defRPr/>
            </a:pPr>
            <a:r>
              <a:rPr lang="vi-VN" sz="1800">
                <a:solidFill>
                  <a:srgbClr val="000000"/>
                </a:solidFill>
                <a:ea typeface="Times New Roman" panose="02020603050405020304" pitchFamily="18" charset="0"/>
                <a:cs typeface="Arial" panose="020B0604020202020204" pitchFamily="34" charset="0"/>
              </a:rPr>
              <a:t>a) A: "Số được chọn nhỏ hơn 20";</a:t>
            </a:r>
          </a:p>
          <a:p>
            <a:pPr lvl="0" algn="just" eaLnBrk="1" fontAlgn="auto" hangingPunct="1">
              <a:lnSpc>
                <a:spcPct val="150000"/>
              </a:lnSpc>
              <a:spcBef>
                <a:spcPts val="200"/>
              </a:spcBef>
              <a:spcAft>
                <a:spcPts val="200"/>
              </a:spcAft>
              <a:defRPr/>
            </a:pPr>
            <a:r>
              <a:rPr lang="vi-VN" sz="1800">
                <a:solidFill>
                  <a:srgbClr val="000000"/>
                </a:solidFill>
                <a:ea typeface="Times New Roman" panose="02020603050405020304" pitchFamily="18" charset="0"/>
                <a:cs typeface="Arial" panose="020B0604020202020204" pitchFamily="34" charset="0"/>
              </a:rPr>
              <a:t>b) B: "Số được chọn là số chính phương”.</a:t>
            </a:r>
          </a:p>
        </p:txBody>
      </p:sp>
      <p:sp>
        <p:nvSpPr>
          <p:cNvPr id="20" name="Oval Callout 19"/>
          <p:cNvSpPr/>
          <p:nvPr/>
        </p:nvSpPr>
        <p:spPr>
          <a:xfrm>
            <a:off x="4351786" y="2041142"/>
            <a:ext cx="884247" cy="413468"/>
          </a:xfrm>
          <a:prstGeom prst="wedgeEllipseCallou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70C0"/>
                </a:solidFill>
                <a:effectLst/>
                <a:uLnTx/>
                <a:uFillTx/>
                <a:latin typeface="Arial"/>
                <a:ea typeface="+mn-ea"/>
                <a:cs typeface="+mn-cs"/>
                <a:sym typeface="Arial"/>
              </a:rPr>
              <a:t>Giải</a:t>
            </a:r>
            <a:endParaRPr kumimoji="0" lang="en-US" sz="1800" b="1" i="0" u="none" strike="noStrike" kern="0" cap="none" spc="0" normalizeH="0" baseline="0" noProof="0" dirty="0">
              <a:ln>
                <a:noFill/>
              </a:ln>
              <a:solidFill>
                <a:srgbClr val="0070C0"/>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4" name="Rectangle 3"/>
              <p:cNvSpPr/>
              <p:nvPr/>
            </p:nvSpPr>
            <p:spPr>
              <a:xfrm>
                <a:off x="415393" y="2601865"/>
                <a:ext cx="8659332" cy="2539157"/>
              </a:xfrm>
              <a:prstGeom prst="rect">
                <a:avLst/>
              </a:prstGeom>
            </p:spPr>
            <p:txBody>
              <a:bodyPr wrap="square">
                <a:spAutoFit/>
              </a:bodyPr>
              <a:lstStyle/>
              <a:p>
                <a:pPr algn="just">
                  <a:lnSpc>
                    <a:spcPct val="150000"/>
                  </a:lnSpc>
                </a:pPr>
                <a:r>
                  <a:rPr lang="vi-VN" sz="1800">
                    <a:latin typeface="+mn-lt"/>
                    <a:ea typeface="Calibri" panose="020F0502020204030204" pitchFamily="34" charset="0"/>
                    <a:cs typeface="Times New Roman" panose="02020603050405020304" pitchFamily="18" charset="0"/>
                  </a:rPr>
                  <a:t>Các kết quả có thể là </a:t>
                </a:r>
                <a14:m>
                  <m:oMath xmlns:m="http://schemas.openxmlformats.org/officeDocument/2006/math">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1800" i="1">
                            <a:effectLst/>
                            <a:latin typeface="Cambria Math" panose="02040503050406030204" pitchFamily="18" charset="0"/>
                            <a:ea typeface="Calibri" panose="020F0502020204030204" pitchFamily="34" charset="0"/>
                            <a:cs typeface="Times New Roman" panose="02020603050405020304" pitchFamily="18" charset="0"/>
                          </a:rPr>
                          <m:t>10</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Cambria Math" panose="02040503050406030204" pitchFamily="18" charset="0"/>
                            <a:ea typeface="Calibri" panose="020F0502020204030204" pitchFamily="34" charset="0"/>
                            <a:cs typeface="Times New Roman" panose="02020603050405020304" pitchFamily="18" charset="0"/>
                          </a:rPr>
                          <m:t>11</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Cambria Math" panose="02040503050406030204" pitchFamily="18" charset="0"/>
                            <a:ea typeface="Calibri" panose="020F0502020204030204" pitchFamily="34" charset="0"/>
                            <a:cs typeface="Times New Roman" panose="02020603050405020304" pitchFamily="18" charset="0"/>
                          </a:rPr>
                          <m:t>99</m:t>
                        </m:r>
                      </m:e>
                    </m:d>
                  </m:oMath>
                </a14:m>
                <a:r>
                  <a:rPr lang="vi-VN" sz="1800">
                    <a:effectLst/>
                    <a:latin typeface="+mn-lt"/>
                    <a:ea typeface="Calibri" panose="020F0502020204030204" pitchFamily="34" charset="0"/>
                    <a:cs typeface="Times New Roman" panose="02020603050405020304" pitchFamily="18" charset="0"/>
                  </a:rPr>
                  <a:t>, có 90 kết quả có thể</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vi-VN" sz="1800">
                    <a:effectLst/>
                    <a:latin typeface="+mn-lt"/>
                    <a:ea typeface="Calibri" panose="020F0502020204030204" pitchFamily="34" charset="0"/>
                    <a:cs typeface="Times New Roman" panose="02020603050405020304" pitchFamily="18" charset="0"/>
                  </a:rPr>
                  <a:t>a) Có 10 kết quả thuận lợi cho biến cố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vi-VN" sz="1800">
                    <a:effectLst/>
                    <a:latin typeface="+mn-lt"/>
                    <a:ea typeface="Calibri" panose="020F0502020204030204" pitchFamily="34" charset="0"/>
                    <a:cs typeface="Times New Roman" panose="02020603050405020304" pitchFamily="18" charset="0"/>
                  </a:rPr>
                  <a:t>, đó là </a:t>
                </a:r>
                <a14:m>
                  <m:oMath xmlns:m="http://schemas.openxmlformats.org/officeDocument/2006/math">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1800" i="1">
                            <a:effectLst/>
                            <a:latin typeface="Cambria Math" panose="02040503050406030204" pitchFamily="18" charset="0"/>
                            <a:ea typeface="Calibri" panose="020F0502020204030204" pitchFamily="34" charset="0"/>
                            <a:cs typeface="Times New Roman" panose="02020603050405020304" pitchFamily="18" charset="0"/>
                          </a:rPr>
                          <m:t>10</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Cambria Math" panose="02040503050406030204" pitchFamily="18" charset="0"/>
                            <a:ea typeface="Calibri" panose="020F0502020204030204" pitchFamily="34" charset="0"/>
                            <a:cs typeface="Times New Roman" panose="02020603050405020304" pitchFamily="18" charset="0"/>
                          </a:rPr>
                          <m:t>11</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Cambria Math" panose="02040503050406030204" pitchFamily="18" charset="0"/>
                            <a:ea typeface="Calibri" panose="020F0502020204030204" pitchFamily="34" charset="0"/>
                            <a:cs typeface="Times New Roman" panose="02020603050405020304" pitchFamily="18" charset="0"/>
                          </a:rPr>
                          <m:t>19</m:t>
                        </m:r>
                      </m:e>
                    </m:d>
                  </m:oMath>
                </a14:m>
                <a:endParaRPr lang="en-US" sz="1800" i="1">
                  <a:effectLst/>
                  <a:latin typeface="+mn-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1800" i="1">
                            <a:effectLst/>
                            <a:latin typeface="Cambria Math" panose="02040503050406030204" pitchFamily="18" charset="0"/>
                            <a:ea typeface="Calibri" panose="020F0502020204030204" pitchFamily="34" charset="0"/>
                            <a:cs typeface="Times New Roman" panose="02020603050405020304" pitchFamily="18" charset="0"/>
                          </a:rPr>
                          <m:t>𝐴</m:t>
                        </m:r>
                      </m:e>
                    </m:d>
                    <m:r>
                      <a:rPr lang="vi-VN"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800" i="1">
                            <a:effectLst/>
                            <a:latin typeface="Cambria Math" panose="02040503050406030204" pitchFamily="18" charset="0"/>
                            <a:ea typeface="Calibri" panose="020F0502020204030204" pitchFamily="34" charset="0"/>
                            <a:cs typeface="Times New Roman" panose="02020603050405020304" pitchFamily="18" charset="0"/>
                          </a:rPr>
                          <m:t>10</m:t>
                        </m:r>
                      </m:num>
                      <m:den>
                        <m:r>
                          <a:rPr lang="vi-VN" sz="1800" i="1">
                            <a:effectLst/>
                            <a:latin typeface="Cambria Math" panose="02040503050406030204" pitchFamily="18" charset="0"/>
                            <a:ea typeface="Calibri" panose="020F0502020204030204" pitchFamily="34" charset="0"/>
                            <a:cs typeface="Times New Roman" panose="02020603050405020304" pitchFamily="18" charset="0"/>
                          </a:rPr>
                          <m:t>90</m:t>
                        </m:r>
                      </m:den>
                    </m:f>
                    <m:r>
                      <a:rPr lang="vi-VN"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1800" i="1">
                            <a:effectLst/>
                            <a:latin typeface="Cambria Math" panose="02040503050406030204" pitchFamily="18" charset="0"/>
                            <a:ea typeface="Calibri" panose="020F0502020204030204" pitchFamily="34" charset="0"/>
                            <a:cs typeface="Times New Roman" panose="02020603050405020304" pitchFamily="18" charset="0"/>
                          </a:rPr>
                          <m:t>9</m:t>
                        </m:r>
                      </m:den>
                    </m:f>
                  </m:oMath>
                </a14:m>
                <a:r>
                  <a:rPr lang="en-US" sz="1800">
                    <a:effectLst/>
                    <a:latin typeface="+mn-lt"/>
                    <a:ea typeface="Arial" panose="020B0604020202020204" pitchFamily="34" charset="0"/>
                    <a:cs typeface="Times New Roman" panose="02020603050405020304" pitchFamily="18" charset="0"/>
                  </a:rPr>
                  <a:t> </a:t>
                </a:r>
              </a:p>
              <a:p>
                <a:pPr algn="just">
                  <a:lnSpc>
                    <a:spcPct val="150000"/>
                  </a:lnSpc>
                </a:pPr>
                <a:r>
                  <a:rPr lang="vi-VN" sz="1800">
                    <a:effectLst/>
                    <a:latin typeface="+mn-lt"/>
                    <a:ea typeface="Calibri" panose="020F0502020204030204" pitchFamily="34" charset="0"/>
                    <a:cs typeface="Times New Roman" panose="02020603050405020304" pitchFamily="18" charset="0"/>
                  </a:rPr>
                  <a:t>b) Có 6 kết quả thuận lợi cho biến cố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1800">
                    <a:effectLst/>
                    <a:latin typeface="+mn-lt"/>
                    <a:ea typeface="Calibri" panose="020F0502020204030204" pitchFamily="34" charset="0"/>
                    <a:cs typeface="Times New Roman" panose="02020603050405020304" pitchFamily="18" charset="0"/>
                  </a:rPr>
                  <a:t>, đó là </a:t>
                </a:r>
                <a14:m>
                  <m:oMath xmlns:m="http://schemas.openxmlformats.org/officeDocument/2006/math">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1800" i="1">
                            <a:effectLst/>
                            <a:latin typeface="Cambria Math" panose="02040503050406030204" pitchFamily="18" charset="0"/>
                            <a:ea typeface="Calibri" panose="020F0502020204030204" pitchFamily="34" charset="0"/>
                            <a:cs typeface="Times New Roman" panose="02020603050405020304" pitchFamily="18" charset="0"/>
                          </a:rPr>
                          <m:t>16</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Cambria Math" panose="02040503050406030204" pitchFamily="18" charset="0"/>
                            <a:ea typeface="Calibri" panose="020F0502020204030204" pitchFamily="34" charset="0"/>
                            <a:cs typeface="Times New Roman" panose="02020603050405020304" pitchFamily="18" charset="0"/>
                          </a:rPr>
                          <m:t>25</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Cambria Math" panose="02040503050406030204" pitchFamily="18" charset="0"/>
                            <a:ea typeface="Calibri" panose="020F0502020204030204" pitchFamily="34" charset="0"/>
                            <a:cs typeface="Times New Roman" panose="02020603050405020304" pitchFamily="18" charset="0"/>
                          </a:rPr>
                          <m:t>36</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Cambria Math" panose="02040503050406030204" pitchFamily="18" charset="0"/>
                            <a:ea typeface="Calibri" panose="020F0502020204030204" pitchFamily="34" charset="0"/>
                            <a:cs typeface="Times New Roman" panose="02020603050405020304" pitchFamily="18" charset="0"/>
                          </a:rPr>
                          <m:t>49</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Cambria Math" panose="02040503050406030204" pitchFamily="18" charset="0"/>
                            <a:ea typeface="Calibri" panose="020F0502020204030204" pitchFamily="34" charset="0"/>
                            <a:cs typeface="Times New Roman" panose="02020603050405020304" pitchFamily="18" charset="0"/>
                          </a:rPr>
                          <m:t>64</m:t>
                        </m:r>
                        <m:r>
                          <a:rPr lang="vi-VN" sz="1800" i="1">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Cambria Math" panose="02040503050406030204" pitchFamily="18" charset="0"/>
                            <a:ea typeface="Calibri" panose="020F0502020204030204" pitchFamily="34" charset="0"/>
                            <a:cs typeface="Times New Roman" panose="02020603050405020304" pitchFamily="18" charset="0"/>
                          </a:rPr>
                          <m:t>81</m:t>
                        </m:r>
                      </m:e>
                    </m:d>
                  </m:oMath>
                </a14:m>
                <a:r>
                  <a:rPr lang="vi-VN" sz="1800">
                    <a:effectLst/>
                    <a:latin typeface="+mn-lt"/>
                    <a:ea typeface="Calibri" panose="020F0502020204030204" pitchFamily="34" charset="0"/>
                    <a:cs typeface="Times New Roman" panose="02020603050405020304" pitchFamily="18" charset="0"/>
                  </a:rPr>
                  <a:t> </a:t>
                </a:r>
                <a:endParaRPr lang="en-US" sz="1800">
                  <a:effectLst/>
                  <a:latin typeface="+mn-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1800">
                        <a:latin typeface="Cambria Math" panose="02040503050406030204" pitchFamily="18" charset="0"/>
                        <a:ea typeface="Calibri" panose="020F0502020204030204" pitchFamily="34" charset="0"/>
                        <a:cs typeface="Times New Roman" panose="02020603050405020304" pitchFamily="18" charset="0"/>
                      </a:rPr>
                      <m:t>⇒</m:t>
                    </m:r>
                  </m:oMath>
                </a14:m>
                <a:r>
                  <a:rPr lang="vi-VN" sz="1800">
                    <a:effectLst/>
                    <a:latin typeface="+mn-lt"/>
                    <a:ea typeface="Calibri" panose="020F0502020204030204" pitchFamily="34" charset="0"/>
                    <a:cs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1800" i="1">
                            <a:effectLst/>
                            <a:latin typeface="Cambria Math" panose="02040503050406030204" pitchFamily="18" charset="0"/>
                            <a:ea typeface="Calibri" panose="020F0502020204030204" pitchFamily="34" charset="0"/>
                            <a:cs typeface="Times New Roman" panose="02020603050405020304" pitchFamily="18" charset="0"/>
                          </a:rPr>
                          <m:t>𝐵</m:t>
                        </m:r>
                      </m:e>
                    </m:d>
                    <m:r>
                      <a:rPr lang="vi-VN"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800" i="1">
                            <a:effectLst/>
                            <a:latin typeface="Cambria Math" panose="02040503050406030204" pitchFamily="18" charset="0"/>
                            <a:ea typeface="Calibri" panose="020F0502020204030204" pitchFamily="34" charset="0"/>
                            <a:cs typeface="Times New Roman" panose="02020603050405020304" pitchFamily="18" charset="0"/>
                          </a:rPr>
                          <m:t>6</m:t>
                        </m:r>
                      </m:num>
                      <m:den>
                        <m:r>
                          <a:rPr lang="vi-VN" sz="1800" i="1">
                            <a:effectLst/>
                            <a:latin typeface="Cambria Math" panose="02040503050406030204" pitchFamily="18" charset="0"/>
                            <a:ea typeface="Calibri" panose="020F0502020204030204" pitchFamily="34" charset="0"/>
                            <a:cs typeface="Times New Roman" panose="02020603050405020304" pitchFamily="18" charset="0"/>
                          </a:rPr>
                          <m:t>90</m:t>
                        </m:r>
                      </m:den>
                    </m:f>
                    <m:r>
                      <a:rPr lang="vi-VN"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1800" i="1">
                            <a:effectLst/>
                            <a:latin typeface="Cambria Math" panose="02040503050406030204" pitchFamily="18" charset="0"/>
                            <a:ea typeface="Calibri" panose="020F0502020204030204" pitchFamily="34" charset="0"/>
                            <a:cs typeface="Times New Roman" panose="02020603050405020304" pitchFamily="18" charset="0"/>
                          </a:rPr>
                          <m:t>15</m:t>
                        </m:r>
                      </m:den>
                    </m:f>
                  </m:oMath>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5393" y="2601865"/>
                <a:ext cx="8659332" cy="2539157"/>
              </a:xfrm>
              <a:prstGeom prst="rect">
                <a:avLst/>
              </a:prstGeom>
              <a:blipFill>
                <a:blip r:embed="rId42"/>
                <a:stretch>
                  <a:fillRect l="-563"/>
                </a:stretch>
              </a:blipFill>
            </p:spPr>
            <p:txBody>
              <a:bodyPr/>
              <a:lstStyle/>
              <a:p>
                <a:r>
                  <a:rPr lang="en-US">
                    <a:noFill/>
                  </a:rPr>
                  <a:t> </a:t>
                </a:r>
              </a:p>
            </p:txBody>
          </p:sp>
        </mc:Fallback>
      </mc:AlternateContent>
      <p:pic>
        <p:nvPicPr>
          <p:cNvPr id="8" name="Picture 7"/>
          <p:cNvPicPr>
            <a:picLocks noChangeAspect="1"/>
          </p:cNvPicPr>
          <p:nvPr/>
        </p:nvPicPr>
        <p:blipFill>
          <a:blip r:embed="rId43"/>
          <a:stretch>
            <a:fillRect/>
          </a:stretch>
        </p:blipFill>
        <p:spPr>
          <a:xfrm>
            <a:off x="8437256" y="141742"/>
            <a:ext cx="637469" cy="956203"/>
          </a:xfrm>
          <a:prstGeom prst="rect">
            <a:avLst/>
          </a:prstGeom>
        </p:spPr>
      </p:pic>
    </p:spTree>
    <p:extLst>
      <p:ext uri="{BB962C8B-B14F-4D97-AF65-F5344CB8AC3E}">
        <p14:creationId xmlns:p14="http://schemas.microsoft.com/office/powerpoint/2010/main" val="143460232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p:tgtEl>
                                          <p:spTgt spid="20"/>
                                        </p:tgtEl>
                                        <p:attrNameLst>
                                          <p:attrName>ppt_y</p:attrName>
                                        </p:attrNameLst>
                                      </p:cBhvr>
                                      <p:tavLst>
                                        <p:tav tm="0">
                                          <p:val>
                                            <p:strVal val="#ppt_y+#ppt_h*1.125000"/>
                                          </p:val>
                                        </p:tav>
                                        <p:tav tm="100000">
                                          <p:val>
                                            <p:strVal val="#ppt_y"/>
                                          </p:val>
                                        </p:tav>
                                      </p:tavLst>
                                    </p:anim>
                                    <p:animEffect transition="in" filter="wipe(up)">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wipe(left)">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wipe(up)">
                                      <p:cBhvr>
                                        <p:cTn id="4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grpSp>
        <p:nvGrpSpPr>
          <p:cNvPr id="380" name="Google Shape;380;p45"/>
          <p:cNvGrpSpPr/>
          <p:nvPr/>
        </p:nvGrpSpPr>
        <p:grpSpPr>
          <a:xfrm>
            <a:off x="5664582" y="3657038"/>
            <a:ext cx="2992238" cy="1321365"/>
            <a:chOff x="2190875" y="4042262"/>
            <a:chExt cx="4762200" cy="943327"/>
          </a:xfrm>
        </p:grpSpPr>
        <p:sp>
          <p:nvSpPr>
            <p:cNvPr id="381" name="Google Shape;381;p45"/>
            <p:cNvSpPr/>
            <p:nvPr/>
          </p:nvSpPr>
          <p:spPr>
            <a:xfrm>
              <a:off x="2190875" y="4341189"/>
              <a:ext cx="4762200" cy="64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45"/>
            <p:cNvSpPr/>
            <p:nvPr/>
          </p:nvSpPr>
          <p:spPr>
            <a:xfrm>
              <a:off x="2190875" y="4191726"/>
              <a:ext cx="4762200" cy="644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45"/>
            <p:cNvSpPr/>
            <p:nvPr/>
          </p:nvSpPr>
          <p:spPr>
            <a:xfrm>
              <a:off x="2190875" y="4042262"/>
              <a:ext cx="4762200" cy="64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1" name="Google Shape;401;p45"/>
          <p:cNvGrpSpPr/>
          <p:nvPr/>
        </p:nvGrpSpPr>
        <p:grpSpPr>
          <a:xfrm>
            <a:off x="281265" y="4208324"/>
            <a:ext cx="509398" cy="597280"/>
            <a:chOff x="7833000" y="1146450"/>
            <a:chExt cx="935700" cy="1183500"/>
          </a:xfrm>
        </p:grpSpPr>
        <p:sp>
          <p:nvSpPr>
            <p:cNvPr id="402" name="Google Shape;402;p45"/>
            <p:cNvSpPr/>
            <p:nvPr/>
          </p:nvSpPr>
          <p:spPr>
            <a:xfrm>
              <a:off x="7833000" y="1146450"/>
              <a:ext cx="935700" cy="1183500"/>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45"/>
            <p:cNvSpPr/>
            <p:nvPr/>
          </p:nvSpPr>
          <p:spPr>
            <a:xfrm rot="2700000">
              <a:off x="8068209" y="1443963"/>
              <a:ext cx="465418" cy="588454"/>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TextBox 4"/>
          <p:cNvSpPr txBox="1"/>
          <p:nvPr/>
        </p:nvSpPr>
        <p:spPr>
          <a:xfrm>
            <a:off x="732308" y="1128983"/>
            <a:ext cx="474574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a:ln>
                  <a:noFill/>
                </a:ln>
                <a:solidFill>
                  <a:srgbClr val="C00000"/>
                </a:solidFill>
                <a:effectLst/>
                <a:uLnTx/>
                <a:uFillTx/>
                <a:latin typeface="Arial"/>
                <a:cs typeface="Arial"/>
                <a:sym typeface="Arial"/>
              </a:rPr>
              <a:t>VẬN</a:t>
            </a:r>
            <a:r>
              <a:rPr kumimoji="0" lang="en-US" sz="6000" b="1" i="0" u="none" strike="noStrike" kern="0" cap="none" spc="0" normalizeH="0" noProof="0">
                <a:ln>
                  <a:noFill/>
                </a:ln>
                <a:solidFill>
                  <a:srgbClr val="C00000"/>
                </a:solidFill>
                <a:effectLst/>
                <a:uLnTx/>
                <a:uFillTx/>
                <a:latin typeface="Arial"/>
                <a:cs typeface="Arial"/>
                <a:sym typeface="Arial"/>
              </a:rPr>
              <a:t> DỤNG</a:t>
            </a:r>
            <a:endParaRPr kumimoji="0" lang="en-US" sz="6000" b="1" i="0" u="none" strike="noStrike" kern="0" cap="none" spc="0" normalizeH="0" baseline="0" noProof="0">
              <a:ln>
                <a:noFill/>
              </a:ln>
              <a:solidFill>
                <a:srgbClr val="C00000"/>
              </a:solidFill>
              <a:effectLst/>
              <a:uLnTx/>
              <a:uFillTx/>
              <a:latin typeface="Arial"/>
              <a:cs typeface="Arial"/>
              <a:sym typeface="Arial"/>
            </a:endParaRPr>
          </a:p>
        </p:txBody>
      </p:sp>
      <p:pic>
        <p:nvPicPr>
          <p:cNvPr id="2" name="Picture 1"/>
          <p:cNvPicPr>
            <a:picLocks noChangeAspect="1"/>
          </p:cNvPicPr>
          <p:nvPr/>
        </p:nvPicPr>
        <p:blipFill>
          <a:blip r:embed="rId3"/>
          <a:stretch>
            <a:fillRect/>
          </a:stretch>
        </p:blipFill>
        <p:spPr>
          <a:xfrm>
            <a:off x="5753765" y="938297"/>
            <a:ext cx="2693950" cy="3574848"/>
          </a:xfrm>
          <a:prstGeom prst="rect">
            <a:avLst/>
          </a:prstGeom>
        </p:spPr>
      </p:pic>
    </p:spTree>
    <p:extLst>
      <p:ext uri="{BB962C8B-B14F-4D97-AF65-F5344CB8AC3E}">
        <p14:creationId xmlns:p14="http://schemas.microsoft.com/office/powerpoint/2010/main" val="386160195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schemeClr>
        </a:solidFill>
        <a:effectLst/>
      </p:bgPr>
    </p:bg>
    <p:spTree>
      <p:nvGrpSpPr>
        <p:cNvPr id="1" name="Shape 407"/>
        <p:cNvGrpSpPr/>
        <p:nvPr/>
      </p:nvGrpSpPr>
      <p:grpSpPr>
        <a:xfrm>
          <a:off x="0" y="0"/>
          <a:ext cx="0" cy="0"/>
          <a:chOff x="0" y="0"/>
          <a:chExt cx="0" cy="0"/>
        </a:xfrm>
      </p:grpSpPr>
      <p:sp>
        <p:nvSpPr>
          <p:cNvPr id="9" name="Rounded Rectangle 8"/>
          <p:cNvSpPr/>
          <p:nvPr/>
        </p:nvSpPr>
        <p:spPr>
          <a:xfrm>
            <a:off x="70746" y="99892"/>
            <a:ext cx="8986544" cy="4925465"/>
          </a:xfrm>
          <a:prstGeom prst="roundRect">
            <a:avLst/>
          </a:prstGeom>
          <a:ln w="762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11450" y="4718050"/>
            <a:ext cx="546100" cy="241992"/>
          </a:xfrm>
          <a:prstGeom prst="rect">
            <a:avLst/>
          </a:prstGeom>
          <a:solidFill>
            <a:schemeClr val="accent6"/>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0"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25782">
            <a:off x="127391" y="3305427"/>
            <a:ext cx="536270" cy="369539"/>
          </a:xfrm>
          <a:prstGeom prst="rect">
            <a:avLst/>
          </a:prstGeom>
        </p:spPr>
      </p:pic>
      <p:sp>
        <p:nvSpPr>
          <p:cNvPr id="11" name="Rectangle 2"/>
          <p:cNvSpPr>
            <a:spLocks noChangeArrowheads="1"/>
          </p:cNvSpPr>
          <p:nvPr/>
        </p:nvSpPr>
        <p:spPr bwMode="auto">
          <a:xfrm>
            <a:off x="342839" y="209866"/>
            <a:ext cx="844235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200"/>
              </a:spcBef>
              <a:spcAft>
                <a:spcPts val="200"/>
              </a:spcAft>
              <a:defRPr/>
            </a:pPr>
            <a:r>
              <a:rPr lang="en-US" sz="1800" b="1">
                <a:solidFill>
                  <a:srgbClr val="C00000"/>
                </a:solidFill>
                <a:cs typeface="Arial" panose="020B0604020202020204" pitchFamily="34" charset="0"/>
              </a:rPr>
              <a:t>Bài 8.25 (SGK – tr77) </a:t>
            </a:r>
            <a:r>
              <a:rPr lang="vi-VN" sz="1800">
                <a:solidFill>
                  <a:srgbClr val="000000"/>
                </a:solidFill>
                <a:ea typeface="Times New Roman" panose="02020603050405020304" pitchFamily="18" charset="0"/>
                <a:cs typeface="Arial" panose="020B0604020202020204" pitchFamily="34" charset="0"/>
              </a:rPr>
              <a:t>Trong một phòng học có 15 học sinh lớp 8A gồm 9 bạn nam, 6 bạn nữ và 15 học sinh lớp 8B gồm 12 bạn nam, 3 bạn nữ. Chọn ngẫu nhiên một học sinh trong phòng. Tính xác suất của các biến cố sau:</a:t>
            </a:r>
          </a:p>
          <a:p>
            <a:pPr lvl="0" algn="just" eaLnBrk="1" fontAlgn="auto" hangingPunct="1">
              <a:lnSpc>
                <a:spcPct val="150000"/>
              </a:lnSpc>
              <a:spcBef>
                <a:spcPts val="200"/>
              </a:spcBef>
              <a:spcAft>
                <a:spcPts val="200"/>
              </a:spcAft>
              <a:defRPr/>
            </a:pPr>
            <a:r>
              <a:rPr lang="vi-VN" sz="1800">
                <a:solidFill>
                  <a:srgbClr val="000000"/>
                </a:solidFill>
                <a:ea typeface="Times New Roman" panose="02020603050405020304" pitchFamily="18" charset="0"/>
                <a:cs typeface="Arial" panose="020B0604020202020204" pitchFamily="34" charset="0"/>
              </a:rPr>
              <a:t>a) E: "Chọn được một học sinh nam";</a:t>
            </a:r>
          </a:p>
          <a:p>
            <a:pPr lvl="0" algn="just" eaLnBrk="1" fontAlgn="auto" hangingPunct="1">
              <a:lnSpc>
                <a:spcPct val="150000"/>
              </a:lnSpc>
              <a:spcBef>
                <a:spcPts val="200"/>
              </a:spcBef>
              <a:spcAft>
                <a:spcPts val="200"/>
              </a:spcAft>
              <a:defRPr/>
            </a:pPr>
            <a:r>
              <a:rPr lang="vi-VN" sz="1800">
                <a:solidFill>
                  <a:srgbClr val="000000"/>
                </a:solidFill>
                <a:ea typeface="Times New Roman" panose="02020603050405020304" pitchFamily="18" charset="0"/>
                <a:cs typeface="Arial" panose="020B0604020202020204" pitchFamily="34" charset="0"/>
              </a:rPr>
              <a:t>b) F: "Chọn được một học sinh nam lớp 8B";</a:t>
            </a:r>
          </a:p>
          <a:p>
            <a:pPr lvl="0" algn="just" eaLnBrk="1" fontAlgn="auto" hangingPunct="1">
              <a:lnSpc>
                <a:spcPct val="150000"/>
              </a:lnSpc>
              <a:spcBef>
                <a:spcPts val="200"/>
              </a:spcBef>
              <a:spcAft>
                <a:spcPts val="200"/>
              </a:spcAft>
              <a:defRPr/>
            </a:pPr>
            <a:r>
              <a:rPr lang="vi-VN" sz="1800">
                <a:solidFill>
                  <a:srgbClr val="000000"/>
                </a:solidFill>
                <a:ea typeface="Times New Roman" panose="02020603050405020304" pitchFamily="18" charset="0"/>
                <a:cs typeface="Arial" panose="020B0604020202020204" pitchFamily="34" charset="0"/>
              </a:rPr>
              <a:t>c) G: "Chọn được một học sinh nữ lớp 8A".</a:t>
            </a:r>
          </a:p>
        </p:txBody>
      </p:sp>
      <p:sp>
        <p:nvSpPr>
          <p:cNvPr id="12" name="Oval Callout 11"/>
          <p:cNvSpPr/>
          <p:nvPr/>
        </p:nvSpPr>
        <p:spPr>
          <a:xfrm>
            <a:off x="4121894" y="3076728"/>
            <a:ext cx="884247" cy="413468"/>
          </a:xfrm>
          <a:prstGeom prst="wedgeEllipseCallou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70C0"/>
                </a:solidFill>
                <a:effectLst/>
                <a:uLnTx/>
                <a:uFillTx/>
                <a:latin typeface="Arial"/>
                <a:ea typeface="+mn-ea"/>
                <a:cs typeface="+mn-cs"/>
                <a:sym typeface="Arial"/>
              </a:rPr>
              <a:t>Giải</a:t>
            </a:r>
            <a:endParaRPr kumimoji="0" lang="en-US" sz="1800" b="1" i="0" u="none" strike="noStrike" kern="0" cap="none" spc="0" normalizeH="0" baseline="0" noProof="0" dirty="0">
              <a:ln>
                <a:noFill/>
              </a:ln>
              <a:solidFill>
                <a:srgbClr val="0070C0"/>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986396" y="3684018"/>
                <a:ext cx="7155241" cy="1223412"/>
              </a:xfrm>
              <a:prstGeom prst="rect">
                <a:avLst/>
              </a:prstGeom>
            </p:spPr>
            <p:txBody>
              <a:bodyPr wrap="square">
                <a:spAutoFit/>
              </a:bodyPr>
              <a:lstStyle/>
              <a:p>
                <a:pPr algn="just">
                  <a:lnSpc>
                    <a:spcPct val="150000"/>
                  </a:lnSpc>
                  <a:spcBef>
                    <a:spcPts val="300"/>
                  </a:spcBef>
                  <a:spcAft>
                    <a:spcPts val="300"/>
                  </a:spcAft>
                </a:pPr>
                <a:r>
                  <a:rPr lang="vi-VN" sz="1800">
                    <a:latin typeface="+mn-lt"/>
                    <a:ea typeface="Calibri" panose="020F0502020204030204" pitchFamily="34" charset="0"/>
                    <a:cs typeface="Times New Roman" panose="02020603050405020304" pitchFamily="18" charset="0"/>
                  </a:rPr>
                  <a:t>Có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15+15=30</m:t>
                    </m:r>
                  </m:oMath>
                </a14:m>
                <a:r>
                  <a:rPr lang="vi-VN" sz="1800">
                    <a:effectLst/>
                    <a:latin typeface="+mn-lt"/>
                    <a:ea typeface="Calibri" panose="020F0502020204030204" pitchFamily="34" charset="0"/>
                    <a:cs typeface="Times New Roman" panose="02020603050405020304" pitchFamily="18" charset="0"/>
                  </a:rPr>
                  <a:t> kết quả có thể</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800">
                    <a:effectLst/>
                    <a:latin typeface="+mn-lt"/>
                    <a:ea typeface="Calibri" panose="020F0502020204030204" pitchFamily="34" charset="0"/>
                    <a:cs typeface="Times New Roman" panose="02020603050405020304" pitchFamily="18" charset="0"/>
                  </a:rPr>
                  <a:t>a) Có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9+12=21</m:t>
                    </m:r>
                  </m:oMath>
                </a14:m>
                <a:r>
                  <a:rPr lang="vi-VN" sz="1800">
                    <a:effectLst/>
                    <a:latin typeface="+mn-lt"/>
                    <a:ea typeface="Calibri" panose="020F0502020204030204" pitchFamily="34" charset="0"/>
                    <a:cs typeface="Times New Roman" panose="02020603050405020304" pitchFamily="18" charset="0"/>
                  </a:rPr>
                  <a:t> kết quả thuận lợi cho biến cố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𝐸</m:t>
                    </m:r>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18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1800" i="1">
                            <a:effectLst/>
                            <a:latin typeface="Cambria Math" panose="02040503050406030204" pitchFamily="18" charset="0"/>
                            <a:ea typeface="Calibri" panose="020F0502020204030204" pitchFamily="34" charset="0"/>
                            <a:cs typeface="Times New Roman" panose="02020603050405020304" pitchFamily="18" charset="0"/>
                          </a:rPr>
                          <m:t>𝐸</m:t>
                        </m:r>
                      </m:e>
                    </m:d>
                    <m:r>
                      <a:rPr lang="vi-VN"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800" i="1">
                            <a:effectLst/>
                            <a:latin typeface="Cambria Math" panose="02040503050406030204" pitchFamily="18" charset="0"/>
                            <a:ea typeface="Calibri" panose="020F0502020204030204" pitchFamily="34" charset="0"/>
                            <a:cs typeface="Times New Roman" panose="02020603050405020304" pitchFamily="18" charset="0"/>
                          </a:rPr>
                          <m:t>21</m:t>
                        </m:r>
                      </m:num>
                      <m:den>
                        <m:r>
                          <a:rPr lang="vi-VN" sz="1800" i="1">
                            <a:effectLst/>
                            <a:latin typeface="Cambria Math" panose="02040503050406030204" pitchFamily="18" charset="0"/>
                            <a:ea typeface="Calibri" panose="020F0502020204030204" pitchFamily="34" charset="0"/>
                            <a:cs typeface="Times New Roman" panose="02020603050405020304" pitchFamily="18" charset="0"/>
                          </a:rPr>
                          <m:t>30</m:t>
                        </m:r>
                      </m:den>
                    </m:f>
                    <m:r>
                      <a:rPr lang="vi-VN"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800" i="1">
                            <a:effectLst/>
                            <a:latin typeface="Cambria Math" panose="02040503050406030204" pitchFamily="18" charset="0"/>
                            <a:ea typeface="Calibri" panose="020F0502020204030204" pitchFamily="34" charset="0"/>
                            <a:cs typeface="Times New Roman" panose="02020603050405020304" pitchFamily="18" charset="0"/>
                          </a:rPr>
                          <m:t>7</m:t>
                        </m:r>
                      </m:num>
                      <m:den>
                        <m:r>
                          <a:rPr lang="vi-VN" sz="1800" i="1">
                            <a:effectLst/>
                            <a:latin typeface="Cambria Math" panose="02040503050406030204" pitchFamily="18" charset="0"/>
                            <a:ea typeface="Calibri" panose="020F0502020204030204" pitchFamily="34" charset="0"/>
                            <a:cs typeface="Times New Roman" panose="02020603050405020304" pitchFamily="18" charset="0"/>
                          </a:rPr>
                          <m:t>10</m:t>
                        </m:r>
                      </m:den>
                    </m:f>
                  </m:oMath>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86396" y="3684018"/>
                <a:ext cx="7155241" cy="1223412"/>
              </a:xfrm>
              <a:prstGeom prst="rect">
                <a:avLst/>
              </a:prstGeom>
              <a:blipFill>
                <a:blip r:embed="rId29"/>
                <a:stretch>
                  <a:fillRect l="-767"/>
                </a:stretch>
              </a:blipFill>
            </p:spPr>
            <p:txBody>
              <a:bodyPr/>
              <a:lstStyle/>
              <a:p>
                <a:r>
                  <a:rPr lang="en-US">
                    <a:noFill/>
                  </a:rPr>
                  <a:t> </a:t>
                </a:r>
              </a:p>
            </p:txBody>
          </p:sp>
        </mc:Fallback>
      </mc:AlternateContent>
      <p:pic>
        <p:nvPicPr>
          <p:cNvPr id="4" name="Picture 3"/>
          <p:cNvPicPr>
            <a:picLocks noChangeAspect="1"/>
          </p:cNvPicPr>
          <p:nvPr/>
        </p:nvPicPr>
        <p:blipFill>
          <a:blip r:embed="rId30"/>
          <a:stretch>
            <a:fillRect/>
          </a:stretch>
        </p:blipFill>
        <p:spPr>
          <a:xfrm>
            <a:off x="7950054" y="1986964"/>
            <a:ext cx="835143" cy="962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p:tgtEl>
                                          <p:spTgt spid="12"/>
                                        </p:tgtEl>
                                        <p:attrNameLst>
                                          <p:attrName>ppt_y</p:attrName>
                                        </p:attrNameLst>
                                      </p:cBhvr>
                                      <p:tavLst>
                                        <p:tav tm="0">
                                          <p:val>
                                            <p:strVal val="#ppt_y-#ppt_h*1.125000"/>
                                          </p:val>
                                        </p:tav>
                                        <p:tav tm="100000">
                                          <p:val>
                                            <p:strVal val="#ppt_y"/>
                                          </p:val>
                                        </p:tav>
                                      </p:tavLst>
                                    </p:anim>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schemeClr>
        </a:solidFill>
        <a:effectLst/>
      </p:bgPr>
    </p:bg>
    <p:spTree>
      <p:nvGrpSpPr>
        <p:cNvPr id="1" name="Shape 407"/>
        <p:cNvGrpSpPr/>
        <p:nvPr/>
      </p:nvGrpSpPr>
      <p:grpSpPr>
        <a:xfrm>
          <a:off x="0" y="0"/>
          <a:ext cx="0" cy="0"/>
          <a:chOff x="0" y="0"/>
          <a:chExt cx="0" cy="0"/>
        </a:xfrm>
      </p:grpSpPr>
      <p:sp>
        <p:nvSpPr>
          <p:cNvPr id="9" name="Rounded Rectangle 8"/>
          <p:cNvSpPr/>
          <p:nvPr/>
        </p:nvSpPr>
        <p:spPr>
          <a:xfrm>
            <a:off x="70746" y="99892"/>
            <a:ext cx="8986544" cy="4925465"/>
          </a:xfrm>
          <a:prstGeom prst="roundRect">
            <a:avLst/>
          </a:prstGeom>
          <a:ln w="762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6E6E6"/>
              </a:solidFill>
              <a:effectLst/>
              <a:uLnTx/>
              <a:uFillTx/>
              <a:latin typeface="Arial"/>
              <a:ea typeface="+mn-ea"/>
              <a:cs typeface="+mn-cs"/>
              <a:sym typeface="Arial"/>
            </a:endParaRPr>
          </a:p>
        </p:txBody>
      </p:sp>
      <p:sp>
        <p:nvSpPr>
          <p:cNvPr id="20" name="Rectangle 19"/>
          <p:cNvSpPr/>
          <p:nvPr/>
        </p:nvSpPr>
        <p:spPr>
          <a:xfrm>
            <a:off x="2711450" y="4718050"/>
            <a:ext cx="546100" cy="241992"/>
          </a:xfrm>
          <a:prstGeom prst="rect">
            <a:avLst/>
          </a:prstGeom>
          <a:solidFill>
            <a:schemeClr val="accent6"/>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6E6E6"/>
              </a:solidFill>
              <a:effectLst/>
              <a:uLnTx/>
              <a:uFillTx/>
              <a:latin typeface="Arial"/>
              <a:ea typeface="+mn-ea"/>
              <a:cs typeface="+mn-cs"/>
              <a:sym typeface="Arial"/>
            </a:endParaRPr>
          </a:p>
        </p:txBody>
      </p:sp>
      <p:sp>
        <p:nvSpPr>
          <p:cNvPr id="11" name="Rectangle 2"/>
          <p:cNvSpPr>
            <a:spLocks noChangeArrowheads="1"/>
          </p:cNvSpPr>
          <p:nvPr/>
        </p:nvSpPr>
        <p:spPr bwMode="auto">
          <a:xfrm>
            <a:off x="342839" y="209866"/>
            <a:ext cx="844235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en-US" sz="18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Arial"/>
              </a:rPr>
              <a:t>Bài 8.25 (SGK – tr77) </a:t>
            </a: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Trong một phòng học có 15 học sinh lớp 8A gồm 9 bạn nam, 6 bạn nữ và 15 học sinh lớp 8B gồm 12 bạn nam, 3 bạn nữ. Chọn ngẫu nhiên một học sinh trong phòng. Tính xác suất của các biến cố sau:</a:t>
            </a: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 E: "Chọn được một học sinh nam";</a:t>
            </a: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 F: "Chọn được một học sinh nam lớp 8B";</a:t>
            </a: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 G: "Chọn được một học sinh nữ lớp 8A".</a:t>
            </a:r>
          </a:p>
        </p:txBody>
      </p:sp>
      <p:sp>
        <p:nvSpPr>
          <p:cNvPr id="12" name="Oval Callout 11"/>
          <p:cNvSpPr/>
          <p:nvPr/>
        </p:nvSpPr>
        <p:spPr>
          <a:xfrm>
            <a:off x="4121894" y="3076728"/>
            <a:ext cx="884247" cy="413468"/>
          </a:xfrm>
          <a:prstGeom prst="wedgeEllipseCallou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70C0"/>
                </a:solidFill>
                <a:effectLst/>
                <a:uLnTx/>
                <a:uFillTx/>
                <a:latin typeface="Arial"/>
                <a:ea typeface="+mn-ea"/>
                <a:cs typeface="+mn-cs"/>
                <a:sym typeface="Arial"/>
              </a:rPr>
              <a:t>Giải</a:t>
            </a:r>
            <a:endParaRPr kumimoji="0" lang="en-US" sz="1800" b="1" i="0" u="none" strike="noStrike" kern="0" cap="none" spc="0" normalizeH="0" baseline="0" noProof="0" dirty="0">
              <a:ln>
                <a:noFill/>
              </a:ln>
              <a:solidFill>
                <a:srgbClr val="0070C0"/>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1443596" y="3551172"/>
                <a:ext cx="6240841" cy="1349600"/>
              </a:xfrm>
              <a:prstGeom prst="rect">
                <a:avLst/>
              </a:prstGeom>
            </p:spPr>
            <p:txBody>
              <a:bodyPr wrap="square">
                <a:spAutoFit/>
              </a:bodyPr>
              <a:lstStyle/>
              <a:p>
                <a:pPr lvl="0" algn="just">
                  <a:lnSpc>
                    <a:spcPct val="150000"/>
                  </a:lnSpc>
                  <a:spcBef>
                    <a:spcPts val="300"/>
                  </a:spcBef>
                  <a:spcAft>
                    <a:spcPts val="300"/>
                  </a:spcAft>
                  <a:defRPr/>
                </a:pPr>
                <a:r>
                  <a:rPr lang="vi-VN" sz="1800">
                    <a:latin typeface="Arial" panose="020B0604020202020204" pitchFamily="34" charset="0"/>
                    <a:ea typeface="Calibri" panose="020F0502020204030204" pitchFamily="34" charset="0"/>
                    <a:cs typeface="Times New Roman" panose="02020603050405020304" pitchFamily="18" charset="0"/>
                  </a:rPr>
                  <a:t>b) Có 12 kết quả thuận lợi cho biến cố </a:t>
                </a:r>
                <a14:m>
                  <m:oMath xmlns:m="http://schemas.openxmlformats.org/officeDocument/2006/math">
                    <m:r>
                      <a:rPr lang="vi-VN" sz="1800" i="1">
                        <a:latin typeface="Cambria Math" panose="02040503050406030204" pitchFamily="18" charset="0"/>
                        <a:ea typeface="Calibri" panose="020F0502020204030204" pitchFamily="34" charset="0"/>
                        <a:cs typeface="Times New Roman" panose="02020603050405020304" pitchFamily="18" charset="0"/>
                      </a:rPr>
                      <m:t>𝐹</m:t>
                    </m:r>
                  </m:oMath>
                </a14:m>
                <a:r>
                  <a:rPr lang="vi-VN" sz="180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800">
                        <a:latin typeface="Cambria Math" panose="02040503050406030204" pitchFamily="18" charset="0"/>
                        <a:ea typeface="Calibri" panose="020F0502020204030204" pitchFamily="34" charset="0"/>
                        <a:cs typeface="Times New Roman" panose="02020603050405020304" pitchFamily="18" charset="0"/>
                      </a:rPr>
                      <m:t>⇒</m:t>
                    </m:r>
                  </m:oMath>
                </a14:m>
                <a:r>
                  <a:rPr lang="vi-VN" sz="180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1800" i="1">
                        <a:latin typeface="Cambria Math" panose="02040503050406030204" pitchFamily="18" charset="0"/>
                        <a:ea typeface="Calibri" panose="020F0502020204030204" pitchFamily="34" charset="0"/>
                        <a:cs typeface="Times New Roman" panose="02020603050405020304" pitchFamily="18" charset="0"/>
                      </a:rPr>
                      <m:t>𝑃</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vi-VN" sz="1800" i="1">
                            <a:latin typeface="Cambria Math" panose="02040503050406030204" pitchFamily="18" charset="0"/>
                            <a:ea typeface="Calibri" panose="020F0502020204030204" pitchFamily="34" charset="0"/>
                            <a:cs typeface="Times New Roman" panose="02020603050405020304" pitchFamily="18" charset="0"/>
                          </a:rPr>
                          <m:t>𝐹</m:t>
                        </m:r>
                      </m:e>
                    </m:d>
                    <m:r>
                      <a:rPr lang="vi-VN"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vi-VN" sz="1800" i="1">
                            <a:latin typeface="Cambria Math" panose="02040503050406030204" pitchFamily="18" charset="0"/>
                            <a:ea typeface="Calibri" panose="020F0502020204030204" pitchFamily="34" charset="0"/>
                            <a:cs typeface="Times New Roman" panose="02020603050405020304" pitchFamily="18" charset="0"/>
                          </a:rPr>
                          <m:t>12</m:t>
                        </m:r>
                      </m:num>
                      <m:den>
                        <m:r>
                          <a:rPr lang="vi-VN" sz="1800" i="1">
                            <a:latin typeface="Cambria Math" panose="02040503050406030204" pitchFamily="18" charset="0"/>
                            <a:ea typeface="Calibri" panose="020F0502020204030204" pitchFamily="34" charset="0"/>
                            <a:cs typeface="Times New Roman" panose="02020603050405020304" pitchFamily="18" charset="0"/>
                          </a:rPr>
                          <m:t>30</m:t>
                        </m:r>
                      </m:den>
                    </m:f>
                    <m:r>
                      <a:rPr lang="vi-VN"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vi-VN" sz="1800" i="1">
                            <a:latin typeface="Cambria Math" panose="02040503050406030204" pitchFamily="18" charset="0"/>
                            <a:ea typeface="Calibri" panose="020F0502020204030204" pitchFamily="34" charset="0"/>
                            <a:cs typeface="Times New Roman" panose="02020603050405020304" pitchFamily="18" charset="0"/>
                          </a:rPr>
                          <m:t>2</m:t>
                        </m:r>
                      </m:num>
                      <m:den>
                        <m:r>
                          <a:rPr lang="vi-VN" sz="1800" i="1">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1800">
                  <a:ea typeface="Arial" panose="020B0604020202020204" pitchFamily="34" charset="0"/>
                  <a:cs typeface="Times New Roman" panose="02020603050405020304" pitchFamily="18" charset="0"/>
                </a:endParaRPr>
              </a:p>
              <a:p>
                <a:pPr lvl="0" algn="just">
                  <a:lnSpc>
                    <a:spcPct val="150000"/>
                  </a:lnSpc>
                  <a:spcBef>
                    <a:spcPts val="300"/>
                  </a:spcBef>
                  <a:spcAft>
                    <a:spcPts val="300"/>
                  </a:spcAft>
                  <a:defRPr/>
                </a:pPr>
                <a:r>
                  <a:rPr lang="vi-VN" sz="1800">
                    <a:latin typeface="Arial" panose="020B0604020202020204" pitchFamily="34" charset="0"/>
                    <a:ea typeface="Calibri" panose="020F0502020204030204" pitchFamily="34" charset="0"/>
                    <a:cs typeface="Times New Roman" panose="02020603050405020304" pitchFamily="18" charset="0"/>
                  </a:rPr>
                  <a:t>c) Có 6 kết quả thuận lượi cho biến cố </a:t>
                </a:r>
                <a14:m>
                  <m:oMath xmlns:m="http://schemas.openxmlformats.org/officeDocument/2006/math">
                    <m:r>
                      <a:rPr lang="vi-VN" sz="1800" i="1">
                        <a:latin typeface="Cambria Math" panose="02040503050406030204" pitchFamily="18" charset="0"/>
                        <a:ea typeface="Calibri" panose="020F0502020204030204" pitchFamily="34" charset="0"/>
                        <a:cs typeface="Times New Roman" panose="02020603050405020304" pitchFamily="18" charset="0"/>
                      </a:rPr>
                      <m:t>𝐺</m:t>
                    </m:r>
                  </m:oMath>
                </a14:m>
                <a:r>
                  <a:rPr lang="vi-VN" sz="180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800">
                        <a:latin typeface="Cambria Math" panose="02040503050406030204" pitchFamily="18" charset="0"/>
                        <a:ea typeface="Calibri" panose="020F0502020204030204" pitchFamily="34" charset="0"/>
                        <a:cs typeface="Times New Roman" panose="02020603050405020304" pitchFamily="18" charset="0"/>
                      </a:rPr>
                      <m:t>⇒</m:t>
                    </m:r>
                  </m:oMath>
                </a14:m>
                <a:r>
                  <a:rPr lang="vi-VN" sz="180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1800" i="1">
                        <a:latin typeface="Cambria Math" panose="02040503050406030204" pitchFamily="18" charset="0"/>
                        <a:ea typeface="Calibri" panose="020F0502020204030204" pitchFamily="34" charset="0"/>
                        <a:cs typeface="Times New Roman" panose="02020603050405020304" pitchFamily="18" charset="0"/>
                      </a:rPr>
                      <m:t>𝑃</m:t>
                    </m:r>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vi-VN" sz="1800" i="1">
                            <a:latin typeface="Cambria Math" panose="02040503050406030204" pitchFamily="18" charset="0"/>
                            <a:ea typeface="Calibri" panose="020F0502020204030204" pitchFamily="34" charset="0"/>
                            <a:cs typeface="Times New Roman" panose="02020603050405020304" pitchFamily="18" charset="0"/>
                          </a:rPr>
                          <m:t>𝐺</m:t>
                        </m:r>
                      </m:e>
                    </m:d>
                    <m:r>
                      <a:rPr lang="vi-VN"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vi-VN" sz="1800" i="1">
                            <a:latin typeface="Cambria Math" panose="02040503050406030204" pitchFamily="18" charset="0"/>
                            <a:ea typeface="Calibri" panose="020F0502020204030204" pitchFamily="34" charset="0"/>
                            <a:cs typeface="Times New Roman" panose="02020603050405020304" pitchFamily="18" charset="0"/>
                          </a:rPr>
                          <m:t>6</m:t>
                        </m:r>
                      </m:num>
                      <m:den>
                        <m:r>
                          <a:rPr lang="vi-VN" sz="1800" i="1">
                            <a:latin typeface="Cambria Math" panose="02040503050406030204" pitchFamily="18" charset="0"/>
                            <a:ea typeface="Calibri" panose="020F0502020204030204" pitchFamily="34" charset="0"/>
                            <a:cs typeface="Times New Roman" panose="02020603050405020304" pitchFamily="18" charset="0"/>
                          </a:rPr>
                          <m:t>30</m:t>
                        </m:r>
                      </m:den>
                    </m:f>
                    <m:r>
                      <a:rPr lang="vi-VN"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vi-VN" sz="1800" i="1">
                            <a:latin typeface="Cambria Math" panose="02040503050406030204" pitchFamily="18" charset="0"/>
                            <a:ea typeface="Calibri" panose="020F0502020204030204" pitchFamily="34" charset="0"/>
                            <a:cs typeface="Times New Roman" panose="02020603050405020304" pitchFamily="18" charset="0"/>
                          </a:rPr>
                          <m:t>1</m:t>
                        </m:r>
                      </m:num>
                      <m:den>
                        <m:r>
                          <a:rPr lang="vi-VN" sz="1800" i="1">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180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43596" y="3551172"/>
                <a:ext cx="6240841" cy="1349600"/>
              </a:xfrm>
              <a:prstGeom prst="rect">
                <a:avLst/>
              </a:prstGeom>
              <a:blipFill>
                <a:blip r:embed="rId3"/>
                <a:stretch>
                  <a:fillRect l="-879"/>
                </a:stretch>
              </a:blipFill>
            </p:spPr>
            <p:txBody>
              <a:bodyPr/>
              <a:lstStyle/>
              <a:p>
                <a:r>
                  <a:rPr lang="en-US">
                    <a:noFill/>
                  </a:rPr>
                  <a:t> </a:t>
                </a:r>
              </a:p>
            </p:txBody>
          </p:sp>
        </mc:Fallback>
      </mc:AlternateContent>
      <p:pic>
        <p:nvPicPr>
          <p:cNvPr id="8"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25782">
            <a:off x="127391" y="3305427"/>
            <a:ext cx="536270" cy="369539"/>
          </a:xfrm>
          <a:prstGeom prst="rect">
            <a:avLst/>
          </a:prstGeom>
        </p:spPr>
      </p:pic>
      <p:pic>
        <p:nvPicPr>
          <p:cNvPr id="13" name="Picture 12"/>
          <p:cNvPicPr>
            <a:picLocks noChangeAspect="1"/>
          </p:cNvPicPr>
          <p:nvPr/>
        </p:nvPicPr>
        <p:blipFill>
          <a:blip r:embed="rId6"/>
          <a:stretch>
            <a:fillRect/>
          </a:stretch>
        </p:blipFill>
        <p:spPr>
          <a:xfrm>
            <a:off x="7950054" y="1986964"/>
            <a:ext cx="835143" cy="962113"/>
          </a:xfrm>
          <a:prstGeom prst="rect">
            <a:avLst/>
          </a:prstGeom>
        </p:spPr>
      </p:pic>
    </p:spTree>
    <p:extLst>
      <p:ext uri="{BB962C8B-B14F-4D97-AF65-F5344CB8AC3E}">
        <p14:creationId xmlns:p14="http://schemas.microsoft.com/office/powerpoint/2010/main" val="258141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33000"/>
          </a:srgbClr>
        </a:solidFill>
        <a:effectLst/>
      </p:bgPr>
    </p:bg>
    <p:spTree>
      <p:nvGrpSpPr>
        <p:cNvPr id="1" name="Shape 407"/>
        <p:cNvGrpSpPr/>
        <p:nvPr/>
      </p:nvGrpSpPr>
      <p:grpSpPr>
        <a:xfrm>
          <a:off x="0" y="0"/>
          <a:ext cx="0" cy="0"/>
          <a:chOff x="0" y="0"/>
          <a:chExt cx="0" cy="0"/>
        </a:xfrm>
      </p:grpSpPr>
      <p:sp>
        <p:nvSpPr>
          <p:cNvPr id="6" name="Rectangle 2"/>
          <p:cNvSpPr>
            <a:spLocks noChangeArrowheads="1"/>
          </p:cNvSpPr>
          <p:nvPr/>
        </p:nvSpPr>
        <p:spPr bwMode="auto">
          <a:xfrm>
            <a:off x="198199" y="84222"/>
            <a:ext cx="8944298" cy="74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0"/>
              </a:spcBef>
              <a:spcAft>
                <a:spcPts val="0"/>
              </a:spcAft>
              <a:defRPr/>
            </a:pPr>
            <a:r>
              <a:rPr lang="en-US" sz="1500" b="1">
                <a:solidFill>
                  <a:srgbClr val="C00000"/>
                </a:solidFill>
                <a:cs typeface="Arial" panose="020B0604020202020204" pitchFamily="34" charset="0"/>
              </a:rPr>
              <a:t>Bài 8.26 (SGK – tr77) </a:t>
            </a:r>
            <a:r>
              <a:rPr lang="vi-VN" sz="1500">
                <a:solidFill>
                  <a:srgbClr val="000000"/>
                </a:solidFill>
                <a:ea typeface="Times New Roman" panose="02020603050405020304" pitchFamily="18" charset="0"/>
                <a:cs typeface="Arial" panose="020B0604020202020204" pitchFamily="34" charset="0"/>
              </a:rPr>
              <a:t>Bảng sau đây thống kê kết quả khảo sát số người thích một bộ phim mới tại 5 quận A, B, C, D, E của thành phố X.</a:t>
            </a:r>
          </a:p>
        </p:txBody>
      </p:sp>
      <p:sp>
        <p:nvSpPr>
          <p:cNvPr id="2" name="Rectangle 1"/>
          <p:cNvSpPr/>
          <p:nvPr/>
        </p:nvSpPr>
        <p:spPr>
          <a:xfrm>
            <a:off x="61454" y="2570776"/>
            <a:ext cx="9065142" cy="2516073"/>
          </a:xfrm>
          <a:prstGeom prst="rect">
            <a:avLst/>
          </a:prstGeom>
        </p:spPr>
        <p:txBody>
          <a:bodyPr wrap="square">
            <a:spAutoFit/>
          </a:bodyPr>
          <a:lstStyle/>
          <a:p>
            <a:pPr algn="just">
              <a:lnSpc>
                <a:spcPct val="150000"/>
              </a:lnSpc>
            </a:pPr>
            <a:r>
              <a:rPr lang="vi-VN" sz="1500">
                <a:latin typeface="+mn-lt"/>
              </a:rPr>
              <a:t>a) Chọn ngẫu nhiên một người ở quận C. Ước lượng xác suất của biến cố:</a:t>
            </a:r>
          </a:p>
          <a:p>
            <a:pPr algn="just">
              <a:lnSpc>
                <a:spcPct val="150000"/>
              </a:lnSpc>
            </a:pPr>
            <a:r>
              <a:rPr lang="vi-VN" sz="1500">
                <a:latin typeface="+mn-lt"/>
              </a:rPr>
              <a:t>A: "Người được chọn thích bộ phim đó".</a:t>
            </a:r>
          </a:p>
          <a:p>
            <a:pPr algn="just">
              <a:lnSpc>
                <a:spcPct val="150000"/>
              </a:lnSpc>
            </a:pPr>
            <a:r>
              <a:rPr lang="vi-VN" sz="1500">
                <a:latin typeface="+mn-lt"/>
              </a:rPr>
              <a:t>b) Chọn ngẫu nhiên một người ở quận E. Ước lượng xác suất của biến cố:</a:t>
            </a:r>
          </a:p>
          <a:p>
            <a:pPr algn="just">
              <a:lnSpc>
                <a:spcPct val="150000"/>
              </a:lnSpc>
            </a:pPr>
            <a:r>
              <a:rPr lang="vi-VN" sz="1500">
                <a:latin typeface="+mn-lt"/>
              </a:rPr>
              <a:t>B: "Người được chọn không thích bộ phim đó".</a:t>
            </a:r>
          </a:p>
          <a:p>
            <a:pPr algn="just">
              <a:lnSpc>
                <a:spcPct val="150000"/>
              </a:lnSpc>
            </a:pPr>
            <a:r>
              <a:rPr lang="vi-VN" sz="1500">
                <a:latin typeface="+mn-lt"/>
              </a:rPr>
              <a:t>c) Chọn ngẫu nhiên 600 người ở thành phố X. Ước lượng trong đó có bao nhiêu người thích bộ phim đó.</a:t>
            </a:r>
            <a:endParaRPr lang="en-US" sz="1500">
              <a:latin typeface="+mn-lt"/>
            </a:endParaRPr>
          </a:p>
          <a:p>
            <a:pPr algn="just">
              <a:lnSpc>
                <a:spcPct val="150000"/>
              </a:lnSpc>
            </a:pPr>
            <a:r>
              <a:rPr lang="vi-VN" sz="1500">
                <a:latin typeface="+mn-lt"/>
              </a:rPr>
              <a:t>d) Chọn ngẫu nhiên 500 người nữ ở thành phố X. Ước lượng trong đó có bao nhiêu người thích bộ</a:t>
            </a:r>
            <a:r>
              <a:rPr lang="en-US" sz="1500">
                <a:latin typeface="+mn-lt"/>
              </a:rPr>
              <a:t>    </a:t>
            </a:r>
            <a:r>
              <a:rPr lang="vi-VN" sz="1500">
                <a:latin typeface="+mn-lt"/>
              </a:rPr>
              <a:t> phim đó?</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2100697" y="905263"/>
            <a:ext cx="4986656" cy="164219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7897" y="1957409"/>
            <a:ext cx="1025758" cy="948826"/>
          </a:xfrm>
          <a:prstGeom prst="rect">
            <a:avLst/>
          </a:prstGeom>
        </p:spPr>
      </p:pic>
    </p:spTree>
    <p:extLst>
      <p:ext uri="{BB962C8B-B14F-4D97-AF65-F5344CB8AC3E}">
        <p14:creationId xmlns:p14="http://schemas.microsoft.com/office/powerpoint/2010/main" val="15826753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33000"/>
          </a:srgbClr>
        </a:solidFill>
        <a:effectLst/>
      </p:bgPr>
    </p:bg>
    <p:spTree>
      <p:nvGrpSpPr>
        <p:cNvPr id="1" name="Shape 407"/>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6927" y="4028258"/>
            <a:ext cx="1025758" cy="948826"/>
          </a:xfrm>
          <a:prstGeom prst="rect">
            <a:avLst/>
          </a:prstGeom>
        </p:spPr>
      </p:pic>
      <p:sp>
        <p:nvSpPr>
          <p:cNvPr id="7" name="Oval Callout 6"/>
          <p:cNvSpPr/>
          <p:nvPr/>
        </p:nvSpPr>
        <p:spPr>
          <a:xfrm>
            <a:off x="4105990" y="341479"/>
            <a:ext cx="884247" cy="413468"/>
          </a:xfrm>
          <a:prstGeom prst="wedgeEllipseCallou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70C0"/>
                </a:solidFill>
                <a:effectLst/>
                <a:uLnTx/>
                <a:uFillTx/>
                <a:latin typeface="Arial"/>
                <a:ea typeface="+mn-ea"/>
                <a:cs typeface="+mn-cs"/>
                <a:sym typeface="Arial"/>
              </a:rPr>
              <a:t>Giải</a:t>
            </a:r>
            <a:endParaRPr kumimoji="0" lang="en-US" sz="1800" b="1" i="0" u="none" strike="noStrike" kern="0" cap="none" spc="0" normalizeH="0" baseline="0" noProof="0" dirty="0">
              <a:ln>
                <a:noFill/>
              </a:ln>
              <a:solidFill>
                <a:srgbClr val="0070C0"/>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740417" y="1016665"/>
                <a:ext cx="6852068" cy="3811428"/>
              </a:xfrm>
              <a:prstGeom prst="rect">
                <a:avLst/>
              </a:prstGeom>
            </p:spPr>
            <p:txBody>
              <a:bodyPr wrap="square">
                <a:spAutoFit/>
              </a:bodyPr>
              <a:lstStyle/>
              <a:p>
                <a:pPr algn="just">
                  <a:lnSpc>
                    <a:spcPct val="150000"/>
                  </a:lnSpc>
                  <a:spcBef>
                    <a:spcPts val="300"/>
                  </a:spcBef>
                  <a:spcAft>
                    <a:spcPts val="300"/>
                  </a:spcAft>
                </a:pPr>
                <a:r>
                  <a:rPr lang="en-US" sz="1800">
                    <a:latin typeface="Arial" panose="020B0604020202020204" pitchFamily="34" charset="0"/>
                    <a:ea typeface="Calibri" panose="020F0502020204030204" pitchFamily="34" charset="0"/>
                    <a:cs typeface="Arial" panose="020B0604020202020204" pitchFamily="34" charset="0"/>
                  </a:rPr>
                  <a:t>a) </a:t>
                </a:r>
                <a:r>
                  <a:rPr lang="vi-VN" sz="1800">
                    <a:latin typeface="Arial" panose="020B0604020202020204" pitchFamily="34" charset="0"/>
                    <a:ea typeface="Calibri" panose="020F0502020204030204" pitchFamily="34" charset="0"/>
                    <a:cs typeface="Arial" panose="020B0604020202020204" pitchFamily="34" charset="0"/>
                  </a:rPr>
                  <a:t>Số người ở quân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𝐶</m:t>
                    </m:r>
                  </m:oMath>
                </a14:m>
                <a:r>
                  <a:rPr lang="vi-VN" sz="1800">
                    <a:effectLst/>
                    <a:latin typeface="Arial" panose="020B0604020202020204" pitchFamily="34" charset="0"/>
                    <a:ea typeface="Calibri" panose="020F0502020204030204" pitchFamily="34" charset="0"/>
                    <a:cs typeface="Arial" panose="020B0604020202020204" pitchFamily="34" charset="0"/>
                  </a:rPr>
                  <a:t> được khảo sát là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45+51=96</m:t>
                    </m:r>
                  </m:oMath>
                </a14:m>
                <a:r>
                  <a:rPr lang="vi-VN" sz="1800">
                    <a:effectLst/>
                    <a:latin typeface="Arial" panose="020B0604020202020204" pitchFamily="34" charset="0"/>
                    <a:ea typeface="Calibri" panose="020F0502020204030204" pitchFamily="34" charset="0"/>
                    <a:cs typeface="Arial" panose="020B0604020202020204" pitchFamily="34" charset="0"/>
                  </a:rPr>
                  <a:t> người</a:t>
                </a:r>
                <a:endParaRPr lang="en-US" sz="18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1800">
                    <a:latin typeface="Arial" panose="020B0604020202020204" pitchFamily="34" charset="0"/>
                    <a:ea typeface="Calibri" panose="020F0502020204030204" pitchFamily="34" charset="0"/>
                    <a:cs typeface="Arial" panose="020B0604020202020204" pitchFamily="34" charset="0"/>
                  </a:rPr>
                  <a:t>    T</a:t>
                </a:r>
                <a:r>
                  <a:rPr lang="vi-VN" sz="1800">
                    <a:effectLst/>
                    <a:latin typeface="Arial" panose="020B0604020202020204" pitchFamily="34" charset="0"/>
                    <a:ea typeface="Calibri" panose="020F0502020204030204" pitchFamily="34" charset="0"/>
                    <a:cs typeface="Arial" panose="020B0604020202020204" pitchFamily="34" charset="0"/>
                  </a:rPr>
                  <a:t>rong đó có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10+11=21</m:t>
                    </m:r>
                  </m:oMath>
                </a14:m>
                <a:r>
                  <a:rPr lang="vi-VN" sz="1800">
                    <a:effectLst/>
                    <a:latin typeface="Arial" panose="020B0604020202020204" pitchFamily="34" charset="0"/>
                    <a:ea typeface="Calibri" panose="020F0502020204030204" pitchFamily="34" charset="0"/>
                    <a:cs typeface="Arial" panose="020B0604020202020204" pitchFamily="34" charset="0"/>
                  </a:rPr>
                  <a:t> người thích bộ phim mới. </a:t>
                </a:r>
                <a:endParaRPr lang="en-US" sz="18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1800">
                    <a:effectLst/>
                    <a:latin typeface="Arial" panose="020B0604020202020204" pitchFamily="34" charset="0"/>
                    <a:ea typeface="Calibri" panose="020F0502020204030204" pitchFamily="34" charset="0"/>
                    <a:cs typeface="Arial" panose="020B0604020202020204" pitchFamily="34" charset="0"/>
                  </a:rPr>
                  <a:t>    </a:t>
                </a:r>
                <a:r>
                  <a:rPr lang="vi-VN" sz="1800">
                    <a:effectLst/>
                    <a:latin typeface="Arial" panose="020B0604020202020204" pitchFamily="34" charset="0"/>
                    <a:ea typeface="Calibri" panose="020F0502020204030204" pitchFamily="34" charset="0"/>
                    <a:cs typeface="Arial" panose="020B0604020202020204" pitchFamily="34" charset="0"/>
                  </a:rPr>
                  <a:t>Vậy xác suất của biến cố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vi-VN" sz="1800">
                    <a:effectLst/>
                    <a:latin typeface="Arial" panose="020B0604020202020204" pitchFamily="34" charset="0"/>
                    <a:ea typeface="Calibri" panose="020F0502020204030204" pitchFamily="34" charset="0"/>
                    <a:cs typeface="Arial" panose="020B0604020202020204" pitchFamily="34" charset="0"/>
                  </a:rPr>
                  <a:t> được ước lượng là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800" i="1">
                            <a:effectLst/>
                            <a:latin typeface="Cambria Math" panose="02040503050406030204" pitchFamily="18" charset="0"/>
                            <a:ea typeface="Calibri" panose="020F0502020204030204" pitchFamily="34" charset="0"/>
                            <a:cs typeface="Times New Roman" panose="02020603050405020304" pitchFamily="18" charset="0"/>
                          </a:rPr>
                          <m:t>21</m:t>
                        </m:r>
                      </m:num>
                      <m:den>
                        <m:r>
                          <a:rPr lang="vi-VN" sz="1800" i="1">
                            <a:effectLst/>
                            <a:latin typeface="Cambria Math" panose="02040503050406030204" pitchFamily="18" charset="0"/>
                            <a:ea typeface="Calibri" panose="020F0502020204030204" pitchFamily="34" charset="0"/>
                            <a:cs typeface="Times New Roman" panose="02020603050405020304" pitchFamily="18" charset="0"/>
                          </a:rPr>
                          <m:t>96</m:t>
                        </m:r>
                      </m:den>
                    </m:f>
                    <m:r>
                      <a:rPr lang="vi-VN" sz="1800" i="1">
                        <a:effectLst/>
                        <a:latin typeface="Cambria Math" panose="02040503050406030204" pitchFamily="18" charset="0"/>
                        <a:ea typeface="Calibri" panose="020F0502020204030204" pitchFamily="34" charset="0"/>
                        <a:cs typeface="Times New Roman" panose="02020603050405020304" pitchFamily="18" charset="0"/>
                      </a:rPr>
                      <m:t>≈0,21875</m:t>
                    </m:r>
                  </m:oMath>
                </a14:m>
                <a:r>
                  <a:rPr lang="vi-VN" sz="1800">
                    <a:effectLst/>
                    <a:latin typeface="Arial" panose="020B0604020202020204" pitchFamily="34" charset="0"/>
                    <a:ea typeface="Calibri" panose="020F0502020204030204" pitchFamily="34" charset="0"/>
                    <a:cs typeface="Arial" panose="020B0604020202020204" pitchFamily="34" charset="0"/>
                  </a:rPr>
                  <a:t>.</a:t>
                </a:r>
                <a:endParaRPr lang="en-US" sz="1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a:effectLst/>
                    <a:latin typeface="Arial" panose="020B0604020202020204" pitchFamily="34" charset="0"/>
                    <a:ea typeface="Calibri" panose="020F0502020204030204" pitchFamily="34" charset="0"/>
                    <a:cs typeface="Arial" panose="020B0604020202020204" pitchFamily="34" charset="0"/>
                  </a:rPr>
                  <a:t>b) Số người ở quận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vi-VN" sz="1800">
                    <a:effectLst/>
                    <a:latin typeface="Arial" panose="020B0604020202020204" pitchFamily="34" charset="0"/>
                    <a:ea typeface="Calibri" panose="020F0502020204030204" pitchFamily="34" charset="0"/>
                    <a:cs typeface="Arial" panose="020B0604020202020204" pitchFamily="34" charset="0"/>
                  </a:rPr>
                  <a:t> được khảo sát là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40+39=79</m:t>
                    </m:r>
                  </m:oMath>
                </a14:m>
                <a:r>
                  <a:rPr lang="vi-VN" sz="1800">
                    <a:effectLst/>
                    <a:latin typeface="Arial" panose="020B0604020202020204" pitchFamily="34" charset="0"/>
                    <a:ea typeface="Calibri" panose="020F0502020204030204" pitchFamily="34" charset="0"/>
                    <a:cs typeface="Arial" panose="020B0604020202020204" pitchFamily="34" charset="0"/>
                  </a:rPr>
                  <a:t> người</a:t>
                </a:r>
                <a:endParaRPr lang="en-US" sz="18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1800">
                    <a:latin typeface="Arial" panose="020B0604020202020204" pitchFamily="34" charset="0"/>
                    <a:ea typeface="Calibri" panose="020F0502020204030204" pitchFamily="34" charset="0"/>
                    <a:cs typeface="Arial" panose="020B0604020202020204" pitchFamily="34" charset="0"/>
                  </a:rPr>
                  <a:t>    T</a:t>
                </a:r>
                <a:r>
                  <a:rPr lang="vi-VN" sz="1800">
                    <a:effectLst/>
                    <a:latin typeface="Arial" panose="020B0604020202020204" pitchFamily="34" charset="0"/>
                    <a:ea typeface="Calibri" panose="020F0502020204030204" pitchFamily="34" charset="0"/>
                    <a:cs typeface="Arial" panose="020B0604020202020204" pitchFamily="34" charset="0"/>
                  </a:rPr>
                  <a:t>rong đó có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7+4=11</m:t>
                    </m:r>
                  </m:oMath>
                </a14:m>
                <a:r>
                  <a:rPr lang="vi-VN" sz="1800">
                    <a:effectLst/>
                    <a:latin typeface="Arial" panose="020B0604020202020204" pitchFamily="34" charset="0"/>
                    <a:ea typeface="Calibri" panose="020F0502020204030204" pitchFamily="34" charset="0"/>
                    <a:cs typeface="Arial" panose="020B0604020202020204" pitchFamily="34" charset="0"/>
                  </a:rPr>
                  <a:t> người thích bộ phim mới. </a:t>
                </a:r>
                <a:endParaRPr lang="en-US" sz="18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1800">
                    <a:effectLst/>
                    <a:latin typeface="Arial" panose="020B0604020202020204" pitchFamily="34" charset="0"/>
                    <a:ea typeface="Calibri" panose="020F0502020204030204" pitchFamily="34" charset="0"/>
                    <a:cs typeface="Arial" panose="020B0604020202020204" pitchFamily="34" charset="0"/>
                  </a:rPr>
                  <a:t>    </a:t>
                </a:r>
                <a:r>
                  <a:rPr lang="vi-VN" sz="1800">
                    <a:effectLst/>
                    <a:latin typeface="Arial" panose="020B0604020202020204" pitchFamily="34" charset="0"/>
                    <a:ea typeface="Calibri" panose="020F0502020204030204" pitchFamily="34" charset="0"/>
                    <a:cs typeface="Arial" panose="020B0604020202020204" pitchFamily="34" charset="0"/>
                  </a:rPr>
                  <a:t>Suy ra có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79−11=68</m:t>
                    </m:r>
                  </m:oMath>
                </a14:m>
                <a:r>
                  <a:rPr lang="vi-VN" sz="1800">
                    <a:effectLst/>
                    <a:latin typeface="Arial" panose="020B0604020202020204" pitchFamily="34" charset="0"/>
                    <a:ea typeface="Calibri" panose="020F0502020204030204" pitchFamily="34" charset="0"/>
                    <a:cs typeface="Arial" panose="020B0604020202020204" pitchFamily="34" charset="0"/>
                  </a:rPr>
                  <a:t> người không thích bộ phim mới. </a:t>
                </a:r>
                <a:endParaRPr lang="en-US" sz="18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1800">
                    <a:effectLst/>
                    <a:latin typeface="Arial" panose="020B0604020202020204" pitchFamily="34" charset="0"/>
                    <a:ea typeface="Calibri" panose="020F0502020204030204" pitchFamily="34" charset="0"/>
                    <a:cs typeface="Arial" panose="020B0604020202020204" pitchFamily="34" charset="0"/>
                  </a:rPr>
                  <a:t>    </a:t>
                </a:r>
                <a:r>
                  <a:rPr lang="vi-VN" sz="1800">
                    <a:effectLst/>
                    <a:latin typeface="Arial" panose="020B0604020202020204" pitchFamily="34" charset="0"/>
                    <a:ea typeface="Calibri" panose="020F0502020204030204" pitchFamily="34" charset="0"/>
                    <a:cs typeface="Arial" panose="020B0604020202020204" pitchFamily="34" charset="0"/>
                  </a:rPr>
                  <a:t>Vậy xác suất của biến cố </a:t>
                </a:r>
                <a14:m>
                  <m:oMath xmlns:m="http://schemas.openxmlformats.org/officeDocument/2006/math">
                    <m:r>
                      <a:rPr lang="vi-VN" sz="18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1800">
                    <a:effectLst/>
                    <a:latin typeface="Arial" panose="020B0604020202020204" pitchFamily="34" charset="0"/>
                    <a:ea typeface="Calibri" panose="020F0502020204030204" pitchFamily="34" charset="0"/>
                    <a:cs typeface="Arial" panose="020B0604020202020204" pitchFamily="34" charset="0"/>
                  </a:rPr>
                  <a:t> được ước lượng là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1800" i="1">
                            <a:effectLst/>
                            <a:latin typeface="Cambria Math" panose="02040503050406030204" pitchFamily="18" charset="0"/>
                            <a:ea typeface="Calibri" panose="020F0502020204030204" pitchFamily="34" charset="0"/>
                            <a:cs typeface="Times New Roman" panose="02020603050405020304" pitchFamily="18" charset="0"/>
                          </a:rPr>
                          <m:t>68</m:t>
                        </m:r>
                      </m:num>
                      <m:den>
                        <m:r>
                          <a:rPr lang="vi-VN" sz="1800" i="1">
                            <a:effectLst/>
                            <a:latin typeface="Cambria Math" panose="02040503050406030204" pitchFamily="18" charset="0"/>
                            <a:ea typeface="Calibri" panose="020F0502020204030204" pitchFamily="34" charset="0"/>
                            <a:cs typeface="Times New Roman" panose="02020603050405020304" pitchFamily="18" charset="0"/>
                          </a:rPr>
                          <m:t>79</m:t>
                        </m:r>
                      </m:den>
                    </m:f>
                    <m:r>
                      <a:rPr lang="vi-VN" sz="1800" i="1">
                        <a:effectLst/>
                        <a:latin typeface="Cambria Math" panose="02040503050406030204" pitchFamily="18" charset="0"/>
                        <a:ea typeface="Calibri" panose="020F0502020204030204" pitchFamily="34" charset="0"/>
                        <a:cs typeface="Times New Roman" panose="02020603050405020304" pitchFamily="18" charset="0"/>
                      </a:rPr>
                      <m:t>≈0,86</m:t>
                    </m:r>
                  </m:oMath>
                </a14:m>
                <a:endParaRPr lang="en-US" sz="1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40417" y="1016665"/>
                <a:ext cx="6852068" cy="3811428"/>
              </a:xfrm>
              <a:prstGeom prst="rect">
                <a:avLst/>
              </a:prstGeom>
              <a:blipFill>
                <a:blip r:embed="rId4"/>
                <a:stretch>
                  <a:fillRect l="-712"/>
                </a:stretch>
              </a:blipFill>
            </p:spPr>
            <p:txBody>
              <a:bodyPr/>
              <a:lstStyle/>
              <a:p>
                <a:r>
                  <a:rPr lang="en-US">
                    <a:noFill/>
                  </a:rPr>
                  <a:t> </a:t>
                </a:r>
              </a:p>
            </p:txBody>
          </p:sp>
        </mc:Fallback>
      </mc:AlternateContent>
    </p:spTree>
    <p:extLst>
      <p:ext uri="{BB962C8B-B14F-4D97-AF65-F5344CB8AC3E}">
        <p14:creationId xmlns:p14="http://schemas.microsoft.com/office/powerpoint/2010/main" val="182202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left)">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33000"/>
          </a:srgbClr>
        </a:solidFill>
        <a:effectLst/>
      </p:bgPr>
    </p:bg>
    <p:spTree>
      <p:nvGrpSpPr>
        <p:cNvPr id="1" name="Shape 407"/>
        <p:cNvGrpSpPr/>
        <p:nvPr/>
      </p:nvGrpSpPr>
      <p:grpSpPr>
        <a:xfrm>
          <a:off x="0" y="0"/>
          <a:ext cx="0" cy="0"/>
          <a:chOff x="0" y="0"/>
          <a:chExt cx="0" cy="0"/>
        </a:xfrm>
      </p:grpSpPr>
      <p:sp>
        <p:nvSpPr>
          <p:cNvPr id="7" name="Oval Callout 6"/>
          <p:cNvSpPr/>
          <p:nvPr/>
        </p:nvSpPr>
        <p:spPr>
          <a:xfrm>
            <a:off x="4105990" y="341479"/>
            <a:ext cx="884247" cy="413468"/>
          </a:xfrm>
          <a:prstGeom prst="wedgeEllipseCallou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70C0"/>
                </a:solidFill>
                <a:effectLst/>
                <a:uLnTx/>
                <a:uFillTx/>
                <a:latin typeface="Arial"/>
                <a:ea typeface="+mn-ea"/>
                <a:cs typeface="+mn-cs"/>
                <a:sym typeface="Arial"/>
              </a:rPr>
              <a:t>Giải</a:t>
            </a:r>
            <a:endParaRPr kumimoji="0" lang="en-US" sz="1800" b="1" i="0" u="none" strike="noStrike" kern="0" cap="none" spc="0" normalizeH="0" baseline="0" noProof="0" dirty="0">
              <a:ln>
                <a:noFill/>
              </a:ln>
              <a:solidFill>
                <a:srgbClr val="0070C0"/>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94558" y="977844"/>
                <a:ext cx="8332021" cy="3986091"/>
              </a:xfrm>
              <a:prstGeom prst="rect">
                <a:avLst/>
              </a:prstGeom>
            </p:spPr>
            <p:txBody>
              <a:bodyPr wrap="square">
                <a:spAutoFit/>
              </a:bodyPr>
              <a:lstStyle/>
              <a:p>
                <a:pPr lvl="0" algn="just">
                  <a:lnSpc>
                    <a:spcPct val="160000"/>
                  </a:lnSpc>
                  <a:defRPr/>
                </a:pPr>
                <a:r>
                  <a:rPr lang="vi-VN" sz="1700">
                    <a:latin typeface="Arial" panose="020B0604020202020204" pitchFamily="34" charset="0"/>
                    <a:ea typeface="Calibri" panose="020F0502020204030204" pitchFamily="34" charset="0"/>
                    <a:cs typeface="Arial" panose="020B0604020202020204" pitchFamily="34" charset="0"/>
                  </a:rPr>
                  <a:t>c) Gọi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𝐶</m:t>
                    </m:r>
                  </m:oMath>
                </a14:m>
                <a:r>
                  <a:rPr lang="vi-VN" sz="1700">
                    <a:latin typeface="Arial" panose="020B0604020202020204" pitchFamily="34" charset="0"/>
                    <a:ea typeface="Calibri" panose="020F0502020204030204" pitchFamily="34" charset="0"/>
                    <a:cs typeface="Arial" panose="020B0604020202020204" pitchFamily="34" charset="0"/>
                  </a:rPr>
                  <a:t> là biến cố “ Người được chọn thích bộ phim mới”. </a:t>
                </a:r>
                <a:endParaRPr lang="en-US" sz="1700">
                  <a:latin typeface="Arial" panose="020B0604020202020204" pitchFamily="34" charset="0"/>
                  <a:ea typeface="Calibri" panose="020F0502020204030204" pitchFamily="34" charset="0"/>
                  <a:cs typeface="Arial" panose="020B0604020202020204" pitchFamily="34" charset="0"/>
                </a:endParaRPr>
              </a:p>
              <a:p>
                <a:pPr lvl="0" algn="just">
                  <a:lnSpc>
                    <a:spcPct val="160000"/>
                  </a:lnSpc>
                  <a:defRPr/>
                </a:pPr>
                <a:r>
                  <a:rPr lang="vi-VN" sz="1700">
                    <a:latin typeface="Arial" panose="020B0604020202020204" pitchFamily="34" charset="0"/>
                    <a:ea typeface="Calibri" panose="020F0502020204030204" pitchFamily="34" charset="0"/>
                    <a:cs typeface="Arial" panose="020B0604020202020204" pitchFamily="34" charset="0"/>
                  </a:rPr>
                  <a:t>Số người </a:t>
                </a:r>
                <a:r>
                  <a:rPr lang="en-US" sz="1700">
                    <a:latin typeface="Arial" panose="020B0604020202020204" pitchFamily="34" charset="0"/>
                    <a:ea typeface="Calibri" panose="020F0502020204030204" pitchFamily="34" charset="0"/>
                    <a:cs typeface="Arial" panose="020B0604020202020204" pitchFamily="34" charset="0"/>
                  </a:rPr>
                  <a:t>ở</a:t>
                </a:r>
                <a:r>
                  <a:rPr lang="vi-VN" sz="1700">
                    <a:latin typeface="Arial" panose="020B0604020202020204" pitchFamily="34" charset="0"/>
                    <a:ea typeface="Calibri" panose="020F0502020204030204" pitchFamily="34" charset="0"/>
                    <a:cs typeface="Arial" panose="020B0604020202020204" pitchFamily="34" charset="0"/>
                  </a:rPr>
                  <a:t> thành phố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𝑋</m:t>
                    </m:r>
                  </m:oMath>
                </a14:m>
                <a:r>
                  <a:rPr lang="vi-VN" sz="1700">
                    <a:latin typeface="Arial" panose="020B0604020202020204" pitchFamily="34" charset="0"/>
                    <a:ea typeface="Calibri" panose="020F0502020204030204" pitchFamily="34" charset="0"/>
                    <a:cs typeface="Arial" panose="020B0604020202020204" pitchFamily="34" charset="0"/>
                  </a:rPr>
                  <a:t> được khảo sát là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201+214=415</m:t>
                    </m:r>
                  </m:oMath>
                </a14:m>
                <a:r>
                  <a:rPr lang="vi-VN" sz="1700">
                    <a:latin typeface="Arial" panose="020B0604020202020204" pitchFamily="34" charset="0"/>
                    <a:ea typeface="Calibri" panose="020F0502020204030204" pitchFamily="34" charset="0"/>
                    <a:cs typeface="Arial" panose="020B0604020202020204" pitchFamily="34" charset="0"/>
                  </a:rPr>
                  <a:t> người</a:t>
                </a:r>
                <a:endParaRPr lang="en-US" sz="1700">
                  <a:latin typeface="Arial" panose="020B0604020202020204" pitchFamily="34" charset="0"/>
                  <a:ea typeface="Calibri" panose="020F0502020204030204" pitchFamily="34" charset="0"/>
                  <a:cs typeface="Arial" panose="020B0604020202020204" pitchFamily="34" charset="0"/>
                </a:endParaRPr>
              </a:p>
              <a:p>
                <a:pPr lvl="0" algn="just">
                  <a:lnSpc>
                    <a:spcPct val="160000"/>
                  </a:lnSpc>
                  <a:defRPr/>
                </a:pPr>
                <a:r>
                  <a:rPr lang="en-US" sz="1700">
                    <a:latin typeface="Arial" panose="020B0604020202020204" pitchFamily="34" charset="0"/>
                    <a:ea typeface="Calibri" panose="020F0502020204030204" pitchFamily="34" charset="0"/>
                    <a:cs typeface="Arial" panose="020B0604020202020204" pitchFamily="34" charset="0"/>
                  </a:rPr>
                  <a:t>T</a:t>
                </a:r>
                <a:r>
                  <a:rPr lang="vi-VN" sz="1700">
                    <a:latin typeface="Arial" panose="020B0604020202020204" pitchFamily="34" charset="0"/>
                    <a:ea typeface="Calibri" panose="020F0502020204030204" pitchFamily="34" charset="0"/>
                    <a:cs typeface="Arial" panose="020B0604020202020204" pitchFamily="34" charset="0"/>
                  </a:rPr>
                  <a:t>rong đó có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48+44=92</m:t>
                    </m:r>
                  </m:oMath>
                </a14:m>
                <a:r>
                  <a:rPr lang="vi-VN" sz="1700">
                    <a:latin typeface="Arial" panose="020B0604020202020204" pitchFamily="34" charset="0"/>
                    <a:ea typeface="Calibri" panose="020F0502020204030204" pitchFamily="34" charset="0"/>
                    <a:cs typeface="Arial" panose="020B0604020202020204" pitchFamily="34" charset="0"/>
                  </a:rPr>
                  <a:t> người thích bộ phim mới.</a:t>
                </a:r>
                <a:endParaRPr lang="en-US" sz="1700">
                  <a:latin typeface="Arial" panose="020B0604020202020204" pitchFamily="34" charset="0"/>
                  <a:ea typeface="Arial" panose="020B0604020202020204" pitchFamily="34" charset="0"/>
                  <a:cs typeface="Arial" panose="020B0604020202020204" pitchFamily="34" charset="0"/>
                </a:endParaRPr>
              </a:p>
              <a:p>
                <a:pPr lvl="0" algn="just">
                  <a:lnSpc>
                    <a:spcPct val="160000"/>
                  </a:lnSpc>
                  <a:defRPr/>
                </a:pPr>
                <a:r>
                  <a:rPr lang="vi-VN" sz="1700">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𝑃</m:t>
                    </m:r>
                    <m:d>
                      <m:dPr>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r>
                          <a:rPr lang="vi-VN" sz="1700" i="1">
                            <a:latin typeface="Cambria Math" panose="02040503050406030204" pitchFamily="18" charset="0"/>
                            <a:ea typeface="Calibri" panose="020F0502020204030204" pitchFamily="34" charset="0"/>
                            <a:cs typeface="Times New Roman" panose="02020603050405020304" pitchFamily="18" charset="0"/>
                          </a:rPr>
                          <m:t>𝐶</m:t>
                        </m:r>
                      </m:e>
                    </m:d>
                    <m:r>
                      <a:rPr lang="vi-VN"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vi-VN" sz="1700" i="1">
                            <a:latin typeface="Cambria Math" panose="02040503050406030204" pitchFamily="18" charset="0"/>
                            <a:ea typeface="Calibri" panose="020F0502020204030204" pitchFamily="34" charset="0"/>
                            <a:cs typeface="Times New Roman" panose="02020603050405020304" pitchFamily="18" charset="0"/>
                          </a:rPr>
                          <m:t>92</m:t>
                        </m:r>
                      </m:num>
                      <m:den>
                        <m:r>
                          <a:rPr lang="vi-VN" sz="1700" i="1">
                            <a:latin typeface="Cambria Math" panose="02040503050406030204" pitchFamily="18" charset="0"/>
                            <a:ea typeface="Calibri" panose="020F0502020204030204" pitchFamily="34" charset="0"/>
                            <a:cs typeface="Times New Roman" panose="02020603050405020304" pitchFamily="18" charset="0"/>
                          </a:rPr>
                          <m:t>415</m:t>
                        </m:r>
                      </m:den>
                    </m:f>
                  </m:oMath>
                </a14:m>
                <a:endParaRPr lang="en-US" sz="1700">
                  <a:latin typeface="Arial" panose="020B0604020202020204" pitchFamily="34" charset="0"/>
                  <a:ea typeface="Arial" panose="020B0604020202020204" pitchFamily="34" charset="0"/>
                  <a:cs typeface="Arial" panose="020B0604020202020204" pitchFamily="34" charset="0"/>
                </a:endParaRPr>
              </a:p>
              <a:p>
                <a:pPr lvl="0" algn="just">
                  <a:lnSpc>
                    <a:spcPct val="160000"/>
                  </a:lnSpc>
                  <a:defRPr/>
                </a:pPr>
                <a:r>
                  <a:rPr lang="vi-VN" sz="1700">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𝑘</m:t>
                    </m:r>
                  </m:oMath>
                </a14:m>
                <a:r>
                  <a:rPr lang="vi-VN" sz="1700">
                    <a:latin typeface="Arial" panose="020B0604020202020204" pitchFamily="34" charset="0"/>
                    <a:ea typeface="Calibri" panose="020F0502020204030204" pitchFamily="34" charset="0"/>
                    <a:cs typeface="Arial" panose="020B0604020202020204" pitchFamily="34" charset="0"/>
                  </a:rPr>
                  <a:t> là số người thích bộ phim mới. Ta có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𝑃</m:t>
                    </m:r>
                    <m:d>
                      <m:dPr>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r>
                          <a:rPr lang="vi-VN" sz="1700" i="1">
                            <a:latin typeface="Cambria Math" panose="02040503050406030204" pitchFamily="18" charset="0"/>
                            <a:ea typeface="Calibri" panose="020F0502020204030204" pitchFamily="34" charset="0"/>
                            <a:cs typeface="Times New Roman" panose="02020603050405020304" pitchFamily="18" charset="0"/>
                          </a:rPr>
                          <m:t>𝐶</m:t>
                        </m:r>
                      </m:e>
                    </m:d>
                    <m:r>
                      <a:rPr lang="vi-VN"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vi-VN" sz="1700" i="1">
                            <a:latin typeface="Cambria Math" panose="02040503050406030204" pitchFamily="18" charset="0"/>
                            <a:ea typeface="Calibri" panose="020F0502020204030204" pitchFamily="34" charset="0"/>
                            <a:cs typeface="Times New Roman" panose="02020603050405020304" pitchFamily="18" charset="0"/>
                          </a:rPr>
                          <m:t>𝑘</m:t>
                        </m:r>
                      </m:num>
                      <m:den>
                        <m:r>
                          <a:rPr lang="vi-VN" sz="1700" i="1">
                            <a:latin typeface="Cambria Math" panose="02040503050406030204" pitchFamily="18" charset="0"/>
                            <a:ea typeface="Calibri" panose="020F0502020204030204" pitchFamily="34" charset="0"/>
                            <a:cs typeface="Times New Roman" panose="02020603050405020304" pitchFamily="18" charset="0"/>
                          </a:rPr>
                          <m:t>600</m:t>
                        </m:r>
                      </m:den>
                    </m:f>
                  </m:oMath>
                </a14:m>
                <a:endParaRPr lang="en-US" sz="1700">
                  <a:latin typeface="Arial" panose="020B0604020202020204" pitchFamily="34" charset="0"/>
                  <a:ea typeface="Arial" panose="020B0604020202020204" pitchFamily="34" charset="0"/>
                  <a:cs typeface="Arial" panose="020B0604020202020204" pitchFamily="34" charset="0"/>
                </a:endParaRPr>
              </a:p>
              <a:p>
                <a:pPr lvl="0" algn="just">
                  <a:lnSpc>
                    <a:spcPct val="160000"/>
                  </a:lnSpc>
                  <a:defRPr/>
                </a:pPr>
                <a:r>
                  <a:rPr lang="vi-VN" sz="1700">
                    <a:latin typeface="Arial" panose="020B0604020202020204" pitchFamily="34" charset="0"/>
                    <a:ea typeface="Calibri" panose="020F0502020204030204" pitchFamily="34" charset="0"/>
                    <a:cs typeface="Arial" panose="020B0604020202020204" pitchFamily="34" charset="0"/>
                  </a:rPr>
                  <a:t>Thay giá trị ước lượng của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𝑃</m:t>
                    </m:r>
                    <m:r>
                      <a:rPr lang="vi-VN" sz="1700" i="1">
                        <a:latin typeface="Cambria Math" panose="02040503050406030204" pitchFamily="18" charset="0"/>
                        <a:ea typeface="Calibri" panose="020F0502020204030204" pitchFamily="34" charset="0"/>
                        <a:cs typeface="Times New Roman" panose="02020603050405020304" pitchFamily="18" charset="0"/>
                      </a:rPr>
                      <m:t>(</m:t>
                    </m:r>
                    <m:r>
                      <a:rPr lang="vi-VN" sz="1700" i="1">
                        <a:latin typeface="Cambria Math" panose="02040503050406030204" pitchFamily="18" charset="0"/>
                        <a:ea typeface="Calibri" panose="020F0502020204030204" pitchFamily="34" charset="0"/>
                        <a:cs typeface="Times New Roman" panose="02020603050405020304" pitchFamily="18" charset="0"/>
                      </a:rPr>
                      <m:t>𝐶</m:t>
                    </m:r>
                    <m:r>
                      <a:rPr lang="vi-VN" sz="1700" i="1">
                        <a:latin typeface="Cambria Math" panose="02040503050406030204" pitchFamily="18" charset="0"/>
                        <a:ea typeface="Calibri" panose="020F0502020204030204" pitchFamily="34" charset="0"/>
                        <a:cs typeface="Times New Roman" panose="02020603050405020304" pitchFamily="18" charset="0"/>
                      </a:rPr>
                      <m:t>)</m:t>
                    </m:r>
                  </m:oMath>
                </a14:m>
                <a:r>
                  <a:rPr lang="vi-VN" sz="1700">
                    <a:latin typeface="Arial" panose="020B0604020202020204" pitchFamily="34" charset="0"/>
                    <a:ea typeface="Calibri" panose="020F0502020204030204" pitchFamily="34" charset="0"/>
                    <a:cs typeface="Arial" panose="020B0604020202020204" pitchFamily="34" charset="0"/>
                  </a:rPr>
                  <a:t>, ta được </a:t>
                </a:r>
                <a14:m>
                  <m:oMath xmlns:m="http://schemas.openxmlformats.org/officeDocument/2006/math">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vi-VN" sz="1700" i="1">
                            <a:latin typeface="Cambria Math" panose="02040503050406030204" pitchFamily="18" charset="0"/>
                            <a:ea typeface="Calibri" panose="020F0502020204030204" pitchFamily="34" charset="0"/>
                            <a:cs typeface="Times New Roman" panose="02020603050405020304" pitchFamily="18" charset="0"/>
                          </a:rPr>
                          <m:t>𝑘</m:t>
                        </m:r>
                      </m:num>
                      <m:den>
                        <m:r>
                          <a:rPr lang="vi-VN" sz="1700" i="1">
                            <a:latin typeface="Cambria Math" panose="02040503050406030204" pitchFamily="18" charset="0"/>
                            <a:ea typeface="Calibri" panose="020F0502020204030204" pitchFamily="34" charset="0"/>
                            <a:cs typeface="Times New Roman" panose="02020603050405020304" pitchFamily="18" charset="0"/>
                          </a:rPr>
                          <m:t>600</m:t>
                        </m:r>
                      </m:den>
                    </m:f>
                    <m:r>
                      <a:rPr lang="vi-VN" sz="1700" i="1">
                        <a:latin typeface="Cambria Math" panose="02040503050406030204" pitchFamily="18" charset="0"/>
                        <a:ea typeface="Calibri" panose="020F0502020204030204" pitchFamily="34" charset="0"/>
                        <a:cs typeface="Times New Roman" panose="02020603050405020304" pitchFamily="18" charset="0"/>
                      </a:rPr>
                      <m:t>≈</m:t>
                    </m:r>
                    <m:f>
                      <m:fPr>
                        <m:ctrlPr>
                          <a:rPr lang="en-US" sz="1700" i="1" smtClean="0">
                            <a:latin typeface="Cambria Math" panose="02040503050406030204" pitchFamily="18" charset="0"/>
                            <a:ea typeface="Calibri" panose="020F0502020204030204" pitchFamily="34" charset="0"/>
                            <a:cs typeface="Times New Roman" panose="02020603050405020304" pitchFamily="18" charset="0"/>
                          </a:rPr>
                        </m:ctrlPr>
                      </m:fPr>
                      <m:num>
                        <m:r>
                          <a:rPr lang="vi-VN" sz="1700" i="1">
                            <a:latin typeface="Cambria Math" panose="02040503050406030204" pitchFamily="18" charset="0"/>
                            <a:ea typeface="Calibri" panose="020F0502020204030204" pitchFamily="34" charset="0"/>
                            <a:cs typeface="Times New Roman" panose="02020603050405020304" pitchFamily="18" charset="0"/>
                          </a:rPr>
                          <m:t>92</m:t>
                        </m:r>
                      </m:num>
                      <m:den>
                        <m:r>
                          <a:rPr lang="vi-VN" sz="1700" i="1">
                            <a:latin typeface="Cambria Math" panose="02040503050406030204" pitchFamily="18" charset="0"/>
                            <a:ea typeface="Calibri" panose="020F0502020204030204" pitchFamily="34" charset="0"/>
                            <a:cs typeface="Times New Roman" panose="02020603050405020304" pitchFamily="18" charset="0"/>
                          </a:rPr>
                          <m:t>415</m:t>
                        </m:r>
                      </m:den>
                    </m:f>
                    <m:r>
                      <a:rPr lang="en-US" sz="1700" b="0" i="0" smtClean="0">
                        <a:latin typeface="Cambria Math" panose="02040503050406030204" pitchFamily="18" charset="0"/>
                        <a:ea typeface="Calibri" panose="020F0502020204030204" pitchFamily="34" charset="0"/>
                        <a:cs typeface="Times New Roman" panose="02020603050405020304" pitchFamily="18" charset="0"/>
                      </a:rPr>
                      <m:t>⇒</m:t>
                    </m:r>
                    <m:r>
                      <a:rPr lang="vi-VN" sz="1700" i="1">
                        <a:latin typeface="Cambria Math" panose="02040503050406030204" pitchFamily="18" charset="0"/>
                        <a:ea typeface="Calibri" panose="020F0502020204030204" pitchFamily="34" charset="0"/>
                        <a:cs typeface="Times New Roman" panose="02020603050405020304" pitchFamily="18" charset="0"/>
                      </a:rPr>
                      <m:t>𝑘</m:t>
                    </m:r>
                    <m:r>
                      <a:rPr lang="vi-VN" sz="1700" i="1">
                        <a:latin typeface="Cambria Math" panose="02040503050406030204" pitchFamily="18" charset="0"/>
                        <a:ea typeface="Calibri" panose="020F0502020204030204" pitchFamily="34" charset="0"/>
                        <a:cs typeface="Times New Roman" panose="02020603050405020304" pitchFamily="18" charset="0"/>
                      </a:rPr>
                      <m:t>≈600 .</m:t>
                    </m:r>
                    <m:f>
                      <m:fPr>
                        <m:ctrlPr>
                          <a:rPr lang="en-US" sz="1700" i="1">
                            <a:latin typeface="Cambria Math" panose="02040503050406030204" pitchFamily="18" charset="0"/>
                            <a:ea typeface="Calibri" panose="020F0502020204030204" pitchFamily="34" charset="0"/>
                            <a:cs typeface="Times New Roman" panose="02020603050405020304" pitchFamily="18" charset="0"/>
                          </a:rPr>
                        </m:ctrlPr>
                      </m:fPr>
                      <m:num>
                        <m:r>
                          <a:rPr lang="vi-VN" sz="1700" i="1">
                            <a:latin typeface="Cambria Math" panose="02040503050406030204" pitchFamily="18" charset="0"/>
                            <a:ea typeface="Calibri" panose="020F0502020204030204" pitchFamily="34" charset="0"/>
                            <a:cs typeface="Times New Roman" panose="02020603050405020304" pitchFamily="18" charset="0"/>
                          </a:rPr>
                          <m:t>92</m:t>
                        </m:r>
                      </m:num>
                      <m:den>
                        <m:r>
                          <a:rPr lang="vi-VN" sz="1700" i="1">
                            <a:latin typeface="Cambria Math" panose="02040503050406030204" pitchFamily="18" charset="0"/>
                            <a:ea typeface="Calibri" panose="020F0502020204030204" pitchFamily="34" charset="0"/>
                            <a:cs typeface="Times New Roman" panose="02020603050405020304" pitchFamily="18" charset="0"/>
                          </a:rPr>
                          <m:t>415</m:t>
                        </m:r>
                      </m:den>
                    </m:f>
                    <m:r>
                      <a:rPr lang="vi-VN" sz="1700" i="1">
                        <a:latin typeface="Cambria Math" panose="02040503050406030204" pitchFamily="18" charset="0"/>
                        <a:ea typeface="Calibri" panose="020F0502020204030204" pitchFamily="34" charset="0"/>
                        <a:cs typeface="Times New Roman" panose="02020603050405020304" pitchFamily="18" charset="0"/>
                      </a:rPr>
                      <m:t>≈133,012</m:t>
                    </m:r>
                  </m:oMath>
                </a14:m>
                <a:endParaRPr lang="en-US" sz="1700">
                  <a:latin typeface="Arial" panose="020B0604020202020204" pitchFamily="34" charset="0"/>
                  <a:ea typeface="Arial" panose="020B0604020202020204" pitchFamily="34" charset="0"/>
                  <a:cs typeface="Arial" panose="020B0604020202020204" pitchFamily="34" charset="0"/>
                </a:endParaRPr>
              </a:p>
              <a:p>
                <a:pPr lvl="0" algn="just">
                  <a:lnSpc>
                    <a:spcPct val="160000"/>
                  </a:lnSpc>
                  <a:defRPr/>
                </a:pPr>
                <a:r>
                  <a:rPr lang="vi-VN" sz="1700">
                    <a:latin typeface="Arial" panose="020B0604020202020204" pitchFamily="34" charset="0"/>
                    <a:ea typeface="Calibri" panose="020F0502020204030204" pitchFamily="34" charset="0"/>
                    <a:cs typeface="Arial" panose="020B0604020202020204" pitchFamily="34" charset="0"/>
                  </a:rPr>
                  <a:t>Vậy ta ước lượng có khoảng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133</m:t>
                    </m:r>
                  </m:oMath>
                </a14:m>
                <a:r>
                  <a:rPr lang="vi-VN" sz="1700">
                    <a:latin typeface="Arial" panose="020B0604020202020204" pitchFamily="34" charset="0"/>
                    <a:ea typeface="Calibri" panose="020F0502020204030204" pitchFamily="34" charset="0"/>
                    <a:cs typeface="Arial" panose="020B0604020202020204" pitchFamily="34" charset="0"/>
                  </a:rPr>
                  <a:t> người thích bộ phim mới trong số 600 người ở thành phố </a:t>
                </a:r>
                <a14:m>
                  <m:oMath xmlns:m="http://schemas.openxmlformats.org/officeDocument/2006/math">
                    <m:r>
                      <a:rPr lang="vi-VN" sz="1700" i="1">
                        <a:latin typeface="Cambria Math" panose="02040503050406030204" pitchFamily="18" charset="0"/>
                        <a:ea typeface="Calibri" panose="020F0502020204030204" pitchFamily="34" charset="0"/>
                        <a:cs typeface="Times New Roman" panose="02020603050405020304" pitchFamily="18" charset="0"/>
                      </a:rPr>
                      <m:t>𝑋</m:t>
                    </m:r>
                  </m:oMath>
                </a14:m>
                <a:r>
                  <a:rPr lang="vi-VN" sz="1700">
                    <a:latin typeface="Arial" panose="020B0604020202020204" pitchFamily="34" charset="0"/>
                    <a:ea typeface="Calibri" panose="020F0502020204030204" pitchFamily="34" charset="0"/>
                    <a:cs typeface="Arial" panose="020B0604020202020204" pitchFamily="34" charset="0"/>
                  </a:rPr>
                  <a:t>.</a:t>
                </a:r>
                <a:endParaRPr lang="en-US" sz="1700">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94558" y="977844"/>
                <a:ext cx="8332021" cy="3986091"/>
              </a:xfrm>
              <a:prstGeom prst="rect">
                <a:avLst/>
              </a:prstGeom>
              <a:blipFill>
                <a:blip r:embed="rId3"/>
                <a:stretch>
                  <a:fillRect l="-512" r="-439"/>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9845" y="198357"/>
            <a:ext cx="1025758" cy="948826"/>
          </a:xfrm>
          <a:prstGeom prst="rect">
            <a:avLst/>
          </a:prstGeom>
        </p:spPr>
      </p:pic>
    </p:spTree>
    <p:extLst>
      <p:ext uri="{BB962C8B-B14F-4D97-AF65-F5344CB8AC3E}">
        <p14:creationId xmlns:p14="http://schemas.microsoft.com/office/powerpoint/2010/main" val="23529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33000"/>
          </a:srgbClr>
        </a:solidFill>
        <a:effectLst/>
      </p:bgPr>
    </p:bg>
    <p:spTree>
      <p:nvGrpSpPr>
        <p:cNvPr id="1" name="Shape 407"/>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845" y="198357"/>
            <a:ext cx="1025758" cy="948826"/>
          </a:xfrm>
          <a:prstGeom prst="rect">
            <a:avLst/>
          </a:prstGeom>
        </p:spPr>
      </p:pic>
      <p:sp>
        <p:nvSpPr>
          <p:cNvPr id="7" name="Oval Callout 6"/>
          <p:cNvSpPr/>
          <p:nvPr/>
        </p:nvSpPr>
        <p:spPr>
          <a:xfrm>
            <a:off x="4105990" y="341479"/>
            <a:ext cx="884247" cy="413468"/>
          </a:xfrm>
          <a:prstGeom prst="wedgeEllipseCallou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70C0"/>
                </a:solidFill>
                <a:effectLst/>
                <a:uLnTx/>
                <a:uFillTx/>
                <a:latin typeface="Arial"/>
                <a:ea typeface="+mn-ea"/>
                <a:cs typeface="+mn-cs"/>
                <a:sym typeface="Arial"/>
              </a:rPr>
              <a:t>Giải</a:t>
            </a:r>
            <a:endParaRPr kumimoji="0" lang="en-US" sz="1800" b="1" i="0" u="none" strike="noStrike" kern="0" cap="none" spc="0" normalizeH="0" baseline="0" noProof="0" dirty="0">
              <a:ln>
                <a:noFill/>
              </a:ln>
              <a:solidFill>
                <a:srgbClr val="0070C0"/>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80010" y="968956"/>
                <a:ext cx="8136206" cy="3981796"/>
              </a:xfrm>
              <a:prstGeom prst="rect">
                <a:avLst/>
              </a:prstGeom>
            </p:spPr>
            <p:txBody>
              <a:bodyPr wrap="square">
                <a:spAutoFit/>
              </a:bodyPr>
              <a:lstStyle/>
              <a:p>
                <a:pPr marL="0" marR="0" lvl="0" indent="0" algn="just" defTabSz="914400" rtl="0" eaLnBrk="1" fontAlgn="auto" latinLnBrk="0" hangingPunct="1">
                  <a:lnSpc>
                    <a:spcPct val="16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d) Gọi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𝐷</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là biến cố “Người được chọn thích bộ phim mới”. </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Số người nữ ở thành phố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𝑋</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được khảo sát là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214</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người, trong đó có 44 người thích bộ phim mới.</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6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Vậy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𝑃</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𝐷</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44</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214</m:t>
                        </m:r>
                      </m:den>
                    </m:f>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6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Gọi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h</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là số người nữ thích bộ phim mới. Ta có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𝑃</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𝐷</m:t>
                        </m:r>
                      </m:e>
                    </m:d>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h</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500</m:t>
                        </m:r>
                      </m:den>
                    </m:f>
                  </m:oMath>
                </a14:m>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6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Thay giá trị ước lượng của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𝑃</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𝐷</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,ta được </a:t>
                </a:r>
                <a14:m>
                  <m:oMath xmlns:m="http://schemas.openxmlformats.org/officeDocument/2006/math">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h</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500</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44</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214</m:t>
                        </m:r>
                      </m:den>
                    </m:f>
                    <m:r>
                      <a:rPr kumimoji="0" lang="en-US" sz="1700" b="0" i="0"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h</m:t>
                    </m:r>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≈500 .</m:t>
                    </m:r>
                    <m:f>
                      <m:f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44</m:t>
                        </m:r>
                      </m:num>
                      <m:den>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214</m:t>
                        </m:r>
                      </m:den>
                    </m:f>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≈102,804</m:t>
                    </m:r>
                  </m:oMath>
                </a14:m>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just" defTabSz="914400" rtl="0" eaLnBrk="1" fontAlgn="auto" latinLnBrk="0" hangingPunct="1">
                  <a:lnSpc>
                    <a:spcPct val="160000"/>
                  </a:lnSpc>
                  <a:buClr>
                    <a:srgbClr val="000000"/>
                  </a:buClr>
                  <a:buSzTx/>
                  <a:buFont typeface="Arial"/>
                  <a:buNone/>
                  <a:tabLst/>
                  <a:defRPr/>
                </a:pPr>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Vậy ta ước lượng có khoảng 103 người thích bộ phim mới trong số 500 người nữ ở thành phố </a:t>
                </a:r>
                <a14:m>
                  <m:oMath xmlns:m="http://schemas.openxmlformats.org/officeDocument/2006/math">
                    <m:r>
                      <a:rPr kumimoji="0" lang="vi-VN"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𝑋</m:t>
                    </m:r>
                  </m:oMath>
                </a14:m>
                <a:r>
                  <a:rPr kumimoji="0" lang="vi-VN" sz="17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7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80010" y="968956"/>
                <a:ext cx="8136206" cy="3981796"/>
              </a:xfrm>
              <a:prstGeom prst="rect">
                <a:avLst/>
              </a:prstGeom>
              <a:blipFill>
                <a:blip r:embed="rId4"/>
                <a:stretch>
                  <a:fillRect l="-525" r="-45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43AD936-0079-AB6C-61CF-001705A7D31C}"/>
              </a:ext>
            </a:extLst>
          </p:cNvPr>
          <p:cNvSpPr txBox="1"/>
          <p:nvPr/>
        </p:nvSpPr>
        <p:spPr>
          <a:xfrm>
            <a:off x="2210937" y="4427532"/>
            <a:ext cx="4572000" cy="523220"/>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85553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schemeClr>
        </a:solidFill>
        <a:effectLst/>
      </p:bgPr>
    </p:bg>
    <p:spTree>
      <p:nvGrpSpPr>
        <p:cNvPr id="1" name="Shape 407"/>
        <p:cNvGrpSpPr/>
        <p:nvPr/>
      </p:nvGrpSpPr>
      <p:grpSpPr>
        <a:xfrm>
          <a:off x="0" y="0"/>
          <a:ext cx="0" cy="0"/>
          <a:chOff x="0" y="0"/>
          <a:chExt cx="0" cy="0"/>
        </a:xfrm>
      </p:grpSpPr>
      <p:sp>
        <p:nvSpPr>
          <p:cNvPr id="9" name="Rounded Rectangle 8"/>
          <p:cNvSpPr/>
          <p:nvPr/>
        </p:nvSpPr>
        <p:spPr>
          <a:xfrm>
            <a:off x="333954" y="270346"/>
            <a:ext cx="8515849" cy="4635610"/>
          </a:xfrm>
          <a:prstGeom prst="roundRect">
            <a:avLst/>
          </a:prstGeom>
          <a:ln w="762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E6E6"/>
              </a:solidFill>
            </a:endParaRPr>
          </a:p>
        </p:txBody>
      </p:sp>
      <p:sp>
        <p:nvSpPr>
          <p:cNvPr id="8" name="Rectangle 7"/>
          <p:cNvSpPr/>
          <p:nvPr/>
        </p:nvSpPr>
        <p:spPr>
          <a:xfrm>
            <a:off x="1645261" y="1906522"/>
            <a:ext cx="3441968" cy="496996"/>
          </a:xfrm>
          <a:prstGeom prst="rect">
            <a:avLst/>
          </a:prstGeom>
        </p:spPr>
        <p:txBody>
          <a:bodyPr wrap="none">
            <a:spAutoFit/>
          </a:bodyPr>
          <a:lstStyle/>
          <a:p>
            <a:pPr lvl="0" algn="just">
              <a:lnSpc>
                <a:spcPct val="150000"/>
              </a:lnSpc>
              <a:spcBef>
                <a:spcPts val="600"/>
              </a:spcBef>
              <a:spcAft>
                <a:spcPts val="600"/>
              </a:spcAft>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12" name="Rectangle 11"/>
          <p:cNvSpPr/>
          <p:nvPr/>
        </p:nvSpPr>
        <p:spPr>
          <a:xfrm>
            <a:off x="1663111" y="2741899"/>
            <a:ext cx="4115229" cy="496996"/>
          </a:xfrm>
          <a:prstGeom prst="rect">
            <a:avLst/>
          </a:prstGeom>
        </p:spPr>
        <p:txBody>
          <a:bodyPr wrap="none">
            <a:spAutoFit/>
          </a:bodyPr>
          <a:lstStyle/>
          <a:p>
            <a:pPr lvl="0" algn="just">
              <a:lnSpc>
                <a:spcPct val="150000"/>
              </a:lnSpc>
              <a:spcBef>
                <a:spcPts val="600"/>
              </a:spcBef>
              <a:spcAft>
                <a:spcPts val="600"/>
              </a:spcAft>
            </a:pPr>
            <a:r>
              <a:rPr lang="pt-BR" sz="2000" dirty="0">
                <a:latin typeface="+mn-lt"/>
                <a:ea typeface="Calibri" panose="020F0502020204030204" pitchFamily="34" charset="0"/>
                <a:cs typeface="Times New Roman" panose="02020603050405020304" pitchFamily="18" charset="0"/>
              </a:rPr>
              <a:t>Hoàn thành các bài tập trong SBT.</a:t>
            </a:r>
            <a:endParaRPr lang="en-US" sz="2000" dirty="0">
              <a:latin typeface="+mn-lt"/>
              <a:ea typeface="Calibri" panose="020F0502020204030204" pitchFamily="34" charset="0"/>
              <a:cs typeface="Times New Roman" panose="02020603050405020304" pitchFamily="18" charset="0"/>
            </a:endParaRPr>
          </a:p>
        </p:txBody>
      </p:sp>
      <p:grpSp>
        <p:nvGrpSpPr>
          <p:cNvPr id="13" name="Google Shape;512;p49"/>
          <p:cNvGrpSpPr/>
          <p:nvPr/>
        </p:nvGrpSpPr>
        <p:grpSpPr>
          <a:xfrm>
            <a:off x="6564818" y="1877222"/>
            <a:ext cx="551303" cy="551303"/>
            <a:chOff x="5681900" y="3644125"/>
            <a:chExt cx="267675" cy="267675"/>
          </a:xfrm>
        </p:grpSpPr>
        <p:sp>
          <p:nvSpPr>
            <p:cNvPr id="14" name="Google Shape;513;p49"/>
            <p:cNvSpPr/>
            <p:nvPr/>
          </p:nvSpPr>
          <p:spPr>
            <a:xfrm>
              <a:off x="5768450" y="3665100"/>
              <a:ext cx="52200" cy="10275"/>
            </a:xfrm>
            <a:custGeom>
              <a:avLst/>
              <a:gdLst/>
              <a:ahLst/>
              <a:cxnLst/>
              <a:rect l="l" t="t" r="r" b="b"/>
              <a:pathLst>
                <a:path w="2088" h="411" extrusionOk="0">
                  <a:moveTo>
                    <a:pt x="214" y="0"/>
                  </a:moveTo>
                  <a:cubicBezTo>
                    <a:pt x="89" y="0"/>
                    <a:pt x="0" y="89"/>
                    <a:pt x="0" y="214"/>
                  </a:cubicBezTo>
                  <a:cubicBezTo>
                    <a:pt x="0" y="321"/>
                    <a:pt x="89" y="410"/>
                    <a:pt x="214" y="410"/>
                  </a:cubicBezTo>
                  <a:lnTo>
                    <a:pt x="1891" y="410"/>
                  </a:lnTo>
                  <a:cubicBezTo>
                    <a:pt x="1999" y="410"/>
                    <a:pt x="2088" y="321"/>
                    <a:pt x="2088" y="214"/>
                  </a:cubicBezTo>
                  <a:cubicBezTo>
                    <a:pt x="2088" y="89"/>
                    <a:pt x="1999" y="0"/>
                    <a:pt x="1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4;p49"/>
            <p:cNvSpPr/>
            <p:nvPr/>
          </p:nvSpPr>
          <p:spPr>
            <a:xfrm>
              <a:off x="5768450" y="3698100"/>
              <a:ext cx="94125" cy="10275"/>
            </a:xfrm>
            <a:custGeom>
              <a:avLst/>
              <a:gdLst/>
              <a:ahLst/>
              <a:cxnLst/>
              <a:rect l="l" t="t" r="r" b="b"/>
              <a:pathLst>
                <a:path w="3765" h="411" extrusionOk="0">
                  <a:moveTo>
                    <a:pt x="214" y="0"/>
                  </a:moveTo>
                  <a:cubicBezTo>
                    <a:pt x="89" y="0"/>
                    <a:pt x="0" y="90"/>
                    <a:pt x="0" y="197"/>
                  </a:cubicBezTo>
                  <a:cubicBezTo>
                    <a:pt x="0" y="322"/>
                    <a:pt x="89" y="411"/>
                    <a:pt x="214" y="411"/>
                  </a:cubicBezTo>
                  <a:lnTo>
                    <a:pt x="3551" y="411"/>
                  </a:lnTo>
                  <a:cubicBezTo>
                    <a:pt x="3676" y="411"/>
                    <a:pt x="3765" y="322"/>
                    <a:pt x="3765" y="197"/>
                  </a:cubicBezTo>
                  <a:cubicBezTo>
                    <a:pt x="3765" y="90"/>
                    <a:pt x="3676" y="0"/>
                    <a:pt x="3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5;p49"/>
            <p:cNvSpPr/>
            <p:nvPr/>
          </p:nvSpPr>
          <p:spPr>
            <a:xfrm>
              <a:off x="5768450" y="3719075"/>
              <a:ext cx="94125" cy="10275"/>
            </a:xfrm>
            <a:custGeom>
              <a:avLst/>
              <a:gdLst/>
              <a:ahLst/>
              <a:cxnLst/>
              <a:rect l="l" t="t" r="r" b="b"/>
              <a:pathLst>
                <a:path w="3765" h="411" extrusionOk="0">
                  <a:moveTo>
                    <a:pt x="214" y="0"/>
                  </a:moveTo>
                  <a:cubicBezTo>
                    <a:pt x="89" y="0"/>
                    <a:pt x="0" y="89"/>
                    <a:pt x="0" y="196"/>
                  </a:cubicBezTo>
                  <a:cubicBezTo>
                    <a:pt x="0" y="321"/>
                    <a:pt x="89" y="410"/>
                    <a:pt x="214" y="410"/>
                  </a:cubicBezTo>
                  <a:lnTo>
                    <a:pt x="3551" y="410"/>
                  </a:lnTo>
                  <a:cubicBezTo>
                    <a:pt x="3676" y="410"/>
                    <a:pt x="3765" y="321"/>
                    <a:pt x="3765" y="196"/>
                  </a:cubicBezTo>
                  <a:cubicBezTo>
                    <a:pt x="3765" y="89"/>
                    <a:pt x="3676" y="0"/>
                    <a:pt x="3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6;p49"/>
            <p:cNvSpPr/>
            <p:nvPr/>
          </p:nvSpPr>
          <p:spPr>
            <a:xfrm>
              <a:off x="5768450" y="3739575"/>
              <a:ext cx="94125" cy="10750"/>
            </a:xfrm>
            <a:custGeom>
              <a:avLst/>
              <a:gdLst/>
              <a:ahLst/>
              <a:cxnLst/>
              <a:rect l="l" t="t" r="r" b="b"/>
              <a:pathLst>
                <a:path w="3765" h="430" extrusionOk="0">
                  <a:moveTo>
                    <a:pt x="214" y="1"/>
                  </a:moveTo>
                  <a:cubicBezTo>
                    <a:pt x="89" y="1"/>
                    <a:pt x="0" y="108"/>
                    <a:pt x="0" y="215"/>
                  </a:cubicBezTo>
                  <a:cubicBezTo>
                    <a:pt x="0" y="340"/>
                    <a:pt x="89" y="429"/>
                    <a:pt x="214" y="429"/>
                  </a:cubicBezTo>
                  <a:lnTo>
                    <a:pt x="3551" y="429"/>
                  </a:lnTo>
                  <a:cubicBezTo>
                    <a:pt x="3676" y="429"/>
                    <a:pt x="3765" y="340"/>
                    <a:pt x="3765" y="215"/>
                  </a:cubicBezTo>
                  <a:cubicBezTo>
                    <a:pt x="3765" y="108"/>
                    <a:pt x="3676" y="1"/>
                    <a:pt x="3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7;p49"/>
            <p:cNvSpPr/>
            <p:nvPr/>
          </p:nvSpPr>
          <p:spPr>
            <a:xfrm>
              <a:off x="5681900" y="3644125"/>
              <a:ext cx="267675" cy="267675"/>
            </a:xfrm>
            <a:custGeom>
              <a:avLst/>
              <a:gdLst/>
              <a:ahLst/>
              <a:cxnLst/>
              <a:rect l="l" t="t" r="r" b="b"/>
              <a:pathLst>
                <a:path w="10707" h="10707" extrusionOk="0">
                  <a:moveTo>
                    <a:pt x="6817" y="714"/>
                  </a:moveTo>
                  <a:lnTo>
                    <a:pt x="7352" y="1249"/>
                  </a:lnTo>
                  <a:lnTo>
                    <a:pt x="6817" y="1249"/>
                  </a:lnTo>
                  <a:lnTo>
                    <a:pt x="6817" y="714"/>
                  </a:lnTo>
                  <a:close/>
                  <a:moveTo>
                    <a:pt x="893" y="4729"/>
                  </a:moveTo>
                  <a:lnTo>
                    <a:pt x="893" y="5139"/>
                  </a:lnTo>
                  <a:lnTo>
                    <a:pt x="411" y="5139"/>
                  </a:lnTo>
                  <a:lnTo>
                    <a:pt x="411" y="4729"/>
                  </a:lnTo>
                  <a:close/>
                  <a:moveTo>
                    <a:pt x="2624" y="4729"/>
                  </a:moveTo>
                  <a:lnTo>
                    <a:pt x="2624" y="5139"/>
                  </a:lnTo>
                  <a:lnTo>
                    <a:pt x="2427" y="5139"/>
                  </a:lnTo>
                  <a:cubicBezTo>
                    <a:pt x="2302" y="5139"/>
                    <a:pt x="2213" y="5050"/>
                    <a:pt x="2213" y="4943"/>
                  </a:cubicBezTo>
                  <a:cubicBezTo>
                    <a:pt x="2213" y="4818"/>
                    <a:pt x="2302" y="4729"/>
                    <a:pt x="2427" y="4729"/>
                  </a:cubicBezTo>
                  <a:close/>
                  <a:moveTo>
                    <a:pt x="6388" y="411"/>
                  </a:moveTo>
                  <a:lnTo>
                    <a:pt x="6388" y="1464"/>
                  </a:lnTo>
                  <a:cubicBezTo>
                    <a:pt x="6388" y="1588"/>
                    <a:pt x="6495" y="1678"/>
                    <a:pt x="6602" y="1678"/>
                  </a:cubicBezTo>
                  <a:lnTo>
                    <a:pt x="7655" y="1678"/>
                  </a:lnTo>
                  <a:lnTo>
                    <a:pt x="7655" y="5139"/>
                  </a:lnTo>
                  <a:lnTo>
                    <a:pt x="3052" y="5139"/>
                  </a:lnTo>
                  <a:lnTo>
                    <a:pt x="3052" y="411"/>
                  </a:lnTo>
                  <a:close/>
                  <a:moveTo>
                    <a:pt x="8280" y="4729"/>
                  </a:moveTo>
                  <a:cubicBezTo>
                    <a:pt x="8387" y="4729"/>
                    <a:pt x="8476" y="4818"/>
                    <a:pt x="8476" y="4943"/>
                  </a:cubicBezTo>
                  <a:cubicBezTo>
                    <a:pt x="8476" y="5050"/>
                    <a:pt x="8387" y="5139"/>
                    <a:pt x="8280" y="5139"/>
                  </a:cubicBezTo>
                  <a:lnTo>
                    <a:pt x="8066" y="5139"/>
                  </a:lnTo>
                  <a:lnTo>
                    <a:pt x="8066" y="4729"/>
                  </a:lnTo>
                  <a:close/>
                  <a:moveTo>
                    <a:pt x="10278" y="4729"/>
                  </a:moveTo>
                  <a:lnTo>
                    <a:pt x="10278" y="5139"/>
                  </a:lnTo>
                  <a:lnTo>
                    <a:pt x="9796" y="5139"/>
                  </a:lnTo>
                  <a:lnTo>
                    <a:pt x="9796" y="4729"/>
                  </a:lnTo>
                  <a:close/>
                  <a:moveTo>
                    <a:pt x="5942" y="5567"/>
                  </a:moveTo>
                  <a:cubicBezTo>
                    <a:pt x="5853" y="5799"/>
                    <a:pt x="5621" y="5978"/>
                    <a:pt x="5353" y="5978"/>
                  </a:cubicBezTo>
                  <a:cubicBezTo>
                    <a:pt x="5068" y="5978"/>
                    <a:pt x="4836" y="5799"/>
                    <a:pt x="4765" y="5567"/>
                  </a:cubicBezTo>
                  <a:close/>
                  <a:moveTo>
                    <a:pt x="4319" y="5567"/>
                  </a:moveTo>
                  <a:cubicBezTo>
                    <a:pt x="4354" y="5692"/>
                    <a:pt x="4408" y="5817"/>
                    <a:pt x="4479" y="5924"/>
                  </a:cubicBezTo>
                  <a:lnTo>
                    <a:pt x="4176" y="6228"/>
                  </a:lnTo>
                  <a:cubicBezTo>
                    <a:pt x="4033" y="6031"/>
                    <a:pt x="3926" y="5799"/>
                    <a:pt x="3908" y="5567"/>
                  </a:cubicBezTo>
                  <a:close/>
                  <a:moveTo>
                    <a:pt x="6799" y="5567"/>
                  </a:moveTo>
                  <a:cubicBezTo>
                    <a:pt x="6763" y="5799"/>
                    <a:pt x="6674" y="6031"/>
                    <a:pt x="6513" y="6228"/>
                  </a:cubicBezTo>
                  <a:lnTo>
                    <a:pt x="6228" y="5924"/>
                  </a:lnTo>
                  <a:cubicBezTo>
                    <a:pt x="6299" y="5817"/>
                    <a:pt x="6353" y="5692"/>
                    <a:pt x="6371" y="5567"/>
                  </a:cubicBezTo>
                  <a:close/>
                  <a:moveTo>
                    <a:pt x="2624" y="3890"/>
                  </a:moveTo>
                  <a:lnTo>
                    <a:pt x="2624" y="4301"/>
                  </a:lnTo>
                  <a:lnTo>
                    <a:pt x="2427" y="4301"/>
                  </a:lnTo>
                  <a:cubicBezTo>
                    <a:pt x="2070" y="4301"/>
                    <a:pt x="1785" y="4586"/>
                    <a:pt x="1785" y="4943"/>
                  </a:cubicBezTo>
                  <a:cubicBezTo>
                    <a:pt x="1785" y="5282"/>
                    <a:pt x="2070" y="5567"/>
                    <a:pt x="2427" y="5567"/>
                  </a:cubicBezTo>
                  <a:lnTo>
                    <a:pt x="3480" y="5567"/>
                  </a:lnTo>
                  <a:cubicBezTo>
                    <a:pt x="3516" y="5871"/>
                    <a:pt x="3623" y="6156"/>
                    <a:pt x="3783" y="6406"/>
                  </a:cubicBezTo>
                  <a:lnTo>
                    <a:pt x="1946" y="6406"/>
                  </a:lnTo>
                  <a:cubicBezTo>
                    <a:pt x="1589" y="6406"/>
                    <a:pt x="1321" y="6120"/>
                    <a:pt x="1321" y="5764"/>
                  </a:cubicBezTo>
                  <a:lnTo>
                    <a:pt x="1321" y="3890"/>
                  </a:lnTo>
                  <a:close/>
                  <a:moveTo>
                    <a:pt x="9386" y="3890"/>
                  </a:moveTo>
                  <a:lnTo>
                    <a:pt x="9386" y="5764"/>
                  </a:lnTo>
                  <a:cubicBezTo>
                    <a:pt x="9386" y="6120"/>
                    <a:pt x="9100" y="6406"/>
                    <a:pt x="8761" y="6406"/>
                  </a:cubicBezTo>
                  <a:lnTo>
                    <a:pt x="6906" y="6406"/>
                  </a:lnTo>
                  <a:cubicBezTo>
                    <a:pt x="7084" y="6156"/>
                    <a:pt x="7191" y="5871"/>
                    <a:pt x="7227" y="5567"/>
                  </a:cubicBezTo>
                  <a:lnTo>
                    <a:pt x="8280" y="5567"/>
                  </a:lnTo>
                  <a:cubicBezTo>
                    <a:pt x="8619" y="5567"/>
                    <a:pt x="8904" y="5282"/>
                    <a:pt x="8904" y="4943"/>
                  </a:cubicBezTo>
                  <a:cubicBezTo>
                    <a:pt x="8904" y="4586"/>
                    <a:pt x="8619" y="4301"/>
                    <a:pt x="8280" y="4301"/>
                  </a:cubicBezTo>
                  <a:lnTo>
                    <a:pt x="8066" y="4301"/>
                  </a:lnTo>
                  <a:lnTo>
                    <a:pt x="8066" y="3890"/>
                  </a:lnTo>
                  <a:close/>
                  <a:moveTo>
                    <a:pt x="4765" y="6228"/>
                  </a:moveTo>
                  <a:cubicBezTo>
                    <a:pt x="4890" y="6299"/>
                    <a:pt x="5014" y="6352"/>
                    <a:pt x="5139" y="6370"/>
                  </a:cubicBezTo>
                  <a:lnTo>
                    <a:pt x="5139" y="6799"/>
                  </a:lnTo>
                  <a:cubicBezTo>
                    <a:pt x="4890" y="6763"/>
                    <a:pt x="4675" y="6674"/>
                    <a:pt x="4479" y="6531"/>
                  </a:cubicBezTo>
                  <a:lnTo>
                    <a:pt x="4765" y="6228"/>
                  </a:lnTo>
                  <a:close/>
                  <a:moveTo>
                    <a:pt x="5924" y="6228"/>
                  </a:moveTo>
                  <a:lnTo>
                    <a:pt x="6228" y="6531"/>
                  </a:lnTo>
                  <a:cubicBezTo>
                    <a:pt x="6031" y="6674"/>
                    <a:pt x="5800" y="6763"/>
                    <a:pt x="5550" y="6799"/>
                  </a:cubicBezTo>
                  <a:lnTo>
                    <a:pt x="5550" y="6370"/>
                  </a:lnTo>
                  <a:cubicBezTo>
                    <a:pt x="5692" y="6352"/>
                    <a:pt x="5817" y="6299"/>
                    <a:pt x="5924" y="6228"/>
                  </a:cubicBezTo>
                  <a:close/>
                  <a:moveTo>
                    <a:pt x="2838" y="0"/>
                  </a:moveTo>
                  <a:cubicBezTo>
                    <a:pt x="2731" y="0"/>
                    <a:pt x="2624" y="90"/>
                    <a:pt x="2624" y="215"/>
                  </a:cubicBezTo>
                  <a:lnTo>
                    <a:pt x="2624" y="3480"/>
                  </a:lnTo>
                  <a:lnTo>
                    <a:pt x="1107" y="3480"/>
                  </a:lnTo>
                  <a:cubicBezTo>
                    <a:pt x="982" y="3480"/>
                    <a:pt x="893" y="3569"/>
                    <a:pt x="893" y="3676"/>
                  </a:cubicBezTo>
                  <a:lnTo>
                    <a:pt x="893" y="4301"/>
                  </a:lnTo>
                  <a:lnTo>
                    <a:pt x="411" y="4301"/>
                  </a:lnTo>
                  <a:lnTo>
                    <a:pt x="411" y="4104"/>
                  </a:lnTo>
                  <a:cubicBezTo>
                    <a:pt x="411" y="3979"/>
                    <a:pt x="322" y="3890"/>
                    <a:pt x="197" y="3890"/>
                  </a:cubicBezTo>
                  <a:cubicBezTo>
                    <a:pt x="90" y="3890"/>
                    <a:pt x="1" y="3979"/>
                    <a:pt x="1" y="4104"/>
                  </a:cubicBezTo>
                  <a:lnTo>
                    <a:pt x="1" y="5764"/>
                  </a:lnTo>
                  <a:cubicBezTo>
                    <a:pt x="1" y="5889"/>
                    <a:pt x="90" y="5978"/>
                    <a:pt x="197" y="5978"/>
                  </a:cubicBezTo>
                  <a:cubicBezTo>
                    <a:pt x="322" y="5978"/>
                    <a:pt x="411" y="5889"/>
                    <a:pt x="411" y="5764"/>
                  </a:cubicBezTo>
                  <a:lnTo>
                    <a:pt x="411" y="5567"/>
                  </a:lnTo>
                  <a:lnTo>
                    <a:pt x="893" y="5567"/>
                  </a:lnTo>
                  <a:lnTo>
                    <a:pt x="893" y="10082"/>
                  </a:lnTo>
                  <a:cubicBezTo>
                    <a:pt x="893" y="10421"/>
                    <a:pt x="1178" y="10706"/>
                    <a:pt x="1517" y="10706"/>
                  </a:cubicBezTo>
                  <a:lnTo>
                    <a:pt x="4408" y="10706"/>
                  </a:lnTo>
                  <a:cubicBezTo>
                    <a:pt x="4515" y="10706"/>
                    <a:pt x="4622" y="10617"/>
                    <a:pt x="4622" y="10492"/>
                  </a:cubicBezTo>
                  <a:cubicBezTo>
                    <a:pt x="4622" y="10385"/>
                    <a:pt x="4515" y="10296"/>
                    <a:pt x="4408" y="10296"/>
                  </a:cubicBezTo>
                  <a:lnTo>
                    <a:pt x="1517" y="10296"/>
                  </a:lnTo>
                  <a:cubicBezTo>
                    <a:pt x="1410" y="10296"/>
                    <a:pt x="1321" y="10189"/>
                    <a:pt x="1321" y="10082"/>
                  </a:cubicBezTo>
                  <a:lnTo>
                    <a:pt x="1321" y="6602"/>
                  </a:lnTo>
                  <a:cubicBezTo>
                    <a:pt x="1482" y="6745"/>
                    <a:pt x="1714" y="6816"/>
                    <a:pt x="1946" y="6816"/>
                  </a:cubicBezTo>
                  <a:lnTo>
                    <a:pt x="4158" y="6816"/>
                  </a:lnTo>
                  <a:cubicBezTo>
                    <a:pt x="4497" y="7084"/>
                    <a:pt x="4925" y="7227"/>
                    <a:pt x="5353" y="7227"/>
                  </a:cubicBezTo>
                  <a:cubicBezTo>
                    <a:pt x="5782" y="7227"/>
                    <a:pt x="6192" y="7084"/>
                    <a:pt x="6531" y="6816"/>
                  </a:cubicBezTo>
                  <a:lnTo>
                    <a:pt x="8761" y="6816"/>
                  </a:lnTo>
                  <a:cubicBezTo>
                    <a:pt x="8993" y="6816"/>
                    <a:pt x="9207" y="6745"/>
                    <a:pt x="9386" y="6602"/>
                  </a:cubicBezTo>
                  <a:lnTo>
                    <a:pt x="9386" y="10082"/>
                  </a:lnTo>
                  <a:cubicBezTo>
                    <a:pt x="9386" y="10189"/>
                    <a:pt x="9297" y="10296"/>
                    <a:pt x="9172" y="10296"/>
                  </a:cubicBezTo>
                  <a:lnTo>
                    <a:pt x="6281" y="10296"/>
                  </a:lnTo>
                  <a:cubicBezTo>
                    <a:pt x="6174" y="10296"/>
                    <a:pt x="6085" y="10385"/>
                    <a:pt x="6085" y="10492"/>
                  </a:cubicBezTo>
                  <a:cubicBezTo>
                    <a:pt x="6085" y="10617"/>
                    <a:pt x="6174" y="10706"/>
                    <a:pt x="6281" y="10706"/>
                  </a:cubicBezTo>
                  <a:lnTo>
                    <a:pt x="9172" y="10706"/>
                  </a:lnTo>
                  <a:cubicBezTo>
                    <a:pt x="9529" y="10706"/>
                    <a:pt x="9796" y="10421"/>
                    <a:pt x="9796" y="10082"/>
                  </a:cubicBezTo>
                  <a:lnTo>
                    <a:pt x="9796" y="5567"/>
                  </a:lnTo>
                  <a:lnTo>
                    <a:pt x="10278" y="5567"/>
                  </a:lnTo>
                  <a:lnTo>
                    <a:pt x="10278" y="5764"/>
                  </a:lnTo>
                  <a:cubicBezTo>
                    <a:pt x="10278" y="5889"/>
                    <a:pt x="10385" y="5978"/>
                    <a:pt x="10492" y="5978"/>
                  </a:cubicBezTo>
                  <a:cubicBezTo>
                    <a:pt x="10599" y="5978"/>
                    <a:pt x="10706" y="5889"/>
                    <a:pt x="10706" y="5764"/>
                  </a:cubicBezTo>
                  <a:lnTo>
                    <a:pt x="10706" y="4104"/>
                  </a:lnTo>
                  <a:cubicBezTo>
                    <a:pt x="10706" y="3979"/>
                    <a:pt x="10599" y="3890"/>
                    <a:pt x="10492" y="3890"/>
                  </a:cubicBezTo>
                  <a:cubicBezTo>
                    <a:pt x="10385" y="3890"/>
                    <a:pt x="10278" y="3979"/>
                    <a:pt x="10278" y="4104"/>
                  </a:cubicBezTo>
                  <a:lnTo>
                    <a:pt x="10278" y="4301"/>
                  </a:lnTo>
                  <a:lnTo>
                    <a:pt x="9796" y="4301"/>
                  </a:lnTo>
                  <a:lnTo>
                    <a:pt x="9796" y="3676"/>
                  </a:lnTo>
                  <a:cubicBezTo>
                    <a:pt x="9796" y="3569"/>
                    <a:pt x="9707" y="3480"/>
                    <a:pt x="9600" y="3480"/>
                  </a:cubicBezTo>
                  <a:lnTo>
                    <a:pt x="8066" y="3480"/>
                  </a:lnTo>
                  <a:lnTo>
                    <a:pt x="8066" y="1464"/>
                  </a:lnTo>
                  <a:cubicBezTo>
                    <a:pt x="8066" y="1410"/>
                    <a:pt x="8048" y="1357"/>
                    <a:pt x="8012" y="1321"/>
                  </a:cubicBezTo>
                  <a:lnTo>
                    <a:pt x="6745" y="54"/>
                  </a:lnTo>
                  <a:cubicBezTo>
                    <a:pt x="6710" y="18"/>
                    <a:pt x="6656" y="0"/>
                    <a:pt x="6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8;p49"/>
            <p:cNvSpPr/>
            <p:nvPr/>
          </p:nvSpPr>
          <p:spPr>
            <a:xfrm>
              <a:off x="5789400" y="3836825"/>
              <a:ext cx="21000" cy="10725"/>
            </a:xfrm>
            <a:custGeom>
              <a:avLst/>
              <a:gdLst/>
              <a:ahLst/>
              <a:cxnLst/>
              <a:rect l="l" t="t" r="r" b="b"/>
              <a:pathLst>
                <a:path w="840" h="429" extrusionOk="0">
                  <a:moveTo>
                    <a:pt x="215" y="0"/>
                  </a:moveTo>
                  <a:cubicBezTo>
                    <a:pt x="90" y="0"/>
                    <a:pt x="1" y="108"/>
                    <a:pt x="1" y="215"/>
                  </a:cubicBezTo>
                  <a:cubicBezTo>
                    <a:pt x="1" y="339"/>
                    <a:pt x="90" y="429"/>
                    <a:pt x="215" y="429"/>
                  </a:cubicBezTo>
                  <a:lnTo>
                    <a:pt x="625" y="429"/>
                  </a:lnTo>
                  <a:cubicBezTo>
                    <a:pt x="750" y="429"/>
                    <a:pt x="839" y="339"/>
                    <a:pt x="839" y="215"/>
                  </a:cubicBezTo>
                  <a:cubicBezTo>
                    <a:pt x="839" y="108"/>
                    <a:pt x="750"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9;p49"/>
            <p:cNvSpPr/>
            <p:nvPr/>
          </p:nvSpPr>
          <p:spPr>
            <a:xfrm>
              <a:off x="5726500" y="3836825"/>
              <a:ext cx="21000" cy="10725"/>
            </a:xfrm>
            <a:custGeom>
              <a:avLst/>
              <a:gdLst/>
              <a:ahLst/>
              <a:cxnLst/>
              <a:rect l="l" t="t" r="r" b="b"/>
              <a:pathLst>
                <a:path w="840" h="429" extrusionOk="0">
                  <a:moveTo>
                    <a:pt x="215" y="0"/>
                  </a:moveTo>
                  <a:cubicBezTo>
                    <a:pt x="108" y="0"/>
                    <a:pt x="1" y="108"/>
                    <a:pt x="1" y="215"/>
                  </a:cubicBezTo>
                  <a:cubicBezTo>
                    <a:pt x="1" y="339"/>
                    <a:pt x="108" y="429"/>
                    <a:pt x="215" y="429"/>
                  </a:cubicBezTo>
                  <a:lnTo>
                    <a:pt x="643" y="429"/>
                  </a:lnTo>
                  <a:cubicBezTo>
                    <a:pt x="750" y="429"/>
                    <a:pt x="840" y="339"/>
                    <a:pt x="840" y="215"/>
                  </a:cubicBezTo>
                  <a:cubicBezTo>
                    <a:pt x="840" y="108"/>
                    <a:pt x="750"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0;p49"/>
            <p:cNvSpPr/>
            <p:nvPr/>
          </p:nvSpPr>
          <p:spPr>
            <a:xfrm>
              <a:off x="5820625" y="3836825"/>
              <a:ext cx="21000" cy="10725"/>
            </a:xfrm>
            <a:custGeom>
              <a:avLst/>
              <a:gdLst/>
              <a:ahLst/>
              <a:cxnLst/>
              <a:rect l="l" t="t" r="r" b="b"/>
              <a:pathLst>
                <a:path w="840" h="429" extrusionOk="0">
                  <a:moveTo>
                    <a:pt x="215" y="0"/>
                  </a:moveTo>
                  <a:cubicBezTo>
                    <a:pt x="108" y="0"/>
                    <a:pt x="1" y="108"/>
                    <a:pt x="1" y="215"/>
                  </a:cubicBezTo>
                  <a:cubicBezTo>
                    <a:pt x="1" y="339"/>
                    <a:pt x="108" y="429"/>
                    <a:pt x="215" y="429"/>
                  </a:cubicBezTo>
                  <a:lnTo>
                    <a:pt x="643" y="429"/>
                  </a:lnTo>
                  <a:cubicBezTo>
                    <a:pt x="750" y="429"/>
                    <a:pt x="839" y="339"/>
                    <a:pt x="839" y="215"/>
                  </a:cubicBezTo>
                  <a:cubicBezTo>
                    <a:pt x="839" y="108"/>
                    <a:pt x="750"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1;p49"/>
            <p:cNvSpPr/>
            <p:nvPr/>
          </p:nvSpPr>
          <p:spPr>
            <a:xfrm>
              <a:off x="5758175" y="3836825"/>
              <a:ext cx="21000" cy="10725"/>
            </a:xfrm>
            <a:custGeom>
              <a:avLst/>
              <a:gdLst/>
              <a:ahLst/>
              <a:cxnLst/>
              <a:rect l="l" t="t" r="r" b="b"/>
              <a:pathLst>
                <a:path w="840" h="429" extrusionOk="0">
                  <a:moveTo>
                    <a:pt x="215" y="0"/>
                  </a:moveTo>
                  <a:cubicBezTo>
                    <a:pt x="90" y="0"/>
                    <a:pt x="1" y="108"/>
                    <a:pt x="1" y="215"/>
                  </a:cubicBezTo>
                  <a:cubicBezTo>
                    <a:pt x="1" y="339"/>
                    <a:pt x="90" y="429"/>
                    <a:pt x="215" y="429"/>
                  </a:cubicBezTo>
                  <a:lnTo>
                    <a:pt x="625" y="429"/>
                  </a:lnTo>
                  <a:cubicBezTo>
                    <a:pt x="732" y="429"/>
                    <a:pt x="839" y="339"/>
                    <a:pt x="839" y="215"/>
                  </a:cubicBezTo>
                  <a:cubicBezTo>
                    <a:pt x="839" y="108"/>
                    <a:pt x="732"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2;p49"/>
            <p:cNvSpPr/>
            <p:nvPr/>
          </p:nvSpPr>
          <p:spPr>
            <a:xfrm>
              <a:off x="5852300" y="3836825"/>
              <a:ext cx="21000" cy="10725"/>
            </a:xfrm>
            <a:custGeom>
              <a:avLst/>
              <a:gdLst/>
              <a:ahLst/>
              <a:cxnLst/>
              <a:rect l="l" t="t" r="r" b="b"/>
              <a:pathLst>
                <a:path w="840" h="429" extrusionOk="0">
                  <a:moveTo>
                    <a:pt x="197" y="0"/>
                  </a:moveTo>
                  <a:cubicBezTo>
                    <a:pt x="90" y="0"/>
                    <a:pt x="1" y="108"/>
                    <a:pt x="1" y="215"/>
                  </a:cubicBezTo>
                  <a:cubicBezTo>
                    <a:pt x="1" y="339"/>
                    <a:pt x="90" y="429"/>
                    <a:pt x="197" y="429"/>
                  </a:cubicBezTo>
                  <a:lnTo>
                    <a:pt x="625" y="429"/>
                  </a:lnTo>
                  <a:cubicBezTo>
                    <a:pt x="732" y="429"/>
                    <a:pt x="839" y="339"/>
                    <a:pt x="839" y="215"/>
                  </a:cubicBezTo>
                  <a:cubicBezTo>
                    <a:pt x="839" y="108"/>
                    <a:pt x="732"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3;p49"/>
            <p:cNvSpPr/>
            <p:nvPr/>
          </p:nvSpPr>
          <p:spPr>
            <a:xfrm>
              <a:off x="5883525" y="3836825"/>
              <a:ext cx="21000" cy="10725"/>
            </a:xfrm>
            <a:custGeom>
              <a:avLst/>
              <a:gdLst/>
              <a:ahLst/>
              <a:cxnLst/>
              <a:rect l="l" t="t" r="r" b="b"/>
              <a:pathLst>
                <a:path w="840" h="429" extrusionOk="0">
                  <a:moveTo>
                    <a:pt x="215" y="0"/>
                  </a:moveTo>
                  <a:cubicBezTo>
                    <a:pt x="90" y="0"/>
                    <a:pt x="1" y="108"/>
                    <a:pt x="1" y="215"/>
                  </a:cubicBezTo>
                  <a:cubicBezTo>
                    <a:pt x="1" y="339"/>
                    <a:pt x="90" y="429"/>
                    <a:pt x="215" y="429"/>
                  </a:cubicBezTo>
                  <a:lnTo>
                    <a:pt x="625" y="429"/>
                  </a:lnTo>
                  <a:cubicBezTo>
                    <a:pt x="750" y="429"/>
                    <a:pt x="839" y="339"/>
                    <a:pt x="839" y="215"/>
                  </a:cubicBezTo>
                  <a:cubicBezTo>
                    <a:pt x="839" y="108"/>
                    <a:pt x="750"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4;p49"/>
            <p:cNvSpPr/>
            <p:nvPr/>
          </p:nvSpPr>
          <p:spPr>
            <a:xfrm>
              <a:off x="5789400" y="3857800"/>
              <a:ext cx="21000" cy="10725"/>
            </a:xfrm>
            <a:custGeom>
              <a:avLst/>
              <a:gdLst/>
              <a:ahLst/>
              <a:cxnLst/>
              <a:rect l="l" t="t" r="r" b="b"/>
              <a:pathLst>
                <a:path w="840" h="429" extrusionOk="0">
                  <a:moveTo>
                    <a:pt x="215" y="0"/>
                  </a:moveTo>
                  <a:cubicBezTo>
                    <a:pt x="90" y="0"/>
                    <a:pt x="1" y="107"/>
                    <a:pt x="1" y="214"/>
                  </a:cubicBezTo>
                  <a:cubicBezTo>
                    <a:pt x="1" y="321"/>
                    <a:pt x="90" y="428"/>
                    <a:pt x="215" y="428"/>
                  </a:cubicBezTo>
                  <a:lnTo>
                    <a:pt x="625" y="428"/>
                  </a:lnTo>
                  <a:cubicBezTo>
                    <a:pt x="750" y="428"/>
                    <a:pt x="839" y="321"/>
                    <a:pt x="839" y="214"/>
                  </a:cubicBezTo>
                  <a:cubicBezTo>
                    <a:pt x="839" y="107"/>
                    <a:pt x="750"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5;p49"/>
            <p:cNvSpPr/>
            <p:nvPr/>
          </p:nvSpPr>
          <p:spPr>
            <a:xfrm>
              <a:off x="5820625" y="3857800"/>
              <a:ext cx="21000" cy="10725"/>
            </a:xfrm>
            <a:custGeom>
              <a:avLst/>
              <a:gdLst/>
              <a:ahLst/>
              <a:cxnLst/>
              <a:rect l="l" t="t" r="r" b="b"/>
              <a:pathLst>
                <a:path w="840" h="429" extrusionOk="0">
                  <a:moveTo>
                    <a:pt x="215" y="0"/>
                  </a:moveTo>
                  <a:cubicBezTo>
                    <a:pt x="108" y="0"/>
                    <a:pt x="1" y="107"/>
                    <a:pt x="1" y="214"/>
                  </a:cubicBezTo>
                  <a:cubicBezTo>
                    <a:pt x="1" y="321"/>
                    <a:pt x="108" y="428"/>
                    <a:pt x="215" y="428"/>
                  </a:cubicBezTo>
                  <a:lnTo>
                    <a:pt x="643" y="428"/>
                  </a:lnTo>
                  <a:cubicBezTo>
                    <a:pt x="750" y="428"/>
                    <a:pt x="839" y="321"/>
                    <a:pt x="839" y="214"/>
                  </a:cubicBezTo>
                  <a:cubicBezTo>
                    <a:pt x="839" y="107"/>
                    <a:pt x="750"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6;p49"/>
            <p:cNvSpPr/>
            <p:nvPr/>
          </p:nvSpPr>
          <p:spPr>
            <a:xfrm>
              <a:off x="5726500" y="3857800"/>
              <a:ext cx="21000" cy="10725"/>
            </a:xfrm>
            <a:custGeom>
              <a:avLst/>
              <a:gdLst/>
              <a:ahLst/>
              <a:cxnLst/>
              <a:rect l="l" t="t" r="r" b="b"/>
              <a:pathLst>
                <a:path w="840" h="429" extrusionOk="0">
                  <a:moveTo>
                    <a:pt x="215" y="0"/>
                  </a:moveTo>
                  <a:cubicBezTo>
                    <a:pt x="108" y="0"/>
                    <a:pt x="1" y="107"/>
                    <a:pt x="1" y="214"/>
                  </a:cubicBezTo>
                  <a:cubicBezTo>
                    <a:pt x="1" y="321"/>
                    <a:pt x="108" y="428"/>
                    <a:pt x="215" y="428"/>
                  </a:cubicBezTo>
                  <a:lnTo>
                    <a:pt x="643" y="428"/>
                  </a:lnTo>
                  <a:cubicBezTo>
                    <a:pt x="750" y="428"/>
                    <a:pt x="840" y="321"/>
                    <a:pt x="840" y="214"/>
                  </a:cubicBezTo>
                  <a:cubicBezTo>
                    <a:pt x="840" y="107"/>
                    <a:pt x="750"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7;p49"/>
            <p:cNvSpPr/>
            <p:nvPr/>
          </p:nvSpPr>
          <p:spPr>
            <a:xfrm>
              <a:off x="5758175" y="3857800"/>
              <a:ext cx="21000" cy="10725"/>
            </a:xfrm>
            <a:custGeom>
              <a:avLst/>
              <a:gdLst/>
              <a:ahLst/>
              <a:cxnLst/>
              <a:rect l="l" t="t" r="r" b="b"/>
              <a:pathLst>
                <a:path w="840" h="429" extrusionOk="0">
                  <a:moveTo>
                    <a:pt x="215" y="0"/>
                  </a:moveTo>
                  <a:cubicBezTo>
                    <a:pt x="90" y="0"/>
                    <a:pt x="1" y="107"/>
                    <a:pt x="1" y="214"/>
                  </a:cubicBezTo>
                  <a:cubicBezTo>
                    <a:pt x="1" y="321"/>
                    <a:pt x="90" y="428"/>
                    <a:pt x="215" y="428"/>
                  </a:cubicBezTo>
                  <a:lnTo>
                    <a:pt x="625" y="428"/>
                  </a:lnTo>
                  <a:cubicBezTo>
                    <a:pt x="732" y="428"/>
                    <a:pt x="839" y="321"/>
                    <a:pt x="839" y="214"/>
                  </a:cubicBezTo>
                  <a:cubicBezTo>
                    <a:pt x="839" y="107"/>
                    <a:pt x="732"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8;p49"/>
            <p:cNvSpPr/>
            <p:nvPr/>
          </p:nvSpPr>
          <p:spPr>
            <a:xfrm>
              <a:off x="5852300" y="3857800"/>
              <a:ext cx="21000" cy="10725"/>
            </a:xfrm>
            <a:custGeom>
              <a:avLst/>
              <a:gdLst/>
              <a:ahLst/>
              <a:cxnLst/>
              <a:rect l="l" t="t" r="r" b="b"/>
              <a:pathLst>
                <a:path w="840" h="429" extrusionOk="0">
                  <a:moveTo>
                    <a:pt x="197" y="0"/>
                  </a:moveTo>
                  <a:cubicBezTo>
                    <a:pt x="90" y="0"/>
                    <a:pt x="1" y="107"/>
                    <a:pt x="1" y="214"/>
                  </a:cubicBezTo>
                  <a:cubicBezTo>
                    <a:pt x="1" y="321"/>
                    <a:pt x="90" y="428"/>
                    <a:pt x="197" y="428"/>
                  </a:cubicBezTo>
                  <a:lnTo>
                    <a:pt x="625" y="428"/>
                  </a:lnTo>
                  <a:cubicBezTo>
                    <a:pt x="732" y="428"/>
                    <a:pt x="839" y="321"/>
                    <a:pt x="839" y="214"/>
                  </a:cubicBezTo>
                  <a:cubicBezTo>
                    <a:pt x="839" y="107"/>
                    <a:pt x="732"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9;p49"/>
            <p:cNvSpPr/>
            <p:nvPr/>
          </p:nvSpPr>
          <p:spPr>
            <a:xfrm>
              <a:off x="5883525" y="3857800"/>
              <a:ext cx="21000" cy="10725"/>
            </a:xfrm>
            <a:custGeom>
              <a:avLst/>
              <a:gdLst/>
              <a:ahLst/>
              <a:cxnLst/>
              <a:rect l="l" t="t" r="r" b="b"/>
              <a:pathLst>
                <a:path w="840" h="429" extrusionOk="0">
                  <a:moveTo>
                    <a:pt x="215" y="0"/>
                  </a:moveTo>
                  <a:cubicBezTo>
                    <a:pt x="90" y="0"/>
                    <a:pt x="1" y="107"/>
                    <a:pt x="1" y="214"/>
                  </a:cubicBezTo>
                  <a:cubicBezTo>
                    <a:pt x="1" y="321"/>
                    <a:pt x="90" y="428"/>
                    <a:pt x="215" y="428"/>
                  </a:cubicBezTo>
                  <a:lnTo>
                    <a:pt x="625" y="428"/>
                  </a:lnTo>
                  <a:cubicBezTo>
                    <a:pt x="750" y="428"/>
                    <a:pt x="839" y="321"/>
                    <a:pt x="839" y="214"/>
                  </a:cubicBezTo>
                  <a:cubicBezTo>
                    <a:pt x="839" y="107"/>
                    <a:pt x="750"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0;p49"/>
            <p:cNvSpPr/>
            <p:nvPr/>
          </p:nvSpPr>
          <p:spPr>
            <a:xfrm>
              <a:off x="5747475" y="3878750"/>
              <a:ext cx="21000" cy="10725"/>
            </a:xfrm>
            <a:custGeom>
              <a:avLst/>
              <a:gdLst/>
              <a:ahLst/>
              <a:cxnLst/>
              <a:rect l="l" t="t" r="r" b="b"/>
              <a:pathLst>
                <a:path w="840" h="429" extrusionOk="0">
                  <a:moveTo>
                    <a:pt x="215" y="1"/>
                  </a:moveTo>
                  <a:cubicBezTo>
                    <a:pt x="108" y="1"/>
                    <a:pt x="1" y="90"/>
                    <a:pt x="1" y="215"/>
                  </a:cubicBezTo>
                  <a:cubicBezTo>
                    <a:pt x="1" y="322"/>
                    <a:pt x="108" y="429"/>
                    <a:pt x="215" y="429"/>
                  </a:cubicBezTo>
                  <a:lnTo>
                    <a:pt x="643" y="429"/>
                  </a:lnTo>
                  <a:cubicBezTo>
                    <a:pt x="750" y="429"/>
                    <a:pt x="839" y="322"/>
                    <a:pt x="839" y="215"/>
                  </a:cubicBezTo>
                  <a:cubicBezTo>
                    <a:pt x="839" y="90"/>
                    <a:pt x="750"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1;p49"/>
            <p:cNvSpPr/>
            <p:nvPr/>
          </p:nvSpPr>
          <p:spPr>
            <a:xfrm>
              <a:off x="5862550" y="3878750"/>
              <a:ext cx="21000" cy="10725"/>
            </a:xfrm>
            <a:custGeom>
              <a:avLst/>
              <a:gdLst/>
              <a:ahLst/>
              <a:cxnLst/>
              <a:rect l="l" t="t" r="r" b="b"/>
              <a:pathLst>
                <a:path w="840" h="429" extrusionOk="0">
                  <a:moveTo>
                    <a:pt x="215" y="1"/>
                  </a:moveTo>
                  <a:cubicBezTo>
                    <a:pt x="90" y="1"/>
                    <a:pt x="1" y="90"/>
                    <a:pt x="1" y="215"/>
                  </a:cubicBezTo>
                  <a:cubicBezTo>
                    <a:pt x="1" y="322"/>
                    <a:pt x="90" y="429"/>
                    <a:pt x="215" y="429"/>
                  </a:cubicBezTo>
                  <a:lnTo>
                    <a:pt x="625" y="429"/>
                  </a:lnTo>
                  <a:cubicBezTo>
                    <a:pt x="750" y="429"/>
                    <a:pt x="840" y="322"/>
                    <a:pt x="840" y="215"/>
                  </a:cubicBezTo>
                  <a:cubicBezTo>
                    <a:pt x="840" y="90"/>
                    <a:pt x="750" y="1"/>
                    <a:pt x="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2;p49"/>
            <p:cNvSpPr/>
            <p:nvPr/>
          </p:nvSpPr>
          <p:spPr>
            <a:xfrm>
              <a:off x="5779150" y="3878750"/>
              <a:ext cx="73175" cy="10725"/>
            </a:xfrm>
            <a:custGeom>
              <a:avLst/>
              <a:gdLst/>
              <a:ahLst/>
              <a:cxnLst/>
              <a:rect l="l" t="t" r="r" b="b"/>
              <a:pathLst>
                <a:path w="2927" h="429" extrusionOk="0">
                  <a:moveTo>
                    <a:pt x="197" y="1"/>
                  </a:moveTo>
                  <a:cubicBezTo>
                    <a:pt x="90" y="1"/>
                    <a:pt x="0" y="90"/>
                    <a:pt x="0" y="215"/>
                  </a:cubicBezTo>
                  <a:cubicBezTo>
                    <a:pt x="0" y="322"/>
                    <a:pt x="90" y="429"/>
                    <a:pt x="197" y="429"/>
                  </a:cubicBezTo>
                  <a:lnTo>
                    <a:pt x="2712" y="429"/>
                  </a:lnTo>
                  <a:cubicBezTo>
                    <a:pt x="2820" y="429"/>
                    <a:pt x="2927" y="322"/>
                    <a:pt x="2927" y="215"/>
                  </a:cubicBezTo>
                  <a:cubicBezTo>
                    <a:pt x="2927" y="90"/>
                    <a:pt x="2820" y="1"/>
                    <a:pt x="2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33;p49"/>
            <p:cNvSpPr/>
            <p:nvPr/>
          </p:nvSpPr>
          <p:spPr>
            <a:xfrm>
              <a:off x="5810375" y="3901500"/>
              <a:ext cx="10275" cy="10300"/>
            </a:xfrm>
            <a:custGeom>
              <a:avLst/>
              <a:gdLst/>
              <a:ahLst/>
              <a:cxnLst/>
              <a:rect l="l" t="t" r="r" b="b"/>
              <a:pathLst>
                <a:path w="411" h="412" extrusionOk="0">
                  <a:moveTo>
                    <a:pt x="214" y="1"/>
                  </a:moveTo>
                  <a:cubicBezTo>
                    <a:pt x="90" y="1"/>
                    <a:pt x="0" y="90"/>
                    <a:pt x="0" y="197"/>
                  </a:cubicBezTo>
                  <a:cubicBezTo>
                    <a:pt x="0" y="322"/>
                    <a:pt x="90" y="411"/>
                    <a:pt x="214" y="411"/>
                  </a:cubicBezTo>
                  <a:cubicBezTo>
                    <a:pt x="322" y="411"/>
                    <a:pt x="411" y="322"/>
                    <a:pt x="411" y="197"/>
                  </a:cubicBezTo>
                  <a:cubicBezTo>
                    <a:pt x="411" y="90"/>
                    <a:pt x="322" y="1"/>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539;p49"/>
          <p:cNvGrpSpPr/>
          <p:nvPr/>
        </p:nvGrpSpPr>
        <p:grpSpPr>
          <a:xfrm>
            <a:off x="6667677" y="2663417"/>
            <a:ext cx="551303" cy="551252"/>
            <a:chOff x="1055750" y="2789025"/>
            <a:chExt cx="267675" cy="267650"/>
          </a:xfrm>
        </p:grpSpPr>
        <p:sp>
          <p:nvSpPr>
            <p:cNvPr id="37" name="Google Shape;540;p49"/>
            <p:cNvSpPr/>
            <p:nvPr/>
          </p:nvSpPr>
          <p:spPr>
            <a:xfrm>
              <a:off x="1170825" y="2789025"/>
              <a:ext cx="152600" cy="170425"/>
            </a:xfrm>
            <a:custGeom>
              <a:avLst/>
              <a:gdLst/>
              <a:ahLst/>
              <a:cxnLst/>
              <a:rect l="l" t="t" r="r" b="b"/>
              <a:pathLst>
                <a:path w="6104" h="6817" extrusionOk="0">
                  <a:moveTo>
                    <a:pt x="4319" y="428"/>
                  </a:moveTo>
                  <a:lnTo>
                    <a:pt x="4319" y="3479"/>
                  </a:lnTo>
                  <a:lnTo>
                    <a:pt x="2017" y="3479"/>
                  </a:lnTo>
                  <a:cubicBezTo>
                    <a:pt x="1946" y="3479"/>
                    <a:pt x="1874" y="3497"/>
                    <a:pt x="1803" y="3515"/>
                  </a:cubicBezTo>
                  <a:lnTo>
                    <a:pt x="1803" y="625"/>
                  </a:lnTo>
                  <a:cubicBezTo>
                    <a:pt x="1803" y="518"/>
                    <a:pt x="1892" y="428"/>
                    <a:pt x="2017" y="428"/>
                  </a:cubicBezTo>
                  <a:close/>
                  <a:moveTo>
                    <a:pt x="4319" y="3890"/>
                  </a:moveTo>
                  <a:lnTo>
                    <a:pt x="4319" y="4318"/>
                  </a:lnTo>
                  <a:lnTo>
                    <a:pt x="2017" y="4318"/>
                  </a:lnTo>
                  <a:cubicBezTo>
                    <a:pt x="1892" y="4318"/>
                    <a:pt x="1803" y="4211"/>
                    <a:pt x="1803" y="4104"/>
                  </a:cubicBezTo>
                  <a:cubicBezTo>
                    <a:pt x="1803" y="3997"/>
                    <a:pt x="1892" y="3890"/>
                    <a:pt x="2017" y="3890"/>
                  </a:cubicBezTo>
                  <a:close/>
                  <a:moveTo>
                    <a:pt x="5693" y="2106"/>
                  </a:moveTo>
                  <a:lnTo>
                    <a:pt x="5693" y="5157"/>
                  </a:lnTo>
                  <a:lnTo>
                    <a:pt x="2856" y="5157"/>
                  </a:lnTo>
                  <a:cubicBezTo>
                    <a:pt x="2784" y="5157"/>
                    <a:pt x="2731" y="5175"/>
                    <a:pt x="2695" y="5210"/>
                  </a:cubicBezTo>
                  <a:lnTo>
                    <a:pt x="1803" y="6102"/>
                  </a:lnTo>
                  <a:lnTo>
                    <a:pt x="1803" y="5353"/>
                  </a:lnTo>
                  <a:cubicBezTo>
                    <a:pt x="1803" y="5246"/>
                    <a:pt x="1714" y="5157"/>
                    <a:pt x="1589" y="5157"/>
                  </a:cubicBezTo>
                  <a:lnTo>
                    <a:pt x="429" y="5157"/>
                  </a:lnTo>
                  <a:lnTo>
                    <a:pt x="429" y="2106"/>
                  </a:lnTo>
                  <a:lnTo>
                    <a:pt x="1375" y="2106"/>
                  </a:lnTo>
                  <a:lnTo>
                    <a:pt x="1375" y="4104"/>
                  </a:lnTo>
                  <a:cubicBezTo>
                    <a:pt x="1375" y="4443"/>
                    <a:pt x="1660" y="4728"/>
                    <a:pt x="2017" y="4728"/>
                  </a:cubicBezTo>
                  <a:lnTo>
                    <a:pt x="4515" y="4728"/>
                  </a:lnTo>
                  <a:cubicBezTo>
                    <a:pt x="4640" y="4728"/>
                    <a:pt x="4729" y="4639"/>
                    <a:pt x="4729" y="4514"/>
                  </a:cubicBezTo>
                  <a:lnTo>
                    <a:pt x="4729" y="2106"/>
                  </a:lnTo>
                  <a:close/>
                  <a:moveTo>
                    <a:pt x="2017" y="0"/>
                  </a:moveTo>
                  <a:cubicBezTo>
                    <a:pt x="1660" y="0"/>
                    <a:pt x="1375" y="286"/>
                    <a:pt x="1375" y="625"/>
                  </a:cubicBezTo>
                  <a:lnTo>
                    <a:pt x="1375" y="1677"/>
                  </a:lnTo>
                  <a:lnTo>
                    <a:pt x="215" y="1677"/>
                  </a:lnTo>
                  <a:cubicBezTo>
                    <a:pt x="90" y="1677"/>
                    <a:pt x="1" y="1767"/>
                    <a:pt x="1" y="1891"/>
                  </a:cubicBezTo>
                  <a:lnTo>
                    <a:pt x="1" y="5353"/>
                  </a:lnTo>
                  <a:cubicBezTo>
                    <a:pt x="1" y="5478"/>
                    <a:pt x="90" y="5567"/>
                    <a:pt x="215" y="5567"/>
                  </a:cubicBezTo>
                  <a:lnTo>
                    <a:pt x="1375" y="5567"/>
                  </a:lnTo>
                  <a:lnTo>
                    <a:pt x="1375" y="6620"/>
                  </a:lnTo>
                  <a:cubicBezTo>
                    <a:pt x="1375" y="6691"/>
                    <a:pt x="1428" y="6780"/>
                    <a:pt x="1518" y="6798"/>
                  </a:cubicBezTo>
                  <a:cubicBezTo>
                    <a:pt x="1543" y="6811"/>
                    <a:pt x="1570" y="6817"/>
                    <a:pt x="1598" y="6817"/>
                  </a:cubicBezTo>
                  <a:cubicBezTo>
                    <a:pt x="1648" y="6817"/>
                    <a:pt x="1697" y="6797"/>
                    <a:pt x="1732" y="6763"/>
                  </a:cubicBezTo>
                  <a:lnTo>
                    <a:pt x="2927" y="5567"/>
                  </a:lnTo>
                  <a:lnTo>
                    <a:pt x="5907" y="5567"/>
                  </a:lnTo>
                  <a:cubicBezTo>
                    <a:pt x="6014" y="5567"/>
                    <a:pt x="6103" y="5478"/>
                    <a:pt x="6103" y="5353"/>
                  </a:cubicBezTo>
                  <a:lnTo>
                    <a:pt x="6103" y="1891"/>
                  </a:lnTo>
                  <a:cubicBezTo>
                    <a:pt x="6103" y="1767"/>
                    <a:pt x="6014" y="1677"/>
                    <a:pt x="5907" y="1677"/>
                  </a:cubicBezTo>
                  <a:lnTo>
                    <a:pt x="4729" y="1677"/>
                  </a:lnTo>
                  <a:lnTo>
                    <a:pt x="4729" y="214"/>
                  </a:lnTo>
                  <a:cubicBezTo>
                    <a:pt x="4729" y="107"/>
                    <a:pt x="4640" y="0"/>
                    <a:pt x="4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1;p49"/>
            <p:cNvSpPr/>
            <p:nvPr/>
          </p:nvSpPr>
          <p:spPr>
            <a:xfrm>
              <a:off x="1226150" y="2809975"/>
              <a:ext cx="41950" cy="10725"/>
            </a:xfrm>
            <a:custGeom>
              <a:avLst/>
              <a:gdLst/>
              <a:ahLst/>
              <a:cxnLst/>
              <a:rect l="l" t="t" r="r" b="b"/>
              <a:pathLst>
                <a:path w="1678" h="429" extrusionOk="0">
                  <a:moveTo>
                    <a:pt x="215" y="1"/>
                  </a:moveTo>
                  <a:cubicBezTo>
                    <a:pt x="108" y="1"/>
                    <a:pt x="0" y="90"/>
                    <a:pt x="0" y="215"/>
                  </a:cubicBezTo>
                  <a:cubicBezTo>
                    <a:pt x="0" y="322"/>
                    <a:pt x="108" y="429"/>
                    <a:pt x="215" y="429"/>
                  </a:cubicBezTo>
                  <a:lnTo>
                    <a:pt x="1464" y="429"/>
                  </a:lnTo>
                  <a:cubicBezTo>
                    <a:pt x="1588" y="429"/>
                    <a:pt x="1678" y="322"/>
                    <a:pt x="1678" y="215"/>
                  </a:cubicBezTo>
                  <a:cubicBezTo>
                    <a:pt x="1678" y="90"/>
                    <a:pt x="1588" y="1"/>
                    <a:pt x="1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2;p49"/>
            <p:cNvSpPr/>
            <p:nvPr/>
          </p:nvSpPr>
          <p:spPr>
            <a:xfrm>
              <a:off x="1118650" y="3046400"/>
              <a:ext cx="10275" cy="10275"/>
            </a:xfrm>
            <a:custGeom>
              <a:avLst/>
              <a:gdLst/>
              <a:ahLst/>
              <a:cxnLst/>
              <a:rect l="l" t="t" r="r" b="b"/>
              <a:pathLst>
                <a:path w="411" h="411" extrusionOk="0">
                  <a:moveTo>
                    <a:pt x="214" y="0"/>
                  </a:moveTo>
                  <a:cubicBezTo>
                    <a:pt x="90" y="0"/>
                    <a:pt x="0" y="90"/>
                    <a:pt x="0" y="214"/>
                  </a:cubicBezTo>
                  <a:cubicBezTo>
                    <a:pt x="0" y="322"/>
                    <a:pt x="90" y="411"/>
                    <a:pt x="214" y="411"/>
                  </a:cubicBezTo>
                  <a:cubicBezTo>
                    <a:pt x="322" y="411"/>
                    <a:pt x="411" y="322"/>
                    <a:pt x="411" y="214"/>
                  </a:cubicBezTo>
                  <a:cubicBezTo>
                    <a:pt x="411" y="90"/>
                    <a:pt x="322"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3;p49"/>
            <p:cNvSpPr/>
            <p:nvPr/>
          </p:nvSpPr>
          <p:spPr>
            <a:xfrm>
              <a:off x="1055750" y="2855025"/>
              <a:ext cx="136075" cy="201650"/>
            </a:xfrm>
            <a:custGeom>
              <a:avLst/>
              <a:gdLst/>
              <a:ahLst/>
              <a:cxnLst/>
              <a:rect l="l" t="t" r="r" b="b"/>
              <a:pathLst>
                <a:path w="5443" h="8066" extrusionOk="0">
                  <a:moveTo>
                    <a:pt x="2730" y="411"/>
                  </a:moveTo>
                  <a:cubicBezTo>
                    <a:pt x="3301" y="411"/>
                    <a:pt x="3765" y="893"/>
                    <a:pt x="3765" y="1464"/>
                  </a:cubicBezTo>
                  <a:lnTo>
                    <a:pt x="3765" y="1642"/>
                  </a:lnTo>
                  <a:cubicBezTo>
                    <a:pt x="3533" y="1553"/>
                    <a:pt x="3355" y="1321"/>
                    <a:pt x="3355" y="1054"/>
                  </a:cubicBezTo>
                  <a:cubicBezTo>
                    <a:pt x="3355" y="947"/>
                    <a:pt x="3284" y="857"/>
                    <a:pt x="3194" y="839"/>
                  </a:cubicBezTo>
                  <a:cubicBezTo>
                    <a:pt x="3180" y="836"/>
                    <a:pt x="3164" y="835"/>
                    <a:pt x="3149" y="835"/>
                  </a:cubicBezTo>
                  <a:cubicBezTo>
                    <a:pt x="3071" y="835"/>
                    <a:pt x="2992" y="872"/>
                    <a:pt x="2962" y="947"/>
                  </a:cubicBezTo>
                  <a:cubicBezTo>
                    <a:pt x="2730" y="1393"/>
                    <a:pt x="2284" y="1678"/>
                    <a:pt x="1785" y="1678"/>
                  </a:cubicBezTo>
                  <a:lnTo>
                    <a:pt x="1678" y="1678"/>
                  </a:lnTo>
                  <a:lnTo>
                    <a:pt x="1678" y="1464"/>
                  </a:lnTo>
                  <a:cubicBezTo>
                    <a:pt x="1678" y="893"/>
                    <a:pt x="2142" y="411"/>
                    <a:pt x="2730" y="411"/>
                  </a:cubicBezTo>
                  <a:close/>
                  <a:moveTo>
                    <a:pt x="3052" y="1535"/>
                  </a:moveTo>
                  <a:cubicBezTo>
                    <a:pt x="3194" y="1803"/>
                    <a:pt x="3462" y="1999"/>
                    <a:pt x="3765" y="2071"/>
                  </a:cubicBezTo>
                  <a:lnTo>
                    <a:pt x="3765" y="2303"/>
                  </a:lnTo>
                  <a:cubicBezTo>
                    <a:pt x="3765" y="2874"/>
                    <a:pt x="3301" y="3337"/>
                    <a:pt x="2730" y="3337"/>
                  </a:cubicBezTo>
                  <a:cubicBezTo>
                    <a:pt x="2142" y="3337"/>
                    <a:pt x="1678" y="2874"/>
                    <a:pt x="1678" y="2303"/>
                  </a:cubicBezTo>
                  <a:lnTo>
                    <a:pt x="1678" y="2088"/>
                  </a:lnTo>
                  <a:lnTo>
                    <a:pt x="1785" y="2088"/>
                  </a:lnTo>
                  <a:cubicBezTo>
                    <a:pt x="2284" y="2088"/>
                    <a:pt x="2730" y="1892"/>
                    <a:pt x="3052" y="1535"/>
                  </a:cubicBezTo>
                  <a:close/>
                  <a:moveTo>
                    <a:pt x="2927" y="3748"/>
                  </a:moveTo>
                  <a:lnTo>
                    <a:pt x="2927" y="3980"/>
                  </a:lnTo>
                  <a:cubicBezTo>
                    <a:pt x="2927" y="4087"/>
                    <a:pt x="3034" y="4176"/>
                    <a:pt x="3141" y="4176"/>
                  </a:cubicBezTo>
                  <a:lnTo>
                    <a:pt x="3319" y="4176"/>
                  </a:lnTo>
                  <a:cubicBezTo>
                    <a:pt x="3230" y="4426"/>
                    <a:pt x="2998" y="4604"/>
                    <a:pt x="2730" y="4604"/>
                  </a:cubicBezTo>
                  <a:cubicBezTo>
                    <a:pt x="2445" y="4604"/>
                    <a:pt x="2213" y="4426"/>
                    <a:pt x="2142" y="4176"/>
                  </a:cubicBezTo>
                  <a:lnTo>
                    <a:pt x="2302" y="4176"/>
                  </a:lnTo>
                  <a:cubicBezTo>
                    <a:pt x="2427" y="4176"/>
                    <a:pt x="2516" y="4087"/>
                    <a:pt x="2516" y="3980"/>
                  </a:cubicBezTo>
                  <a:lnTo>
                    <a:pt x="2516" y="3748"/>
                  </a:lnTo>
                  <a:cubicBezTo>
                    <a:pt x="2588" y="3766"/>
                    <a:pt x="2659" y="3766"/>
                    <a:pt x="2730" y="3766"/>
                  </a:cubicBezTo>
                  <a:cubicBezTo>
                    <a:pt x="2802" y="3766"/>
                    <a:pt x="2873" y="3766"/>
                    <a:pt x="2927" y="3748"/>
                  </a:cubicBezTo>
                  <a:close/>
                  <a:moveTo>
                    <a:pt x="2730" y="1"/>
                  </a:moveTo>
                  <a:cubicBezTo>
                    <a:pt x="1910" y="1"/>
                    <a:pt x="1267" y="661"/>
                    <a:pt x="1267" y="1464"/>
                  </a:cubicBezTo>
                  <a:lnTo>
                    <a:pt x="1267" y="2303"/>
                  </a:lnTo>
                  <a:cubicBezTo>
                    <a:pt x="1267" y="2874"/>
                    <a:pt x="1589" y="3391"/>
                    <a:pt x="2106" y="3623"/>
                  </a:cubicBezTo>
                  <a:lnTo>
                    <a:pt x="2106" y="3766"/>
                  </a:lnTo>
                  <a:lnTo>
                    <a:pt x="1464" y="3766"/>
                  </a:lnTo>
                  <a:cubicBezTo>
                    <a:pt x="661" y="3766"/>
                    <a:pt x="1" y="4426"/>
                    <a:pt x="1" y="5229"/>
                  </a:cubicBezTo>
                  <a:lnTo>
                    <a:pt x="1" y="7869"/>
                  </a:lnTo>
                  <a:cubicBezTo>
                    <a:pt x="1" y="7977"/>
                    <a:pt x="108" y="8066"/>
                    <a:pt x="215" y="8066"/>
                  </a:cubicBezTo>
                  <a:lnTo>
                    <a:pt x="1785" y="8066"/>
                  </a:lnTo>
                  <a:cubicBezTo>
                    <a:pt x="1892" y="8066"/>
                    <a:pt x="1999" y="7977"/>
                    <a:pt x="1999" y="7869"/>
                  </a:cubicBezTo>
                  <a:cubicBezTo>
                    <a:pt x="1999" y="7745"/>
                    <a:pt x="1892" y="7655"/>
                    <a:pt x="1785" y="7655"/>
                  </a:cubicBezTo>
                  <a:lnTo>
                    <a:pt x="1267" y="7655"/>
                  </a:lnTo>
                  <a:lnTo>
                    <a:pt x="1267" y="5229"/>
                  </a:lnTo>
                  <a:cubicBezTo>
                    <a:pt x="1267" y="5104"/>
                    <a:pt x="1160" y="5015"/>
                    <a:pt x="1053" y="5015"/>
                  </a:cubicBezTo>
                  <a:cubicBezTo>
                    <a:pt x="928" y="5015"/>
                    <a:pt x="839" y="5104"/>
                    <a:pt x="839" y="5229"/>
                  </a:cubicBezTo>
                  <a:lnTo>
                    <a:pt x="839" y="7655"/>
                  </a:lnTo>
                  <a:lnTo>
                    <a:pt x="429" y="7655"/>
                  </a:lnTo>
                  <a:lnTo>
                    <a:pt x="429" y="5229"/>
                  </a:lnTo>
                  <a:cubicBezTo>
                    <a:pt x="429" y="4658"/>
                    <a:pt x="893" y="4176"/>
                    <a:pt x="1464" y="4176"/>
                  </a:cubicBezTo>
                  <a:lnTo>
                    <a:pt x="1696" y="4176"/>
                  </a:lnTo>
                  <a:cubicBezTo>
                    <a:pt x="1803" y="4658"/>
                    <a:pt x="2213" y="5015"/>
                    <a:pt x="2730" y="5015"/>
                  </a:cubicBezTo>
                  <a:cubicBezTo>
                    <a:pt x="3230" y="5015"/>
                    <a:pt x="3658" y="4658"/>
                    <a:pt x="3748" y="4176"/>
                  </a:cubicBezTo>
                  <a:lnTo>
                    <a:pt x="3979" y="4176"/>
                  </a:lnTo>
                  <a:cubicBezTo>
                    <a:pt x="4550" y="4176"/>
                    <a:pt x="5032" y="4658"/>
                    <a:pt x="5032" y="5229"/>
                  </a:cubicBezTo>
                  <a:lnTo>
                    <a:pt x="5032" y="7655"/>
                  </a:lnTo>
                  <a:lnTo>
                    <a:pt x="4604" y="7655"/>
                  </a:lnTo>
                  <a:lnTo>
                    <a:pt x="4604" y="5229"/>
                  </a:lnTo>
                  <a:cubicBezTo>
                    <a:pt x="4604" y="5104"/>
                    <a:pt x="4515" y="5015"/>
                    <a:pt x="4390" y="5015"/>
                  </a:cubicBezTo>
                  <a:cubicBezTo>
                    <a:pt x="4283" y="5015"/>
                    <a:pt x="4194" y="5104"/>
                    <a:pt x="4194" y="5229"/>
                  </a:cubicBezTo>
                  <a:lnTo>
                    <a:pt x="4194" y="7655"/>
                  </a:lnTo>
                  <a:lnTo>
                    <a:pt x="3658" y="7655"/>
                  </a:lnTo>
                  <a:cubicBezTo>
                    <a:pt x="3551" y="7655"/>
                    <a:pt x="3462" y="7745"/>
                    <a:pt x="3462" y="7869"/>
                  </a:cubicBezTo>
                  <a:cubicBezTo>
                    <a:pt x="3462" y="7977"/>
                    <a:pt x="3551" y="8066"/>
                    <a:pt x="3658" y="8066"/>
                  </a:cubicBezTo>
                  <a:lnTo>
                    <a:pt x="5228" y="8066"/>
                  </a:lnTo>
                  <a:cubicBezTo>
                    <a:pt x="5353" y="8066"/>
                    <a:pt x="5443" y="7977"/>
                    <a:pt x="5443" y="7869"/>
                  </a:cubicBezTo>
                  <a:lnTo>
                    <a:pt x="5443" y="5229"/>
                  </a:lnTo>
                  <a:cubicBezTo>
                    <a:pt x="5443" y="4426"/>
                    <a:pt x="4782" y="3766"/>
                    <a:pt x="3979" y="3766"/>
                  </a:cubicBezTo>
                  <a:lnTo>
                    <a:pt x="3355" y="3766"/>
                  </a:lnTo>
                  <a:lnTo>
                    <a:pt x="3355" y="3623"/>
                  </a:lnTo>
                  <a:cubicBezTo>
                    <a:pt x="3855" y="3391"/>
                    <a:pt x="4194" y="2874"/>
                    <a:pt x="4194" y="2303"/>
                  </a:cubicBezTo>
                  <a:lnTo>
                    <a:pt x="4194" y="1464"/>
                  </a:lnTo>
                  <a:cubicBezTo>
                    <a:pt x="4194" y="661"/>
                    <a:pt x="3533" y="1"/>
                    <a:pt x="2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Rectangle 40"/>
          <p:cNvSpPr/>
          <p:nvPr/>
        </p:nvSpPr>
        <p:spPr>
          <a:xfrm>
            <a:off x="1663112" y="3667488"/>
            <a:ext cx="4931802" cy="553998"/>
          </a:xfrm>
          <a:prstGeom prst="rect">
            <a:avLst/>
          </a:prstGeom>
        </p:spPr>
        <p:txBody>
          <a:bodyPr wrap="square">
            <a:spAutoFit/>
          </a:bodyPr>
          <a:lstStyle/>
          <a:p>
            <a:pPr lvl="0" algn="just">
              <a:lnSpc>
                <a:spcPct val="150000"/>
              </a:lnSpc>
              <a:spcBef>
                <a:spcPts val="600"/>
              </a:spcBef>
              <a:spcAft>
                <a:spcPts val="600"/>
              </a:spcAft>
            </a:pPr>
            <a:r>
              <a:rPr lang="en-US" sz="2000" dirty="0" err="1">
                <a:latin typeface="+mn-lt"/>
                <a:ea typeface="Calibri" panose="020F0502020204030204" pitchFamily="34" charset="0"/>
                <a:cs typeface="Times New Roman" panose="02020603050405020304" pitchFamily="18" charset="0"/>
              </a:rPr>
              <a:t>Chuẩn</a:t>
            </a:r>
            <a:r>
              <a:rPr lang="en-US" sz="2000" dirty="0">
                <a:latin typeface="+mn-lt"/>
                <a:ea typeface="Calibri" panose="020F0502020204030204" pitchFamily="34" charset="0"/>
                <a:cs typeface="Times New Roman" panose="02020603050405020304" pitchFamily="18" charset="0"/>
              </a:rPr>
              <a:t> </a:t>
            </a:r>
            <a:r>
              <a:rPr lang="en-US" sz="2000" err="1">
                <a:latin typeface="+mn-lt"/>
                <a:ea typeface="Calibri" panose="020F0502020204030204" pitchFamily="34" charset="0"/>
                <a:cs typeface="Times New Roman" panose="02020603050405020304" pitchFamily="18" charset="0"/>
              </a:rPr>
              <a:t>bị</a:t>
            </a:r>
            <a:r>
              <a:rPr lang="en-US" sz="2000">
                <a:latin typeface="+mn-lt"/>
                <a:ea typeface="Calibri" panose="020F0502020204030204" pitchFamily="34" charset="0"/>
                <a:cs typeface="Times New Roman" panose="02020603050405020304" pitchFamily="18" charset="0"/>
              </a:rPr>
              <a:t> trước bài mới.</a:t>
            </a:r>
            <a:endParaRPr lang="en-US" sz="2000" b="1" dirty="0">
              <a:latin typeface="+mn-lt"/>
              <a:ea typeface="Calibri" panose="020F0502020204030204" pitchFamily="34" charset="0"/>
              <a:cs typeface="Times New Roman" panose="02020603050405020304" pitchFamily="18" charset="0"/>
            </a:endParaRPr>
          </a:p>
        </p:txBody>
      </p:sp>
      <p:grpSp>
        <p:nvGrpSpPr>
          <p:cNvPr id="43" name="Google Shape;544;p49"/>
          <p:cNvGrpSpPr/>
          <p:nvPr/>
        </p:nvGrpSpPr>
        <p:grpSpPr>
          <a:xfrm>
            <a:off x="6609801" y="3585495"/>
            <a:ext cx="452031" cy="543940"/>
            <a:chOff x="2814600" y="2375075"/>
            <a:chExt cx="219475" cy="264100"/>
          </a:xfrm>
        </p:grpSpPr>
        <p:sp>
          <p:nvSpPr>
            <p:cNvPr id="44" name="Google Shape;545;p49"/>
            <p:cNvSpPr/>
            <p:nvPr/>
          </p:nvSpPr>
          <p:spPr>
            <a:xfrm>
              <a:off x="2939925" y="2457600"/>
              <a:ext cx="10750" cy="10275"/>
            </a:xfrm>
            <a:custGeom>
              <a:avLst/>
              <a:gdLst/>
              <a:ahLst/>
              <a:cxnLst/>
              <a:rect l="l" t="t" r="r" b="b"/>
              <a:pathLst>
                <a:path w="430" h="411" extrusionOk="0">
                  <a:moveTo>
                    <a:pt x="215" y="0"/>
                  </a:moveTo>
                  <a:cubicBezTo>
                    <a:pt x="108" y="0"/>
                    <a:pt x="1" y="89"/>
                    <a:pt x="1" y="196"/>
                  </a:cubicBezTo>
                  <a:cubicBezTo>
                    <a:pt x="1" y="321"/>
                    <a:pt x="108" y="410"/>
                    <a:pt x="215" y="410"/>
                  </a:cubicBezTo>
                  <a:cubicBezTo>
                    <a:pt x="340" y="410"/>
                    <a:pt x="429" y="321"/>
                    <a:pt x="429" y="196"/>
                  </a:cubicBezTo>
                  <a:cubicBezTo>
                    <a:pt x="429" y="89"/>
                    <a:pt x="340"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6;p49"/>
            <p:cNvSpPr/>
            <p:nvPr/>
          </p:nvSpPr>
          <p:spPr>
            <a:xfrm>
              <a:off x="2898450" y="2457600"/>
              <a:ext cx="10275" cy="10275"/>
            </a:xfrm>
            <a:custGeom>
              <a:avLst/>
              <a:gdLst/>
              <a:ahLst/>
              <a:cxnLst/>
              <a:rect l="l" t="t" r="r" b="b"/>
              <a:pathLst>
                <a:path w="411" h="411" extrusionOk="0">
                  <a:moveTo>
                    <a:pt x="197" y="0"/>
                  </a:moveTo>
                  <a:cubicBezTo>
                    <a:pt x="90" y="0"/>
                    <a:pt x="1" y="89"/>
                    <a:pt x="1" y="196"/>
                  </a:cubicBezTo>
                  <a:cubicBezTo>
                    <a:pt x="1" y="321"/>
                    <a:pt x="90" y="410"/>
                    <a:pt x="197" y="410"/>
                  </a:cubicBezTo>
                  <a:cubicBezTo>
                    <a:pt x="322" y="410"/>
                    <a:pt x="411" y="321"/>
                    <a:pt x="411" y="196"/>
                  </a:cubicBezTo>
                  <a:cubicBezTo>
                    <a:pt x="411" y="89"/>
                    <a:pt x="32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7;p49"/>
            <p:cNvSpPr/>
            <p:nvPr/>
          </p:nvSpPr>
          <p:spPr>
            <a:xfrm>
              <a:off x="2908700" y="2478100"/>
              <a:ext cx="31250" cy="20550"/>
            </a:xfrm>
            <a:custGeom>
              <a:avLst/>
              <a:gdLst/>
              <a:ahLst/>
              <a:cxnLst/>
              <a:rect l="l" t="t" r="r" b="b"/>
              <a:pathLst>
                <a:path w="1250" h="822" extrusionOk="0">
                  <a:moveTo>
                    <a:pt x="215" y="1"/>
                  </a:moveTo>
                  <a:cubicBezTo>
                    <a:pt x="90" y="1"/>
                    <a:pt x="1" y="90"/>
                    <a:pt x="1" y="197"/>
                  </a:cubicBezTo>
                  <a:cubicBezTo>
                    <a:pt x="1" y="554"/>
                    <a:pt x="286" y="822"/>
                    <a:pt x="625" y="822"/>
                  </a:cubicBezTo>
                  <a:cubicBezTo>
                    <a:pt x="982" y="822"/>
                    <a:pt x="1250" y="554"/>
                    <a:pt x="1250" y="197"/>
                  </a:cubicBezTo>
                  <a:cubicBezTo>
                    <a:pt x="1250" y="90"/>
                    <a:pt x="1161" y="1"/>
                    <a:pt x="1054" y="1"/>
                  </a:cubicBezTo>
                  <a:cubicBezTo>
                    <a:pt x="929" y="1"/>
                    <a:pt x="840" y="90"/>
                    <a:pt x="840" y="197"/>
                  </a:cubicBezTo>
                  <a:cubicBezTo>
                    <a:pt x="840" y="322"/>
                    <a:pt x="750" y="411"/>
                    <a:pt x="625" y="411"/>
                  </a:cubicBezTo>
                  <a:cubicBezTo>
                    <a:pt x="518" y="411"/>
                    <a:pt x="429" y="322"/>
                    <a:pt x="429" y="197"/>
                  </a:cubicBezTo>
                  <a:cubicBezTo>
                    <a:pt x="429" y="90"/>
                    <a:pt x="322"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8;p49"/>
            <p:cNvSpPr/>
            <p:nvPr/>
          </p:nvSpPr>
          <p:spPr>
            <a:xfrm>
              <a:off x="2814600" y="2375075"/>
              <a:ext cx="219475" cy="264100"/>
            </a:xfrm>
            <a:custGeom>
              <a:avLst/>
              <a:gdLst/>
              <a:ahLst/>
              <a:cxnLst/>
              <a:rect l="l" t="t" r="r" b="b"/>
              <a:pathLst>
                <a:path w="8779" h="10564" extrusionOk="0">
                  <a:moveTo>
                    <a:pt x="4389" y="411"/>
                  </a:moveTo>
                  <a:cubicBezTo>
                    <a:pt x="5603" y="411"/>
                    <a:pt x="6584" y="1356"/>
                    <a:pt x="6691" y="2570"/>
                  </a:cubicBezTo>
                  <a:cubicBezTo>
                    <a:pt x="6566" y="2516"/>
                    <a:pt x="6423" y="2462"/>
                    <a:pt x="6281" y="2462"/>
                  </a:cubicBezTo>
                  <a:lnTo>
                    <a:pt x="6138" y="2462"/>
                  </a:lnTo>
                  <a:cubicBezTo>
                    <a:pt x="5424" y="2462"/>
                    <a:pt x="4818" y="2034"/>
                    <a:pt x="4586" y="1374"/>
                  </a:cubicBezTo>
                  <a:cubicBezTo>
                    <a:pt x="4568" y="1285"/>
                    <a:pt x="4479" y="1231"/>
                    <a:pt x="4389" y="1231"/>
                  </a:cubicBezTo>
                  <a:cubicBezTo>
                    <a:pt x="4300" y="1231"/>
                    <a:pt x="4229" y="1285"/>
                    <a:pt x="4193" y="1374"/>
                  </a:cubicBezTo>
                  <a:cubicBezTo>
                    <a:pt x="4193" y="1374"/>
                    <a:pt x="3890" y="2462"/>
                    <a:pt x="2712" y="2462"/>
                  </a:cubicBezTo>
                  <a:lnTo>
                    <a:pt x="2516" y="2462"/>
                  </a:lnTo>
                  <a:cubicBezTo>
                    <a:pt x="2355" y="2462"/>
                    <a:pt x="2213" y="2516"/>
                    <a:pt x="2088" y="2587"/>
                  </a:cubicBezTo>
                  <a:cubicBezTo>
                    <a:pt x="2141" y="1374"/>
                    <a:pt x="3158" y="411"/>
                    <a:pt x="4389" y="411"/>
                  </a:cubicBezTo>
                  <a:close/>
                  <a:moveTo>
                    <a:pt x="2516" y="2891"/>
                  </a:moveTo>
                  <a:lnTo>
                    <a:pt x="2516" y="3711"/>
                  </a:lnTo>
                  <a:cubicBezTo>
                    <a:pt x="2284" y="3711"/>
                    <a:pt x="2088" y="3515"/>
                    <a:pt x="2088" y="3301"/>
                  </a:cubicBezTo>
                  <a:cubicBezTo>
                    <a:pt x="2088" y="3069"/>
                    <a:pt x="2284" y="2891"/>
                    <a:pt x="2516" y="2891"/>
                  </a:cubicBezTo>
                  <a:close/>
                  <a:moveTo>
                    <a:pt x="6281" y="2891"/>
                  </a:moveTo>
                  <a:cubicBezTo>
                    <a:pt x="6513" y="2891"/>
                    <a:pt x="6691" y="3069"/>
                    <a:pt x="6691" y="3301"/>
                  </a:cubicBezTo>
                  <a:cubicBezTo>
                    <a:pt x="6691" y="3515"/>
                    <a:pt x="6513" y="3711"/>
                    <a:pt x="6281" y="3711"/>
                  </a:cubicBezTo>
                  <a:lnTo>
                    <a:pt x="6281" y="2891"/>
                  </a:lnTo>
                  <a:close/>
                  <a:moveTo>
                    <a:pt x="4407" y="1927"/>
                  </a:moveTo>
                  <a:cubicBezTo>
                    <a:pt x="4728" y="2445"/>
                    <a:pt x="5246" y="2784"/>
                    <a:pt x="5853" y="2873"/>
                  </a:cubicBezTo>
                  <a:lnTo>
                    <a:pt x="5853" y="3908"/>
                  </a:lnTo>
                  <a:cubicBezTo>
                    <a:pt x="5853" y="4693"/>
                    <a:pt x="5210" y="5353"/>
                    <a:pt x="4389" y="5353"/>
                  </a:cubicBezTo>
                  <a:cubicBezTo>
                    <a:pt x="3569" y="5353"/>
                    <a:pt x="2926" y="4693"/>
                    <a:pt x="2926" y="3908"/>
                  </a:cubicBezTo>
                  <a:lnTo>
                    <a:pt x="2926" y="2873"/>
                  </a:lnTo>
                  <a:cubicBezTo>
                    <a:pt x="3551" y="2801"/>
                    <a:pt x="4086" y="2462"/>
                    <a:pt x="4407" y="1927"/>
                  </a:cubicBezTo>
                  <a:close/>
                  <a:moveTo>
                    <a:pt x="2088" y="4015"/>
                  </a:moveTo>
                  <a:cubicBezTo>
                    <a:pt x="2213" y="4086"/>
                    <a:pt x="2355" y="4122"/>
                    <a:pt x="2516" y="4122"/>
                  </a:cubicBezTo>
                  <a:cubicBezTo>
                    <a:pt x="2587" y="4657"/>
                    <a:pt x="2891" y="5157"/>
                    <a:pt x="3355" y="5460"/>
                  </a:cubicBezTo>
                  <a:lnTo>
                    <a:pt x="3355" y="6031"/>
                  </a:lnTo>
                  <a:lnTo>
                    <a:pt x="2088" y="5710"/>
                  </a:lnTo>
                  <a:lnTo>
                    <a:pt x="2088" y="4015"/>
                  </a:lnTo>
                  <a:close/>
                  <a:moveTo>
                    <a:pt x="6691" y="4015"/>
                  </a:moveTo>
                  <a:lnTo>
                    <a:pt x="6691" y="5710"/>
                  </a:lnTo>
                  <a:lnTo>
                    <a:pt x="5442" y="6031"/>
                  </a:lnTo>
                  <a:lnTo>
                    <a:pt x="5442" y="5460"/>
                  </a:lnTo>
                  <a:cubicBezTo>
                    <a:pt x="5906" y="5157"/>
                    <a:pt x="6209" y="4657"/>
                    <a:pt x="6263" y="4122"/>
                  </a:cubicBezTo>
                  <a:lnTo>
                    <a:pt x="6281" y="4122"/>
                  </a:lnTo>
                  <a:cubicBezTo>
                    <a:pt x="6423" y="4122"/>
                    <a:pt x="6566" y="4086"/>
                    <a:pt x="6691" y="4015"/>
                  </a:cubicBezTo>
                  <a:close/>
                  <a:moveTo>
                    <a:pt x="5014" y="5656"/>
                  </a:moveTo>
                  <a:lnTo>
                    <a:pt x="5014" y="6120"/>
                  </a:lnTo>
                  <a:lnTo>
                    <a:pt x="4782" y="6192"/>
                  </a:lnTo>
                  <a:lnTo>
                    <a:pt x="3997" y="6192"/>
                  </a:lnTo>
                  <a:lnTo>
                    <a:pt x="3765" y="6120"/>
                  </a:lnTo>
                  <a:lnTo>
                    <a:pt x="3765" y="5656"/>
                  </a:lnTo>
                  <a:cubicBezTo>
                    <a:pt x="3961" y="5728"/>
                    <a:pt x="4175" y="5763"/>
                    <a:pt x="4389" y="5763"/>
                  </a:cubicBezTo>
                  <a:cubicBezTo>
                    <a:pt x="4604" y="5763"/>
                    <a:pt x="4818" y="5728"/>
                    <a:pt x="5014" y="5656"/>
                  </a:cubicBezTo>
                  <a:close/>
                  <a:moveTo>
                    <a:pt x="625" y="7137"/>
                  </a:moveTo>
                  <a:cubicBezTo>
                    <a:pt x="857" y="7137"/>
                    <a:pt x="1053" y="7316"/>
                    <a:pt x="1053" y="7548"/>
                  </a:cubicBezTo>
                  <a:lnTo>
                    <a:pt x="1053" y="8172"/>
                  </a:lnTo>
                  <a:cubicBezTo>
                    <a:pt x="1053" y="8279"/>
                    <a:pt x="946" y="8368"/>
                    <a:pt x="839" y="8368"/>
                  </a:cubicBezTo>
                  <a:lnTo>
                    <a:pt x="625" y="8368"/>
                  </a:lnTo>
                  <a:cubicBezTo>
                    <a:pt x="518" y="8368"/>
                    <a:pt x="428" y="8279"/>
                    <a:pt x="428" y="8172"/>
                  </a:cubicBezTo>
                  <a:lnTo>
                    <a:pt x="428" y="7334"/>
                  </a:lnTo>
                  <a:cubicBezTo>
                    <a:pt x="428" y="7226"/>
                    <a:pt x="518" y="7137"/>
                    <a:pt x="625" y="7137"/>
                  </a:cubicBezTo>
                  <a:close/>
                  <a:moveTo>
                    <a:pt x="8154" y="7137"/>
                  </a:moveTo>
                  <a:cubicBezTo>
                    <a:pt x="8279" y="7137"/>
                    <a:pt x="8368" y="7226"/>
                    <a:pt x="8368" y="7334"/>
                  </a:cubicBezTo>
                  <a:lnTo>
                    <a:pt x="8368" y="8172"/>
                  </a:lnTo>
                  <a:cubicBezTo>
                    <a:pt x="8368" y="8279"/>
                    <a:pt x="8279" y="8368"/>
                    <a:pt x="8154" y="8368"/>
                  </a:cubicBezTo>
                  <a:lnTo>
                    <a:pt x="7940" y="8368"/>
                  </a:lnTo>
                  <a:cubicBezTo>
                    <a:pt x="7833" y="8368"/>
                    <a:pt x="7744" y="8279"/>
                    <a:pt x="7744" y="8172"/>
                  </a:cubicBezTo>
                  <a:lnTo>
                    <a:pt x="7744" y="7548"/>
                  </a:lnTo>
                  <a:cubicBezTo>
                    <a:pt x="7744" y="7316"/>
                    <a:pt x="7922" y="7137"/>
                    <a:pt x="8154" y="7137"/>
                  </a:cubicBezTo>
                  <a:close/>
                  <a:moveTo>
                    <a:pt x="7940" y="5835"/>
                  </a:moveTo>
                  <a:lnTo>
                    <a:pt x="7940" y="6745"/>
                  </a:lnTo>
                  <a:cubicBezTo>
                    <a:pt x="7583" y="6834"/>
                    <a:pt x="7316" y="7155"/>
                    <a:pt x="7316" y="7548"/>
                  </a:cubicBezTo>
                  <a:lnTo>
                    <a:pt x="7316" y="8172"/>
                  </a:lnTo>
                  <a:cubicBezTo>
                    <a:pt x="7316" y="8511"/>
                    <a:pt x="7601" y="8779"/>
                    <a:pt x="7940" y="8779"/>
                  </a:cubicBezTo>
                  <a:lnTo>
                    <a:pt x="7940" y="9368"/>
                  </a:lnTo>
                  <a:lnTo>
                    <a:pt x="5014" y="10081"/>
                  </a:lnTo>
                  <a:lnTo>
                    <a:pt x="5014" y="6548"/>
                  </a:lnTo>
                  <a:lnTo>
                    <a:pt x="7940" y="5835"/>
                  </a:lnTo>
                  <a:close/>
                  <a:moveTo>
                    <a:pt x="4604" y="6602"/>
                  </a:moveTo>
                  <a:lnTo>
                    <a:pt x="4604" y="10153"/>
                  </a:lnTo>
                  <a:lnTo>
                    <a:pt x="4193" y="10153"/>
                  </a:lnTo>
                  <a:lnTo>
                    <a:pt x="4193" y="6602"/>
                  </a:lnTo>
                  <a:close/>
                  <a:moveTo>
                    <a:pt x="4389" y="0"/>
                  </a:moveTo>
                  <a:cubicBezTo>
                    <a:pt x="2891" y="0"/>
                    <a:pt x="1677" y="1196"/>
                    <a:pt x="1677" y="2677"/>
                  </a:cubicBezTo>
                  <a:lnTo>
                    <a:pt x="1677" y="5603"/>
                  </a:lnTo>
                  <a:lnTo>
                    <a:pt x="678" y="5371"/>
                  </a:lnTo>
                  <a:cubicBezTo>
                    <a:pt x="664" y="5366"/>
                    <a:pt x="648" y="5364"/>
                    <a:pt x="632" y="5364"/>
                  </a:cubicBezTo>
                  <a:cubicBezTo>
                    <a:pt x="588" y="5364"/>
                    <a:pt x="539" y="5380"/>
                    <a:pt x="500" y="5407"/>
                  </a:cubicBezTo>
                  <a:cubicBezTo>
                    <a:pt x="446" y="5442"/>
                    <a:pt x="428" y="5496"/>
                    <a:pt x="428" y="5567"/>
                  </a:cubicBezTo>
                  <a:lnTo>
                    <a:pt x="428" y="6763"/>
                  </a:lnTo>
                  <a:cubicBezTo>
                    <a:pt x="179" y="6834"/>
                    <a:pt x="0" y="7066"/>
                    <a:pt x="0" y="7334"/>
                  </a:cubicBezTo>
                  <a:lnTo>
                    <a:pt x="0" y="8172"/>
                  </a:lnTo>
                  <a:cubicBezTo>
                    <a:pt x="0" y="8440"/>
                    <a:pt x="179" y="8654"/>
                    <a:pt x="428" y="8743"/>
                  </a:cubicBezTo>
                  <a:lnTo>
                    <a:pt x="428" y="9528"/>
                  </a:lnTo>
                  <a:cubicBezTo>
                    <a:pt x="428" y="9617"/>
                    <a:pt x="482" y="9707"/>
                    <a:pt x="571" y="9724"/>
                  </a:cubicBezTo>
                  <a:lnTo>
                    <a:pt x="1338" y="9921"/>
                  </a:lnTo>
                  <a:cubicBezTo>
                    <a:pt x="1349" y="9923"/>
                    <a:pt x="1361" y="9923"/>
                    <a:pt x="1372" y="9923"/>
                  </a:cubicBezTo>
                  <a:cubicBezTo>
                    <a:pt x="1470" y="9923"/>
                    <a:pt x="1572" y="9856"/>
                    <a:pt x="1588" y="9760"/>
                  </a:cubicBezTo>
                  <a:cubicBezTo>
                    <a:pt x="1624" y="9653"/>
                    <a:pt x="1552" y="9546"/>
                    <a:pt x="1445" y="9510"/>
                  </a:cubicBezTo>
                  <a:lnTo>
                    <a:pt x="839" y="9368"/>
                  </a:lnTo>
                  <a:lnTo>
                    <a:pt x="839" y="8779"/>
                  </a:lnTo>
                  <a:cubicBezTo>
                    <a:pt x="1178" y="8779"/>
                    <a:pt x="1463" y="8511"/>
                    <a:pt x="1463" y="8172"/>
                  </a:cubicBezTo>
                  <a:lnTo>
                    <a:pt x="1463" y="7548"/>
                  </a:lnTo>
                  <a:cubicBezTo>
                    <a:pt x="1463" y="7155"/>
                    <a:pt x="1196" y="6834"/>
                    <a:pt x="839" y="6745"/>
                  </a:cubicBezTo>
                  <a:lnTo>
                    <a:pt x="839" y="5835"/>
                  </a:lnTo>
                  <a:lnTo>
                    <a:pt x="3765" y="6548"/>
                  </a:lnTo>
                  <a:lnTo>
                    <a:pt x="3765" y="10081"/>
                  </a:lnTo>
                  <a:lnTo>
                    <a:pt x="3265" y="9956"/>
                  </a:lnTo>
                  <a:cubicBezTo>
                    <a:pt x="3254" y="9955"/>
                    <a:pt x="3243" y="9954"/>
                    <a:pt x="3232" y="9954"/>
                  </a:cubicBezTo>
                  <a:cubicBezTo>
                    <a:pt x="3134" y="9954"/>
                    <a:pt x="3032" y="10021"/>
                    <a:pt x="3016" y="10117"/>
                  </a:cubicBezTo>
                  <a:cubicBezTo>
                    <a:pt x="2980" y="10224"/>
                    <a:pt x="3051" y="10331"/>
                    <a:pt x="3158" y="10367"/>
                  </a:cubicBezTo>
                  <a:lnTo>
                    <a:pt x="3926" y="10545"/>
                  </a:lnTo>
                  <a:cubicBezTo>
                    <a:pt x="3943" y="10545"/>
                    <a:pt x="3961" y="10563"/>
                    <a:pt x="3979" y="10563"/>
                  </a:cubicBezTo>
                  <a:lnTo>
                    <a:pt x="4818" y="10563"/>
                  </a:lnTo>
                  <a:cubicBezTo>
                    <a:pt x="4835" y="10563"/>
                    <a:pt x="4853" y="10563"/>
                    <a:pt x="4871" y="10545"/>
                  </a:cubicBezTo>
                  <a:lnTo>
                    <a:pt x="8208" y="9724"/>
                  </a:lnTo>
                  <a:cubicBezTo>
                    <a:pt x="8297" y="9707"/>
                    <a:pt x="8368" y="9617"/>
                    <a:pt x="8368" y="9528"/>
                  </a:cubicBezTo>
                  <a:lnTo>
                    <a:pt x="8368" y="8743"/>
                  </a:lnTo>
                  <a:cubicBezTo>
                    <a:pt x="8618" y="8654"/>
                    <a:pt x="8779" y="8440"/>
                    <a:pt x="8779" y="8172"/>
                  </a:cubicBezTo>
                  <a:lnTo>
                    <a:pt x="8779" y="7334"/>
                  </a:lnTo>
                  <a:cubicBezTo>
                    <a:pt x="8779" y="7066"/>
                    <a:pt x="8618" y="6834"/>
                    <a:pt x="8368" y="6763"/>
                  </a:cubicBezTo>
                  <a:lnTo>
                    <a:pt x="8368" y="5567"/>
                  </a:lnTo>
                  <a:cubicBezTo>
                    <a:pt x="8368" y="5496"/>
                    <a:pt x="8333" y="5442"/>
                    <a:pt x="8279" y="5407"/>
                  </a:cubicBezTo>
                  <a:cubicBezTo>
                    <a:pt x="8253" y="5380"/>
                    <a:pt x="8208" y="5364"/>
                    <a:pt x="8157" y="5364"/>
                  </a:cubicBezTo>
                  <a:cubicBezTo>
                    <a:pt x="8139" y="5364"/>
                    <a:pt x="8120" y="5366"/>
                    <a:pt x="8101" y="5371"/>
                  </a:cubicBezTo>
                  <a:lnTo>
                    <a:pt x="7119" y="5603"/>
                  </a:lnTo>
                  <a:lnTo>
                    <a:pt x="7119" y="2784"/>
                  </a:lnTo>
                  <a:cubicBezTo>
                    <a:pt x="7119" y="1303"/>
                    <a:pt x="5942" y="0"/>
                    <a:pt x="4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9;p49"/>
            <p:cNvSpPr/>
            <p:nvPr/>
          </p:nvSpPr>
          <p:spPr>
            <a:xfrm>
              <a:off x="2866775" y="2618175"/>
              <a:ext cx="10725" cy="10725"/>
            </a:xfrm>
            <a:custGeom>
              <a:avLst/>
              <a:gdLst/>
              <a:ahLst/>
              <a:cxnLst/>
              <a:rect l="l" t="t" r="r" b="b"/>
              <a:pathLst>
                <a:path w="429" h="429" extrusionOk="0">
                  <a:moveTo>
                    <a:pt x="215" y="0"/>
                  </a:moveTo>
                  <a:cubicBezTo>
                    <a:pt x="108" y="0"/>
                    <a:pt x="1" y="107"/>
                    <a:pt x="1" y="215"/>
                  </a:cubicBezTo>
                  <a:cubicBezTo>
                    <a:pt x="1" y="322"/>
                    <a:pt x="108" y="429"/>
                    <a:pt x="215" y="429"/>
                  </a:cubicBezTo>
                  <a:cubicBezTo>
                    <a:pt x="340" y="429"/>
                    <a:pt x="429" y="322"/>
                    <a:pt x="429" y="215"/>
                  </a:cubicBezTo>
                  <a:cubicBezTo>
                    <a:pt x="429" y="107"/>
                    <a:pt x="340"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501;p49"/>
          <p:cNvSpPr/>
          <p:nvPr/>
        </p:nvSpPr>
        <p:spPr>
          <a:xfrm>
            <a:off x="2322706" y="589427"/>
            <a:ext cx="765243" cy="646023"/>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Rectangle 49"/>
          <p:cNvSpPr/>
          <p:nvPr/>
        </p:nvSpPr>
        <p:spPr>
          <a:xfrm>
            <a:off x="2594612" y="637229"/>
            <a:ext cx="4185761" cy="699230"/>
          </a:xfrm>
          <a:prstGeom prst="rect">
            <a:avLst/>
          </a:prstGeom>
        </p:spPr>
        <p:txBody>
          <a:bodyPr wrap="none">
            <a:spAutoFit/>
          </a:bodyPr>
          <a:lstStyle/>
          <a:p>
            <a:pPr algn="just">
              <a:lnSpc>
                <a:spcPct val="150000"/>
              </a:lnSpc>
              <a:spcBef>
                <a:spcPts val="600"/>
              </a:spcBef>
              <a:spcAft>
                <a:spcPts val="800"/>
              </a:spcAft>
            </a:pPr>
            <a:r>
              <a:rPr lang="fr-FR" sz="3000" b="1" dirty="0">
                <a:solidFill>
                  <a:srgbClr val="C00000"/>
                </a:solidFill>
                <a:latin typeface="+mj-lt"/>
                <a:ea typeface="Calibri" panose="020F0502020204030204" pitchFamily="34" charset="0"/>
                <a:cs typeface="Times New Roman" panose="02020603050405020304" pitchFamily="18" charset="0"/>
              </a:rPr>
              <a:t>HƯỚNG DẪN VỀ NHÀ</a:t>
            </a:r>
            <a:endParaRPr lang="en-US" sz="3000" dirty="0">
              <a:solidFill>
                <a:srgbClr val="C00000"/>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0175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41" grpId="0"/>
      <p:bldP spid="49" grpId="0" animBg="1"/>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15" name="TextBox 12"/>
          <p:cNvSpPr txBox="1"/>
          <p:nvPr/>
        </p:nvSpPr>
        <p:spPr>
          <a:xfrm>
            <a:off x="989397" y="596647"/>
            <a:ext cx="7066693" cy="405817"/>
          </a:xfrm>
          <a:prstGeom prst="rect">
            <a:avLst/>
          </a:prstGeom>
        </p:spPr>
        <p:txBody>
          <a:bodyPr lIns="0" tIns="0" rIns="0" bIns="0" rtlCol="0" anchor="t">
            <a:spAutoFit/>
          </a:bodyPr>
          <a:lstStyle/>
          <a:p>
            <a:pPr algn="ctr">
              <a:lnSpc>
                <a:spcPts val="3438"/>
              </a:lnSpc>
              <a:buClrTx/>
            </a:pPr>
            <a:r>
              <a:rPr lang="en-US" sz="2700" b="1" kern="1200" dirty="0">
                <a:solidFill>
                  <a:srgbClr val="C00000"/>
                </a:solidFill>
                <a:latin typeface="Arial" panose="020B0604020202020204" pitchFamily="34" charset="0"/>
                <a:ea typeface="+mn-ea"/>
                <a:cs typeface="Arial" panose="020B0604020202020204" pitchFamily="34" charset="0"/>
              </a:rPr>
              <a:t>BÀI TẬP TRẮC NGHIỆM</a:t>
            </a:r>
          </a:p>
        </p:txBody>
      </p:sp>
      <p:sp>
        <p:nvSpPr>
          <p:cNvPr id="4" name="Rectangle 3"/>
          <p:cNvSpPr/>
          <p:nvPr/>
        </p:nvSpPr>
        <p:spPr>
          <a:xfrm>
            <a:off x="677774" y="2514730"/>
            <a:ext cx="7689941" cy="969496"/>
          </a:xfrm>
          <a:prstGeom prst="rect">
            <a:avLst/>
          </a:prstGeom>
        </p:spPr>
        <p:txBody>
          <a:bodyPr wrap="square">
            <a:spAutoFit/>
          </a:bodyPr>
          <a:lstStyle/>
          <a:p>
            <a:pPr algn="just">
              <a:lnSpc>
                <a:spcPct val="150000"/>
              </a:lnSpc>
            </a:pPr>
            <a:r>
              <a:rPr lang="nl-NL" sz="1900" b="1">
                <a:latin typeface="Arial" panose="020B0604020202020204" pitchFamily="34" charset="0"/>
                <a:ea typeface="Times New Roman" panose="02020603050405020304" pitchFamily="18" charset="0"/>
              </a:rPr>
              <a:t>8.18.</a:t>
            </a:r>
            <a:r>
              <a:rPr lang="nl-NL" sz="1900">
                <a:latin typeface="Arial" panose="020B0604020202020204" pitchFamily="34" charset="0"/>
                <a:ea typeface="Times New Roman" panose="02020603050405020304" pitchFamily="18" charset="0"/>
              </a:rPr>
              <a:t> </a:t>
            </a:r>
            <a:r>
              <a:rPr lang="en-US" sz="1900">
                <a:latin typeface="Arial" panose="020B0604020202020204" pitchFamily="34" charset="0"/>
                <a:ea typeface="Times New Roman" panose="02020603050405020304" pitchFamily="18" charset="0"/>
              </a:rPr>
              <a:t>Xác suất để học sinh đó là một bạn nam có tham gia câu lạc bộ thể thao là</a:t>
            </a:r>
            <a:endParaRPr lang="en-US" sz="1900" dirty="0" err="1">
              <a:latin typeface="Arial" panose="020B0604020202020204" pitchFamily="34"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Rectangle 26"/>
              <p:cNvSpPr/>
              <p:nvPr/>
            </p:nvSpPr>
            <p:spPr>
              <a:xfrm>
                <a:off x="1178280" y="3798109"/>
                <a:ext cx="1020158" cy="668516"/>
              </a:xfrm>
              <a:prstGeom prst="rect">
                <a:avLst/>
              </a:prstGeom>
            </p:spPr>
            <p:txBody>
              <a:bodyPr wrap="square">
                <a:spAutoFit/>
              </a:bodyPr>
              <a:lstStyle/>
              <a:p>
                <a:pPr>
                  <a:buClrTx/>
                  <a:buFontTx/>
                  <a:buNone/>
                </a:pPr>
                <a14:m>
                  <m:oMathPara xmlns:m="http://schemas.openxmlformats.org/officeDocument/2006/math">
                    <m:oMathParaPr>
                      <m:jc m:val="centerGroup"/>
                    </m:oMathParaPr>
                    <m:oMath xmlns:m="http://schemas.openxmlformats.org/officeDocument/2006/math">
                      <m:f>
                        <m:fPr>
                          <m:ctrlPr>
                            <a:rPr lang="en-US" sz="2000" i="1" smtClean="0">
                              <a:effectLst/>
                              <a:latin typeface="Cambria Math" panose="02040503050406030204" pitchFamily="18" charset="0"/>
                              <a:cs typeface="Arial" panose="020B0604020202020204" pitchFamily="34" charset="0"/>
                            </a:rPr>
                          </m:ctrlPr>
                        </m:fPr>
                        <m:num>
                          <m:r>
                            <a:rPr lang="en-US" sz="2000" b="0" i="1" smtClean="0">
                              <a:effectLst/>
                              <a:latin typeface="Cambria Math" panose="02040503050406030204" pitchFamily="18" charset="0"/>
                              <a:ea typeface="Times New Roman" panose="02020603050405020304" pitchFamily="18" charset="0"/>
                              <a:cs typeface="Arial" panose="020B0604020202020204" pitchFamily="34" charset="0"/>
                            </a:rPr>
                            <m:t>7</m:t>
                          </m:r>
                        </m:num>
                        <m:den>
                          <m:r>
                            <a:rPr lang="en-US"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b="0" i="1" smtClean="0">
                              <a:effectLst/>
                              <a:latin typeface="Cambria Math" panose="02040503050406030204" pitchFamily="18" charset="0"/>
                              <a:ea typeface="Times New Roman" panose="02020603050405020304" pitchFamily="18" charset="0"/>
                              <a:cs typeface="Arial" panose="020B0604020202020204" pitchFamily="34" charset="0"/>
                            </a:rPr>
                            <m:t>0</m:t>
                          </m:r>
                        </m:den>
                      </m:f>
                    </m:oMath>
                  </m:oMathPara>
                </a14:m>
                <a:endParaRPr lang="en-US" sz="20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178280" y="3798109"/>
                <a:ext cx="1020158" cy="6685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3708127" y="3833637"/>
                <a:ext cx="540533" cy="670568"/>
              </a:xfrm>
              <a:prstGeom prst="rect">
                <a:avLst/>
              </a:prstGeom>
            </p:spPr>
            <p:txBody>
              <a:bodyPr wrap="none">
                <a:spAutoFit/>
              </a:bodyPr>
              <a:lstStyle/>
              <a:p>
                <a:pPr>
                  <a:buClrTx/>
                  <a:buFontTx/>
                  <a:buNone/>
                </a:pPr>
                <a14:m>
                  <m:oMathPara xmlns:m="http://schemas.openxmlformats.org/officeDocument/2006/math">
                    <m:oMathParaPr>
                      <m:jc m:val="centerGroup"/>
                    </m:oMathParaPr>
                    <m:oMath xmlns:m="http://schemas.openxmlformats.org/officeDocument/2006/math">
                      <m:f>
                        <m:fPr>
                          <m:ctrlPr>
                            <a:rPr lang="en-US" sz="2000" i="1" smtClean="0">
                              <a:effectLst/>
                              <a:latin typeface="Cambria Math" panose="02040503050406030204" pitchFamily="18" charset="0"/>
                              <a:cs typeface="Arial" panose="020B0604020202020204" pitchFamily="34" charset="0"/>
                            </a:rPr>
                          </m:ctrlPr>
                        </m:fPr>
                        <m:num>
                          <m:r>
                            <a:rPr lang="en-US" sz="2000" b="0" i="1" smtClean="0">
                              <a:effectLst/>
                              <a:latin typeface="Cambria Math" panose="02040503050406030204" pitchFamily="18" charset="0"/>
                              <a:cs typeface="Arial" panose="020B0604020202020204" pitchFamily="34" charset="0"/>
                            </a:rPr>
                            <m:t>6</m:t>
                          </m:r>
                        </m:num>
                        <m:den>
                          <m:r>
                            <a:rPr lang="en-US" sz="2000" b="0" i="1" smtClean="0">
                              <a:effectLst/>
                              <a:latin typeface="Cambria Math" panose="02040503050406030204" pitchFamily="18" charset="0"/>
                              <a:ea typeface="Times New Roman" panose="02020603050405020304" pitchFamily="18" charset="0"/>
                              <a:cs typeface="Arial" panose="020B0604020202020204" pitchFamily="34" charset="0"/>
                            </a:rPr>
                            <m:t>19</m:t>
                          </m:r>
                        </m:den>
                      </m:f>
                    </m:oMath>
                  </m:oMathPara>
                </a14:m>
                <a:endParaRPr lang="en-US" sz="20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708127" y="3833637"/>
                <a:ext cx="540533" cy="67056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895310" y="3826695"/>
                <a:ext cx="540533" cy="668516"/>
              </a:xfrm>
              <a:prstGeom prst="rect">
                <a:avLst/>
              </a:prstGeom>
            </p:spPr>
            <p:txBody>
              <a:bodyPr wrap="none">
                <a:spAutoFit/>
              </a:bodyPr>
              <a:lstStyle/>
              <a:p>
                <a:pPr>
                  <a:buClrTx/>
                  <a:buFontTx/>
                  <a:buNone/>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8</m:t>
                          </m:r>
                        </m:num>
                        <m:den>
                          <m:r>
                            <a:rPr lang="en-US" sz="2000" b="0" i="1" smtClean="0">
                              <a:effectLst/>
                              <a:latin typeface="Cambria Math" panose="02040503050406030204" pitchFamily="18" charset="0"/>
                              <a:ea typeface="Times New Roman" panose="02020603050405020304" pitchFamily="18" charset="0"/>
                              <a:cs typeface="Arial" panose="020B0604020202020204" pitchFamily="34" charset="0"/>
                            </a:rPr>
                            <m:t>21</m:t>
                          </m:r>
                        </m:den>
                      </m:f>
                    </m:oMath>
                  </m:oMathPara>
                </a14:m>
                <a:endParaRPr lang="en-US" sz="20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5895310" y="3826695"/>
                <a:ext cx="540533" cy="66851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7947365" y="3624850"/>
                <a:ext cx="540533" cy="1010982"/>
              </a:xfrm>
              <a:prstGeom prst="rect">
                <a:avLst/>
              </a:prstGeom>
            </p:spPr>
            <p:txBody>
              <a:bodyPr wrap="none">
                <a:spAutoFit/>
              </a:bodyPr>
              <a:lstStyle/>
              <a:p>
                <a:pPr>
                  <a:lnSpc>
                    <a:spcPct val="150000"/>
                  </a:lnSpc>
                  <a:spcBef>
                    <a:spcPts val="300"/>
                  </a:spcBef>
                  <a:spcAft>
                    <a:spcPts val="400"/>
                  </a:spcAft>
                  <a:buClrTx/>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9</m:t>
                          </m:r>
                        </m:num>
                        <m:den>
                          <m:r>
                            <a:rPr lang="en-US" sz="2000" b="0" i="1" smtClean="0">
                              <a:effectLst/>
                              <a:latin typeface="Cambria Math" panose="02040503050406030204" pitchFamily="18" charset="0"/>
                              <a:ea typeface="Times New Roman" panose="02020603050405020304" pitchFamily="18" charset="0"/>
                              <a:cs typeface="Arial" panose="020B0604020202020204" pitchFamily="34" charset="0"/>
                            </a:rPr>
                            <m:t>23</m:t>
                          </m:r>
                        </m:den>
                      </m:f>
                    </m:oMath>
                  </m:oMathPara>
                </a14:m>
                <a:endParaRPr lang="en-US" sz="2000" kern="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7947365" y="3624850"/>
                <a:ext cx="540533" cy="1010982"/>
              </a:xfrm>
              <a:prstGeom prst="rect">
                <a:avLst/>
              </a:prstGeom>
              <a:blipFill>
                <a:blip r:embed="rId6"/>
                <a:stretch>
                  <a:fillRect/>
                </a:stretch>
              </a:blipFill>
            </p:spPr>
            <p:txBody>
              <a:bodyPr/>
              <a:lstStyle/>
              <a:p>
                <a:r>
                  <a:rPr lang="en-US">
                    <a:noFill/>
                  </a:rPr>
                  <a:t> </a:t>
                </a:r>
              </a:p>
            </p:txBody>
          </p:sp>
        </mc:Fallback>
      </mc:AlternateContent>
      <p:pic>
        <p:nvPicPr>
          <p:cNvPr id="31" name="Picture 30"/>
          <p:cNvPicPr>
            <a:picLocks noChangeAspect="1"/>
          </p:cNvPicPr>
          <p:nvPr/>
        </p:nvPicPr>
        <p:blipFill>
          <a:blip r:embed="rId7"/>
          <a:stretch>
            <a:fillRect/>
          </a:stretch>
        </p:blipFill>
        <p:spPr>
          <a:xfrm>
            <a:off x="7242491" y="3891044"/>
            <a:ext cx="618798" cy="597460"/>
          </a:xfrm>
          <a:prstGeom prst="rect">
            <a:avLst/>
          </a:prstGeom>
        </p:spPr>
      </p:pic>
      <p:pic>
        <p:nvPicPr>
          <p:cNvPr id="34" name="Picture 33"/>
          <p:cNvPicPr>
            <a:picLocks noChangeAspect="1"/>
          </p:cNvPicPr>
          <p:nvPr/>
        </p:nvPicPr>
        <p:blipFill>
          <a:blip r:embed="rId8"/>
          <a:stretch>
            <a:fillRect/>
          </a:stretch>
        </p:blipFill>
        <p:spPr>
          <a:xfrm>
            <a:off x="2895180" y="3894092"/>
            <a:ext cx="618798" cy="597460"/>
          </a:xfrm>
          <a:prstGeom prst="rect">
            <a:avLst/>
          </a:prstGeom>
        </p:spPr>
      </p:pic>
      <p:pic>
        <p:nvPicPr>
          <p:cNvPr id="37" name="Picture 36"/>
          <p:cNvPicPr>
            <a:picLocks noChangeAspect="1"/>
          </p:cNvPicPr>
          <p:nvPr/>
        </p:nvPicPr>
        <p:blipFill>
          <a:blip r:embed="rId9"/>
          <a:stretch>
            <a:fillRect/>
          </a:stretch>
        </p:blipFill>
        <p:spPr>
          <a:xfrm>
            <a:off x="766693" y="3891044"/>
            <a:ext cx="618798" cy="600508"/>
          </a:xfrm>
          <a:prstGeom prst="rect">
            <a:avLst/>
          </a:prstGeom>
        </p:spPr>
      </p:pic>
      <p:pic>
        <p:nvPicPr>
          <p:cNvPr id="40" name="Picture 39"/>
          <p:cNvPicPr>
            <a:picLocks noChangeAspect="1"/>
          </p:cNvPicPr>
          <p:nvPr/>
        </p:nvPicPr>
        <p:blipFill>
          <a:blip r:embed="rId10"/>
          <a:stretch>
            <a:fillRect/>
          </a:stretch>
        </p:blipFill>
        <p:spPr>
          <a:xfrm>
            <a:off x="5149576" y="3894092"/>
            <a:ext cx="621846" cy="597460"/>
          </a:xfrm>
          <a:prstGeom prst="rect">
            <a:avLst/>
          </a:prstGeom>
        </p:spPr>
      </p:pic>
      <p:sp>
        <p:nvSpPr>
          <p:cNvPr id="2" name="Rectangle 1"/>
          <p:cNvSpPr/>
          <p:nvPr/>
        </p:nvSpPr>
        <p:spPr>
          <a:xfrm>
            <a:off x="677774" y="1084019"/>
            <a:ext cx="7689941" cy="1353897"/>
          </a:xfrm>
          <a:prstGeom prst="rect">
            <a:avLst/>
          </a:prstGeom>
        </p:spPr>
        <p:txBody>
          <a:bodyPr wrap="square">
            <a:spAutoFit/>
          </a:bodyPr>
          <a:lstStyle/>
          <a:p>
            <a:pPr algn="just">
              <a:lnSpc>
                <a:spcPct val="150000"/>
              </a:lnSpc>
            </a:pPr>
            <a:r>
              <a:rPr lang="en-US" sz="1900">
                <a:latin typeface="+mn-lt"/>
              </a:rPr>
              <a:t>Lớp 8A gồm 38 học sinh, trong đó có 18 bạn nữ. Có 6 bạn nữ tham gia câu lạc bộ thể thao và 8 bạn nam không tham gia câu lạc bộ thể thao. Chọn ngẫu nhiên một học sinh trong lớp. </a:t>
            </a:r>
          </a:p>
        </p:txBody>
      </p:sp>
      <p:sp>
        <p:nvSpPr>
          <p:cNvPr id="14" name="Oval 13"/>
          <p:cNvSpPr/>
          <p:nvPr/>
        </p:nvSpPr>
        <p:spPr>
          <a:xfrm>
            <a:off x="2918829" y="3898988"/>
            <a:ext cx="571500" cy="506392"/>
          </a:xfrm>
          <a:prstGeom prst="ellipse">
            <a:avLst/>
          </a:prstGeom>
          <a:solidFill>
            <a:srgbClr val="FA8606"/>
          </a:solidFill>
          <a:ln/>
        </p:spPr>
        <p:style>
          <a:lnRef idx="3">
            <a:schemeClr val="lt1"/>
          </a:lnRef>
          <a:fillRef idx="1">
            <a:schemeClr val="accent6"/>
          </a:fillRef>
          <a:effectRef idx="1">
            <a:schemeClr val="accent6"/>
          </a:effectRef>
          <a:fontRef idx="minor">
            <a:schemeClr val="lt1"/>
          </a:fontRef>
        </p:style>
        <p:txBody>
          <a:bodyPr rtlCol="0" anchor="ctr"/>
          <a:lstStyle/>
          <a:p>
            <a:pPr algn="ctr">
              <a:buClrTx/>
              <a:buFontTx/>
              <a:buNone/>
            </a:pPr>
            <a:r>
              <a:rPr lang="en-US" sz="2000" kern="1200">
                <a:solidFill>
                  <a:prstClr val="black"/>
                </a:solidFill>
                <a:ea typeface="Calibri" panose="020F0502020204030204" pitchFamily="34" charset="0"/>
                <a:cs typeface="Arial" panose="020B0604020202020204" pitchFamily="34" charset="0"/>
              </a:rPr>
              <a:t>B</a:t>
            </a:r>
            <a:endParaRPr lang="en-US" sz="2000" kern="120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anim calcmode="lin" valueType="num">
                                      <p:cBhvr>
                                        <p:cTn id="22" dur="500" fill="hold"/>
                                        <p:tgtEl>
                                          <p:spTgt spid="27"/>
                                        </p:tgtEl>
                                        <p:attrNameLst>
                                          <p:attrName>ppt_x</p:attrName>
                                        </p:attrNameLst>
                                      </p:cBhvr>
                                      <p:tavLst>
                                        <p:tav tm="0">
                                          <p:val>
                                            <p:strVal val="#ppt_x"/>
                                          </p:val>
                                        </p:tav>
                                        <p:tav tm="100000">
                                          <p:val>
                                            <p:strVal val="#ppt_x"/>
                                          </p:val>
                                        </p:tav>
                                      </p:tavLst>
                                    </p:anim>
                                    <p:anim calcmode="lin" valueType="num">
                                      <p:cBhvr>
                                        <p:cTn id="23" dur="50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anim calcmode="lin" valueType="num">
                                      <p:cBhvr>
                                        <p:cTn id="27" dur="500" fill="hold"/>
                                        <p:tgtEl>
                                          <p:spTgt spid="37"/>
                                        </p:tgtEl>
                                        <p:attrNameLst>
                                          <p:attrName>ppt_x</p:attrName>
                                        </p:attrNameLst>
                                      </p:cBhvr>
                                      <p:tavLst>
                                        <p:tav tm="0">
                                          <p:val>
                                            <p:strVal val="#ppt_x"/>
                                          </p:val>
                                        </p:tav>
                                        <p:tav tm="100000">
                                          <p:val>
                                            <p:strVal val="#ppt_x"/>
                                          </p:val>
                                        </p:tav>
                                      </p:tavLst>
                                    </p:anim>
                                    <p:anim calcmode="lin" valueType="num">
                                      <p:cBhvr>
                                        <p:cTn id="28" dur="5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ppt_x</p:attrName>
                                        </p:attrNameLst>
                                      </p:cBhvr>
                                      <p:tavLst>
                                        <p:tav tm="0">
                                          <p:val>
                                            <p:strVal val="#ppt_x"/>
                                          </p:val>
                                        </p:tav>
                                        <p:tav tm="100000">
                                          <p:val>
                                            <p:strVal val="#ppt_x"/>
                                          </p:val>
                                        </p:tav>
                                      </p:tavLst>
                                    </p:anim>
                                    <p:anim calcmode="lin" valueType="num">
                                      <p:cBhvr>
                                        <p:cTn id="39" dur="5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anim calcmode="lin" valueType="num">
                                      <p:cBhvr>
                                        <p:cTn id="44" dur="500" fill="hold"/>
                                        <p:tgtEl>
                                          <p:spTgt spid="29"/>
                                        </p:tgtEl>
                                        <p:attrNameLst>
                                          <p:attrName>ppt_x</p:attrName>
                                        </p:attrNameLst>
                                      </p:cBhvr>
                                      <p:tavLst>
                                        <p:tav tm="0">
                                          <p:val>
                                            <p:strVal val="#ppt_x"/>
                                          </p:val>
                                        </p:tav>
                                        <p:tav tm="100000">
                                          <p:val>
                                            <p:strVal val="#ppt_x"/>
                                          </p:val>
                                        </p:tav>
                                      </p:tavLst>
                                    </p:anim>
                                    <p:anim calcmode="lin" valueType="num">
                                      <p:cBhvr>
                                        <p:cTn id="45" dur="500" fill="hold"/>
                                        <p:tgtEl>
                                          <p:spTgt spid="29"/>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strVal val="#ppt_x"/>
                                          </p:val>
                                        </p:tav>
                                        <p:tav tm="100000">
                                          <p:val>
                                            <p:strVal val="#ppt_x"/>
                                          </p:val>
                                        </p:tav>
                                      </p:tavLst>
                                    </p:anim>
                                    <p:anim calcmode="lin" valueType="num">
                                      <p:cBhvr>
                                        <p:cTn id="50" dur="5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anim calcmode="lin" valueType="num">
                                      <p:cBhvr>
                                        <p:cTn id="55" dur="500" fill="hold"/>
                                        <p:tgtEl>
                                          <p:spTgt spid="30"/>
                                        </p:tgtEl>
                                        <p:attrNameLst>
                                          <p:attrName>ppt_x</p:attrName>
                                        </p:attrNameLst>
                                      </p:cBhvr>
                                      <p:tavLst>
                                        <p:tav tm="0">
                                          <p:val>
                                            <p:strVal val="#ppt_x"/>
                                          </p:val>
                                        </p:tav>
                                        <p:tav tm="100000">
                                          <p:val>
                                            <p:strVal val="#ppt_x"/>
                                          </p:val>
                                        </p:tav>
                                      </p:tavLst>
                                    </p:anim>
                                    <p:anim calcmode="lin" valueType="num">
                                      <p:cBhvr>
                                        <p:cTn id="56" dur="500" fill="hold"/>
                                        <p:tgtEl>
                                          <p:spTgt spid="3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anim calcmode="lin" valueType="num">
                                      <p:cBhvr>
                                        <p:cTn id="60" dur="500" fill="hold"/>
                                        <p:tgtEl>
                                          <p:spTgt spid="31"/>
                                        </p:tgtEl>
                                        <p:attrNameLst>
                                          <p:attrName>ppt_x</p:attrName>
                                        </p:attrNameLst>
                                      </p:cBhvr>
                                      <p:tavLst>
                                        <p:tav tm="0">
                                          <p:val>
                                            <p:strVal val="#ppt_x"/>
                                          </p:val>
                                        </p:tav>
                                        <p:tav tm="100000">
                                          <p:val>
                                            <p:strVal val="#ppt_x"/>
                                          </p:val>
                                        </p:tav>
                                      </p:tavLst>
                                    </p:anim>
                                    <p:anim calcmode="lin" valueType="num">
                                      <p:cBhvr>
                                        <p:cTn id="61"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barn(inVertical)">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27" grpId="0"/>
      <p:bldP spid="28" grpId="0"/>
      <p:bldP spid="29" grpId="0"/>
      <p:bldP spid="30" grpId="0"/>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1"/>
          <p:cNvSpPr/>
          <p:nvPr/>
        </p:nvSpPr>
        <p:spPr>
          <a:xfrm>
            <a:off x="7465818" y="453368"/>
            <a:ext cx="1183500" cy="118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0" name="Google Shape;590;p51"/>
          <p:cNvGrpSpPr/>
          <p:nvPr/>
        </p:nvGrpSpPr>
        <p:grpSpPr>
          <a:xfrm>
            <a:off x="1138119" y="1388216"/>
            <a:ext cx="6868045" cy="2880261"/>
            <a:chOff x="2190875" y="4042262"/>
            <a:chExt cx="4762200" cy="943327"/>
          </a:xfrm>
        </p:grpSpPr>
        <p:sp>
          <p:nvSpPr>
            <p:cNvPr id="591" name="Google Shape;591;p51"/>
            <p:cNvSpPr/>
            <p:nvPr/>
          </p:nvSpPr>
          <p:spPr>
            <a:xfrm>
              <a:off x="2190875" y="4341189"/>
              <a:ext cx="4762200" cy="64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2" name="Google Shape;592;p51"/>
            <p:cNvSpPr/>
            <p:nvPr/>
          </p:nvSpPr>
          <p:spPr>
            <a:xfrm>
              <a:off x="2190875" y="4191726"/>
              <a:ext cx="4762200" cy="6444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3" name="Google Shape;593;p51"/>
            <p:cNvSpPr/>
            <p:nvPr/>
          </p:nvSpPr>
          <p:spPr>
            <a:xfrm>
              <a:off x="2190875" y="4042262"/>
              <a:ext cx="4762200" cy="64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94" name="Google Shape;594;p51"/>
          <p:cNvGrpSpPr/>
          <p:nvPr/>
        </p:nvGrpSpPr>
        <p:grpSpPr>
          <a:xfrm>
            <a:off x="7891101" y="3776974"/>
            <a:ext cx="935700" cy="1183500"/>
            <a:chOff x="7833000" y="1146450"/>
            <a:chExt cx="935700" cy="1183500"/>
          </a:xfrm>
        </p:grpSpPr>
        <p:sp>
          <p:nvSpPr>
            <p:cNvPr id="595" name="Google Shape;595;p51"/>
            <p:cNvSpPr/>
            <p:nvPr/>
          </p:nvSpPr>
          <p:spPr>
            <a:xfrm>
              <a:off x="7833000" y="1146450"/>
              <a:ext cx="935700" cy="1183500"/>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1"/>
            <p:cNvSpPr/>
            <p:nvPr/>
          </p:nvSpPr>
          <p:spPr>
            <a:xfrm rot="2700000">
              <a:off x="8068209" y="1443963"/>
              <a:ext cx="465418" cy="588454"/>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51"/>
          <p:cNvGrpSpPr/>
          <p:nvPr/>
        </p:nvGrpSpPr>
        <p:grpSpPr>
          <a:xfrm>
            <a:off x="540020" y="666871"/>
            <a:ext cx="598099" cy="756493"/>
            <a:chOff x="7833000" y="1146450"/>
            <a:chExt cx="935700" cy="1183500"/>
          </a:xfrm>
        </p:grpSpPr>
        <p:sp>
          <p:nvSpPr>
            <p:cNvPr id="603" name="Google Shape;603;p51"/>
            <p:cNvSpPr/>
            <p:nvPr/>
          </p:nvSpPr>
          <p:spPr>
            <a:xfrm>
              <a:off x="7833000" y="1146450"/>
              <a:ext cx="935700" cy="1183500"/>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1"/>
            <p:cNvSpPr/>
            <p:nvPr/>
          </p:nvSpPr>
          <p:spPr>
            <a:xfrm rot="2700000">
              <a:off x="8068209" y="1443963"/>
              <a:ext cx="465418" cy="588454"/>
            </a:xfrm>
            <a:prstGeom prst="star4">
              <a:avLst>
                <a:gd name="adj" fmla="val 49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623968" y="1595652"/>
            <a:ext cx="5872038" cy="1608325"/>
          </a:xfrm>
          <a:prstGeom prst="rect">
            <a:avLst/>
          </a:prstGeom>
        </p:spPr>
        <p:txBody>
          <a:bodyPr wrap="square">
            <a:spAutoFit/>
          </a:bodyPr>
          <a:lstStyle/>
          <a:p>
            <a:pPr algn="ctr">
              <a:lnSpc>
                <a:spcPct val="150000"/>
              </a:lnSpc>
            </a:pPr>
            <a:r>
              <a:rPr lang="en-US" sz="3500" b="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3500" b="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3500" b="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3500" b="1">
              <a:ln w="0"/>
              <a:solidFill>
                <a:schemeClr val="tx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15" name="TextBox 12"/>
          <p:cNvSpPr txBox="1"/>
          <p:nvPr/>
        </p:nvSpPr>
        <p:spPr>
          <a:xfrm>
            <a:off x="989397" y="596647"/>
            <a:ext cx="7066693" cy="405817"/>
          </a:xfrm>
          <a:prstGeom prst="rect">
            <a:avLst/>
          </a:prstGeom>
        </p:spPr>
        <p:txBody>
          <a:bodyPr lIns="0" tIns="0" rIns="0" bIns="0" rtlCol="0" anchor="t">
            <a:spAutoFit/>
          </a:bodyPr>
          <a:lstStyle/>
          <a:p>
            <a:pPr marL="0" marR="0" lvl="0" indent="0" algn="ctr" defTabSz="914400" rtl="0" eaLnBrk="1" fontAlgn="auto" latinLnBrk="0" hangingPunct="1">
              <a:lnSpc>
                <a:spcPts val="3438"/>
              </a:lnSpc>
              <a:spcBef>
                <a:spcPts val="0"/>
              </a:spcBef>
              <a:spcAft>
                <a:spcPts val="0"/>
              </a:spcAft>
              <a:buClrTx/>
              <a:buSzTx/>
              <a:buFont typeface="Arial"/>
              <a:buNone/>
              <a:tabLst/>
              <a:defRPr/>
            </a:pPr>
            <a:r>
              <a:rPr kumimoji="0" lang="en-US" sz="27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sp>
        <p:nvSpPr>
          <p:cNvPr id="4" name="Rectangle 3"/>
          <p:cNvSpPr/>
          <p:nvPr/>
        </p:nvSpPr>
        <p:spPr>
          <a:xfrm>
            <a:off x="677774" y="2514730"/>
            <a:ext cx="7689941" cy="969496"/>
          </a:xfrm>
          <a:prstGeom prst="rect">
            <a:avLst/>
          </a:prstGeom>
        </p:spPr>
        <p:txBody>
          <a:bodyPr wrap="square">
            <a:spAutoFit/>
          </a:bodyPr>
          <a:lstStyle/>
          <a:p>
            <a:pPr lvl="0" algn="just">
              <a:lnSpc>
                <a:spcPct val="150000"/>
              </a:lnSpc>
            </a:pPr>
            <a:r>
              <a:rPr kumimoji="0" lang="nl-NL" sz="19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8.19.</a:t>
            </a:r>
            <a:r>
              <a:rPr kumimoji="0" lang="nl-NL" sz="19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lang="en-US" sz="1900">
                <a:latin typeface="Arial" panose="020B0604020202020204" pitchFamily="34" charset="0"/>
                <a:ea typeface="Times New Roman" panose="02020603050405020304" pitchFamily="18" charset="0"/>
              </a:rPr>
              <a:t>Xác suất để học sinh đó là một bạn </a:t>
            </a:r>
            <a:r>
              <a:rPr lang="en-US" sz="1900" b="1">
                <a:latin typeface="Arial" panose="020B0604020202020204" pitchFamily="34" charset="0"/>
                <a:ea typeface="Times New Roman" panose="02020603050405020304" pitchFamily="18" charset="0"/>
              </a:rPr>
              <a:t>không</a:t>
            </a:r>
            <a:r>
              <a:rPr lang="en-US" sz="1900">
                <a:latin typeface="Arial" panose="020B0604020202020204" pitchFamily="34" charset="0"/>
                <a:ea typeface="Times New Roman" panose="02020603050405020304" pitchFamily="18" charset="0"/>
              </a:rPr>
              <a:t> tham gia câu lạc bộ thể thao là</a:t>
            </a:r>
            <a:endParaRPr kumimoji="0" lang="en-US" sz="19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endParaRPr>
          </a:p>
        </p:txBody>
      </p:sp>
      <mc:AlternateContent xmlns:mc="http://schemas.openxmlformats.org/markup-compatibility/2006" xmlns:a14="http://schemas.microsoft.com/office/drawing/2010/main">
        <mc:Choice Requires="a14">
          <p:sp>
            <p:nvSpPr>
              <p:cNvPr id="27" name="Rectangle 26"/>
              <p:cNvSpPr/>
              <p:nvPr/>
            </p:nvSpPr>
            <p:spPr>
              <a:xfrm>
                <a:off x="1178280" y="3790614"/>
                <a:ext cx="1020158" cy="6685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m:t>
                          </m:r>
                        </m:num>
                        <m:den>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2</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27" name="Rectangle 26"/>
              <p:cNvSpPr>
                <a:spLocks noRot="1" noChangeAspect="1" noMove="1" noResize="1" noEditPoints="1" noAdjustHandles="1" noChangeArrowheads="1" noChangeShapeType="1" noTextEdit="1"/>
              </p:cNvSpPr>
              <p:nvPr/>
            </p:nvSpPr>
            <p:spPr>
              <a:xfrm>
                <a:off x="1178280" y="3790614"/>
                <a:ext cx="1020158" cy="6685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3708127" y="3826142"/>
                <a:ext cx="540533" cy="67056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2</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19</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28" name="Rectangle 27"/>
              <p:cNvSpPr>
                <a:spLocks noRot="1" noChangeAspect="1" noMove="1" noResize="1" noEditPoints="1" noAdjustHandles="1" noChangeArrowheads="1" noChangeShapeType="1" noTextEdit="1"/>
              </p:cNvSpPr>
              <p:nvPr/>
            </p:nvSpPr>
            <p:spPr>
              <a:xfrm>
                <a:off x="3708127" y="3826142"/>
                <a:ext cx="540533" cy="67056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895310" y="3819200"/>
                <a:ext cx="540533" cy="6685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3</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21</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29" name="Rectangle 28"/>
              <p:cNvSpPr>
                <a:spLocks noRot="1" noChangeAspect="1" noMove="1" noResize="1" noEditPoints="1" noAdjustHandles="1" noChangeArrowheads="1" noChangeShapeType="1" noTextEdit="1"/>
              </p:cNvSpPr>
              <p:nvPr/>
            </p:nvSpPr>
            <p:spPr>
              <a:xfrm>
                <a:off x="5895310" y="3819200"/>
                <a:ext cx="540533" cy="66851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7947365" y="3617355"/>
                <a:ext cx="540533" cy="1007905"/>
              </a:xfrm>
              <a:prstGeom prst="rect">
                <a:avLst/>
              </a:prstGeom>
            </p:spPr>
            <p:txBody>
              <a:bodyPr wrap="none">
                <a:spAutoFit/>
              </a:bodyPr>
              <a:lstStyle/>
              <a:p>
                <a:pPr marL="0" marR="0" lvl="0" indent="0" algn="l" defTabSz="914400" rtl="0" eaLnBrk="1" fontAlgn="auto" latinLnBrk="0" hangingPunct="1">
                  <a:lnSpc>
                    <a:spcPct val="150000"/>
                  </a:lnSpc>
                  <a:spcBef>
                    <a:spcPts val="300"/>
                  </a:spcBef>
                  <a:spcAft>
                    <a:spcPts val="400"/>
                  </a:spcAft>
                  <a:buClrTx/>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19</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30" name="Rectangle 29"/>
              <p:cNvSpPr>
                <a:spLocks noRot="1" noChangeAspect="1" noMove="1" noResize="1" noEditPoints="1" noAdjustHandles="1" noChangeArrowheads="1" noChangeShapeType="1" noTextEdit="1"/>
              </p:cNvSpPr>
              <p:nvPr/>
            </p:nvSpPr>
            <p:spPr>
              <a:xfrm>
                <a:off x="7947365" y="3617355"/>
                <a:ext cx="540533" cy="1007905"/>
              </a:xfrm>
              <a:prstGeom prst="rect">
                <a:avLst/>
              </a:prstGeom>
              <a:blipFill>
                <a:blip r:embed="rId6"/>
                <a:stretch>
                  <a:fillRect/>
                </a:stretch>
              </a:blipFill>
            </p:spPr>
            <p:txBody>
              <a:bodyPr/>
              <a:lstStyle/>
              <a:p>
                <a:r>
                  <a:rPr lang="en-US">
                    <a:noFill/>
                  </a:rPr>
                  <a:t> </a:t>
                </a:r>
              </a:p>
            </p:txBody>
          </p:sp>
        </mc:Fallback>
      </mc:AlternateContent>
      <p:pic>
        <p:nvPicPr>
          <p:cNvPr id="31" name="Picture 30"/>
          <p:cNvPicPr>
            <a:picLocks noChangeAspect="1"/>
          </p:cNvPicPr>
          <p:nvPr/>
        </p:nvPicPr>
        <p:blipFill>
          <a:blip r:embed="rId7"/>
          <a:stretch>
            <a:fillRect/>
          </a:stretch>
        </p:blipFill>
        <p:spPr>
          <a:xfrm>
            <a:off x="7242491" y="3883549"/>
            <a:ext cx="618798" cy="597460"/>
          </a:xfrm>
          <a:prstGeom prst="rect">
            <a:avLst/>
          </a:prstGeom>
        </p:spPr>
      </p:pic>
      <p:sp>
        <p:nvSpPr>
          <p:cNvPr id="32" name="Oval 31"/>
          <p:cNvSpPr/>
          <p:nvPr/>
        </p:nvSpPr>
        <p:spPr>
          <a:xfrm>
            <a:off x="7289789" y="3916543"/>
            <a:ext cx="571500" cy="506392"/>
          </a:xfrm>
          <a:prstGeom prst="ellipse">
            <a:avLst/>
          </a:prstGeom>
          <a:solidFill>
            <a:srgbClr val="FA8606"/>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D</a:t>
            </a:r>
            <a:endParaRPr kumimoji="0" lang="en-US" sz="2000" b="0" i="0" u="none" strike="noStrike" kern="1200" cap="none" spc="0" normalizeH="0" baseline="0" noProof="0">
              <a:ln>
                <a:noFill/>
              </a:ln>
              <a:solidFill>
                <a:prstClr val="black"/>
              </a:solidFill>
              <a:effectLst/>
              <a:uLnTx/>
              <a:uFillTx/>
              <a:latin typeface="Arial"/>
              <a:ea typeface="+mn-ea"/>
              <a:cs typeface="+mn-cs"/>
              <a:sym typeface="Arial"/>
            </a:endParaRPr>
          </a:p>
        </p:txBody>
      </p:sp>
      <p:pic>
        <p:nvPicPr>
          <p:cNvPr id="34" name="Picture 33"/>
          <p:cNvPicPr>
            <a:picLocks noChangeAspect="1"/>
          </p:cNvPicPr>
          <p:nvPr/>
        </p:nvPicPr>
        <p:blipFill>
          <a:blip r:embed="rId8"/>
          <a:stretch>
            <a:fillRect/>
          </a:stretch>
        </p:blipFill>
        <p:spPr>
          <a:xfrm>
            <a:off x="2895180" y="3886597"/>
            <a:ext cx="618798" cy="597460"/>
          </a:xfrm>
          <a:prstGeom prst="rect">
            <a:avLst/>
          </a:prstGeom>
        </p:spPr>
      </p:pic>
      <p:pic>
        <p:nvPicPr>
          <p:cNvPr id="37" name="Picture 36"/>
          <p:cNvPicPr>
            <a:picLocks noChangeAspect="1"/>
          </p:cNvPicPr>
          <p:nvPr/>
        </p:nvPicPr>
        <p:blipFill>
          <a:blip r:embed="rId9"/>
          <a:stretch>
            <a:fillRect/>
          </a:stretch>
        </p:blipFill>
        <p:spPr>
          <a:xfrm>
            <a:off x="766693" y="3883549"/>
            <a:ext cx="618798" cy="600508"/>
          </a:xfrm>
          <a:prstGeom prst="rect">
            <a:avLst/>
          </a:prstGeom>
        </p:spPr>
      </p:pic>
      <p:pic>
        <p:nvPicPr>
          <p:cNvPr id="40" name="Picture 39"/>
          <p:cNvPicPr>
            <a:picLocks noChangeAspect="1"/>
          </p:cNvPicPr>
          <p:nvPr/>
        </p:nvPicPr>
        <p:blipFill>
          <a:blip r:embed="rId10"/>
          <a:stretch>
            <a:fillRect/>
          </a:stretch>
        </p:blipFill>
        <p:spPr>
          <a:xfrm>
            <a:off x="5149576" y="3886597"/>
            <a:ext cx="621846" cy="597460"/>
          </a:xfrm>
          <a:prstGeom prst="rect">
            <a:avLst/>
          </a:prstGeom>
        </p:spPr>
      </p:pic>
      <p:sp>
        <p:nvSpPr>
          <p:cNvPr id="2" name="Rectangle 1"/>
          <p:cNvSpPr/>
          <p:nvPr/>
        </p:nvSpPr>
        <p:spPr>
          <a:xfrm>
            <a:off x="677774" y="1084019"/>
            <a:ext cx="7689941" cy="135389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000000"/>
                </a:solidFill>
                <a:effectLst/>
                <a:uLnTx/>
                <a:uFillTx/>
                <a:latin typeface="Arial"/>
                <a:cs typeface="Arial"/>
                <a:sym typeface="Arial"/>
              </a:rPr>
              <a:t>Lớp 8A gồm 38 học sinh, trong đó có 18 bạn nữ. Có 6 bạn nữ tham gia câu lạc bộ thể thao và 8 bạn nam không tham gia câu lạc bộ thể thao. Chọn ngẫu nhiên một học sinh trong lớp. </a:t>
            </a:r>
          </a:p>
        </p:txBody>
      </p:sp>
    </p:spTree>
    <p:extLst>
      <p:ext uri="{BB962C8B-B14F-4D97-AF65-F5344CB8AC3E}">
        <p14:creationId xmlns:p14="http://schemas.microsoft.com/office/powerpoint/2010/main" val="375732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anim calcmode="lin" valueType="num">
                                      <p:cBhvr>
                                        <p:cTn id="12" dur="500" fill="hold"/>
                                        <p:tgtEl>
                                          <p:spTgt spid="37"/>
                                        </p:tgtEl>
                                        <p:attrNameLst>
                                          <p:attrName>ppt_x</p:attrName>
                                        </p:attrNameLst>
                                      </p:cBhvr>
                                      <p:tavLst>
                                        <p:tav tm="0">
                                          <p:val>
                                            <p:strVal val="#ppt_x"/>
                                          </p:val>
                                        </p:tav>
                                        <p:tav tm="100000">
                                          <p:val>
                                            <p:strVal val="#ppt_x"/>
                                          </p:val>
                                        </p:tav>
                                      </p:tavLst>
                                    </p:anim>
                                    <p:anim calcmode="lin" valueType="num">
                                      <p:cBhvr>
                                        <p:cTn id="13" dur="5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strVal val="#ppt_x"/>
                                          </p:val>
                                        </p:tav>
                                        <p:tav tm="100000">
                                          <p:val>
                                            <p:strVal val="#ppt_x"/>
                                          </p:val>
                                        </p:tav>
                                      </p:tavLst>
                                    </p:anim>
                                    <p:anim calcmode="lin" valueType="num">
                                      <p:cBhvr>
                                        <p:cTn id="18" dur="5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anim calcmode="lin" valueType="num">
                                      <p:cBhvr>
                                        <p:cTn id="23" dur="500" fill="hold"/>
                                        <p:tgtEl>
                                          <p:spTgt spid="34"/>
                                        </p:tgtEl>
                                        <p:attrNameLst>
                                          <p:attrName>ppt_x</p:attrName>
                                        </p:attrNameLst>
                                      </p:cBhvr>
                                      <p:tavLst>
                                        <p:tav tm="0">
                                          <p:val>
                                            <p:strVal val="#ppt_x"/>
                                          </p:val>
                                        </p:tav>
                                        <p:tav tm="100000">
                                          <p:val>
                                            <p:strVal val="#ppt_x"/>
                                          </p:val>
                                        </p:tav>
                                      </p:tavLst>
                                    </p:anim>
                                    <p:anim calcmode="lin" valueType="num">
                                      <p:cBhvr>
                                        <p:cTn id="24" dur="5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strVal val="#ppt_x"/>
                                          </p:val>
                                        </p:tav>
                                        <p:tav tm="100000">
                                          <p:val>
                                            <p:strVal val="#ppt_x"/>
                                          </p:val>
                                        </p:tav>
                                      </p:tavLst>
                                    </p:anim>
                                    <p:anim calcmode="lin" valueType="num">
                                      <p:cBhvr>
                                        <p:cTn id="35" dur="500" fill="hold"/>
                                        <p:tgtEl>
                                          <p:spTgt spid="4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anim calcmode="lin" valueType="num">
                                      <p:cBhvr>
                                        <p:cTn id="39" dur="500" fill="hold"/>
                                        <p:tgtEl>
                                          <p:spTgt spid="29"/>
                                        </p:tgtEl>
                                        <p:attrNameLst>
                                          <p:attrName>ppt_x</p:attrName>
                                        </p:attrNameLst>
                                      </p:cBhvr>
                                      <p:tavLst>
                                        <p:tav tm="0">
                                          <p:val>
                                            <p:strVal val="#ppt_x"/>
                                          </p:val>
                                        </p:tav>
                                        <p:tav tm="100000">
                                          <p:val>
                                            <p:strVal val="#ppt_x"/>
                                          </p:val>
                                        </p:tav>
                                      </p:tavLst>
                                    </p:anim>
                                    <p:anim calcmode="lin" valueType="num">
                                      <p:cBhvr>
                                        <p:cTn id="40" dur="500" fill="hold"/>
                                        <p:tgtEl>
                                          <p:spTgt spid="29"/>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anim calcmode="lin" valueType="num">
                                      <p:cBhvr>
                                        <p:cTn id="45" dur="500" fill="hold"/>
                                        <p:tgtEl>
                                          <p:spTgt spid="31"/>
                                        </p:tgtEl>
                                        <p:attrNameLst>
                                          <p:attrName>ppt_x</p:attrName>
                                        </p:attrNameLst>
                                      </p:cBhvr>
                                      <p:tavLst>
                                        <p:tav tm="0">
                                          <p:val>
                                            <p:strVal val="#ppt_x"/>
                                          </p:val>
                                        </p:tav>
                                        <p:tav tm="100000">
                                          <p:val>
                                            <p:strVal val="#ppt_x"/>
                                          </p:val>
                                        </p:tav>
                                      </p:tavLst>
                                    </p:anim>
                                    <p:anim calcmode="lin" valueType="num">
                                      <p:cBhvr>
                                        <p:cTn id="46" dur="500" fill="hold"/>
                                        <p:tgtEl>
                                          <p:spTgt spid="3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anim calcmode="lin" valueType="num">
                                      <p:cBhvr>
                                        <p:cTn id="50" dur="500" fill="hold"/>
                                        <p:tgtEl>
                                          <p:spTgt spid="30"/>
                                        </p:tgtEl>
                                        <p:attrNameLst>
                                          <p:attrName>ppt_x</p:attrName>
                                        </p:attrNameLst>
                                      </p:cBhvr>
                                      <p:tavLst>
                                        <p:tav tm="0">
                                          <p:val>
                                            <p:strVal val="#ppt_x"/>
                                          </p:val>
                                        </p:tav>
                                        <p:tav tm="100000">
                                          <p:val>
                                            <p:strVal val="#ppt_x"/>
                                          </p:val>
                                        </p:tav>
                                      </p:tavLst>
                                    </p:anim>
                                    <p:anim calcmode="lin" valueType="num">
                                      <p:cBhvr>
                                        <p:cTn id="51"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15" name="TextBox 12"/>
          <p:cNvSpPr txBox="1"/>
          <p:nvPr/>
        </p:nvSpPr>
        <p:spPr>
          <a:xfrm>
            <a:off x="989397" y="596647"/>
            <a:ext cx="7066693" cy="405817"/>
          </a:xfrm>
          <a:prstGeom prst="rect">
            <a:avLst/>
          </a:prstGeom>
        </p:spPr>
        <p:txBody>
          <a:bodyPr lIns="0" tIns="0" rIns="0" bIns="0" rtlCol="0" anchor="t">
            <a:spAutoFit/>
          </a:bodyPr>
          <a:lstStyle/>
          <a:p>
            <a:pPr marL="0" marR="0" lvl="0" indent="0" algn="ctr" defTabSz="914400" rtl="0" eaLnBrk="1" fontAlgn="auto" latinLnBrk="0" hangingPunct="1">
              <a:lnSpc>
                <a:spcPts val="3438"/>
              </a:lnSpc>
              <a:spcBef>
                <a:spcPts val="0"/>
              </a:spcBef>
              <a:spcAft>
                <a:spcPts val="0"/>
              </a:spcAft>
              <a:buClrTx/>
              <a:buSzTx/>
              <a:buFont typeface="Arial"/>
              <a:buNone/>
              <a:tabLst/>
              <a:defRPr/>
            </a:pPr>
            <a:r>
              <a:rPr kumimoji="0" lang="en-US" sz="27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sp>
        <p:nvSpPr>
          <p:cNvPr id="4" name="Rectangle 3"/>
          <p:cNvSpPr/>
          <p:nvPr/>
        </p:nvSpPr>
        <p:spPr>
          <a:xfrm>
            <a:off x="677774" y="2680758"/>
            <a:ext cx="5780554" cy="530915"/>
          </a:xfrm>
          <a:prstGeom prst="rect">
            <a:avLst/>
          </a:prstGeom>
        </p:spPr>
        <p:txBody>
          <a:bodyPr wrap="square">
            <a:spAutoFit/>
          </a:bodyPr>
          <a:lstStyle/>
          <a:p>
            <a:pPr lvl="0" algn="just">
              <a:lnSpc>
                <a:spcPct val="150000"/>
              </a:lnSpc>
            </a:pPr>
            <a:r>
              <a:rPr kumimoji="0" lang="nl-NL" sz="19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8.20.</a:t>
            </a:r>
            <a:r>
              <a:rPr kumimoji="0" lang="nl-NL" sz="19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lang="vi-VN" sz="1900">
                <a:latin typeface="Arial" panose="020B0604020202020204" pitchFamily="34" charset="0"/>
                <a:ea typeface="Times New Roman" panose="02020603050405020304" pitchFamily="18" charset="0"/>
              </a:rPr>
              <a:t>Xác suất để lấy được quả cầu màu tím là</a:t>
            </a:r>
          </a:p>
        </p:txBody>
      </p:sp>
      <mc:AlternateContent xmlns:mc="http://schemas.openxmlformats.org/markup-compatibility/2006" xmlns:a14="http://schemas.microsoft.com/office/drawing/2010/main">
        <mc:Choice Requires="a14">
          <p:sp>
            <p:nvSpPr>
              <p:cNvPr id="27" name="Rectangle 26"/>
              <p:cNvSpPr/>
              <p:nvPr/>
            </p:nvSpPr>
            <p:spPr>
              <a:xfrm>
                <a:off x="1110825" y="3663199"/>
                <a:ext cx="1020158" cy="6685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62</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117</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27" name="Rectangle 26"/>
              <p:cNvSpPr>
                <a:spLocks noRot="1" noChangeAspect="1" noMove="1" noResize="1" noEditPoints="1" noAdjustHandles="1" noChangeArrowheads="1" noChangeShapeType="1" noTextEdit="1"/>
              </p:cNvSpPr>
              <p:nvPr/>
            </p:nvSpPr>
            <p:spPr>
              <a:xfrm>
                <a:off x="1110825" y="3663199"/>
                <a:ext cx="1020158" cy="6685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3640672" y="3698727"/>
                <a:ext cx="683199" cy="66941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60</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117</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28" name="Rectangle 27"/>
              <p:cNvSpPr>
                <a:spLocks noRot="1" noChangeAspect="1" noMove="1" noResize="1" noEditPoints="1" noAdjustHandles="1" noChangeArrowheads="1" noChangeShapeType="1" noTextEdit="1"/>
              </p:cNvSpPr>
              <p:nvPr/>
            </p:nvSpPr>
            <p:spPr>
              <a:xfrm>
                <a:off x="3640672" y="3698727"/>
                <a:ext cx="683199" cy="66941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827855" y="3691785"/>
                <a:ext cx="683200" cy="67056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6</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3</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118</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29" name="Rectangle 28"/>
              <p:cNvSpPr>
                <a:spLocks noRot="1" noChangeAspect="1" noMove="1" noResize="1" noEditPoints="1" noAdjustHandles="1" noChangeArrowheads="1" noChangeShapeType="1" noTextEdit="1"/>
              </p:cNvSpPr>
              <p:nvPr/>
            </p:nvSpPr>
            <p:spPr>
              <a:xfrm>
                <a:off x="5827855" y="3691785"/>
                <a:ext cx="683200" cy="67056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7879910" y="3489940"/>
                <a:ext cx="683200" cy="1020408"/>
              </a:xfrm>
              <a:prstGeom prst="rect">
                <a:avLst/>
              </a:prstGeom>
            </p:spPr>
            <p:txBody>
              <a:bodyPr wrap="none">
                <a:spAutoFit/>
              </a:bodyPr>
              <a:lstStyle/>
              <a:p>
                <a:pPr marL="0" marR="0" lvl="0" indent="0" algn="l" defTabSz="914400" rtl="0" eaLnBrk="1" fontAlgn="auto" latinLnBrk="0" hangingPunct="1">
                  <a:lnSpc>
                    <a:spcPct val="150000"/>
                  </a:lnSpc>
                  <a:spcBef>
                    <a:spcPts val="300"/>
                  </a:spcBef>
                  <a:spcAft>
                    <a:spcPts val="400"/>
                  </a:spcAft>
                  <a:buClrTx/>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65</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118</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30" name="Rectangle 29"/>
              <p:cNvSpPr>
                <a:spLocks noRot="1" noChangeAspect="1" noMove="1" noResize="1" noEditPoints="1" noAdjustHandles="1" noChangeArrowheads="1" noChangeShapeType="1" noTextEdit="1"/>
              </p:cNvSpPr>
              <p:nvPr/>
            </p:nvSpPr>
            <p:spPr>
              <a:xfrm>
                <a:off x="7879910" y="3489940"/>
                <a:ext cx="683200" cy="1020408"/>
              </a:xfrm>
              <a:prstGeom prst="rect">
                <a:avLst/>
              </a:prstGeom>
              <a:blipFill>
                <a:blip r:embed="rId6"/>
                <a:stretch>
                  <a:fillRect/>
                </a:stretch>
              </a:blipFill>
            </p:spPr>
            <p:txBody>
              <a:bodyPr/>
              <a:lstStyle/>
              <a:p>
                <a:r>
                  <a:rPr lang="en-US">
                    <a:noFill/>
                  </a:rPr>
                  <a:t> </a:t>
                </a:r>
              </a:p>
            </p:txBody>
          </p:sp>
        </mc:Fallback>
      </mc:AlternateContent>
      <p:pic>
        <p:nvPicPr>
          <p:cNvPr id="31" name="Picture 30"/>
          <p:cNvPicPr>
            <a:picLocks noChangeAspect="1"/>
          </p:cNvPicPr>
          <p:nvPr/>
        </p:nvPicPr>
        <p:blipFill>
          <a:blip r:embed="rId7"/>
          <a:stretch>
            <a:fillRect/>
          </a:stretch>
        </p:blipFill>
        <p:spPr>
          <a:xfrm>
            <a:off x="7175036" y="3756134"/>
            <a:ext cx="618798" cy="597460"/>
          </a:xfrm>
          <a:prstGeom prst="rect">
            <a:avLst/>
          </a:prstGeom>
        </p:spPr>
      </p:pic>
      <p:pic>
        <p:nvPicPr>
          <p:cNvPr id="34" name="Picture 33"/>
          <p:cNvPicPr>
            <a:picLocks noChangeAspect="1"/>
          </p:cNvPicPr>
          <p:nvPr/>
        </p:nvPicPr>
        <p:blipFill>
          <a:blip r:embed="rId8"/>
          <a:stretch>
            <a:fillRect/>
          </a:stretch>
        </p:blipFill>
        <p:spPr>
          <a:xfrm>
            <a:off x="2827725" y="3759182"/>
            <a:ext cx="618798" cy="597460"/>
          </a:xfrm>
          <a:prstGeom prst="rect">
            <a:avLst/>
          </a:prstGeom>
        </p:spPr>
      </p:pic>
      <p:pic>
        <p:nvPicPr>
          <p:cNvPr id="37" name="Picture 36"/>
          <p:cNvPicPr>
            <a:picLocks noChangeAspect="1"/>
          </p:cNvPicPr>
          <p:nvPr/>
        </p:nvPicPr>
        <p:blipFill>
          <a:blip r:embed="rId9"/>
          <a:stretch>
            <a:fillRect/>
          </a:stretch>
        </p:blipFill>
        <p:spPr>
          <a:xfrm>
            <a:off x="699238" y="3756134"/>
            <a:ext cx="618798" cy="600508"/>
          </a:xfrm>
          <a:prstGeom prst="rect">
            <a:avLst/>
          </a:prstGeom>
        </p:spPr>
      </p:pic>
      <p:pic>
        <p:nvPicPr>
          <p:cNvPr id="40" name="Picture 39"/>
          <p:cNvPicPr>
            <a:picLocks noChangeAspect="1"/>
          </p:cNvPicPr>
          <p:nvPr/>
        </p:nvPicPr>
        <p:blipFill>
          <a:blip r:embed="rId10"/>
          <a:stretch>
            <a:fillRect/>
          </a:stretch>
        </p:blipFill>
        <p:spPr>
          <a:xfrm>
            <a:off x="5082121" y="3759182"/>
            <a:ext cx="621846" cy="597460"/>
          </a:xfrm>
          <a:prstGeom prst="rect">
            <a:avLst/>
          </a:prstGeom>
        </p:spPr>
      </p:pic>
      <p:sp>
        <p:nvSpPr>
          <p:cNvPr id="2" name="Rectangle 1"/>
          <p:cNvSpPr/>
          <p:nvPr/>
        </p:nvSpPr>
        <p:spPr>
          <a:xfrm>
            <a:off x="677774" y="1158969"/>
            <a:ext cx="7689941" cy="1353897"/>
          </a:xfrm>
          <a:prstGeom prst="rect">
            <a:avLst/>
          </a:prstGeom>
        </p:spPr>
        <p:txBody>
          <a:bodyPr wrap="square">
            <a:spAutoFit/>
          </a:bodyPr>
          <a:lstStyle/>
          <a:p>
            <a:pPr lvl="0" algn="just">
              <a:lnSpc>
                <a:spcPct val="150000"/>
              </a:lnSpc>
            </a:pPr>
            <a:r>
              <a:rPr lang="vi-VN" sz="1900"/>
              <a:t>Một túi đựng các quả cầu giống hệt nhau, chỉ khác màu, trong đó có 26 quả màu đỏ, 62 quả màu tím, 8 quả màu vàng, 9 quả màu trắng và 12 quả màu đen. Lấy ngẫu nhiên một quả cầu trong túi. </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
        <p:nvSpPr>
          <p:cNvPr id="14" name="Oval 13"/>
          <p:cNvSpPr/>
          <p:nvPr/>
        </p:nvSpPr>
        <p:spPr>
          <a:xfrm>
            <a:off x="722887" y="3756134"/>
            <a:ext cx="571500" cy="506392"/>
          </a:xfrm>
          <a:prstGeom prst="ellipse">
            <a:avLst/>
          </a:prstGeom>
          <a:solidFill>
            <a:srgbClr val="FA8606"/>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A</a:t>
            </a:r>
            <a:endParaRPr kumimoji="0" lang="en-US" sz="2000" b="0" i="0" u="none" strike="noStrike" kern="1200" cap="none" spc="0"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71096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strVal val="#ppt_x"/>
                                          </p:val>
                                        </p:tav>
                                        <p:tav tm="100000">
                                          <p:val>
                                            <p:strVal val="#ppt_x"/>
                                          </p:val>
                                        </p:tav>
                                      </p:tavLst>
                                    </p:anim>
                                    <p:anim calcmode="lin" valueType="num">
                                      <p:cBhvr>
                                        <p:cTn id="18" dur="5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anim calcmode="lin" valueType="num">
                                      <p:cBhvr>
                                        <p:cTn id="22" dur="500" fill="hold"/>
                                        <p:tgtEl>
                                          <p:spTgt spid="37"/>
                                        </p:tgtEl>
                                        <p:attrNameLst>
                                          <p:attrName>ppt_x</p:attrName>
                                        </p:attrNameLst>
                                      </p:cBhvr>
                                      <p:tavLst>
                                        <p:tav tm="0">
                                          <p:val>
                                            <p:strVal val="#ppt_x"/>
                                          </p:val>
                                        </p:tav>
                                        <p:tav tm="100000">
                                          <p:val>
                                            <p:strVal val="#ppt_x"/>
                                          </p:val>
                                        </p:tav>
                                      </p:tavLst>
                                    </p:anim>
                                    <p:anim calcmode="lin" valueType="num">
                                      <p:cBhvr>
                                        <p:cTn id="23" dur="500" fill="hold"/>
                                        <p:tgtEl>
                                          <p:spTgt spid="37"/>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anim calcmode="lin" valueType="num">
                                      <p:cBhvr>
                                        <p:cTn id="33" dur="500" fill="hold"/>
                                        <p:tgtEl>
                                          <p:spTgt spid="34"/>
                                        </p:tgtEl>
                                        <p:attrNameLst>
                                          <p:attrName>ppt_x</p:attrName>
                                        </p:attrNameLst>
                                      </p:cBhvr>
                                      <p:tavLst>
                                        <p:tav tm="0">
                                          <p:val>
                                            <p:strVal val="#ppt_x"/>
                                          </p:val>
                                        </p:tav>
                                        <p:tav tm="100000">
                                          <p:val>
                                            <p:strVal val="#ppt_x"/>
                                          </p:val>
                                        </p:tav>
                                      </p:tavLst>
                                    </p:anim>
                                    <p:anim calcmode="lin" valueType="num">
                                      <p:cBhvr>
                                        <p:cTn id="34" dur="500" fill="hold"/>
                                        <p:tgtEl>
                                          <p:spTgt spid="34"/>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anim calcmode="lin" valueType="num">
                                      <p:cBhvr>
                                        <p:cTn id="39" dur="500" fill="hold"/>
                                        <p:tgtEl>
                                          <p:spTgt spid="29"/>
                                        </p:tgtEl>
                                        <p:attrNameLst>
                                          <p:attrName>ppt_x</p:attrName>
                                        </p:attrNameLst>
                                      </p:cBhvr>
                                      <p:tavLst>
                                        <p:tav tm="0">
                                          <p:val>
                                            <p:strVal val="#ppt_x"/>
                                          </p:val>
                                        </p:tav>
                                        <p:tav tm="100000">
                                          <p:val>
                                            <p:strVal val="#ppt_x"/>
                                          </p:val>
                                        </p:tav>
                                      </p:tavLst>
                                    </p:anim>
                                    <p:anim calcmode="lin" valueType="num">
                                      <p:cBhvr>
                                        <p:cTn id="40" dur="500" fill="hold"/>
                                        <p:tgtEl>
                                          <p:spTgt spid="2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anim calcmode="lin" valueType="num">
                                      <p:cBhvr>
                                        <p:cTn id="44" dur="500" fill="hold"/>
                                        <p:tgtEl>
                                          <p:spTgt spid="40"/>
                                        </p:tgtEl>
                                        <p:attrNameLst>
                                          <p:attrName>ppt_x</p:attrName>
                                        </p:attrNameLst>
                                      </p:cBhvr>
                                      <p:tavLst>
                                        <p:tav tm="0">
                                          <p:val>
                                            <p:strVal val="#ppt_x"/>
                                          </p:val>
                                        </p:tav>
                                        <p:tav tm="100000">
                                          <p:val>
                                            <p:strVal val="#ppt_x"/>
                                          </p:val>
                                        </p:tav>
                                      </p:tavLst>
                                    </p:anim>
                                    <p:anim calcmode="lin" valueType="num">
                                      <p:cBhvr>
                                        <p:cTn id="45" dur="5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anim calcmode="lin" valueType="num">
                                      <p:cBhvr>
                                        <p:cTn id="50" dur="500" fill="hold"/>
                                        <p:tgtEl>
                                          <p:spTgt spid="30"/>
                                        </p:tgtEl>
                                        <p:attrNameLst>
                                          <p:attrName>ppt_x</p:attrName>
                                        </p:attrNameLst>
                                      </p:cBhvr>
                                      <p:tavLst>
                                        <p:tav tm="0">
                                          <p:val>
                                            <p:strVal val="#ppt_x"/>
                                          </p:val>
                                        </p:tav>
                                        <p:tav tm="100000">
                                          <p:val>
                                            <p:strVal val="#ppt_x"/>
                                          </p:val>
                                        </p:tav>
                                      </p:tavLst>
                                    </p:anim>
                                    <p:anim calcmode="lin" valueType="num">
                                      <p:cBhvr>
                                        <p:cTn id="51" dur="5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anim calcmode="lin" valueType="num">
                                      <p:cBhvr>
                                        <p:cTn id="55" dur="500" fill="hold"/>
                                        <p:tgtEl>
                                          <p:spTgt spid="31"/>
                                        </p:tgtEl>
                                        <p:attrNameLst>
                                          <p:attrName>ppt_x</p:attrName>
                                        </p:attrNameLst>
                                      </p:cBhvr>
                                      <p:tavLst>
                                        <p:tav tm="0">
                                          <p:val>
                                            <p:strVal val="#ppt_x"/>
                                          </p:val>
                                        </p:tav>
                                        <p:tav tm="100000">
                                          <p:val>
                                            <p:strVal val="#ppt_x"/>
                                          </p:val>
                                        </p:tav>
                                      </p:tavLst>
                                    </p:anim>
                                    <p:anim calcmode="lin" valueType="num">
                                      <p:cBhvr>
                                        <p:cTn id="56"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inVertical)">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29" grpId="0"/>
      <p:bldP spid="30"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15" name="TextBox 12"/>
          <p:cNvSpPr txBox="1"/>
          <p:nvPr/>
        </p:nvSpPr>
        <p:spPr>
          <a:xfrm>
            <a:off x="989397" y="596647"/>
            <a:ext cx="7066693" cy="405817"/>
          </a:xfrm>
          <a:prstGeom prst="rect">
            <a:avLst/>
          </a:prstGeom>
        </p:spPr>
        <p:txBody>
          <a:bodyPr lIns="0" tIns="0" rIns="0" bIns="0" rtlCol="0" anchor="t">
            <a:spAutoFit/>
          </a:bodyPr>
          <a:lstStyle/>
          <a:p>
            <a:pPr marL="0" marR="0" lvl="0" indent="0" algn="ctr" defTabSz="914400" rtl="0" eaLnBrk="1" fontAlgn="auto" latinLnBrk="0" hangingPunct="1">
              <a:lnSpc>
                <a:spcPts val="3438"/>
              </a:lnSpc>
              <a:spcBef>
                <a:spcPts val="0"/>
              </a:spcBef>
              <a:spcAft>
                <a:spcPts val="0"/>
              </a:spcAft>
              <a:buClrTx/>
              <a:buSzTx/>
              <a:buFont typeface="Arial"/>
              <a:buNone/>
              <a:tabLst/>
              <a:defRPr/>
            </a:pPr>
            <a:r>
              <a:rPr kumimoji="0" lang="en-US" sz="27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sp>
        <p:nvSpPr>
          <p:cNvPr id="4" name="Rectangle 3"/>
          <p:cNvSpPr/>
          <p:nvPr/>
        </p:nvSpPr>
        <p:spPr>
          <a:xfrm>
            <a:off x="677774" y="2680758"/>
            <a:ext cx="5780554" cy="530915"/>
          </a:xfrm>
          <a:prstGeom prst="rect">
            <a:avLst/>
          </a:prstGeom>
        </p:spPr>
        <p:txBody>
          <a:bodyPr wrap="square">
            <a:spAutoFit/>
          </a:bodyPr>
          <a:lstStyle/>
          <a:p>
            <a:pPr lvl="0" algn="just">
              <a:lnSpc>
                <a:spcPct val="150000"/>
              </a:lnSpc>
            </a:pPr>
            <a:r>
              <a:rPr kumimoji="0" lang="nl-NL" sz="19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8.21.</a:t>
            </a:r>
            <a:r>
              <a:rPr kumimoji="0" lang="nl-NL" sz="19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vi-VN" sz="19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Xác </a:t>
            </a:r>
            <a:r>
              <a:rPr lang="vi-VN" sz="1900">
                <a:latin typeface="Arial" panose="020B0604020202020204" pitchFamily="34" charset="0"/>
                <a:ea typeface="Times New Roman" panose="02020603050405020304" pitchFamily="18" charset="0"/>
              </a:rPr>
              <a:t>suất để lấy được quả cầu màu trắng là</a:t>
            </a:r>
            <a:endParaRPr kumimoji="0" lang="vi-VN" sz="19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endParaRPr>
          </a:p>
        </p:txBody>
      </p:sp>
      <mc:AlternateContent xmlns:mc="http://schemas.openxmlformats.org/markup-compatibility/2006" xmlns:a14="http://schemas.microsoft.com/office/drawing/2010/main">
        <mc:Choice Requires="a14">
          <p:sp>
            <p:nvSpPr>
              <p:cNvPr id="27" name="Rectangle 26"/>
              <p:cNvSpPr/>
              <p:nvPr/>
            </p:nvSpPr>
            <p:spPr>
              <a:xfrm>
                <a:off x="1110825" y="3663199"/>
                <a:ext cx="1020158" cy="6685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11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117</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27" name="Rectangle 26"/>
              <p:cNvSpPr>
                <a:spLocks noRot="1" noChangeAspect="1" noMove="1" noResize="1" noEditPoints="1" noAdjustHandles="1" noChangeArrowheads="1" noChangeShapeType="1" noTextEdit="1"/>
              </p:cNvSpPr>
              <p:nvPr/>
            </p:nvSpPr>
            <p:spPr>
              <a:xfrm>
                <a:off x="1110825" y="3663199"/>
                <a:ext cx="1020158" cy="6685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3640672" y="3698727"/>
                <a:ext cx="683199" cy="66941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9</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117</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28" name="Rectangle 27"/>
              <p:cNvSpPr>
                <a:spLocks noRot="1" noChangeAspect="1" noMove="1" noResize="1" noEditPoints="1" noAdjustHandles="1" noChangeArrowheads="1" noChangeShapeType="1" noTextEdit="1"/>
              </p:cNvSpPr>
              <p:nvPr/>
            </p:nvSpPr>
            <p:spPr>
              <a:xfrm>
                <a:off x="3640672" y="3698727"/>
                <a:ext cx="683199" cy="66941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827855" y="3691785"/>
                <a:ext cx="683200" cy="67056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1</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3</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118</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29" name="Rectangle 28"/>
              <p:cNvSpPr>
                <a:spLocks noRot="1" noChangeAspect="1" noMove="1" noResize="1" noEditPoints="1" noAdjustHandles="1" noChangeArrowheads="1" noChangeShapeType="1" noTextEdit="1"/>
              </p:cNvSpPr>
              <p:nvPr/>
            </p:nvSpPr>
            <p:spPr>
              <a:xfrm>
                <a:off x="5827855" y="3691785"/>
                <a:ext cx="683200" cy="67056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7879910" y="3489940"/>
                <a:ext cx="683200" cy="1020408"/>
              </a:xfrm>
              <a:prstGeom prst="rect">
                <a:avLst/>
              </a:prstGeom>
            </p:spPr>
            <p:txBody>
              <a:bodyPr wrap="none">
                <a:spAutoFit/>
              </a:bodyPr>
              <a:lstStyle/>
              <a:p>
                <a:pPr marL="0" marR="0" lvl="0" indent="0" algn="l" defTabSz="914400" rtl="0" eaLnBrk="1" fontAlgn="auto" latinLnBrk="0" hangingPunct="1">
                  <a:lnSpc>
                    <a:spcPct val="150000"/>
                  </a:lnSpc>
                  <a:spcBef>
                    <a:spcPts val="300"/>
                  </a:spcBef>
                  <a:spcAft>
                    <a:spcPts val="400"/>
                  </a:spcAft>
                  <a:buClrTx/>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15</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118</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30" name="Rectangle 29"/>
              <p:cNvSpPr>
                <a:spLocks noRot="1" noChangeAspect="1" noMove="1" noResize="1" noEditPoints="1" noAdjustHandles="1" noChangeArrowheads="1" noChangeShapeType="1" noTextEdit="1"/>
              </p:cNvSpPr>
              <p:nvPr/>
            </p:nvSpPr>
            <p:spPr>
              <a:xfrm>
                <a:off x="7879910" y="3489940"/>
                <a:ext cx="683200" cy="1020408"/>
              </a:xfrm>
              <a:prstGeom prst="rect">
                <a:avLst/>
              </a:prstGeom>
              <a:blipFill>
                <a:blip r:embed="rId6"/>
                <a:stretch>
                  <a:fillRect/>
                </a:stretch>
              </a:blipFill>
            </p:spPr>
            <p:txBody>
              <a:bodyPr/>
              <a:lstStyle/>
              <a:p>
                <a:r>
                  <a:rPr lang="en-US">
                    <a:noFill/>
                  </a:rPr>
                  <a:t> </a:t>
                </a:r>
              </a:p>
            </p:txBody>
          </p:sp>
        </mc:Fallback>
      </mc:AlternateContent>
      <p:pic>
        <p:nvPicPr>
          <p:cNvPr id="31" name="Picture 30"/>
          <p:cNvPicPr>
            <a:picLocks noChangeAspect="1"/>
          </p:cNvPicPr>
          <p:nvPr/>
        </p:nvPicPr>
        <p:blipFill>
          <a:blip r:embed="rId7"/>
          <a:stretch>
            <a:fillRect/>
          </a:stretch>
        </p:blipFill>
        <p:spPr>
          <a:xfrm>
            <a:off x="7175036" y="3756134"/>
            <a:ext cx="618798" cy="597460"/>
          </a:xfrm>
          <a:prstGeom prst="rect">
            <a:avLst/>
          </a:prstGeom>
        </p:spPr>
      </p:pic>
      <p:pic>
        <p:nvPicPr>
          <p:cNvPr id="34" name="Picture 33"/>
          <p:cNvPicPr>
            <a:picLocks noChangeAspect="1"/>
          </p:cNvPicPr>
          <p:nvPr/>
        </p:nvPicPr>
        <p:blipFill>
          <a:blip r:embed="rId8"/>
          <a:stretch>
            <a:fillRect/>
          </a:stretch>
        </p:blipFill>
        <p:spPr>
          <a:xfrm>
            <a:off x="2827725" y="3759182"/>
            <a:ext cx="618798" cy="597460"/>
          </a:xfrm>
          <a:prstGeom prst="rect">
            <a:avLst/>
          </a:prstGeom>
        </p:spPr>
      </p:pic>
      <p:pic>
        <p:nvPicPr>
          <p:cNvPr id="37" name="Picture 36"/>
          <p:cNvPicPr>
            <a:picLocks noChangeAspect="1"/>
          </p:cNvPicPr>
          <p:nvPr/>
        </p:nvPicPr>
        <p:blipFill>
          <a:blip r:embed="rId9"/>
          <a:stretch>
            <a:fillRect/>
          </a:stretch>
        </p:blipFill>
        <p:spPr>
          <a:xfrm>
            <a:off x="699238" y="3756134"/>
            <a:ext cx="618798" cy="600508"/>
          </a:xfrm>
          <a:prstGeom prst="rect">
            <a:avLst/>
          </a:prstGeom>
        </p:spPr>
      </p:pic>
      <p:pic>
        <p:nvPicPr>
          <p:cNvPr id="40" name="Picture 39"/>
          <p:cNvPicPr>
            <a:picLocks noChangeAspect="1"/>
          </p:cNvPicPr>
          <p:nvPr/>
        </p:nvPicPr>
        <p:blipFill>
          <a:blip r:embed="rId10"/>
          <a:stretch>
            <a:fillRect/>
          </a:stretch>
        </p:blipFill>
        <p:spPr>
          <a:xfrm>
            <a:off x="5082121" y="3759182"/>
            <a:ext cx="621846" cy="597460"/>
          </a:xfrm>
          <a:prstGeom prst="rect">
            <a:avLst/>
          </a:prstGeom>
        </p:spPr>
      </p:pic>
      <p:sp>
        <p:nvSpPr>
          <p:cNvPr id="2" name="Rectangle 1"/>
          <p:cNvSpPr/>
          <p:nvPr/>
        </p:nvSpPr>
        <p:spPr>
          <a:xfrm>
            <a:off x="677774" y="1158969"/>
            <a:ext cx="7689941" cy="135389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900" b="0" i="0" u="none" strike="noStrike" kern="0" cap="none" spc="0" normalizeH="0" baseline="0" noProof="0">
                <a:ln>
                  <a:noFill/>
                </a:ln>
                <a:solidFill>
                  <a:srgbClr val="000000"/>
                </a:solidFill>
                <a:effectLst/>
                <a:uLnTx/>
                <a:uFillTx/>
                <a:latin typeface="Arial"/>
                <a:cs typeface="Arial"/>
                <a:sym typeface="Arial"/>
              </a:rPr>
              <a:t>Một túi đựng các quả cầu giống hệt nhau, chỉ khác màu, trong đó có 26 quả màu đỏ, 62 quả màu tím, 8 quả màu vàng, 9 quả màu trắng và 12 quả màu đen. Lấy ngẫu nhiên một quả cầu trong túi. </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
        <p:nvSpPr>
          <p:cNvPr id="14" name="Oval 13"/>
          <p:cNvSpPr/>
          <p:nvPr/>
        </p:nvSpPr>
        <p:spPr>
          <a:xfrm>
            <a:off x="2851374" y="3756134"/>
            <a:ext cx="571500" cy="506392"/>
          </a:xfrm>
          <a:prstGeom prst="ellipse">
            <a:avLst/>
          </a:prstGeom>
          <a:solidFill>
            <a:srgbClr val="FA8606"/>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B</a:t>
            </a:r>
            <a:endParaRPr kumimoji="0" lang="en-US" sz="2000" b="0" i="0" u="none" strike="noStrike" kern="1200" cap="none" spc="0"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91214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anim calcmode="lin" valueType="num">
                                      <p:cBhvr>
                                        <p:cTn id="17" dur="500" fill="hold"/>
                                        <p:tgtEl>
                                          <p:spTgt spid="37"/>
                                        </p:tgtEl>
                                        <p:attrNameLst>
                                          <p:attrName>ppt_x</p:attrName>
                                        </p:attrNameLst>
                                      </p:cBhvr>
                                      <p:tavLst>
                                        <p:tav tm="0">
                                          <p:val>
                                            <p:strVal val="#ppt_x"/>
                                          </p:val>
                                        </p:tav>
                                        <p:tav tm="100000">
                                          <p:val>
                                            <p:strVal val="#ppt_x"/>
                                          </p:val>
                                        </p:tav>
                                      </p:tavLst>
                                    </p:anim>
                                    <p:anim calcmode="lin" valueType="num">
                                      <p:cBhvr>
                                        <p:cTn id="18" dur="500" fill="hold"/>
                                        <p:tgtEl>
                                          <p:spTgt spid="3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anim calcmode="lin" valueType="num">
                                      <p:cBhvr>
                                        <p:cTn id="23" dur="500" fill="hold"/>
                                        <p:tgtEl>
                                          <p:spTgt spid="28"/>
                                        </p:tgtEl>
                                        <p:attrNameLst>
                                          <p:attrName>ppt_x</p:attrName>
                                        </p:attrNameLst>
                                      </p:cBhvr>
                                      <p:tavLst>
                                        <p:tav tm="0">
                                          <p:val>
                                            <p:strVal val="#ppt_x"/>
                                          </p:val>
                                        </p:tav>
                                        <p:tav tm="100000">
                                          <p:val>
                                            <p:strVal val="#ppt_x"/>
                                          </p:val>
                                        </p:tav>
                                      </p:tavLst>
                                    </p:anim>
                                    <p:anim calcmode="lin" valueType="num">
                                      <p:cBhvr>
                                        <p:cTn id="24" dur="5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anim calcmode="lin" valueType="num">
                                      <p:cBhvr>
                                        <p:cTn id="28" dur="500" fill="hold"/>
                                        <p:tgtEl>
                                          <p:spTgt spid="34"/>
                                        </p:tgtEl>
                                        <p:attrNameLst>
                                          <p:attrName>ppt_x</p:attrName>
                                        </p:attrNameLst>
                                      </p:cBhvr>
                                      <p:tavLst>
                                        <p:tav tm="0">
                                          <p:val>
                                            <p:strVal val="#ppt_x"/>
                                          </p:val>
                                        </p:tav>
                                        <p:tav tm="100000">
                                          <p:val>
                                            <p:strVal val="#ppt_x"/>
                                          </p:val>
                                        </p:tav>
                                      </p:tavLst>
                                    </p:anim>
                                    <p:anim calcmode="lin" valueType="num">
                                      <p:cBhvr>
                                        <p:cTn id="29" dur="5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anim calcmode="lin" valueType="num">
                                      <p:cBhvr>
                                        <p:cTn id="34" dur="500" fill="hold"/>
                                        <p:tgtEl>
                                          <p:spTgt spid="29"/>
                                        </p:tgtEl>
                                        <p:attrNameLst>
                                          <p:attrName>ppt_x</p:attrName>
                                        </p:attrNameLst>
                                      </p:cBhvr>
                                      <p:tavLst>
                                        <p:tav tm="0">
                                          <p:val>
                                            <p:strVal val="#ppt_x"/>
                                          </p:val>
                                        </p:tav>
                                        <p:tav tm="100000">
                                          <p:val>
                                            <p:strVal val="#ppt_x"/>
                                          </p:val>
                                        </p:tav>
                                      </p:tavLst>
                                    </p:anim>
                                    <p:anim calcmode="lin" valueType="num">
                                      <p:cBhvr>
                                        <p:cTn id="35" dur="500" fill="hold"/>
                                        <p:tgtEl>
                                          <p:spTgt spid="29"/>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anim calcmode="lin" valueType="num">
                                      <p:cBhvr>
                                        <p:cTn id="39" dur="500" fill="hold"/>
                                        <p:tgtEl>
                                          <p:spTgt spid="40"/>
                                        </p:tgtEl>
                                        <p:attrNameLst>
                                          <p:attrName>ppt_x</p:attrName>
                                        </p:attrNameLst>
                                      </p:cBhvr>
                                      <p:tavLst>
                                        <p:tav tm="0">
                                          <p:val>
                                            <p:strVal val="#ppt_x"/>
                                          </p:val>
                                        </p:tav>
                                        <p:tav tm="100000">
                                          <p:val>
                                            <p:strVal val="#ppt_x"/>
                                          </p:val>
                                        </p:tav>
                                      </p:tavLst>
                                    </p:anim>
                                    <p:anim calcmode="lin" valueType="num">
                                      <p:cBhvr>
                                        <p:cTn id="40" dur="500" fill="hold"/>
                                        <p:tgtEl>
                                          <p:spTgt spid="40"/>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anim calcmode="lin" valueType="num">
                                      <p:cBhvr>
                                        <p:cTn id="45" dur="500" fill="hold"/>
                                        <p:tgtEl>
                                          <p:spTgt spid="30"/>
                                        </p:tgtEl>
                                        <p:attrNameLst>
                                          <p:attrName>ppt_x</p:attrName>
                                        </p:attrNameLst>
                                      </p:cBhvr>
                                      <p:tavLst>
                                        <p:tav tm="0">
                                          <p:val>
                                            <p:strVal val="#ppt_x"/>
                                          </p:val>
                                        </p:tav>
                                        <p:tav tm="100000">
                                          <p:val>
                                            <p:strVal val="#ppt_x"/>
                                          </p:val>
                                        </p:tav>
                                      </p:tavLst>
                                    </p:anim>
                                    <p:anim calcmode="lin" valueType="num">
                                      <p:cBhvr>
                                        <p:cTn id="46" dur="500" fill="hold"/>
                                        <p:tgtEl>
                                          <p:spTgt spid="3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anim calcmode="lin" valueType="num">
                                      <p:cBhvr>
                                        <p:cTn id="50" dur="500" fill="hold"/>
                                        <p:tgtEl>
                                          <p:spTgt spid="31"/>
                                        </p:tgtEl>
                                        <p:attrNameLst>
                                          <p:attrName>ppt_x</p:attrName>
                                        </p:attrNameLst>
                                      </p:cBhvr>
                                      <p:tavLst>
                                        <p:tav tm="0">
                                          <p:val>
                                            <p:strVal val="#ppt_x"/>
                                          </p:val>
                                        </p:tav>
                                        <p:tav tm="100000">
                                          <p:val>
                                            <p:strVal val="#ppt_x"/>
                                          </p:val>
                                        </p:tav>
                                      </p:tavLst>
                                    </p:anim>
                                    <p:anim calcmode="lin" valueType="num">
                                      <p:cBhvr>
                                        <p:cTn id="51"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29" grpId="0"/>
      <p:bldP spid="30"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2">
            <a:alpha val="72000"/>
          </a:schemeClr>
        </a:solidFill>
        <a:effectLst/>
      </p:bgPr>
    </p:bg>
    <p:spTree>
      <p:nvGrpSpPr>
        <p:cNvPr id="1" name="Shape 312"/>
        <p:cNvGrpSpPr/>
        <p:nvPr/>
      </p:nvGrpSpPr>
      <p:grpSpPr>
        <a:xfrm>
          <a:off x="0" y="0"/>
          <a:ext cx="0" cy="0"/>
          <a:chOff x="0" y="0"/>
          <a:chExt cx="0" cy="0"/>
        </a:xfrm>
      </p:grpSpPr>
      <p:sp>
        <p:nvSpPr>
          <p:cNvPr id="32" name="Rounded Rectangular Callout 31"/>
          <p:cNvSpPr/>
          <p:nvPr/>
        </p:nvSpPr>
        <p:spPr>
          <a:xfrm>
            <a:off x="481814" y="393736"/>
            <a:ext cx="3193741" cy="714681"/>
          </a:xfrm>
          <a:prstGeom prst="wedgeRoundRectCallout">
            <a:avLst>
              <a:gd name="adj1" fmla="val -54385"/>
              <a:gd name="adj2" fmla="val 44886"/>
              <a:gd name="adj3" fmla="val 16667"/>
            </a:avLst>
          </a:prstGeom>
          <a:solidFill>
            <a:srgbClr val="FFFF99"/>
          </a:solidFill>
          <a:ln w="38100" cap="flat" cmpd="sng" algn="ctr">
            <a:solidFill>
              <a:srgbClr val="4F81BD">
                <a:shade val="50000"/>
              </a:srgbClr>
            </a:solidFill>
            <a:prstDash val="dash"/>
          </a:ln>
          <a:effectLst/>
        </p:spPr>
        <p:txBody>
          <a:bodyPr rtlCol="0" anchor="ctr"/>
          <a:lstStyle/>
          <a:p>
            <a:pPr lvl="0" algn="ctr">
              <a:lnSpc>
                <a:spcPct val="150000"/>
              </a:lnSpc>
            </a:pPr>
            <a:r>
              <a:rPr lang="nl-NL" sz="1900">
                <a:latin typeface="Arial" panose="020B0604020202020204" pitchFamily="34" charset="0"/>
                <a:ea typeface="Times New Roman" panose="02020603050405020304" pitchFamily="18" charset="0"/>
              </a:rPr>
              <a:t>Kết quả có thể là gì?</a:t>
            </a:r>
            <a:endParaRPr lang="en-US" sz="1900" dirty="0">
              <a:latin typeface="Times New Roman" panose="02020603050405020304" pitchFamily="18" charset="0"/>
              <a:ea typeface="Times New Roman" panose="02020603050405020304" pitchFamily="18" charset="0"/>
            </a:endParaRPr>
          </a:p>
        </p:txBody>
      </p:sp>
      <p:sp>
        <p:nvSpPr>
          <p:cNvPr id="4" name="Rectangle 3"/>
          <p:cNvSpPr/>
          <p:nvPr/>
        </p:nvSpPr>
        <p:spPr>
          <a:xfrm>
            <a:off x="414937" y="1944705"/>
            <a:ext cx="3431811" cy="1408078"/>
          </a:xfrm>
          <a:prstGeom prst="rect">
            <a:avLst/>
          </a:prstGeom>
        </p:spPr>
        <p:txBody>
          <a:bodyPr wrap="square">
            <a:spAutoFit/>
          </a:bodyPr>
          <a:lstStyle/>
          <a:p>
            <a:pPr algn="just">
              <a:lnSpc>
                <a:spcPct val="150000"/>
              </a:lnSpc>
            </a:pPr>
            <a:r>
              <a:rPr lang="nl-NL" sz="1900">
                <a:latin typeface="+mn-lt"/>
                <a:ea typeface="Times New Roman" panose="02020603050405020304" pitchFamily="18" charset="0"/>
              </a:rPr>
              <a:t>Kết quả có thể là tất cả các kết quả có thể xảy ra của một hành động, thực nghiệm.</a:t>
            </a:r>
            <a:endParaRPr lang="en-US" sz="1900" dirty="0">
              <a:effectLst/>
              <a:latin typeface="+mn-lt"/>
              <a:ea typeface="Times New Roman" panose="02020603050405020304" pitchFamily="18" charset="0"/>
            </a:endParaRPr>
          </a:p>
        </p:txBody>
      </p:sp>
      <p:pic>
        <p:nvPicPr>
          <p:cNvPr id="33" name="Picture 33"/>
          <p:cNvPicPr>
            <a:picLocks noChangeAspect="1"/>
          </p:cNvPicPr>
          <p:nvPr/>
        </p:nvPicPr>
        <p:blipFill>
          <a:blip r:embed="rId3"/>
          <a:srcRect/>
          <a:stretch>
            <a:fillRect/>
          </a:stretch>
        </p:blipFill>
        <p:spPr>
          <a:xfrm>
            <a:off x="1734084" y="3775266"/>
            <a:ext cx="1099673" cy="1232127"/>
          </a:xfrm>
          <a:prstGeom prst="rect">
            <a:avLst/>
          </a:prstGeom>
        </p:spPr>
      </p:pic>
      <p:sp>
        <p:nvSpPr>
          <p:cNvPr id="5" name="Right Arrow 4"/>
          <p:cNvSpPr/>
          <p:nvPr/>
        </p:nvSpPr>
        <p:spPr>
          <a:xfrm rot="5400000">
            <a:off x="1884969" y="1494665"/>
            <a:ext cx="387430" cy="275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5413725" y="405933"/>
            <a:ext cx="3193741" cy="690285"/>
          </a:xfrm>
          <a:prstGeom prst="wedgeRoundRectCallout">
            <a:avLst>
              <a:gd name="adj1" fmla="val -54385"/>
              <a:gd name="adj2" fmla="val 44886"/>
              <a:gd name="adj3" fmla="val 16667"/>
            </a:avLst>
          </a:prstGeom>
          <a:solidFill>
            <a:srgbClr val="FFFF99"/>
          </a:solidFill>
          <a:ln w="38100" cap="flat" cmpd="sng" algn="ctr">
            <a:solidFill>
              <a:srgbClr val="4F81BD">
                <a:shade val="50000"/>
              </a:srgbClr>
            </a:solidFill>
            <a:prstDash val="dash"/>
          </a:ln>
          <a:effectLst/>
        </p:spPr>
        <p:txBody>
          <a:bodyPr rtlCol="0" anchor="ctr"/>
          <a:lstStyle/>
          <a:p>
            <a:pPr lvl="0" algn="ctr">
              <a:lnSpc>
                <a:spcPct val="130000"/>
              </a:lnSpc>
            </a:pPr>
            <a:r>
              <a:rPr lang="nl-NL" sz="1900">
                <a:latin typeface="Arial" panose="020B0604020202020204" pitchFamily="34" charset="0"/>
                <a:ea typeface="Times New Roman" panose="02020603050405020304" pitchFamily="18" charset="0"/>
              </a:rPr>
              <a:t>Kết quả thuận lợi cho </a:t>
            </a:r>
          </a:p>
          <a:p>
            <a:pPr lvl="0" algn="ctr">
              <a:lnSpc>
                <a:spcPct val="130000"/>
              </a:lnSpc>
            </a:pPr>
            <a:r>
              <a:rPr lang="nl-NL" sz="1900">
                <a:latin typeface="Arial" panose="020B0604020202020204" pitchFamily="34" charset="0"/>
                <a:ea typeface="Times New Roman" panose="02020603050405020304" pitchFamily="18" charset="0"/>
              </a:rPr>
              <a:t>biến cố là gì</a:t>
            </a:r>
            <a:endParaRPr lang="en-US" sz="19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4719613" y="1929715"/>
                <a:ext cx="4232013" cy="2708114"/>
              </a:xfrm>
              <a:prstGeom prst="rect">
                <a:avLst/>
              </a:prstGeom>
            </p:spPr>
            <p:txBody>
              <a:bodyPr wrap="square">
                <a:spAutoFit/>
              </a:bodyPr>
              <a:lstStyle/>
              <a:p>
                <a:pPr algn="just">
                  <a:lnSpc>
                    <a:spcPct val="150000"/>
                  </a:lnSpc>
                </a:pPr>
                <a:r>
                  <a:rPr lang="da-DK" sz="1900">
                    <a:latin typeface="+mn-lt"/>
                    <a:ea typeface="Dotum" panose="020B0600000101010101" pitchFamily="34" charset="-127"/>
                    <a:cs typeface="Times New Roman" panose="02020603050405020304" pitchFamily="18" charset="0"/>
                  </a:rPr>
                  <a:t>Xét một biến cố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da-DK" sz="1900">
                    <a:effectLst/>
                    <a:latin typeface="+mn-lt"/>
                    <a:ea typeface="Dotum" panose="020B0600000101010101" pitchFamily="34" charset="-127"/>
                    <a:cs typeface="Times New Roman" panose="02020603050405020304" pitchFamily="18" charset="0"/>
                  </a:rPr>
                  <a:t>, mà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da-DK" sz="1900">
                    <a:effectLst/>
                    <a:latin typeface="+mn-lt"/>
                    <a:ea typeface="Dotum" panose="020B0600000101010101" pitchFamily="34" charset="-127"/>
                    <a:cs typeface="Times New Roman" panose="02020603050405020304" pitchFamily="18" charset="0"/>
                  </a:rPr>
                  <a:t> có thể xảy ra hay không xảy ra tùy thuộc vào kết quả của hành động, thực nghiệm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𝑇</m:t>
                    </m:r>
                  </m:oMath>
                </a14:m>
                <a:r>
                  <a:rPr lang="da-DK" sz="1900">
                    <a:effectLst/>
                    <a:latin typeface="+mn-lt"/>
                    <a:ea typeface="Dotum" panose="020B0600000101010101" pitchFamily="34" charset="-127"/>
                    <a:cs typeface="Times New Roman" panose="02020603050405020304" pitchFamily="18" charset="0"/>
                  </a:rPr>
                  <a:t>.</a:t>
                </a:r>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da-DK" sz="1900">
                    <a:effectLst/>
                    <a:latin typeface="+mn-lt"/>
                    <a:ea typeface="Dotum" panose="020B0600000101010101" pitchFamily="34" charset="-127"/>
                  </a:rPr>
                  <a:t>Một kết quả có thể của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𝑇</m:t>
                    </m:r>
                  </m:oMath>
                </a14:m>
                <a:r>
                  <a:rPr lang="da-DK" sz="1900">
                    <a:effectLst/>
                    <a:latin typeface="+mn-lt"/>
                    <a:ea typeface="Dotum" panose="020B0600000101010101" pitchFamily="34" charset="-127"/>
                  </a:rPr>
                  <a:t> để biến cố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da-DK" sz="1900">
                    <a:effectLst/>
                    <a:latin typeface="+mn-lt"/>
                    <a:ea typeface="Dotum" panose="020B0600000101010101" pitchFamily="34" charset="-127"/>
                  </a:rPr>
                  <a:t> xảy ra được gọi là </a:t>
                </a:r>
                <a:r>
                  <a:rPr lang="da-DK" sz="1900" b="1">
                    <a:effectLst/>
                    <a:latin typeface="+mn-lt"/>
                    <a:ea typeface="Dotum" panose="020B0600000101010101" pitchFamily="34" charset="-127"/>
                  </a:rPr>
                  <a:t>kết quả thuận lợi cho biến cố </a:t>
                </a:r>
                <a14:m>
                  <m:oMath xmlns:m="http://schemas.openxmlformats.org/officeDocument/2006/math">
                    <m:r>
                      <a:rPr lang="en-US" sz="1900" b="1" i="1">
                        <a:effectLst/>
                        <a:latin typeface="Cambria Math" panose="02040503050406030204" pitchFamily="18" charset="0"/>
                        <a:ea typeface="Dotum" panose="020B0600000101010101" pitchFamily="34" charset="-127"/>
                        <a:cs typeface="Times New Roman" panose="02020603050405020304" pitchFamily="18" charset="0"/>
                      </a:rPr>
                      <m:t>𝑬</m:t>
                    </m:r>
                  </m:oMath>
                </a14:m>
                <a:r>
                  <a:rPr lang="en-US" sz="1900" dirty="0">
                    <a:effectLst/>
                    <a:latin typeface="+mn-lt"/>
                    <a:ea typeface="Times New Roman" panose="02020603050405020304" pitchFamily="18" charset="0"/>
                  </a:rPr>
                  <a:t>.</a:t>
                </a:r>
              </a:p>
            </p:txBody>
          </p:sp>
        </mc:Choice>
        <mc:Fallback xmlns="">
          <p:sp>
            <p:nvSpPr>
              <p:cNvPr id="14" name="Rectangle 13"/>
              <p:cNvSpPr>
                <a:spLocks noRot="1" noChangeAspect="1" noMove="1" noResize="1" noEditPoints="1" noAdjustHandles="1" noChangeArrowheads="1" noChangeShapeType="1" noTextEdit="1"/>
              </p:cNvSpPr>
              <p:nvPr/>
            </p:nvSpPr>
            <p:spPr>
              <a:xfrm>
                <a:off x="4719613" y="1929715"/>
                <a:ext cx="4232013" cy="2708114"/>
              </a:xfrm>
              <a:prstGeom prst="rect">
                <a:avLst/>
              </a:prstGeom>
              <a:blipFill>
                <a:blip r:embed="rId4"/>
                <a:stretch>
                  <a:fillRect l="-1297" r="-1441" b="-1577"/>
                </a:stretch>
              </a:blipFill>
            </p:spPr>
            <p:txBody>
              <a:bodyPr/>
              <a:lstStyle/>
              <a:p>
                <a:r>
                  <a:rPr lang="en-US">
                    <a:noFill/>
                  </a:rPr>
                  <a:t> </a:t>
                </a:r>
              </a:p>
            </p:txBody>
          </p:sp>
        </mc:Fallback>
      </mc:AlternateContent>
      <p:sp>
        <p:nvSpPr>
          <p:cNvPr id="16" name="Right Arrow 15"/>
          <p:cNvSpPr/>
          <p:nvPr/>
        </p:nvSpPr>
        <p:spPr>
          <a:xfrm rot="5400000">
            <a:off x="6816880" y="1494665"/>
            <a:ext cx="387430" cy="275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p:bldP spid="5" grpId="0" animBg="1"/>
      <p:bldP spid="13" grpId="0" animBg="1"/>
      <p:bldP spid="14"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2">
            <a:alpha val="72000"/>
          </a:schemeClr>
        </a:solidFill>
        <a:effectLst/>
      </p:bgPr>
    </p:bg>
    <p:spTree>
      <p:nvGrpSpPr>
        <p:cNvPr id="1" name="Shape 312"/>
        <p:cNvGrpSpPr/>
        <p:nvPr/>
      </p:nvGrpSpPr>
      <p:grpSpPr>
        <a:xfrm>
          <a:off x="0" y="0"/>
          <a:ext cx="0" cy="0"/>
          <a:chOff x="0" y="0"/>
          <a:chExt cx="0" cy="0"/>
        </a:xfrm>
      </p:grpSpPr>
      <p:sp>
        <p:nvSpPr>
          <p:cNvPr id="32" name="Rounded Rectangular Callout 31"/>
          <p:cNvSpPr/>
          <p:nvPr/>
        </p:nvSpPr>
        <p:spPr>
          <a:xfrm>
            <a:off x="720463" y="405933"/>
            <a:ext cx="3193741" cy="820467"/>
          </a:xfrm>
          <a:prstGeom prst="wedgeRoundRectCallout">
            <a:avLst>
              <a:gd name="adj1" fmla="val -54385"/>
              <a:gd name="adj2" fmla="val 44886"/>
              <a:gd name="adj3" fmla="val 16667"/>
            </a:avLst>
          </a:prstGeom>
          <a:solidFill>
            <a:srgbClr val="FFFF99"/>
          </a:solidFill>
          <a:ln w="38100" cap="flat" cmpd="sng" algn="ctr">
            <a:solidFill>
              <a:srgbClr val="4F81BD">
                <a:shade val="50000"/>
              </a:srgbClr>
            </a:solidFill>
            <a:prstDash val="dash"/>
          </a:ln>
          <a:effectLst/>
        </p:spPr>
        <p:txBody>
          <a:bodyPr rtlCol="0" anchor="ctr"/>
          <a:lstStyle/>
          <a:p>
            <a:pPr lvl="0" algn="ctr">
              <a:lnSpc>
                <a:spcPct val="130000"/>
              </a:lnSpc>
            </a:pPr>
            <a:r>
              <a:rPr lang="nl-NL" sz="1900">
                <a:latin typeface="Arial" panose="020B0604020202020204" pitchFamily="34" charset="0"/>
                <a:ea typeface="Times New Roman" panose="02020603050405020304" pitchFamily="18" charset="0"/>
              </a:rPr>
              <a:t>Nêu công thức tính xác suất bằng tỉ số?</a:t>
            </a:r>
            <a:endParaRPr kumimoji="0" lang="en-US" sz="19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250045" y="1929715"/>
                <a:ext cx="4134578" cy="2857064"/>
              </a:xfrm>
              <a:prstGeom prst="rect">
                <a:avLst/>
              </a:prstGeom>
            </p:spPr>
            <p:txBody>
              <a:bodyPr wrap="square">
                <a:spAutoFit/>
              </a:bodyPr>
              <a:lstStyle/>
              <a:p>
                <a:pPr algn="just">
                  <a:lnSpc>
                    <a:spcPct val="150000"/>
                  </a:lnSpc>
                  <a:spcBef>
                    <a:spcPts val="300"/>
                  </a:spcBef>
                  <a:spcAft>
                    <a:spcPts val="300"/>
                  </a:spcAft>
                </a:pPr>
                <a:r>
                  <a:rPr lang="vi-VN" sz="1900" b="1">
                    <a:latin typeface="+mn-lt"/>
                    <a:ea typeface="Dotum" panose="020B0600000101010101" pitchFamily="34" charset="-127"/>
                    <a:cs typeface="Times New Roman" panose="02020603050405020304" pitchFamily="18" charset="0"/>
                  </a:rPr>
                  <a:t>Xác suất của biến có </a:t>
                </a:r>
                <a14:m>
                  <m:oMath xmlns:m="http://schemas.openxmlformats.org/officeDocument/2006/math">
                    <m:r>
                      <a:rPr lang="vi-VN" sz="1900" b="1" i="1">
                        <a:effectLst/>
                        <a:latin typeface="Cambria Math" panose="02040503050406030204" pitchFamily="18" charset="0"/>
                        <a:ea typeface="Dotum" panose="020B0600000101010101" pitchFamily="34" charset="-127"/>
                        <a:cs typeface="Times New Roman" panose="02020603050405020304" pitchFamily="18" charset="0"/>
                      </a:rPr>
                      <m:t>𝑬</m:t>
                    </m:r>
                  </m:oMath>
                </a14:m>
                <a:r>
                  <a:rPr lang="vi-VN" sz="1900">
                    <a:effectLst/>
                    <a:latin typeface="+mn-lt"/>
                    <a:ea typeface="Dotum" panose="020B0600000101010101" pitchFamily="34" charset="-127"/>
                    <a:cs typeface="Times New Roman" panose="02020603050405020304" pitchFamily="18" charset="0"/>
                  </a:rPr>
                  <a:t>, kí hiệu là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𝐸</m:t>
                        </m:r>
                      </m:e>
                    </m:d>
                  </m:oMath>
                </a14:m>
                <a:r>
                  <a:rPr lang="vi-VN" sz="1900">
                    <a:effectLst/>
                    <a:latin typeface="+mn-lt"/>
                    <a:ea typeface="Dotum" panose="020B0600000101010101" pitchFamily="34" charset="-127"/>
                    <a:cs typeface="Times New Roman" panose="02020603050405020304" pitchFamily="18" charset="0"/>
                  </a:rPr>
                  <a:t>, bằng tỉ số giữa số kết quả thuận lợi cho biến cố </a:t>
                </a:r>
                <a14:m>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vi-VN" sz="1900">
                    <a:effectLst/>
                    <a:latin typeface="+mn-lt"/>
                    <a:ea typeface="Dotum" panose="020B0600000101010101" pitchFamily="34" charset="-127"/>
                    <a:cs typeface="Times New Roman" panose="02020603050405020304" pitchFamily="18" charset="0"/>
                  </a:rPr>
                  <a:t> và tổng số kết quả có thể:</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vi-VN" sz="1900" i="1">
                          <a:effectLst/>
                          <a:latin typeface="Cambria Math" panose="02040503050406030204" pitchFamily="18" charset="0"/>
                          <a:ea typeface="Dotum" panose="020B0600000101010101" pitchFamily="34" charset="-127"/>
                          <a:cs typeface="Times New Roman" panose="02020603050405020304" pitchFamily="18" charset="0"/>
                        </a:rPr>
                        <m:t>𝑃</m:t>
                      </m:r>
                      <m:d>
                        <m:d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dPr>
                        <m:e>
                          <m:r>
                            <a:rPr lang="vi-VN" sz="1900" i="1">
                              <a:effectLst/>
                              <a:latin typeface="Cambria Math" panose="02040503050406030204" pitchFamily="18" charset="0"/>
                              <a:ea typeface="Dotum" panose="020B0600000101010101" pitchFamily="34" charset="-127"/>
                              <a:cs typeface="Times New Roman" panose="02020603050405020304" pitchFamily="18" charset="0"/>
                            </a:rPr>
                            <m:t>𝐸</m:t>
                          </m:r>
                        </m:e>
                      </m:d>
                      <m:r>
                        <a:rPr lang="vi-VN"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S</m:t>
                          </m:r>
                          <m:r>
                            <a:rPr lang="vi-VN" sz="1900">
                              <a:effectLst/>
                              <a:latin typeface="Cambria Math" panose="02040503050406030204" pitchFamily="18" charset="0"/>
                              <a:ea typeface="Dotum" panose="020B0600000101010101" pitchFamily="34" charset="-127"/>
                              <a:cs typeface="Times New Roman" panose="02020603050405020304" pitchFamily="18" charset="0"/>
                            </a:rPr>
                            <m:t>ố </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thu</m:t>
                          </m:r>
                          <m:r>
                            <a:rPr lang="vi-VN" sz="1900">
                              <a:effectLst/>
                              <a:latin typeface="Cambria Math" panose="02040503050406030204" pitchFamily="18" charset="0"/>
                              <a:ea typeface="Dotum" panose="020B0600000101010101" pitchFamily="34" charset="-127"/>
                              <a:cs typeface="Times New Roman" panose="02020603050405020304" pitchFamily="18" charset="0"/>
                            </a:rPr>
                            <m:t>ậ</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n</m:t>
                          </m:r>
                          <m:r>
                            <a:rPr lang="vi-VN" sz="190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l</m:t>
                          </m:r>
                          <m:r>
                            <a:rPr lang="vi-VN" sz="1900">
                              <a:effectLst/>
                              <a:latin typeface="Cambria Math" panose="02040503050406030204" pitchFamily="18" charset="0"/>
                              <a:ea typeface="Dotum" panose="020B0600000101010101" pitchFamily="34" charset="-127"/>
                              <a:cs typeface="Times New Roman" panose="02020603050405020304" pitchFamily="18" charset="0"/>
                            </a:rPr>
                            <m:t>ợ</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i</m:t>
                          </m:r>
                          <m:r>
                            <a:rPr lang="vi-VN" sz="190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cho</m:t>
                          </m:r>
                          <m:r>
                            <a:rPr lang="vi-VN" sz="190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E</m:t>
                          </m:r>
                        </m:num>
                        <m:den>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T</m:t>
                          </m:r>
                          <m:r>
                            <a:rPr lang="vi-VN" sz="1900">
                              <a:effectLst/>
                              <a:latin typeface="Cambria Math" panose="02040503050406030204" pitchFamily="18" charset="0"/>
                              <a:ea typeface="Dotum" panose="020B0600000101010101" pitchFamily="34" charset="-127"/>
                              <a:cs typeface="Times New Roman" panose="02020603050405020304" pitchFamily="18" charset="0"/>
                            </a:rPr>
                            <m:t>ổ</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ng</m:t>
                          </m:r>
                          <m:r>
                            <a:rPr lang="vi-VN" sz="190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s</m:t>
                          </m:r>
                          <m:r>
                            <a:rPr lang="vi-VN" sz="1900">
                              <a:effectLst/>
                              <a:latin typeface="Cambria Math" panose="02040503050406030204" pitchFamily="18" charset="0"/>
                              <a:ea typeface="Dotum" panose="020B0600000101010101" pitchFamily="34" charset="-127"/>
                              <a:cs typeface="Times New Roman" panose="02020603050405020304" pitchFamily="18" charset="0"/>
                            </a:rPr>
                            <m:t>ố </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k</m:t>
                          </m:r>
                          <m:r>
                            <a:rPr lang="vi-VN" sz="1900">
                              <a:effectLst/>
                              <a:latin typeface="Cambria Math" panose="02040503050406030204" pitchFamily="18" charset="0"/>
                              <a:ea typeface="Dotum" panose="020B0600000101010101" pitchFamily="34" charset="-127"/>
                              <a:cs typeface="Times New Roman" panose="02020603050405020304" pitchFamily="18" charset="0"/>
                            </a:rPr>
                            <m:t>ế</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t</m:t>
                          </m:r>
                          <m:r>
                            <a:rPr lang="vi-VN" sz="190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qu</m:t>
                          </m:r>
                          <m:r>
                            <a:rPr lang="vi-VN" sz="1900">
                              <a:effectLst/>
                              <a:latin typeface="Cambria Math" panose="02040503050406030204" pitchFamily="18" charset="0"/>
                              <a:ea typeface="Dotum" panose="020B0600000101010101" pitchFamily="34" charset="-127"/>
                              <a:cs typeface="Times New Roman" panose="02020603050405020304" pitchFamily="18" charset="0"/>
                            </a:rPr>
                            <m:t>ả </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c</m:t>
                          </m:r>
                          <m:r>
                            <a:rPr lang="vi-VN" sz="1900">
                              <a:effectLst/>
                              <a:latin typeface="Cambria Math" panose="02040503050406030204" pitchFamily="18" charset="0"/>
                              <a:ea typeface="Dotum" panose="020B0600000101010101" pitchFamily="34" charset="-127"/>
                              <a:cs typeface="Times New Roman" panose="02020603050405020304" pitchFamily="18" charset="0"/>
                            </a:rPr>
                            <m:t>ó </m:t>
                          </m:r>
                          <m:r>
                            <m:rPr>
                              <m:sty m:val="p"/>
                            </m:rPr>
                            <a:rPr lang="vi-VN" sz="1900">
                              <a:effectLst/>
                              <a:latin typeface="Cambria Math" panose="02040503050406030204" pitchFamily="18" charset="0"/>
                              <a:ea typeface="Dotum" panose="020B0600000101010101" pitchFamily="34" charset="-127"/>
                              <a:cs typeface="Times New Roman" panose="02020603050405020304" pitchFamily="18" charset="0"/>
                            </a:rPr>
                            <m:t>th</m:t>
                          </m:r>
                          <m:r>
                            <a:rPr lang="vi-VN" sz="1900">
                              <a:effectLst/>
                              <a:latin typeface="Cambria Math" panose="02040503050406030204" pitchFamily="18" charset="0"/>
                              <a:ea typeface="Dotum" panose="020B0600000101010101" pitchFamily="34" charset="-127"/>
                              <a:cs typeface="Times New Roman" panose="02020603050405020304" pitchFamily="18" charset="0"/>
                            </a:rPr>
                            <m:t>ể</m:t>
                          </m:r>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0045" y="1929715"/>
                <a:ext cx="4134578" cy="2857064"/>
              </a:xfrm>
              <a:prstGeom prst="rect">
                <a:avLst/>
              </a:prstGeom>
              <a:blipFill>
                <a:blip r:embed="rId3"/>
                <a:stretch>
                  <a:fillRect l="-1327" r="-1475"/>
                </a:stretch>
              </a:blipFill>
            </p:spPr>
            <p:txBody>
              <a:bodyPr/>
              <a:lstStyle/>
              <a:p>
                <a:r>
                  <a:rPr lang="en-US">
                    <a:noFill/>
                  </a:rPr>
                  <a:t> </a:t>
                </a:r>
              </a:p>
            </p:txBody>
          </p:sp>
        </mc:Fallback>
      </mc:AlternateContent>
      <p:pic>
        <p:nvPicPr>
          <p:cNvPr id="33" name="Picture 33"/>
          <p:cNvPicPr>
            <a:picLocks noChangeAspect="1"/>
          </p:cNvPicPr>
          <p:nvPr/>
        </p:nvPicPr>
        <p:blipFill>
          <a:blip r:embed="rId4"/>
          <a:srcRect/>
          <a:stretch>
            <a:fillRect/>
          </a:stretch>
        </p:blipFill>
        <p:spPr>
          <a:xfrm>
            <a:off x="4384623" y="4182256"/>
            <a:ext cx="686703" cy="769415"/>
          </a:xfrm>
          <a:prstGeom prst="rect">
            <a:avLst/>
          </a:prstGeom>
        </p:spPr>
      </p:pic>
      <p:sp>
        <p:nvSpPr>
          <p:cNvPr id="5" name="Right Arrow 4"/>
          <p:cNvSpPr/>
          <p:nvPr/>
        </p:nvSpPr>
        <p:spPr>
          <a:xfrm rot="5400000">
            <a:off x="1884969" y="1494665"/>
            <a:ext cx="387430" cy="275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6E6E6"/>
              </a:solidFill>
              <a:effectLst/>
              <a:uLnTx/>
              <a:uFillTx/>
              <a:latin typeface="Arial"/>
              <a:ea typeface="+mn-ea"/>
              <a:cs typeface="+mn-cs"/>
              <a:sym typeface="Arial"/>
            </a:endParaRPr>
          </a:p>
        </p:txBody>
      </p:sp>
      <p:sp>
        <p:nvSpPr>
          <p:cNvPr id="13" name="Rounded Rectangular Callout 12"/>
          <p:cNvSpPr/>
          <p:nvPr/>
        </p:nvSpPr>
        <p:spPr>
          <a:xfrm>
            <a:off x="5378146" y="405933"/>
            <a:ext cx="3193741" cy="820467"/>
          </a:xfrm>
          <a:prstGeom prst="wedgeRoundRectCallout">
            <a:avLst>
              <a:gd name="adj1" fmla="val -54385"/>
              <a:gd name="adj2" fmla="val 44886"/>
              <a:gd name="adj3" fmla="val 16667"/>
            </a:avLst>
          </a:prstGeom>
          <a:solidFill>
            <a:srgbClr val="FFFF99"/>
          </a:solidFill>
          <a:ln w="38100" cap="flat" cmpd="sng" algn="ctr">
            <a:solidFill>
              <a:srgbClr val="4F81BD">
                <a:shade val="50000"/>
              </a:srgbClr>
            </a:solidFill>
            <a:prstDash val="dash"/>
          </a:ln>
          <a:effectLst/>
        </p:spPr>
        <p:txBody>
          <a:bodyPr rtlCol="0" anchor="ctr"/>
          <a:lstStyle/>
          <a:p>
            <a:pPr lvl="0" algn="ctr">
              <a:lnSpc>
                <a:spcPct val="130000"/>
              </a:lnSpc>
            </a:pPr>
            <a:r>
              <a:rPr lang="nl-NL" sz="1900">
                <a:latin typeface="Arial" panose="020B0604020202020204" pitchFamily="34" charset="0"/>
                <a:ea typeface="Times New Roman" panose="02020603050405020304" pitchFamily="18" charset="0"/>
              </a:rPr>
              <a:t>Xác suất thực nghiệm của một biến cố là gì?</a:t>
            </a:r>
            <a:endParaRPr kumimoji="0" lang="en-US" sz="19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mc:AlternateContent xmlns:mc="http://schemas.openxmlformats.org/markup-compatibility/2006" xmlns:a14="http://schemas.microsoft.com/office/drawing/2010/main">
        <mc:Choice Requires="a14">
          <p:sp>
            <p:nvSpPr>
              <p:cNvPr id="14" name="Rectangle 13"/>
              <p:cNvSpPr/>
              <p:nvPr/>
            </p:nvSpPr>
            <p:spPr>
              <a:xfrm>
                <a:off x="5263097" y="1929715"/>
                <a:ext cx="3494996" cy="2925224"/>
              </a:xfrm>
              <a:prstGeom prst="rect">
                <a:avLst/>
              </a:prstGeom>
            </p:spPr>
            <p:txBody>
              <a:bodyPr wrap="square">
                <a:spAutoFit/>
              </a:bodyPr>
              <a:lstStyle/>
              <a:p>
                <a:pPr algn="just">
                  <a:lnSpc>
                    <a:spcPct val="150000"/>
                  </a:lnSpc>
                  <a:spcBef>
                    <a:spcPts val="300"/>
                  </a:spcBef>
                  <a:spcAft>
                    <a:spcPts val="300"/>
                  </a:spcAft>
                </a:pPr>
                <a:r>
                  <a:rPr lang="vi-VN" sz="1900" b="1">
                    <a:latin typeface="+mn-lt"/>
                    <a:ea typeface="Dotum" panose="020B0600000101010101" pitchFamily="34" charset="-127"/>
                    <a:cs typeface="Times New Roman" panose="02020603050405020304" pitchFamily="18" charset="0"/>
                  </a:rPr>
                  <a:t>X</a:t>
                </a:r>
                <a:r>
                  <a:rPr lang="da-DK" sz="1900" b="1">
                    <a:effectLst/>
                    <a:latin typeface="+mn-lt"/>
                    <a:ea typeface="Dotum" panose="020B0600000101010101" pitchFamily="34" charset="-127"/>
                    <a:cs typeface="Times New Roman" panose="02020603050405020304" pitchFamily="18" charset="0"/>
                  </a:rPr>
                  <a:t>ác suất thực nghiệm của biến cố </a:t>
                </a:r>
                <a14:m>
                  <m:oMath xmlns:m="http://schemas.openxmlformats.org/officeDocument/2006/math">
                    <m:r>
                      <a:rPr lang="da-DK" sz="1900" b="1" i="1">
                        <a:effectLst/>
                        <a:latin typeface="Cambria Math" panose="02040503050406030204" pitchFamily="18" charset="0"/>
                        <a:ea typeface="Dotum" panose="020B0600000101010101" pitchFamily="34" charset="-127"/>
                        <a:cs typeface="Times New Roman" panose="02020603050405020304" pitchFamily="18" charset="0"/>
                      </a:rPr>
                      <m:t>𝑬</m:t>
                    </m:r>
                  </m:oMath>
                </a14:m>
                <a:r>
                  <a:rPr lang="da-DK" sz="1900">
                    <a:effectLst/>
                    <a:latin typeface="+mn-lt"/>
                    <a:ea typeface="Dotum" panose="020B0600000101010101" pitchFamily="34" charset="-127"/>
                    <a:cs typeface="Times New Roman" panose="02020603050405020304" pitchFamily="18" charset="0"/>
                  </a:rPr>
                  <a:t> bằng </a:t>
                </a:r>
                <a14:m>
                  <m:oMath xmlns:m="http://schemas.openxmlformats.org/officeDocument/2006/math">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da-DK" sz="1900" i="1">
                            <a:effectLst/>
                            <a:latin typeface="Cambria Math" panose="02040503050406030204" pitchFamily="18" charset="0"/>
                            <a:ea typeface="Dotum" panose="020B0600000101010101" pitchFamily="34" charset="-127"/>
                            <a:cs typeface="Times New Roman" panose="02020603050405020304" pitchFamily="18" charset="0"/>
                          </a:rPr>
                          <m:t>𝑘</m:t>
                        </m:r>
                      </m:num>
                      <m:den>
                        <m:r>
                          <a:rPr lang="da-DK" sz="1900" i="1">
                            <a:effectLst/>
                            <a:latin typeface="Cambria Math" panose="02040503050406030204" pitchFamily="18" charset="0"/>
                            <a:ea typeface="Dotum" panose="020B0600000101010101" pitchFamily="34" charset="-127"/>
                            <a:cs typeface="Times New Roman" panose="02020603050405020304" pitchFamily="18" charset="0"/>
                          </a:rPr>
                          <m:t>𝑛</m:t>
                        </m:r>
                      </m:den>
                    </m:f>
                  </m:oMath>
                </a14:m>
                <a:r>
                  <a:rPr lang="da-DK" sz="1900">
                    <a:effectLst/>
                    <a:latin typeface="+mn-lt"/>
                    <a:ea typeface="Dotum" panose="020B0600000101010101" pitchFamily="34" charset="-127"/>
                    <a:cs typeface="Times New Roman" panose="02020603050405020304" pitchFamily="18" charset="0"/>
                  </a:rPr>
                  <a:t>, tức là bằng tỉ số giữa số lần xuất hiện biến cố </a:t>
                </a:r>
                <a14:m>
                  <m:oMath xmlns:m="http://schemas.openxmlformats.org/officeDocument/2006/math">
                    <m:r>
                      <a:rPr lang="da-DK" sz="19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da-DK" sz="1900">
                    <a:effectLst/>
                    <a:latin typeface="+mn-lt"/>
                    <a:ea typeface="Dotum" panose="020B0600000101010101" pitchFamily="34" charset="-127"/>
                    <a:cs typeface="Times New Roman" panose="02020603050405020304" pitchFamily="18" charset="0"/>
                  </a:rPr>
                  <a:t> và số lần thực hiện thực nghiệm hoặc theo dõi hiện tượng đó.</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263097" y="1929715"/>
                <a:ext cx="3494996" cy="2925224"/>
              </a:xfrm>
              <a:prstGeom prst="rect">
                <a:avLst/>
              </a:prstGeom>
              <a:blipFill>
                <a:blip r:embed="rId5"/>
                <a:stretch>
                  <a:fillRect l="-1568" r="-1568" b="-835"/>
                </a:stretch>
              </a:blipFill>
            </p:spPr>
            <p:txBody>
              <a:bodyPr/>
              <a:lstStyle/>
              <a:p>
                <a:r>
                  <a:rPr lang="en-US">
                    <a:noFill/>
                  </a:rPr>
                  <a:t> </a:t>
                </a:r>
              </a:p>
            </p:txBody>
          </p:sp>
        </mc:Fallback>
      </mc:AlternateContent>
      <p:sp>
        <p:nvSpPr>
          <p:cNvPr id="16" name="Right Arrow 15"/>
          <p:cNvSpPr/>
          <p:nvPr/>
        </p:nvSpPr>
        <p:spPr>
          <a:xfrm rot="5400000">
            <a:off x="6816880" y="1494665"/>
            <a:ext cx="387430" cy="275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6E6E6"/>
              </a:solidFill>
              <a:effectLst/>
              <a:uLnTx/>
              <a:uFillTx/>
              <a:latin typeface="Arial"/>
              <a:ea typeface="+mn-ea"/>
              <a:cs typeface="+mn-cs"/>
              <a:sym typeface="Arial"/>
            </a:endParaRPr>
          </a:p>
        </p:txBody>
      </p:sp>
    </p:spTree>
    <p:extLst>
      <p:ext uri="{BB962C8B-B14F-4D97-AF65-F5344CB8AC3E}">
        <p14:creationId xmlns:p14="http://schemas.microsoft.com/office/powerpoint/2010/main" val="15403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42"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p:bldP spid="5" grpId="0" animBg="1"/>
      <p:bldP spid="13" grpId="0" animBg="1"/>
      <p:bldP spid="14"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D6DEFD">
            <a:alpha val="71765"/>
          </a:srgbClr>
        </a:solidFill>
        <a:effectLst/>
      </p:bgPr>
    </p:bg>
    <p:spTree>
      <p:nvGrpSpPr>
        <p:cNvPr id="1" name="Shape 312"/>
        <p:cNvGrpSpPr/>
        <p:nvPr/>
      </p:nvGrpSpPr>
      <p:grpSpPr>
        <a:xfrm>
          <a:off x="0" y="0"/>
          <a:ext cx="0" cy="0"/>
          <a:chOff x="0" y="0"/>
          <a:chExt cx="0" cy="0"/>
        </a:xfrm>
      </p:grpSpPr>
      <p:sp>
        <p:nvSpPr>
          <p:cNvPr id="32" name="Rounded Rectangular Callout 31"/>
          <p:cNvSpPr/>
          <p:nvPr/>
        </p:nvSpPr>
        <p:spPr>
          <a:xfrm>
            <a:off x="2449416" y="395897"/>
            <a:ext cx="5020770" cy="928686"/>
          </a:xfrm>
          <a:prstGeom prst="wedgeRoundRectCallout">
            <a:avLst>
              <a:gd name="adj1" fmla="val -54385"/>
              <a:gd name="adj2" fmla="val 44886"/>
              <a:gd name="adj3" fmla="val 16667"/>
            </a:avLst>
          </a:prstGeom>
          <a:solidFill>
            <a:srgbClr val="FFFF99"/>
          </a:solidFill>
          <a:ln w="38100" cap="flat" cmpd="sng" algn="ctr">
            <a:solidFill>
              <a:srgbClr val="4F81BD">
                <a:shade val="50000"/>
              </a:srgbClr>
            </a:solidFill>
            <a:prstDash val="dash"/>
          </a:ln>
          <a:effectLst/>
        </p:spPr>
        <p:txBody>
          <a:bodyPr rtlCol="0" anchor="ctr"/>
          <a:lstStyle/>
          <a:p>
            <a:pPr lvl="0" algn="ctr">
              <a:lnSpc>
                <a:spcPct val="130000"/>
              </a:lnSpc>
            </a:pPr>
            <a:r>
              <a:rPr lang="nl-NL" sz="1900">
                <a:latin typeface="Arial" panose="020B0604020202020204" pitchFamily="34" charset="0"/>
                <a:ea typeface="Times New Roman" panose="02020603050405020304" pitchFamily="18" charset="0"/>
              </a:rPr>
              <a:t>Mối liên hệ giữa xác suất thực nghiệm với xác suất là gì?</a:t>
            </a:r>
            <a:endParaRPr kumimoji="0" lang="en-US" sz="19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335946" y="2147072"/>
                <a:ext cx="6547994" cy="2625206"/>
              </a:xfrm>
              <a:prstGeom prst="rect">
                <a:avLst/>
              </a:prstGeom>
            </p:spPr>
            <p:txBody>
              <a:bodyPr wrap="square">
                <a:spAutoFit/>
              </a:bodyPr>
              <a:lstStyle/>
              <a:p>
                <a:pPr algn="just">
                  <a:lnSpc>
                    <a:spcPct val="150000"/>
                  </a:lnSpc>
                </a:pPr>
                <a:r>
                  <a:rPr lang="da-DK" sz="1900" b="1">
                    <a:latin typeface="+mn-lt"/>
                    <a:ea typeface="Arial" panose="020B0604020202020204" pitchFamily="34" charset="0"/>
                    <a:cs typeface="Times New Roman" panose="02020603050405020304" pitchFamily="18" charset="0"/>
                  </a:rPr>
                  <a:t>Xác suất của biến cố </a:t>
                </a:r>
                <a14:m>
                  <m:oMath xmlns:m="http://schemas.openxmlformats.org/officeDocument/2006/math">
                    <m:r>
                      <a:rPr lang="en-US" sz="1900" b="1" i="1">
                        <a:effectLst/>
                        <a:latin typeface="Cambria Math" panose="02040503050406030204" pitchFamily="18" charset="0"/>
                        <a:ea typeface="Arial" panose="020B0604020202020204" pitchFamily="34" charset="0"/>
                        <a:cs typeface="Times New Roman" panose="02020603050405020304" pitchFamily="18" charset="0"/>
                      </a:rPr>
                      <m:t>𝑬</m:t>
                    </m:r>
                  </m:oMath>
                </a14:m>
                <a:r>
                  <a:rPr lang="da-DK" sz="1900" b="1">
                    <a:effectLst/>
                    <a:latin typeface="+mn-lt"/>
                    <a:ea typeface="Dotum" panose="020B0600000101010101" pitchFamily="34" charset="-127"/>
                    <a:cs typeface="Times New Roman" panose="02020603050405020304" pitchFamily="18" charset="0"/>
                  </a:rPr>
                  <a:t> được ước lượng bằng xác suất thực nghiệm của </a:t>
                </a:r>
                <a14:m>
                  <m:oMath xmlns:m="http://schemas.openxmlformats.org/officeDocument/2006/math">
                    <m:r>
                      <a:rPr lang="en-US" sz="1900" b="1" i="1">
                        <a:effectLst/>
                        <a:latin typeface="Cambria Math" panose="02040503050406030204" pitchFamily="18" charset="0"/>
                        <a:ea typeface="Dotum" panose="020B0600000101010101" pitchFamily="34" charset="-127"/>
                        <a:cs typeface="Times New Roman" panose="02020603050405020304" pitchFamily="18" charset="0"/>
                      </a:rPr>
                      <m:t>𝑬</m:t>
                    </m:r>
                  </m:oMath>
                </a14:m>
                <a:r>
                  <a:rPr lang="da-DK" sz="1900">
                    <a:effectLst/>
                    <a:latin typeface="+mn-lt"/>
                    <a:ea typeface="Dotum" panose="020B0600000101010101" pitchFamily="34" charset="-127"/>
                    <a:cs typeface="Times New Roman" panose="02020603050405020304" pitchFamily="18" charset="0"/>
                  </a:rPr>
                  <a:t>:</a:t>
                </a:r>
                <a:endParaRPr lang="en-US" sz="19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1900" i="1">
                          <a:effectLst/>
                          <a:latin typeface="Cambria Math" panose="02040503050406030204" pitchFamily="18" charset="0"/>
                          <a:ea typeface="Arial" panose="020B0604020202020204" pitchFamily="34" charset="0"/>
                          <a:cs typeface="Times New Roman" panose="02020603050405020304" pitchFamily="18" charset="0"/>
                        </a:rPr>
                        <m:t>𝑃</m:t>
                      </m:r>
                      <m:r>
                        <a:rPr lang="en-US" sz="1900" i="1">
                          <a:effectLst/>
                          <a:latin typeface="Cambria Math" panose="02040503050406030204" pitchFamily="18" charset="0"/>
                          <a:ea typeface="Arial" panose="020B0604020202020204" pitchFamily="34" charset="0"/>
                          <a:cs typeface="Times New Roman" panose="02020603050405020304" pitchFamily="18" charset="0"/>
                        </a:rPr>
                        <m:t>(</m:t>
                      </m:r>
                      <m:r>
                        <a:rPr lang="en-US" sz="1900" i="1">
                          <a:effectLst/>
                          <a:latin typeface="Cambria Math" panose="02040503050406030204" pitchFamily="18" charset="0"/>
                          <a:ea typeface="Arial" panose="020B0604020202020204" pitchFamily="34" charset="0"/>
                          <a:cs typeface="Times New Roman" panose="02020603050405020304" pitchFamily="18" charset="0"/>
                        </a:rPr>
                        <m:t>𝐸</m:t>
                      </m:r>
                      <m:r>
                        <a:rPr lang="en-US" sz="19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1900" i="1">
                              <a:effectLst/>
                              <a:latin typeface="Cambria Math" panose="02040503050406030204" pitchFamily="18" charset="0"/>
                              <a:ea typeface="Arial" panose="020B0604020202020204" pitchFamily="34" charset="0"/>
                              <a:cs typeface="Times New Roman" panose="02020603050405020304" pitchFamily="18" charset="0"/>
                            </a:rPr>
                            <m:t>𝑘</m:t>
                          </m:r>
                        </m:num>
                        <m:den>
                          <m:r>
                            <a:rPr lang="en-US" sz="1900" i="1">
                              <a:effectLst/>
                              <a:latin typeface="Cambria Math" panose="02040503050406030204" pitchFamily="18" charset="0"/>
                              <a:ea typeface="Arial" panose="020B0604020202020204" pitchFamily="34" charset="0"/>
                              <a:cs typeface="Times New Roman" panose="02020603050405020304" pitchFamily="18" charset="0"/>
                            </a:rPr>
                            <m:t>𝑛</m:t>
                          </m:r>
                        </m:den>
                      </m:f>
                    </m:oMath>
                  </m:oMathPara>
                </a14:m>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en-US" sz="1900">
                    <a:effectLst/>
                    <a:latin typeface="+mn-lt"/>
                    <a:ea typeface="Arial" panose="020B0604020202020204" pitchFamily="34" charset="0"/>
                    <a:cs typeface="Times New Roman" panose="02020603050405020304" pitchFamily="18" charset="0"/>
                  </a:rPr>
                  <a:t>Trong đó </a:t>
                </a:r>
                <a14:m>
                  <m:oMath xmlns:m="http://schemas.openxmlformats.org/officeDocument/2006/math">
                    <m:r>
                      <a:rPr lang="en-US" sz="1900" i="1">
                        <a:effectLst/>
                        <a:latin typeface="Cambria Math" panose="02040503050406030204" pitchFamily="18" charset="0"/>
                        <a:ea typeface="Arial" panose="020B0604020202020204" pitchFamily="34" charset="0"/>
                        <a:cs typeface="Times New Roman" panose="02020603050405020304" pitchFamily="18" charset="0"/>
                      </a:rPr>
                      <m:t>𝑛</m:t>
                    </m:r>
                  </m:oMath>
                </a14:m>
                <a:r>
                  <a:rPr lang="en-US" sz="1900">
                    <a:effectLst/>
                    <a:latin typeface="+mn-lt"/>
                    <a:ea typeface="Dotum" panose="020B0600000101010101" pitchFamily="34" charset="-127"/>
                    <a:cs typeface="Times New Roman" panose="02020603050405020304" pitchFamily="18" charset="0"/>
                  </a:rPr>
                  <a:t> là số lần thực nghiệm hay theo dõi một hiện tượng,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en-US" sz="1900">
                    <a:effectLst/>
                    <a:latin typeface="+mn-lt"/>
                    <a:ea typeface="Dotum" panose="020B0600000101010101" pitchFamily="34" charset="-127"/>
                    <a:cs typeface="Times New Roman" panose="02020603050405020304" pitchFamily="18" charset="0"/>
                  </a:rPr>
                  <a:t> là số lần biến cố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𝐸</m:t>
                    </m:r>
                  </m:oMath>
                </a14:m>
                <a:r>
                  <a:rPr lang="en-US" sz="1900">
                    <a:effectLst/>
                    <a:latin typeface="+mn-lt"/>
                    <a:ea typeface="Dotum" panose="020B0600000101010101" pitchFamily="34" charset="-127"/>
                    <a:cs typeface="Times New Roman" panose="02020603050405020304" pitchFamily="18" charset="0"/>
                  </a:rPr>
                  <a:t> xảy ra.</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35946" y="2147072"/>
                <a:ext cx="6547994" cy="2625206"/>
              </a:xfrm>
              <a:prstGeom prst="rect">
                <a:avLst/>
              </a:prstGeom>
              <a:blipFill>
                <a:blip r:embed="rId3"/>
                <a:stretch>
                  <a:fillRect l="-838" r="-931" b="-2784"/>
                </a:stretch>
              </a:blipFill>
            </p:spPr>
            <p:txBody>
              <a:bodyPr/>
              <a:lstStyle/>
              <a:p>
                <a:r>
                  <a:rPr lang="en-US">
                    <a:noFill/>
                  </a:rPr>
                  <a:t> </a:t>
                </a:r>
              </a:p>
            </p:txBody>
          </p:sp>
        </mc:Fallback>
      </mc:AlternateContent>
      <p:pic>
        <p:nvPicPr>
          <p:cNvPr id="33" name="Picture 33"/>
          <p:cNvPicPr>
            <a:picLocks noChangeAspect="1"/>
          </p:cNvPicPr>
          <p:nvPr/>
        </p:nvPicPr>
        <p:blipFill>
          <a:blip r:embed="rId4"/>
          <a:srcRect/>
          <a:stretch>
            <a:fillRect/>
          </a:stretch>
        </p:blipFill>
        <p:spPr>
          <a:xfrm>
            <a:off x="976615" y="320604"/>
            <a:ext cx="1037151" cy="1162074"/>
          </a:xfrm>
          <a:prstGeom prst="rect">
            <a:avLst/>
          </a:prstGeom>
        </p:spPr>
      </p:pic>
      <p:sp>
        <p:nvSpPr>
          <p:cNvPr id="5" name="Right Arrow 4"/>
          <p:cNvSpPr/>
          <p:nvPr/>
        </p:nvSpPr>
        <p:spPr>
          <a:xfrm rot="5400000">
            <a:off x="4479838" y="1685324"/>
            <a:ext cx="387430" cy="275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6E6E6"/>
              </a:solidFill>
              <a:effectLst/>
              <a:uLnTx/>
              <a:uFillTx/>
              <a:latin typeface="Arial"/>
              <a:ea typeface="+mn-ea"/>
              <a:cs typeface="+mn-cs"/>
              <a:sym typeface="Arial"/>
            </a:endParaRPr>
          </a:p>
        </p:txBody>
      </p:sp>
    </p:spTree>
    <p:extLst>
      <p:ext uri="{BB962C8B-B14F-4D97-AF65-F5344CB8AC3E}">
        <p14:creationId xmlns:p14="http://schemas.microsoft.com/office/powerpoint/2010/main" val="351300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p:bldP spid="5" grpId="0" animBg="1"/>
    </p:bldLst>
  </p:timing>
</p:sld>
</file>

<file path=ppt/theme/theme1.xml><?xml version="1.0" encoding="utf-8"?>
<a:theme xmlns:a="http://schemas.openxmlformats.org/drawingml/2006/main" name="Paperback Book Appreciation Day by Slidesgo">
  <a:themeElements>
    <a:clrScheme name="Simple Light">
      <a:dk1>
        <a:srgbClr val="434343"/>
      </a:dk1>
      <a:lt1>
        <a:srgbClr val="E6E6E6"/>
      </a:lt1>
      <a:dk2>
        <a:srgbClr val="B2C3FF"/>
      </a:dk2>
      <a:lt2>
        <a:srgbClr val="D6DEFD"/>
      </a:lt2>
      <a:accent1>
        <a:srgbClr val="FFFFFF"/>
      </a:accent1>
      <a:accent2>
        <a:srgbClr val="FFFFFF"/>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2488</Words>
  <Application>Microsoft Office PowerPoint</Application>
  <PresentationFormat>On-screen Show (16:9)</PresentationFormat>
  <Paragraphs>185</Paragraphs>
  <Slides>30</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Anaheim</vt:lpstr>
      <vt:lpstr>Corben</vt:lpstr>
      <vt:lpstr>Calibri</vt:lpstr>
      <vt:lpstr>Times New Roman</vt:lpstr>
      <vt:lpstr>Cambria Math</vt:lpstr>
      <vt:lpstr>Paperback Book Appreciation Day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modified xsi:type="dcterms:W3CDTF">2024-03-22T15:21:49Z</dcterms:modified>
</cp:coreProperties>
</file>