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9" r:id="rId2"/>
    <p:sldMasterId id="2147483660" r:id="rId3"/>
    <p:sldMasterId id="2147483663" r:id="rId4"/>
    <p:sldMasterId id="2147483664" r:id="rId5"/>
  </p:sldMasterIdLst>
  <p:notesMasterIdLst>
    <p:notesMasterId r:id="rId13"/>
  </p:notesMasterIdLst>
  <p:handoutMasterIdLst>
    <p:handoutMasterId r:id="rId14"/>
  </p:handoutMasterIdLst>
  <p:sldIdLst>
    <p:sldId id="257" r:id="rId6"/>
    <p:sldId id="258" r:id="rId7"/>
    <p:sldId id="378" r:id="rId8"/>
    <p:sldId id="379" r:id="rId9"/>
    <p:sldId id="377" r:id="rId10"/>
    <p:sldId id="380" r:id="rId11"/>
    <p:sldId id="42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00"/>
    <a:srgbClr val="420000"/>
    <a:srgbClr val="273C10"/>
    <a:srgbClr val="6EA92D"/>
    <a:srgbClr val="476D1D"/>
    <a:srgbClr val="640000"/>
    <a:srgbClr val="B7862F"/>
    <a:srgbClr val="C7831F"/>
    <a:srgbClr val="B57A0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0824" autoAdjust="0"/>
  </p:normalViewPr>
  <p:slideViewPr>
    <p:cSldViewPr snapToObjects="1">
      <p:cViewPr varScale="1">
        <p:scale>
          <a:sx n="57" d="100"/>
          <a:sy n="57" d="100"/>
        </p:scale>
        <p:origin x="3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3288"/>
    </p:cViewPr>
  </p:sorterViewPr>
  <p:notesViewPr>
    <p:cSldViewPr snapToObjects="1">
      <p:cViewPr varScale="1">
        <p:scale>
          <a:sx n="57" d="100"/>
          <a:sy n="57" d="100"/>
        </p:scale>
        <p:origin x="-84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401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91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/>
            <a:r>
              <a:rPr lang="en-CA" altLang="en-US" sz="1600" b="1" dirty="0"/>
              <a:t>Family Feud Template</a:t>
            </a:r>
          </a:p>
          <a:p>
            <a:pPr marL="228600" indent="-228600"/>
            <a:r>
              <a:rPr lang="en-CA" altLang="en-US" sz="1600" dirty="0"/>
              <a:t>Introduction Slide – The Countdown!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/>
            <a:r>
              <a:rPr lang="en-CA" altLang="en-US" sz="1600" b="1" dirty="0"/>
              <a:t>Family Feud Template</a:t>
            </a:r>
          </a:p>
          <a:p>
            <a:r>
              <a:rPr lang="en-CA" altLang="en-US" sz="1600" dirty="0"/>
              <a:t>Introduction Slide – Family Feud!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/>
            <a:r>
              <a:rPr lang="en-CA" altLang="en-US" sz="1200" b="1" dirty="0"/>
              <a:t>Family Feud Template</a:t>
            </a:r>
          </a:p>
          <a:p>
            <a:r>
              <a:rPr lang="en-US" altLang="en-US" dirty="0"/>
              <a:t>5 Panel Slide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/>
            <a:r>
              <a:rPr lang="en-CA" altLang="en-US" sz="1200" b="1" dirty="0"/>
              <a:t>Family Feud Template</a:t>
            </a:r>
          </a:p>
          <a:p>
            <a:r>
              <a:rPr lang="en-US" altLang="en-US" dirty="0"/>
              <a:t>6 Panel Slide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/>
            <a:r>
              <a:rPr lang="en-CA" altLang="en-US" sz="1200" b="1" dirty="0"/>
              <a:t>Family Feud Template</a:t>
            </a:r>
          </a:p>
          <a:p>
            <a:r>
              <a:rPr lang="en-US" altLang="en-US" dirty="0"/>
              <a:t>7 Panel Slide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/>
            <a:r>
              <a:rPr lang="en-CA" altLang="en-US" sz="1200" b="1" dirty="0"/>
              <a:t>Family Feud Template</a:t>
            </a:r>
          </a:p>
          <a:p>
            <a:r>
              <a:rPr lang="en-US" altLang="en-US" dirty="0"/>
              <a:t>8 Panel Slide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871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748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0770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141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8699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391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5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97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79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347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029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08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968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066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36" y="277526"/>
            <a:ext cx="9150334" cy="5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0354" name="Group 18"/>
          <p:cNvGrpSpPr>
            <a:grpSpLocks/>
          </p:cNvGrpSpPr>
          <p:nvPr userDrawn="1"/>
        </p:nvGrpSpPr>
        <p:grpSpPr bwMode="auto">
          <a:xfrm>
            <a:off x="7620000" y="176213"/>
            <a:ext cx="1371600" cy="328612"/>
            <a:chOff x="4690" y="1023"/>
            <a:chExt cx="864" cy="207"/>
          </a:xfrm>
        </p:grpSpPr>
        <p:sp>
          <p:nvSpPr>
            <p:cNvPr id="270355" name="WordArt 19" descr="30%"/>
            <p:cNvSpPr>
              <a:spLocks noChangeArrowheads="1" noChangeShapeType="1" noTextEdit="1"/>
            </p:cNvSpPr>
            <p:nvPr/>
          </p:nvSpPr>
          <p:spPr bwMode="auto">
            <a:xfrm>
              <a:off x="4690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chemeClr val="bg2"/>
                    </a:fgClr>
                    <a:bgClr>
                      <a:schemeClr val="accent1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  <p:sp>
          <p:nvSpPr>
            <p:cNvPr id="270356" name="WordArt 20" descr="30%"/>
            <p:cNvSpPr>
              <a:spLocks noChangeArrowheads="1" noChangeShapeType="1" noTextEdit="1"/>
            </p:cNvSpPr>
            <p:nvPr/>
          </p:nvSpPr>
          <p:spPr bwMode="auto">
            <a:xfrm>
              <a:off x="4988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chemeClr val="bg2"/>
                    </a:fgClr>
                    <a:bgClr>
                      <a:schemeClr val="accent1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  <p:sp>
          <p:nvSpPr>
            <p:cNvPr id="270357" name="WordArt 21" descr="30%"/>
            <p:cNvSpPr>
              <a:spLocks noChangeArrowheads="1" noChangeShapeType="1" noTextEdit="1"/>
            </p:cNvSpPr>
            <p:nvPr/>
          </p:nvSpPr>
          <p:spPr bwMode="auto">
            <a:xfrm>
              <a:off x="5287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chemeClr val="bg2"/>
                    </a:fgClr>
                    <a:bgClr>
                      <a:schemeClr val="accent1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</p:grpSp>
      <p:sp>
        <p:nvSpPr>
          <p:cNvPr id="16" name="Rectangle 61"/>
          <p:cNvSpPr>
            <a:spLocks noChangeArrowheads="1"/>
          </p:cNvSpPr>
          <p:nvPr userDrawn="1"/>
        </p:nvSpPr>
        <p:spPr bwMode="auto">
          <a:xfrm>
            <a:off x="833438" y="1449402"/>
            <a:ext cx="7472362" cy="4113198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6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" name="Picture 6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438" y="1471528"/>
            <a:ext cx="7472362" cy="408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4"/>
          <p:cNvGrpSpPr>
            <a:grpSpLocks/>
          </p:cNvGrpSpPr>
          <p:nvPr userDrawn="1"/>
        </p:nvGrpSpPr>
        <p:grpSpPr bwMode="auto">
          <a:xfrm rot="10800000">
            <a:off x="688976" y="6297613"/>
            <a:ext cx="457200" cy="458787"/>
            <a:chOff x="566" y="4031"/>
            <a:chExt cx="288" cy="289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7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36" y="277526"/>
            <a:ext cx="9150334" cy="5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</p:grpSp>
      <p:sp>
        <p:nvSpPr>
          <p:cNvPr id="16" name="Rectangle 61"/>
          <p:cNvSpPr>
            <a:spLocks noChangeArrowheads="1"/>
          </p:cNvSpPr>
          <p:nvPr userDrawn="1"/>
        </p:nvSpPr>
        <p:spPr bwMode="auto">
          <a:xfrm>
            <a:off x="833438" y="1449402"/>
            <a:ext cx="7472362" cy="4113198"/>
          </a:xfrm>
          <a:prstGeom prst="rect">
            <a:avLst/>
          </a:prstGeom>
          <a:gradFill rotWithShape="0">
            <a:gsLst>
              <a:gs pos="0">
                <a:srgbClr val="393939"/>
              </a:gs>
              <a:gs pos="100000">
                <a:srgbClr val="3C3C3C"/>
              </a:gs>
              <a:gs pos="78000">
                <a:schemeClr val="tx1"/>
              </a:gs>
              <a:gs pos="11000">
                <a:schemeClr val="tx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en-US" sz="6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/>
            </a:endParaRPr>
          </a:p>
        </p:txBody>
      </p:sp>
      <p:grpSp>
        <p:nvGrpSpPr>
          <p:cNvPr id="18" name="Group 14"/>
          <p:cNvGrpSpPr>
            <a:grpSpLocks/>
          </p:cNvGrpSpPr>
          <p:nvPr userDrawn="1"/>
        </p:nvGrpSpPr>
        <p:grpSpPr bwMode="auto">
          <a:xfrm rot="10800000">
            <a:off x="688976" y="6297613"/>
            <a:ext cx="457200" cy="458787"/>
            <a:chOff x="566" y="4031"/>
            <a:chExt cx="288" cy="289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1" name="Oval 17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15723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36" y="277526"/>
            <a:ext cx="9150334" cy="5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70354" name="Group 18"/>
          <p:cNvGrpSpPr>
            <a:grpSpLocks/>
          </p:cNvGrpSpPr>
          <p:nvPr userDrawn="1"/>
        </p:nvGrpSpPr>
        <p:grpSpPr bwMode="auto">
          <a:xfrm>
            <a:off x="7620000" y="176213"/>
            <a:ext cx="1371600" cy="328612"/>
            <a:chOff x="4690" y="1023"/>
            <a:chExt cx="864" cy="207"/>
          </a:xfrm>
        </p:grpSpPr>
        <p:sp>
          <p:nvSpPr>
            <p:cNvPr id="270355" name="WordArt 19" descr="30%"/>
            <p:cNvSpPr>
              <a:spLocks noChangeArrowheads="1" noChangeShapeType="1" noTextEdit="1"/>
            </p:cNvSpPr>
            <p:nvPr/>
          </p:nvSpPr>
          <p:spPr bwMode="auto">
            <a:xfrm>
              <a:off x="4690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  <p:sp>
          <p:nvSpPr>
            <p:cNvPr id="270356" name="WordArt 20" descr="30%"/>
            <p:cNvSpPr>
              <a:spLocks noChangeArrowheads="1" noChangeShapeType="1" noTextEdit="1"/>
            </p:cNvSpPr>
            <p:nvPr/>
          </p:nvSpPr>
          <p:spPr bwMode="auto">
            <a:xfrm>
              <a:off x="4988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  <p:sp>
          <p:nvSpPr>
            <p:cNvPr id="270357" name="WordArt 21" descr="30%"/>
            <p:cNvSpPr>
              <a:spLocks noChangeArrowheads="1" noChangeShapeType="1" noTextEdit="1"/>
            </p:cNvSpPr>
            <p:nvPr/>
          </p:nvSpPr>
          <p:spPr bwMode="auto">
            <a:xfrm>
              <a:off x="5287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</p:grpSp>
      <p:sp>
        <p:nvSpPr>
          <p:cNvPr id="16" name="Rectangle 61"/>
          <p:cNvSpPr>
            <a:spLocks noChangeArrowheads="1"/>
          </p:cNvSpPr>
          <p:nvPr userDrawn="1"/>
        </p:nvSpPr>
        <p:spPr bwMode="auto">
          <a:xfrm>
            <a:off x="833438" y="1449402"/>
            <a:ext cx="7472362" cy="4113198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6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" name="Picture 6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438" y="1449402"/>
            <a:ext cx="7472362" cy="411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4"/>
          <p:cNvGrpSpPr>
            <a:grpSpLocks/>
          </p:cNvGrpSpPr>
          <p:nvPr userDrawn="1"/>
        </p:nvGrpSpPr>
        <p:grpSpPr bwMode="auto">
          <a:xfrm rot="10800000">
            <a:off x="688976" y="6297613"/>
            <a:ext cx="457200" cy="458787"/>
            <a:chOff x="566" y="4031"/>
            <a:chExt cx="288" cy="289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17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4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36" y="277526"/>
            <a:ext cx="9150334" cy="5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</p:grpSp>
      <p:sp>
        <p:nvSpPr>
          <p:cNvPr id="16" name="Rectangle 61"/>
          <p:cNvSpPr>
            <a:spLocks noChangeArrowheads="1"/>
          </p:cNvSpPr>
          <p:nvPr userDrawn="1"/>
        </p:nvSpPr>
        <p:spPr bwMode="auto">
          <a:xfrm>
            <a:off x="833438" y="1449402"/>
            <a:ext cx="7472362" cy="4113198"/>
          </a:xfrm>
          <a:prstGeom prst="rect">
            <a:avLst/>
          </a:prstGeom>
          <a:gradFill rotWithShape="0">
            <a:gsLst>
              <a:gs pos="0">
                <a:srgbClr val="393939"/>
              </a:gs>
              <a:gs pos="100000">
                <a:srgbClr val="3C3C3C"/>
              </a:gs>
              <a:gs pos="78000">
                <a:schemeClr val="tx1"/>
              </a:gs>
              <a:gs pos="11000">
                <a:schemeClr val="tx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en-US" sz="6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/>
            </a:endParaRPr>
          </a:p>
        </p:txBody>
      </p:sp>
      <p:grpSp>
        <p:nvGrpSpPr>
          <p:cNvPr id="18" name="Group 14"/>
          <p:cNvGrpSpPr>
            <a:grpSpLocks/>
          </p:cNvGrpSpPr>
          <p:nvPr userDrawn="1"/>
        </p:nvGrpSpPr>
        <p:grpSpPr bwMode="auto">
          <a:xfrm rot="10800000">
            <a:off x="688976" y="6297613"/>
            <a:ext cx="457200" cy="458787"/>
            <a:chOff x="566" y="4031"/>
            <a:chExt cx="288" cy="289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1" name="Oval 17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88536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805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4.wav"/><Relationship Id="rId18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1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jpg"/><Relationship Id="rId1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audio" Target="../media/audio5.wav"/><Relationship Id="rId10" Type="http://schemas.openxmlformats.org/officeDocument/2006/relationships/image" Target="../media/image9.png"/><Relationship Id="rId19" Type="http://schemas.openxmlformats.org/officeDocument/2006/relationships/image" Target="../media/image2.jp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png"/><Relationship Id="rId1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5.wav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audio" Target="../media/audio4.wav"/><Relationship Id="rId10" Type="http://schemas.openxmlformats.org/officeDocument/2006/relationships/image" Target="../media/image8.png"/><Relationship Id="rId19" Type="http://schemas.openxmlformats.org/officeDocument/2006/relationships/image" Target="../media/image13.jp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png"/><Relationship Id="rId18" Type="http://schemas.openxmlformats.org/officeDocument/2006/relationships/audio" Target="../media/audio5.wav"/><Relationship Id="rId3" Type="http://schemas.openxmlformats.org/officeDocument/2006/relationships/audio" Target="../media/audio1.wav"/><Relationship Id="rId21" Type="http://schemas.openxmlformats.org/officeDocument/2006/relationships/image" Target="../media/image13.jp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jpg"/><Relationship Id="rId20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2.jpg"/><Relationship Id="rId10" Type="http://schemas.openxmlformats.org/officeDocument/2006/relationships/image" Target="../media/image8.png"/><Relationship Id="rId19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eshow Chung Sức Intro">
            <a:hlinkClick r:id="" action="ppaction://media"/>
            <a:extLst>
              <a:ext uri="{FF2B5EF4-FFF2-40B4-BE49-F238E27FC236}">
                <a16:creationId xmlns:a16="http://schemas.microsoft.com/office/drawing/2014/main" id="{E5DB71CA-A287-432A-B093-255FE3B41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ntro">
            <a:hlinkClick r:id="" action="ppaction://media"/>
            <a:extLst>
              <a:ext uri="{FF2B5EF4-FFF2-40B4-BE49-F238E27FC236}">
                <a16:creationId xmlns:a16="http://schemas.microsoft.com/office/drawing/2014/main" id="{21835079-15E3-4F60-B96F-7D04F69B41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2362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8" dur="8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4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6000" b="1" i="1">
              <a:solidFill>
                <a:srgbClr val="000066"/>
              </a:solidFill>
              <a:effectLst/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5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6600" b="1" i="1">
              <a:solidFill>
                <a:srgbClr val="000066"/>
              </a:solidFill>
              <a:effectLst/>
            </a:endParaRP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30480" y="76200"/>
            <a:ext cx="31994475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 algn="ctr"/>
            <a:r>
              <a:rPr lang="en-US" altLang="en-US" sz="2800">
                <a:solidFill>
                  <a:schemeClr val="bg1"/>
                </a:solidFill>
                <a:effectLst/>
                <a:latin typeface="Impact" pitchFamily="34" charset="0"/>
              </a:rPr>
              <a:t>THCS PHUONG THINH THCS PHUONG THINH THCS PHUONG THINH THCS PHUONG THINH THCS PHUONG THINH THCS PHUONG THINH THCS PHUONG THINH THCS PHUONG THINH THCS PHUONG THINH THCS PHUONG THINH </a:t>
            </a:r>
            <a:endParaRPr lang="en-US" altLang="en-US" sz="28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22850475" y="52578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/>
          <a:lstStyle/>
          <a:p>
            <a:pPr algn="ctr"/>
            <a:r>
              <a:rPr lang="en-US" altLang="en-US" sz="2800">
                <a:solidFill>
                  <a:schemeClr val="bg1"/>
                </a:solidFill>
                <a:effectLst/>
                <a:latin typeface="Impact" pitchFamily="34" charset="0"/>
              </a:rPr>
              <a:t>THCS PHUONG THINH THCS PHUONG THINH THCS PHUONG THINH THCS PHUONG THINH THCS PHUONG THINH THCS PHUONG THINH THCS PHUONG THINH THCS PHUONG THINH THCS PHUONG THINH THCS PHUONG THINH </a:t>
            </a:r>
            <a:endParaRPr lang="en-US" altLang="en-US" sz="28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</p:spTree>
  </p:cSld>
  <p:clrMapOvr>
    <a:masterClrMapping/>
  </p:clrMapOvr>
  <p:transition advClick="0" advTm="2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3007 L -2.49896 0.03007 " pathEditMode="fixed" rAng="0" ptsTypes="AA">
                                      <p:cBhvr>
                                        <p:cTn id="26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31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  <p:bldP spid="61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417320"/>
            <a:ext cx="7598664" cy="4187952"/>
          </a:xfrm>
          <a:prstGeom prst="rect">
            <a:avLst/>
          </a:prstGeom>
        </p:spPr>
      </p:pic>
      <p:sp>
        <p:nvSpPr>
          <p:cNvPr id="438274" name="Oval 2"/>
          <p:cNvSpPr>
            <a:spLocks noChangeArrowheads="1"/>
          </p:cNvSpPr>
          <p:nvPr/>
        </p:nvSpPr>
        <p:spPr bwMode="auto">
          <a:xfrm>
            <a:off x="8537575" y="6302375"/>
            <a:ext cx="457200" cy="457200"/>
          </a:xfrm>
          <a:prstGeom prst="ellipse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gamma/>
                  <a:shade val="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5" name="Rectangle 3" descr="Small grid">
            <a:hlinkClick r:id="" action="ppaction://macro?name=Score_1"/>
          </p:cNvPr>
          <p:cNvSpPr>
            <a:spLocks noChangeAspect="1" noChangeArrowheads="1"/>
          </p:cNvSpPr>
          <p:nvPr/>
        </p:nvSpPr>
        <p:spPr bwMode="auto">
          <a:xfrm>
            <a:off x="3654425" y="152876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35</a:t>
            </a:r>
          </a:p>
        </p:txBody>
      </p:sp>
      <p:sp>
        <p:nvSpPr>
          <p:cNvPr id="438276" name="Rectangle 4" descr="Small grid">
            <a:hlinkClick r:id="" action="ppaction://macro?name=Score_2"/>
          </p:cNvPr>
          <p:cNvSpPr>
            <a:spLocks noChangeAspect="1" noChangeArrowheads="1"/>
          </p:cNvSpPr>
          <p:nvPr/>
        </p:nvSpPr>
        <p:spPr bwMode="auto">
          <a:xfrm>
            <a:off x="3654425" y="25638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28</a:t>
            </a:r>
          </a:p>
        </p:txBody>
      </p:sp>
      <p:sp>
        <p:nvSpPr>
          <p:cNvPr id="438277" name="Rectangle 5" descr="Small grid">
            <a:hlinkClick r:id="" action="ppaction://macro?name=Score_3"/>
          </p:cNvPr>
          <p:cNvSpPr>
            <a:spLocks noChangeAspect="1" noChangeArrowheads="1"/>
          </p:cNvSpPr>
          <p:nvPr/>
        </p:nvSpPr>
        <p:spPr bwMode="auto">
          <a:xfrm>
            <a:off x="3654425" y="35925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20</a:t>
            </a:r>
          </a:p>
        </p:txBody>
      </p:sp>
      <p:sp>
        <p:nvSpPr>
          <p:cNvPr id="438278" name="Rectangle 6" descr="Small grid">
            <a:hlinkClick r:id="" action="ppaction://macro?name=Score_4"/>
          </p:cNvPr>
          <p:cNvSpPr>
            <a:spLocks noChangeAspect="1" noChangeArrowheads="1"/>
          </p:cNvSpPr>
          <p:nvPr/>
        </p:nvSpPr>
        <p:spPr bwMode="auto">
          <a:xfrm>
            <a:off x="3654425" y="4630738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12</a:t>
            </a:r>
          </a:p>
        </p:txBody>
      </p:sp>
      <p:sp>
        <p:nvSpPr>
          <p:cNvPr id="438279" name="Rectangle 7" descr="Small grid">
            <a:hlinkClick r:id="" action="ppaction://macro?name=Score_5"/>
          </p:cNvPr>
          <p:cNvSpPr>
            <a:spLocks noChangeArrowheads="1"/>
          </p:cNvSpPr>
          <p:nvPr/>
        </p:nvSpPr>
        <p:spPr bwMode="auto">
          <a:xfrm>
            <a:off x="7426325" y="152876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5</a:t>
            </a:r>
          </a:p>
        </p:txBody>
      </p:sp>
      <p:sp>
        <p:nvSpPr>
          <p:cNvPr id="438283" name="WordArt 11"/>
          <p:cNvSpPr>
            <a:spLocks noChangeArrowheads="1" noChangeShapeType="1" noTextEdit="1"/>
          </p:cNvSpPr>
          <p:nvPr/>
        </p:nvSpPr>
        <p:spPr bwMode="auto">
          <a:xfrm>
            <a:off x="7613650" y="171450"/>
            <a:ext cx="423863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4" name="WordArt 12"/>
          <p:cNvSpPr>
            <a:spLocks noChangeArrowheads="1" noChangeShapeType="1" noTextEdit="1"/>
          </p:cNvSpPr>
          <p:nvPr/>
        </p:nvSpPr>
        <p:spPr bwMode="auto">
          <a:xfrm>
            <a:off x="8086725" y="171450"/>
            <a:ext cx="423863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5" name="WordArt 13"/>
          <p:cNvSpPr>
            <a:spLocks noChangeArrowheads="1" noChangeShapeType="1" noTextEdit="1"/>
          </p:cNvSpPr>
          <p:nvPr/>
        </p:nvSpPr>
        <p:spPr bwMode="auto">
          <a:xfrm>
            <a:off x="8561388" y="171450"/>
            <a:ext cx="423862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6" name="WordArt 14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7" name="WordArt 15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8" name="WordArt 16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9" name="Rectangle 17" descr="Small grid"/>
          <p:cNvSpPr>
            <a:spLocks noChangeArrowheads="1"/>
          </p:cNvSpPr>
          <p:nvPr/>
        </p:nvSpPr>
        <p:spPr bwMode="auto">
          <a:xfrm>
            <a:off x="898525" y="152876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Nấu ăn</a:t>
            </a:r>
            <a:endParaRPr lang="en-US" altLang="en-US" sz="3300" dirty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290" name="Rectangle 18" descr="Small grid"/>
          <p:cNvSpPr>
            <a:spLocks noChangeAspect="1" noChangeArrowheads="1"/>
          </p:cNvSpPr>
          <p:nvPr/>
        </p:nvSpPr>
        <p:spPr bwMode="auto">
          <a:xfrm>
            <a:off x="898525" y="25638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/>
            <a:r>
              <a:rPr lang="en-US" altLang="en-US" sz="2800">
                <a:solidFill>
                  <a:srgbClr val="FFFFFF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Mua đồ ăn</a:t>
            </a:r>
            <a:endParaRPr lang="en-US" altLang="en-US" sz="2800" dirty="0">
              <a:solidFill>
                <a:srgbClr val="FFFFFF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291" name="Rectangle 19" descr="Small grid"/>
          <p:cNvSpPr>
            <a:spLocks noChangeAspect="1" noChangeArrowheads="1"/>
          </p:cNvSpPr>
          <p:nvPr/>
        </p:nvSpPr>
        <p:spPr bwMode="auto">
          <a:xfrm>
            <a:off x="898525" y="35925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/>
            <a:r>
              <a:rPr lang="en-US" altLang="en-US" sz="3300">
                <a:solidFill>
                  <a:srgbClr val="FFFFFF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Pha nước</a:t>
            </a:r>
          </a:p>
          <a:p>
            <a:pPr lvl="0" algn="ctr"/>
            <a:r>
              <a:rPr lang="en-US" altLang="en-US" sz="3300">
                <a:solidFill>
                  <a:srgbClr val="FFFFFF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tắm</a:t>
            </a:r>
            <a:endParaRPr lang="en-US" altLang="en-US" sz="3300" dirty="0">
              <a:solidFill>
                <a:srgbClr val="FFFFFF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292" name="Rectangle 20" descr="Small grid"/>
          <p:cNvSpPr>
            <a:spLocks noChangeAspect="1" noChangeArrowheads="1"/>
          </p:cNvSpPr>
          <p:nvPr/>
        </p:nvSpPr>
        <p:spPr bwMode="auto">
          <a:xfrm>
            <a:off x="898525" y="4630738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Dọn dẹp</a:t>
            </a:r>
          </a:p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nhà cửa</a:t>
            </a:r>
            <a:endParaRPr lang="en-US" altLang="en-US" sz="3300" dirty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293" name="Rectangle 21" descr="Small grid"/>
          <p:cNvSpPr>
            <a:spLocks noChangeAspect="1" noChangeArrowheads="1"/>
          </p:cNvSpPr>
          <p:nvPr/>
        </p:nvSpPr>
        <p:spPr bwMode="auto">
          <a:xfrm>
            <a:off x="4670425" y="152876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Ôm hôn</a:t>
            </a:r>
            <a:endParaRPr lang="en-US" altLang="en-US" sz="3200" dirty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38297" name="Picture 25" descr="1">
            <a:hlinkClick r:id="" action="ppaction://macro?name=Score_1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27828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0" name="Picture 28" descr="5">
            <a:hlinkClick r:id="" action="ppaction://macro?name=Score_5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27828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1" name="Picture 29" descr="4">
            <a:hlinkClick r:id="" action="ppaction://macro?name=Score_4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5895975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2" name="Picture 30" descr="3">
            <a:hlinkClick r:id="" action="ppaction://macro?name=Score_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4857750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3" name="Picture 31" descr="2">
            <a:hlinkClick r:id="" action="ppaction://macro?name=Score_2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38242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8305" name="Group 33"/>
          <p:cNvGrpSpPr>
            <a:grpSpLocks/>
          </p:cNvGrpSpPr>
          <p:nvPr/>
        </p:nvGrpSpPr>
        <p:grpSpPr bwMode="auto">
          <a:xfrm>
            <a:off x="9836150" y="-57150"/>
            <a:ext cx="7715250" cy="2333625"/>
            <a:chOff x="6192" y="-276"/>
            <a:chExt cx="4860" cy="1470"/>
          </a:xfrm>
        </p:grpSpPr>
        <p:grpSp>
          <p:nvGrpSpPr>
            <p:cNvPr id="438306" name="Group 34"/>
            <p:cNvGrpSpPr>
              <a:grpSpLocks/>
            </p:cNvGrpSpPr>
            <p:nvPr/>
          </p:nvGrpSpPr>
          <p:grpSpPr bwMode="auto">
            <a:xfrm>
              <a:off x="6192" y="-276"/>
              <a:ext cx="1404" cy="1470"/>
              <a:chOff x="6192" y="-276"/>
              <a:chExt cx="1404" cy="1470"/>
            </a:xfrm>
          </p:grpSpPr>
          <p:sp>
            <p:nvSpPr>
              <p:cNvPr id="438307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08" name="AutoShape 36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09" name="AutoShape 37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10" name="Group 38"/>
            <p:cNvGrpSpPr>
              <a:grpSpLocks/>
            </p:cNvGrpSpPr>
            <p:nvPr/>
          </p:nvGrpSpPr>
          <p:grpSpPr bwMode="auto">
            <a:xfrm>
              <a:off x="7920" y="-276"/>
              <a:ext cx="1404" cy="1470"/>
              <a:chOff x="6192" y="-276"/>
              <a:chExt cx="1404" cy="1470"/>
            </a:xfrm>
          </p:grpSpPr>
          <p:sp>
            <p:nvSpPr>
              <p:cNvPr id="438311" name="WordArt 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12" name="AutoShape 40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13" name="AutoShape 41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14" name="Group 42"/>
            <p:cNvGrpSpPr>
              <a:grpSpLocks/>
            </p:cNvGrpSpPr>
            <p:nvPr/>
          </p:nvGrpSpPr>
          <p:grpSpPr bwMode="auto">
            <a:xfrm>
              <a:off x="9648" y="-276"/>
              <a:ext cx="1404" cy="1470"/>
              <a:chOff x="6192" y="-276"/>
              <a:chExt cx="1404" cy="1470"/>
            </a:xfrm>
          </p:grpSpPr>
          <p:sp>
            <p:nvSpPr>
              <p:cNvPr id="438315" name="WordArt 43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16" name="AutoShape 44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17" name="AutoShape 45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8318" name="Group 46"/>
          <p:cNvGrpSpPr>
            <a:grpSpLocks/>
          </p:cNvGrpSpPr>
          <p:nvPr/>
        </p:nvGrpSpPr>
        <p:grpSpPr bwMode="auto">
          <a:xfrm>
            <a:off x="9839325" y="-57150"/>
            <a:ext cx="4972050" cy="2333625"/>
            <a:chOff x="6146" y="-2208"/>
            <a:chExt cx="3132" cy="1470"/>
          </a:xfrm>
        </p:grpSpPr>
        <p:grpSp>
          <p:nvGrpSpPr>
            <p:cNvPr id="438319" name="Group 47"/>
            <p:cNvGrpSpPr>
              <a:grpSpLocks/>
            </p:cNvGrpSpPr>
            <p:nvPr/>
          </p:nvGrpSpPr>
          <p:grpSpPr bwMode="auto">
            <a:xfrm>
              <a:off x="6146" y="-2208"/>
              <a:ext cx="1404" cy="1470"/>
              <a:chOff x="6192" y="-276"/>
              <a:chExt cx="1404" cy="1470"/>
            </a:xfrm>
          </p:grpSpPr>
          <p:sp>
            <p:nvSpPr>
              <p:cNvPr id="438320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21" name="AutoShape 49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22" name="AutoShape 50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23" name="Group 51"/>
            <p:cNvGrpSpPr>
              <a:grpSpLocks/>
            </p:cNvGrpSpPr>
            <p:nvPr/>
          </p:nvGrpSpPr>
          <p:grpSpPr bwMode="auto">
            <a:xfrm>
              <a:off x="7874" y="-2208"/>
              <a:ext cx="1404" cy="1470"/>
              <a:chOff x="6192" y="-276"/>
              <a:chExt cx="1404" cy="1470"/>
            </a:xfrm>
          </p:grpSpPr>
          <p:sp>
            <p:nvSpPr>
              <p:cNvPr id="438324" name="WordArt 52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25" name="AutoShape 53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26" name="AutoShape 54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8327" name="Group 55"/>
          <p:cNvGrpSpPr>
            <a:grpSpLocks/>
          </p:cNvGrpSpPr>
          <p:nvPr/>
        </p:nvGrpSpPr>
        <p:grpSpPr bwMode="auto">
          <a:xfrm>
            <a:off x="9836150" y="-57150"/>
            <a:ext cx="2228850" cy="2333625"/>
            <a:chOff x="6192" y="-276"/>
            <a:chExt cx="1404" cy="1470"/>
          </a:xfrm>
        </p:grpSpPr>
        <p:sp>
          <p:nvSpPr>
            <p:cNvPr id="438328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6384" y="-48"/>
              <a:ext cx="1008" cy="102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76200">
                    <a:solidFill>
                      <a:srgbClr val="660013"/>
                    </a:solidFill>
                    <a:miter lim="800000"/>
                    <a:headEnd/>
                    <a:tailEnd/>
                  </a:ln>
                  <a:solidFill>
                    <a:srgbClr val="D80000"/>
                  </a:solidFill>
                  <a:effectLst/>
                  <a:latin typeface="Verdana"/>
                  <a:ea typeface="Verdana"/>
                  <a:cs typeface="Verdana"/>
                </a:rPr>
                <a:t>X</a:t>
              </a:r>
            </a:p>
          </p:txBody>
        </p:sp>
        <p:sp>
          <p:nvSpPr>
            <p:cNvPr id="438329" name="AutoShape 57"/>
            <p:cNvSpPr>
              <a:spLocks noChangeArrowheads="1"/>
            </p:cNvSpPr>
            <p:nvPr/>
          </p:nvSpPr>
          <p:spPr bwMode="auto">
            <a:xfrm>
              <a:off x="6192" y="-276"/>
              <a:ext cx="1404" cy="1470"/>
            </a:xfrm>
            <a:prstGeom prst="roundRect">
              <a:avLst>
                <a:gd name="adj" fmla="val 16667"/>
              </a:avLst>
            </a:prstGeom>
            <a:noFill/>
            <a:ln w="381000">
              <a:solidFill>
                <a:srgbClr val="6600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0" name="AutoShape 58"/>
            <p:cNvSpPr>
              <a:spLocks noChangeArrowheads="1"/>
            </p:cNvSpPr>
            <p:nvPr/>
          </p:nvSpPr>
          <p:spPr bwMode="auto">
            <a:xfrm>
              <a:off x="6192" y="-276"/>
              <a:ext cx="1404" cy="1470"/>
            </a:xfrm>
            <a:prstGeom prst="roundRect">
              <a:avLst>
                <a:gd name="adj" fmla="val 16667"/>
              </a:avLst>
            </a:prstGeom>
            <a:noFill/>
            <a:ln w="228600">
              <a:solidFill>
                <a:srgbClr val="D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8331" name="Picture 59">
            <a:hlinkClick r:id="" action="ppaction://macro?name=Begin_Round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800" y="6355556"/>
            <a:ext cx="9525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336" name="Rectangle 64"/>
          <p:cNvSpPr>
            <a:spLocks noChangeArrowheads="1"/>
          </p:cNvSpPr>
          <p:nvPr/>
        </p:nvSpPr>
        <p:spPr bwMode="auto">
          <a:xfrm>
            <a:off x="7453313" y="0"/>
            <a:ext cx="1690687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337" name="Group 65"/>
          <p:cNvGrpSpPr>
            <a:grpSpLocks/>
          </p:cNvGrpSpPr>
          <p:nvPr/>
        </p:nvGrpSpPr>
        <p:grpSpPr bwMode="auto">
          <a:xfrm>
            <a:off x="6394450" y="6324600"/>
            <a:ext cx="2139950" cy="533400"/>
            <a:chOff x="4028" y="3984"/>
            <a:chExt cx="1348" cy="336"/>
          </a:xfrm>
        </p:grpSpPr>
        <p:sp>
          <p:nvSpPr>
            <p:cNvPr id="438338" name="AutoShape 66">
              <a:hlinkClick r:id="" action="ppaction://noaction" highlightClick="1">
                <a:snd r:embed="rId13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536" y="3984"/>
              <a:ext cx="230" cy="230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9" name="AutoShape 67">
              <a:hlinkClick r:id="" action="ppaction://noaction" highlightClick="1">
                <a:snd r:embed="rId14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269" y="3984"/>
              <a:ext cx="230" cy="230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0" name="AutoShape 68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5050" y="3984"/>
              <a:ext cx="230" cy="230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1" name="Text Box 69"/>
            <p:cNvSpPr txBox="1">
              <a:spLocks noChangeArrowheads="1"/>
            </p:cNvSpPr>
            <p:nvPr/>
          </p:nvSpPr>
          <p:spPr bwMode="auto">
            <a:xfrm>
              <a:off x="4508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Cheer</a:t>
              </a:r>
            </a:p>
          </p:txBody>
        </p:sp>
        <p:sp>
          <p:nvSpPr>
            <p:cNvPr id="438342" name="Text Box 70"/>
            <p:cNvSpPr txBox="1">
              <a:spLocks noChangeArrowheads="1"/>
            </p:cNvSpPr>
            <p:nvPr/>
          </p:nvSpPr>
          <p:spPr bwMode="auto">
            <a:xfrm>
              <a:off x="5007" y="4185"/>
              <a:ext cx="36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Silence</a:t>
              </a:r>
            </a:p>
          </p:txBody>
        </p:sp>
        <p:sp>
          <p:nvSpPr>
            <p:cNvPr id="438343" name="Text Box 71"/>
            <p:cNvSpPr txBox="1">
              <a:spLocks noChangeArrowheads="1"/>
            </p:cNvSpPr>
            <p:nvPr/>
          </p:nvSpPr>
          <p:spPr bwMode="auto">
            <a:xfrm>
              <a:off x="4253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Lose</a:t>
              </a:r>
            </a:p>
          </p:txBody>
        </p:sp>
        <p:sp>
          <p:nvSpPr>
            <p:cNvPr id="438344" name="AutoShape 72">
              <a:hlinkClick r:id="" action="ppaction://noaction" highlightClick="1">
                <a:snd r:embed="rId15" name="TV Theme -  Family Feud short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029" y="3984"/>
              <a:ext cx="230" cy="230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5" name="Text Box 73"/>
            <p:cNvSpPr txBox="1">
              <a:spLocks noChangeArrowheads="1"/>
            </p:cNvSpPr>
            <p:nvPr/>
          </p:nvSpPr>
          <p:spPr bwMode="auto">
            <a:xfrm>
              <a:off x="4028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Win</a:t>
              </a:r>
            </a:p>
          </p:txBody>
        </p:sp>
        <p:sp>
          <p:nvSpPr>
            <p:cNvPr id="438346" name="AutoShape 74">
              <a:hlinkClick r:id="" action="ppaction://noaction" highlightClick="1">
                <a:snd r:embed="rId16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776" y="3984"/>
              <a:ext cx="230" cy="230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7" name="Text Box 75"/>
            <p:cNvSpPr txBox="1">
              <a:spLocks noChangeArrowheads="1"/>
            </p:cNvSpPr>
            <p:nvPr/>
          </p:nvSpPr>
          <p:spPr bwMode="auto">
            <a:xfrm>
              <a:off x="4771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Boo</a:t>
              </a:r>
            </a:p>
          </p:txBody>
        </p:sp>
      </p:grpSp>
      <p:sp>
        <p:nvSpPr>
          <p:cNvPr id="438348" name="Text Box 76"/>
          <p:cNvSpPr txBox="1">
            <a:spLocks noChangeArrowheads="1"/>
          </p:cNvSpPr>
          <p:nvPr/>
        </p:nvSpPr>
        <p:spPr bwMode="auto">
          <a:xfrm>
            <a:off x="152400" y="106363"/>
            <a:ext cx="1997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6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Vòng 1</a:t>
            </a:r>
            <a:endParaRPr lang="en-US" altLang="en-US" sz="3200" dirty="0">
              <a:solidFill>
                <a:srgbClr val="F6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335" name="Rectangle 63"/>
          <p:cNvSpPr>
            <a:spLocks noChangeArrowheads="1"/>
          </p:cNvSpPr>
          <p:nvPr/>
        </p:nvSpPr>
        <p:spPr bwMode="auto">
          <a:xfrm>
            <a:off x="9496425" y="-1672522"/>
            <a:ext cx="7472362" cy="4191016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>
                  <a:alpha val="70000"/>
                </a:srgbClr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/>
          <a:p>
            <a:pPr algn="ctr"/>
            <a:r>
              <a:rPr lang="en-US" alt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Khi bạn đi làm mệt mõi về muốn chồng làm gì khi về nhà</a:t>
            </a:r>
            <a:endParaRPr lang="en-US" altLang="en-US" sz="4800" b="1" dirty="0">
              <a:effectLst>
                <a:outerShdw blurRad="38100" dist="38100" dir="2700000" algn="tl">
                  <a:srgbClr val="C0C0C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78" name="Picture 100">
            <a:hlinkClick r:id="" action="ppaction://macro?name=Begin_Round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700" y="6355556"/>
            <a:ext cx="9525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8332" name="Group 60"/>
          <p:cNvGrpSpPr>
            <a:grpSpLocks/>
          </p:cNvGrpSpPr>
          <p:nvPr/>
        </p:nvGrpSpPr>
        <p:grpSpPr bwMode="auto">
          <a:xfrm>
            <a:off x="9643812" y="2801151"/>
            <a:ext cx="7472361" cy="4113198"/>
            <a:chOff x="-4707" y="1776"/>
            <a:chExt cx="4707" cy="2567"/>
          </a:xfrm>
        </p:grpSpPr>
        <p:sp>
          <p:nvSpPr>
            <p:cNvPr id="438333" name="Rectangle 61"/>
            <p:cNvSpPr>
              <a:spLocks noChangeArrowheads="1"/>
            </p:cNvSpPr>
            <p:nvPr/>
          </p:nvSpPr>
          <p:spPr bwMode="auto">
            <a:xfrm>
              <a:off x="-4707" y="1776"/>
              <a:ext cx="4707" cy="2567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66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438334" name="Picture 6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4707" y="1796"/>
              <a:ext cx="4707" cy="2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D113B0AF-B17B-4727-8E8D-F2689A7865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75" y="-42829"/>
            <a:ext cx="2373281" cy="1381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08117901"/>
      </p:ext>
    </p:extLst>
  </p:cSld>
  <p:clrMapOvr>
    <a:masterClrMapping/>
  </p:clrMapOvr>
  <p:transition advClick="0">
    <p:push/>
    <p:sndAc>
      <p:stSnd>
        <p:snd r:embed="rId3" name="TV Theme -  Family Feud transi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736 -0.19098 L -0.96736 -0.19098 " pathEditMode="fixed" rAng="0" ptsTypes="AA">
                                      <p:cBhvr>
                                        <p:cTn id="6" dur="10" fill="hold"/>
                                        <p:tgtEl>
                                          <p:spTgt spid="438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8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688 0.34699 L -0.69688 0.34699 " pathEditMode="fixed" rAng="0" ptsTypes="AA">
                                      <p:cBhvr>
                                        <p:cTn id="38" dur="10" fill="hold"/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438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"/>
                                        <p:tgtEl>
                                          <p:spTgt spid="438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8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23 0.34699 L -0.84723 0.34699 " pathEditMode="fixed" rAng="0" ptsTypes="AA">
                                      <p:cBhvr>
                                        <p:cTn id="56" dur="10" fill="hold"/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438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"/>
                                        <p:tgtEl>
                                          <p:spTgt spid="438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8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688 0.34699 L -0.99688 0.34699 " pathEditMode="fixed" rAng="0" ptsTypes="AA">
                                      <p:cBhvr>
                                        <p:cTn id="74" dur="10" fill="hold"/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438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"/>
                                        <p:tgtEl>
                                          <p:spTgt spid="438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8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88" dur="300"/>
                                        <p:tgtEl>
                                          <p:spTgt spid="438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8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4" dur="300"/>
                                        <p:tgtEl>
                                          <p:spTgt spid="438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38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0" dur="300"/>
                                        <p:tgtEl>
                                          <p:spTgt spid="438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8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6" dur="400"/>
                                        <p:tgtEl>
                                          <p:spTgt spid="438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3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38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2" dur="300"/>
                                        <p:tgtEl>
                                          <p:spTgt spid="438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38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2 L -0.97014 -0.19352 " pathEditMode="fixed" rAng="0" ptsTypes="AA">
                                      <p:cBhvr>
                                        <p:cTn id="118" dur="10" fill="hold"/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2 L -0.97014 -0.19352 " pathEditMode="fixed" rAng="0" ptsTypes="AA">
                                      <p:cBhvr>
                                        <p:cTn id="120" dur="10" fill="hold"/>
                                        <p:tgtEl>
                                          <p:spTgt spid="438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3 L -0.97014 -0.19353 " pathEditMode="fixed" rAng="0" ptsTypes="AA">
                                      <p:cBhvr>
                                        <p:cTn id="122" dur="10" fill="hold"/>
                                        <p:tgtEl>
                                          <p:spTgt spid="438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3 L -0.97014 -0.19353 " pathEditMode="fixed" rAng="0" ptsTypes="AA">
                                      <p:cBhvr>
                                        <p:cTn id="124" dur="10" fill="hold"/>
                                        <p:tgtEl>
                                          <p:spTgt spid="438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26" dur="10" fill="hold"/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96737 0.41436 L -0.96737 0.41436 " pathEditMode="fixed" rAng="0" ptsTypes="AA">
                                      <p:cBhvr>
                                        <p:cTn id="128" dur="10" fill="hold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9764 0.41436 L -0.9764 0.41436 " pathEditMode="fixed" rAng="0" ptsTypes="AA">
                                      <p:cBhvr>
                                        <p:cTn id="130" dur="10" fill="hold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36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37" dur="1000"/>
                                        <p:tgtEl>
                                          <p:spTgt spid="438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40" presetID="10" presetClass="entr" presetSubtype="0" fill="hold" grpId="5" nodeType="after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7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0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CC99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1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3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38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3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38275" grpId="0" animBg="1"/>
      <p:bldP spid="438276" grpId="0" animBg="1"/>
      <p:bldP spid="438277" grpId="0" animBg="1"/>
      <p:bldP spid="438278" grpId="0" animBg="1"/>
      <p:bldP spid="438279" grpId="0" animBg="1"/>
      <p:bldP spid="438283" grpId="0" animBg="1"/>
      <p:bldP spid="438283" grpId="1" animBg="1"/>
      <p:bldP spid="438284" grpId="0" animBg="1"/>
      <p:bldP spid="438284" grpId="1" animBg="1"/>
      <p:bldP spid="438285" grpId="0" animBg="1"/>
      <p:bldP spid="438285" grpId="1" animBg="1"/>
      <p:bldP spid="438286" grpId="0" animBg="1"/>
      <p:bldP spid="438286" grpId="1" animBg="1"/>
      <p:bldP spid="438287" grpId="0" animBg="1"/>
      <p:bldP spid="438287" grpId="1" animBg="1"/>
      <p:bldP spid="438287" grpId="2" animBg="1"/>
      <p:bldP spid="438288" grpId="0" animBg="1"/>
      <p:bldP spid="438288" grpId="1" animBg="1"/>
      <p:bldP spid="438289" grpId="0" animBg="1"/>
      <p:bldP spid="438290" grpId="0" animBg="1"/>
      <p:bldP spid="438291" grpId="0" animBg="1"/>
      <p:bldP spid="438292" grpId="0" animBg="1"/>
      <p:bldP spid="438293" grpId="0" animBg="1"/>
      <p:bldP spid="438335" grpId="0" build="allAtOnce" animBg="1" autoUpdateAnimBg="0"/>
      <p:bldP spid="438335" grpId="1" build="allAtOnce" animBg="1" autoUpdateAnimBg="0"/>
      <p:bldP spid="438335" grpId="2" build="allAtOnce" animBg="1" autoUpdateAnimBg="0"/>
      <p:bldP spid="438335" grpId="3" build="allAtOnce" autoUpdateAnimBg="0"/>
      <p:bldP spid="438335" grpId="4" build="allAtOnce" autoUpdateAnimBg="0"/>
      <p:bldP spid="438335" grpId="5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417320"/>
            <a:ext cx="7598664" cy="4187952"/>
          </a:xfrm>
          <a:prstGeom prst="rect">
            <a:avLst/>
          </a:prstGeom>
        </p:spPr>
      </p:pic>
      <p:sp>
        <p:nvSpPr>
          <p:cNvPr id="438274" name="Oval 2"/>
          <p:cNvSpPr>
            <a:spLocks noChangeArrowheads="1"/>
          </p:cNvSpPr>
          <p:nvPr/>
        </p:nvSpPr>
        <p:spPr bwMode="auto">
          <a:xfrm>
            <a:off x="8537575" y="6302375"/>
            <a:ext cx="457200" cy="457200"/>
          </a:xfrm>
          <a:prstGeom prst="ellipse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gamma/>
                  <a:shade val="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5" name="Rectangle 3" descr="Small grid">
            <a:hlinkClick r:id="" action="ppaction://macro?name=Score_1"/>
          </p:cNvPr>
          <p:cNvSpPr>
            <a:spLocks noChangeAspect="1" noChangeArrowheads="1"/>
          </p:cNvSpPr>
          <p:nvPr/>
        </p:nvSpPr>
        <p:spPr bwMode="auto">
          <a:xfrm>
            <a:off x="3654425" y="152876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31</a:t>
            </a:r>
          </a:p>
        </p:txBody>
      </p:sp>
      <p:sp>
        <p:nvSpPr>
          <p:cNvPr id="438276" name="Rectangle 4" descr="Small grid">
            <a:hlinkClick r:id="" action="ppaction://macro?name=Score_2"/>
          </p:cNvPr>
          <p:cNvSpPr>
            <a:spLocks noChangeAspect="1" noChangeArrowheads="1"/>
          </p:cNvSpPr>
          <p:nvPr/>
        </p:nvSpPr>
        <p:spPr bwMode="auto">
          <a:xfrm>
            <a:off x="3654425" y="25638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25</a:t>
            </a:r>
          </a:p>
        </p:txBody>
      </p:sp>
      <p:sp>
        <p:nvSpPr>
          <p:cNvPr id="438277" name="Rectangle 5" descr="Small grid">
            <a:hlinkClick r:id="" action="ppaction://macro?name=Score_3"/>
          </p:cNvPr>
          <p:cNvSpPr>
            <a:spLocks noChangeAspect="1" noChangeArrowheads="1"/>
          </p:cNvSpPr>
          <p:nvPr/>
        </p:nvSpPr>
        <p:spPr bwMode="auto">
          <a:xfrm>
            <a:off x="3654425" y="35925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18</a:t>
            </a:r>
          </a:p>
        </p:txBody>
      </p:sp>
      <p:sp>
        <p:nvSpPr>
          <p:cNvPr id="438278" name="Rectangle 6" descr="Small grid">
            <a:hlinkClick r:id="" action="ppaction://macro?name=Score_4"/>
          </p:cNvPr>
          <p:cNvSpPr>
            <a:spLocks noChangeAspect="1" noChangeArrowheads="1"/>
          </p:cNvSpPr>
          <p:nvPr/>
        </p:nvSpPr>
        <p:spPr bwMode="auto">
          <a:xfrm>
            <a:off x="3654425" y="4630738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14</a:t>
            </a:r>
          </a:p>
        </p:txBody>
      </p:sp>
      <p:sp>
        <p:nvSpPr>
          <p:cNvPr id="438279" name="Rectangle 7" descr="Small grid">
            <a:hlinkClick r:id="" action="ppaction://macro?name=Score_5"/>
          </p:cNvPr>
          <p:cNvSpPr>
            <a:spLocks noChangeArrowheads="1"/>
          </p:cNvSpPr>
          <p:nvPr/>
        </p:nvSpPr>
        <p:spPr bwMode="auto">
          <a:xfrm>
            <a:off x="7426325" y="152876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9</a:t>
            </a:r>
          </a:p>
        </p:txBody>
      </p:sp>
      <p:sp>
        <p:nvSpPr>
          <p:cNvPr id="438280" name="Rectangle 8" descr="Small grid">
            <a:hlinkClick r:id="" action="ppaction://macro?name=Score_6"/>
          </p:cNvPr>
          <p:cNvSpPr>
            <a:spLocks noChangeAspect="1" noChangeArrowheads="1"/>
          </p:cNvSpPr>
          <p:nvPr/>
        </p:nvSpPr>
        <p:spPr bwMode="auto">
          <a:xfrm>
            <a:off x="7426325" y="25638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3</a:t>
            </a:r>
          </a:p>
        </p:txBody>
      </p:sp>
      <p:sp>
        <p:nvSpPr>
          <p:cNvPr id="438283" name="WordArt 11"/>
          <p:cNvSpPr>
            <a:spLocks noChangeArrowheads="1" noChangeShapeType="1" noTextEdit="1"/>
          </p:cNvSpPr>
          <p:nvPr/>
        </p:nvSpPr>
        <p:spPr bwMode="auto">
          <a:xfrm>
            <a:off x="7613650" y="171450"/>
            <a:ext cx="423863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4" name="WordArt 12"/>
          <p:cNvSpPr>
            <a:spLocks noChangeArrowheads="1" noChangeShapeType="1" noTextEdit="1"/>
          </p:cNvSpPr>
          <p:nvPr/>
        </p:nvSpPr>
        <p:spPr bwMode="auto">
          <a:xfrm>
            <a:off x="8086725" y="171450"/>
            <a:ext cx="423863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5" name="WordArt 13"/>
          <p:cNvSpPr>
            <a:spLocks noChangeArrowheads="1" noChangeShapeType="1" noTextEdit="1"/>
          </p:cNvSpPr>
          <p:nvPr/>
        </p:nvSpPr>
        <p:spPr bwMode="auto">
          <a:xfrm>
            <a:off x="8561388" y="171450"/>
            <a:ext cx="423862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6" name="WordArt 14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7" name="WordArt 15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8" name="WordArt 16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9" name="Rectangle 17" descr="Small grid"/>
          <p:cNvSpPr>
            <a:spLocks noChangeArrowheads="1"/>
          </p:cNvSpPr>
          <p:nvPr/>
        </p:nvSpPr>
        <p:spPr bwMode="auto">
          <a:xfrm>
            <a:off x="898525" y="152876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/>
            <a:r>
              <a:rPr lang="en-US" altLang="en-US" sz="2900">
                <a:solidFill>
                  <a:srgbClr val="FFFFFF"/>
                </a:solidFill>
                <a:effectLst/>
                <a:latin typeface="Impact" pitchFamily="34" charset="0"/>
              </a:rPr>
              <a:t>Câu tra loi</a:t>
            </a:r>
            <a:endParaRPr lang="en-US" altLang="en-US" sz="2900" dirty="0">
              <a:solidFill>
                <a:srgbClr val="FFFFFF"/>
              </a:solidFill>
              <a:effectLst/>
              <a:latin typeface="Impact" pitchFamily="34" charset="0"/>
            </a:endParaRPr>
          </a:p>
        </p:txBody>
      </p:sp>
      <p:sp>
        <p:nvSpPr>
          <p:cNvPr id="438290" name="Rectangle 18" descr="Small grid"/>
          <p:cNvSpPr>
            <a:spLocks noChangeAspect="1" noChangeArrowheads="1"/>
          </p:cNvSpPr>
          <p:nvPr/>
        </p:nvSpPr>
        <p:spPr bwMode="auto">
          <a:xfrm>
            <a:off x="898525" y="25638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1" name="Rectangle 19" descr="Small grid"/>
          <p:cNvSpPr>
            <a:spLocks noChangeAspect="1" noChangeArrowheads="1"/>
          </p:cNvSpPr>
          <p:nvPr/>
        </p:nvSpPr>
        <p:spPr bwMode="auto">
          <a:xfrm>
            <a:off x="898525" y="35925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2" name="Rectangle 20" descr="Small grid"/>
          <p:cNvSpPr>
            <a:spLocks noChangeAspect="1" noChangeArrowheads="1"/>
          </p:cNvSpPr>
          <p:nvPr/>
        </p:nvSpPr>
        <p:spPr bwMode="auto">
          <a:xfrm>
            <a:off x="898525" y="4630738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3" name="Rectangle 21" descr="Small grid"/>
          <p:cNvSpPr>
            <a:spLocks noChangeAspect="1" noChangeArrowheads="1"/>
          </p:cNvSpPr>
          <p:nvPr/>
        </p:nvSpPr>
        <p:spPr bwMode="auto">
          <a:xfrm>
            <a:off x="4670425" y="152876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4" name="Rectangle 22" descr="Small grid"/>
          <p:cNvSpPr>
            <a:spLocks noChangeAspect="1" noChangeArrowheads="1"/>
          </p:cNvSpPr>
          <p:nvPr/>
        </p:nvSpPr>
        <p:spPr bwMode="auto">
          <a:xfrm>
            <a:off x="4670425" y="25638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pic>
        <p:nvPicPr>
          <p:cNvPr id="438297" name="Picture 25" descr="1">
            <a:hlinkClick r:id="" action="ppaction://macro?name=Score_1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726" y="2826085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299" name="Picture 27" descr="6">
            <a:hlinkClick r:id="" action="ppaction://macro?name=Score_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38242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0" name="Picture 28" descr="5">
            <a:hlinkClick r:id="" action="ppaction://macro?name=Score_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27828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1" name="Picture 29" descr="4">
            <a:hlinkClick r:id="" action="ppaction://macro?name=Score_4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5895975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2" name="Picture 30" descr="3">
            <a:hlinkClick r:id="" action="ppaction://macro?name=Score_3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4857750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3" name="Picture 31" descr="2">
            <a:hlinkClick r:id="" action="ppaction://macro?name=Score_2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38242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8305" name="Group 33"/>
          <p:cNvGrpSpPr>
            <a:grpSpLocks/>
          </p:cNvGrpSpPr>
          <p:nvPr/>
        </p:nvGrpSpPr>
        <p:grpSpPr bwMode="auto">
          <a:xfrm>
            <a:off x="9836150" y="-57150"/>
            <a:ext cx="7715250" cy="2333625"/>
            <a:chOff x="6192" y="-276"/>
            <a:chExt cx="4860" cy="1470"/>
          </a:xfrm>
        </p:grpSpPr>
        <p:grpSp>
          <p:nvGrpSpPr>
            <p:cNvPr id="438306" name="Group 34"/>
            <p:cNvGrpSpPr>
              <a:grpSpLocks/>
            </p:cNvGrpSpPr>
            <p:nvPr/>
          </p:nvGrpSpPr>
          <p:grpSpPr bwMode="auto">
            <a:xfrm>
              <a:off x="6192" y="-276"/>
              <a:ext cx="1404" cy="1470"/>
              <a:chOff x="6192" y="-276"/>
              <a:chExt cx="1404" cy="1470"/>
            </a:xfrm>
          </p:grpSpPr>
          <p:sp>
            <p:nvSpPr>
              <p:cNvPr id="438307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08" name="AutoShape 36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09" name="AutoShape 37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10" name="Group 38"/>
            <p:cNvGrpSpPr>
              <a:grpSpLocks/>
            </p:cNvGrpSpPr>
            <p:nvPr/>
          </p:nvGrpSpPr>
          <p:grpSpPr bwMode="auto">
            <a:xfrm>
              <a:off x="7920" y="-276"/>
              <a:ext cx="1404" cy="1470"/>
              <a:chOff x="6192" y="-276"/>
              <a:chExt cx="1404" cy="1470"/>
            </a:xfrm>
          </p:grpSpPr>
          <p:sp>
            <p:nvSpPr>
              <p:cNvPr id="438311" name="WordArt 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12" name="AutoShape 40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13" name="AutoShape 41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14" name="Group 42"/>
            <p:cNvGrpSpPr>
              <a:grpSpLocks/>
            </p:cNvGrpSpPr>
            <p:nvPr/>
          </p:nvGrpSpPr>
          <p:grpSpPr bwMode="auto">
            <a:xfrm>
              <a:off x="9648" y="-276"/>
              <a:ext cx="1404" cy="1470"/>
              <a:chOff x="6192" y="-276"/>
              <a:chExt cx="1404" cy="1470"/>
            </a:xfrm>
          </p:grpSpPr>
          <p:sp>
            <p:nvSpPr>
              <p:cNvPr id="438315" name="WordArt 43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16" name="AutoShape 44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17" name="AutoShape 45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8318" name="Group 46"/>
          <p:cNvGrpSpPr>
            <a:grpSpLocks/>
          </p:cNvGrpSpPr>
          <p:nvPr/>
        </p:nvGrpSpPr>
        <p:grpSpPr bwMode="auto">
          <a:xfrm>
            <a:off x="9839325" y="-57150"/>
            <a:ext cx="4972050" cy="2333625"/>
            <a:chOff x="6146" y="-2208"/>
            <a:chExt cx="3132" cy="1470"/>
          </a:xfrm>
        </p:grpSpPr>
        <p:grpSp>
          <p:nvGrpSpPr>
            <p:cNvPr id="438319" name="Group 47"/>
            <p:cNvGrpSpPr>
              <a:grpSpLocks/>
            </p:cNvGrpSpPr>
            <p:nvPr/>
          </p:nvGrpSpPr>
          <p:grpSpPr bwMode="auto">
            <a:xfrm>
              <a:off x="6146" y="-2208"/>
              <a:ext cx="1404" cy="1470"/>
              <a:chOff x="6192" y="-276"/>
              <a:chExt cx="1404" cy="1470"/>
            </a:xfrm>
          </p:grpSpPr>
          <p:sp>
            <p:nvSpPr>
              <p:cNvPr id="438320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21" name="AutoShape 49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22" name="AutoShape 50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23" name="Group 51"/>
            <p:cNvGrpSpPr>
              <a:grpSpLocks/>
            </p:cNvGrpSpPr>
            <p:nvPr/>
          </p:nvGrpSpPr>
          <p:grpSpPr bwMode="auto">
            <a:xfrm>
              <a:off x="7874" y="-2208"/>
              <a:ext cx="1404" cy="1470"/>
              <a:chOff x="6192" y="-276"/>
              <a:chExt cx="1404" cy="1470"/>
            </a:xfrm>
          </p:grpSpPr>
          <p:sp>
            <p:nvSpPr>
              <p:cNvPr id="438324" name="WordArt 52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25" name="AutoShape 53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26" name="AutoShape 54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8327" name="Group 55"/>
          <p:cNvGrpSpPr>
            <a:grpSpLocks/>
          </p:cNvGrpSpPr>
          <p:nvPr/>
        </p:nvGrpSpPr>
        <p:grpSpPr bwMode="auto">
          <a:xfrm>
            <a:off x="9836150" y="-57150"/>
            <a:ext cx="2228850" cy="2333625"/>
            <a:chOff x="6192" y="-276"/>
            <a:chExt cx="1404" cy="1470"/>
          </a:xfrm>
        </p:grpSpPr>
        <p:sp>
          <p:nvSpPr>
            <p:cNvPr id="438328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6384" y="-48"/>
              <a:ext cx="1008" cy="102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76200">
                    <a:solidFill>
                      <a:srgbClr val="660013"/>
                    </a:solidFill>
                    <a:miter lim="800000"/>
                    <a:headEnd/>
                    <a:tailEnd/>
                  </a:ln>
                  <a:solidFill>
                    <a:srgbClr val="D80000"/>
                  </a:solidFill>
                  <a:effectLst/>
                  <a:latin typeface="Verdana"/>
                  <a:ea typeface="Verdana"/>
                  <a:cs typeface="Verdana"/>
                </a:rPr>
                <a:t>X</a:t>
              </a:r>
            </a:p>
          </p:txBody>
        </p:sp>
        <p:sp>
          <p:nvSpPr>
            <p:cNvPr id="438329" name="AutoShape 57"/>
            <p:cNvSpPr>
              <a:spLocks noChangeArrowheads="1"/>
            </p:cNvSpPr>
            <p:nvPr/>
          </p:nvSpPr>
          <p:spPr bwMode="auto">
            <a:xfrm>
              <a:off x="6192" y="-276"/>
              <a:ext cx="1404" cy="1470"/>
            </a:xfrm>
            <a:prstGeom prst="roundRect">
              <a:avLst>
                <a:gd name="adj" fmla="val 16667"/>
              </a:avLst>
            </a:prstGeom>
            <a:noFill/>
            <a:ln w="381000">
              <a:solidFill>
                <a:srgbClr val="6600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0" name="AutoShape 58"/>
            <p:cNvSpPr>
              <a:spLocks noChangeArrowheads="1"/>
            </p:cNvSpPr>
            <p:nvPr/>
          </p:nvSpPr>
          <p:spPr bwMode="auto">
            <a:xfrm>
              <a:off x="6192" y="-276"/>
              <a:ext cx="1404" cy="1470"/>
            </a:xfrm>
            <a:prstGeom prst="roundRect">
              <a:avLst>
                <a:gd name="adj" fmla="val 16667"/>
              </a:avLst>
            </a:prstGeom>
            <a:noFill/>
            <a:ln w="228600">
              <a:solidFill>
                <a:srgbClr val="D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8331" name="Picture 59">
            <a:hlinkClick r:id="" action="ppaction://macro?name=Begin_Round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2075" y="6355556"/>
            <a:ext cx="9525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336" name="Rectangle 64"/>
          <p:cNvSpPr>
            <a:spLocks noChangeArrowheads="1"/>
          </p:cNvSpPr>
          <p:nvPr/>
        </p:nvSpPr>
        <p:spPr bwMode="auto">
          <a:xfrm>
            <a:off x="7453313" y="0"/>
            <a:ext cx="1690687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337" name="Group 65"/>
          <p:cNvGrpSpPr>
            <a:grpSpLocks/>
          </p:cNvGrpSpPr>
          <p:nvPr/>
        </p:nvGrpSpPr>
        <p:grpSpPr bwMode="auto">
          <a:xfrm>
            <a:off x="6394450" y="6324600"/>
            <a:ext cx="2139950" cy="533400"/>
            <a:chOff x="4028" y="3984"/>
            <a:chExt cx="1348" cy="336"/>
          </a:xfrm>
        </p:grpSpPr>
        <p:sp>
          <p:nvSpPr>
            <p:cNvPr id="438338" name="AutoShape 66">
              <a:hlinkClick r:id="" action="ppaction://noaction" highlightClick="1">
                <a:snd r:embed="rId14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536" y="3984"/>
              <a:ext cx="230" cy="230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9" name="AutoShape 67">
              <a:hlinkClick r:id="" action="ppaction://noaction" highlightClick="1">
                <a:snd r:embed="rId15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269" y="3984"/>
              <a:ext cx="230" cy="230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0" name="AutoShape 68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5050" y="3984"/>
              <a:ext cx="230" cy="230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1" name="Text Box 69"/>
            <p:cNvSpPr txBox="1">
              <a:spLocks noChangeArrowheads="1"/>
            </p:cNvSpPr>
            <p:nvPr/>
          </p:nvSpPr>
          <p:spPr bwMode="auto">
            <a:xfrm>
              <a:off x="4508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Cheer</a:t>
              </a:r>
            </a:p>
          </p:txBody>
        </p:sp>
        <p:sp>
          <p:nvSpPr>
            <p:cNvPr id="438342" name="Text Box 70"/>
            <p:cNvSpPr txBox="1">
              <a:spLocks noChangeArrowheads="1"/>
            </p:cNvSpPr>
            <p:nvPr/>
          </p:nvSpPr>
          <p:spPr bwMode="auto">
            <a:xfrm>
              <a:off x="5007" y="4185"/>
              <a:ext cx="36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Silence</a:t>
              </a:r>
            </a:p>
          </p:txBody>
        </p:sp>
        <p:sp>
          <p:nvSpPr>
            <p:cNvPr id="438343" name="Text Box 71"/>
            <p:cNvSpPr txBox="1">
              <a:spLocks noChangeArrowheads="1"/>
            </p:cNvSpPr>
            <p:nvPr/>
          </p:nvSpPr>
          <p:spPr bwMode="auto">
            <a:xfrm>
              <a:off x="4253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Lose</a:t>
              </a:r>
            </a:p>
          </p:txBody>
        </p:sp>
        <p:sp>
          <p:nvSpPr>
            <p:cNvPr id="438344" name="AutoShape 72">
              <a:hlinkClick r:id="" action="ppaction://noaction" highlightClick="1">
                <a:snd r:embed="rId16" name="TV Theme -  Family Feud short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029" y="3984"/>
              <a:ext cx="230" cy="230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5" name="Text Box 73"/>
            <p:cNvSpPr txBox="1">
              <a:spLocks noChangeArrowheads="1"/>
            </p:cNvSpPr>
            <p:nvPr/>
          </p:nvSpPr>
          <p:spPr bwMode="auto">
            <a:xfrm>
              <a:off x="4028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Win</a:t>
              </a:r>
            </a:p>
          </p:txBody>
        </p:sp>
        <p:sp>
          <p:nvSpPr>
            <p:cNvPr id="438346" name="AutoShape 74">
              <a:hlinkClick r:id="" action="ppaction://noaction" highlightClick="1">
                <a:snd r:embed="rId17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776" y="3984"/>
              <a:ext cx="230" cy="230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7" name="Text Box 75"/>
            <p:cNvSpPr txBox="1">
              <a:spLocks noChangeArrowheads="1"/>
            </p:cNvSpPr>
            <p:nvPr/>
          </p:nvSpPr>
          <p:spPr bwMode="auto">
            <a:xfrm>
              <a:off x="4771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Boo</a:t>
              </a:r>
            </a:p>
          </p:txBody>
        </p:sp>
      </p:grpSp>
      <p:sp>
        <p:nvSpPr>
          <p:cNvPr id="438348" name="Text Box 76"/>
          <p:cNvSpPr txBox="1">
            <a:spLocks noChangeArrowheads="1"/>
          </p:cNvSpPr>
          <p:nvPr/>
        </p:nvSpPr>
        <p:spPr bwMode="auto">
          <a:xfrm>
            <a:off x="152400" y="106363"/>
            <a:ext cx="1997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Vòng 2</a:t>
            </a:r>
            <a:endParaRPr lang="en-US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335" name="Rectangle 63"/>
          <p:cNvSpPr>
            <a:spLocks noChangeArrowheads="1"/>
          </p:cNvSpPr>
          <p:nvPr/>
        </p:nvSpPr>
        <p:spPr bwMode="auto">
          <a:xfrm>
            <a:off x="9688513" y="-1447800"/>
            <a:ext cx="7472362" cy="4191016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>
                  <a:alpha val="70000"/>
                </a:srgbClr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/>
          <a:p>
            <a:pPr algn="ctr"/>
            <a:r>
              <a:rPr lang="en-US" alt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Câu hỏi cho các bạn tự đặt ra gõ vào đây</a:t>
            </a:r>
            <a:endParaRPr lang="en-US" altLang="en-US" sz="4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" name="Picture 100">
            <a:hlinkClick r:id="" action="ppaction://macro?name=Begin_Round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700" y="6355556"/>
            <a:ext cx="9525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8332" name="Group 60"/>
          <p:cNvGrpSpPr>
            <a:grpSpLocks/>
          </p:cNvGrpSpPr>
          <p:nvPr/>
        </p:nvGrpSpPr>
        <p:grpSpPr bwMode="auto">
          <a:xfrm>
            <a:off x="9688513" y="2744803"/>
            <a:ext cx="7472362" cy="4113198"/>
            <a:chOff x="-4707" y="3314"/>
            <a:chExt cx="4707" cy="2567"/>
          </a:xfrm>
        </p:grpSpPr>
        <p:sp>
          <p:nvSpPr>
            <p:cNvPr id="438333" name="Rectangle 61"/>
            <p:cNvSpPr>
              <a:spLocks noChangeArrowheads="1"/>
            </p:cNvSpPr>
            <p:nvPr/>
          </p:nvSpPr>
          <p:spPr bwMode="auto">
            <a:xfrm>
              <a:off x="-4707" y="3314"/>
              <a:ext cx="4707" cy="2567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66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438334" name="Picture 6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4695" y="3332"/>
              <a:ext cx="4685" cy="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347016B0-B2A6-4D8C-8C0A-A60683952F0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75" y="-42829"/>
            <a:ext cx="2373281" cy="1381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68531568"/>
      </p:ext>
    </p:extLst>
  </p:cSld>
  <p:clrMapOvr>
    <a:masterClrMapping/>
  </p:clrMapOvr>
  <p:transition advClick="0">
    <p:push/>
    <p:sndAc>
      <p:stSnd>
        <p:snd r:embed="rId3" name="TV Theme -  Family Feud transi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736 -0.19098 L -0.96736 -0.19098 " pathEditMode="fixed" rAng="0" ptsTypes="AA">
                                      <p:cBhvr>
                                        <p:cTn id="6" dur="10" fill="hold"/>
                                        <p:tgtEl>
                                          <p:spTgt spid="438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8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688 0.34699 L -0.69688 0.34699 " pathEditMode="fixed" rAng="0" ptsTypes="AA">
                                      <p:cBhvr>
                                        <p:cTn id="43" dur="10" fill="hold"/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438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"/>
                                        <p:tgtEl>
                                          <p:spTgt spid="438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8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23 0.34699 L -0.84723 0.34699 " pathEditMode="fixed" rAng="0" ptsTypes="AA">
                                      <p:cBhvr>
                                        <p:cTn id="61" dur="10" fill="hold"/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438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"/>
                                        <p:tgtEl>
                                          <p:spTgt spid="438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38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688 0.34699 L -0.99688 0.34699 " pathEditMode="fixed" rAng="0" ptsTypes="AA">
                                      <p:cBhvr>
                                        <p:cTn id="79" dur="10" fill="hold"/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438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"/>
                                        <p:tgtEl>
                                          <p:spTgt spid="438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8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3" dur="300"/>
                                        <p:tgtEl>
                                          <p:spTgt spid="438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8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9" dur="300"/>
                                        <p:tgtEl>
                                          <p:spTgt spid="438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8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5" dur="300"/>
                                        <p:tgtEl>
                                          <p:spTgt spid="438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8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1" dur="300"/>
                                        <p:tgtEl>
                                          <p:spTgt spid="438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38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7" dur="400"/>
                                        <p:tgtEl>
                                          <p:spTgt spid="438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3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8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23" dur="300"/>
                                        <p:tgtEl>
                                          <p:spTgt spid="438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8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2 L -0.97014 -0.19352 " pathEditMode="fixed" rAng="0" ptsTypes="AA">
                                      <p:cBhvr>
                                        <p:cTn id="129" dur="10" fill="hold"/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2 L -0.97014 -0.19352 " pathEditMode="fixed" rAng="0" ptsTypes="AA">
                                      <p:cBhvr>
                                        <p:cTn id="131" dur="10" fill="hold"/>
                                        <p:tgtEl>
                                          <p:spTgt spid="438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3 L -0.97014 -0.19353 " pathEditMode="fixed" rAng="0" ptsTypes="AA">
                                      <p:cBhvr>
                                        <p:cTn id="133" dur="10" fill="hold"/>
                                        <p:tgtEl>
                                          <p:spTgt spid="438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3 L -0.97014 -0.19353 " pathEditMode="fixed" rAng="0" ptsTypes="AA">
                                      <p:cBhvr>
                                        <p:cTn id="135" dur="10" fill="hold"/>
                                        <p:tgtEl>
                                          <p:spTgt spid="438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37" dur="10" fill="hold"/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39" dur="10" fill="hold"/>
                                        <p:tgtEl>
                                          <p:spTgt spid="438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96737 0.41436 L -0.96737 0.41436 " pathEditMode="fixed" rAng="0" ptsTypes="AA">
                                      <p:cBhvr>
                                        <p:cTn id="141" dur="10" fill="hold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9764 0.41436 L -0.9764 0.41436 " pathEditMode="fixed" rAng="0" ptsTypes="AA">
                                      <p:cBhvr>
                                        <p:cTn id="143" dur="10" fill="hold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49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50" dur="1000"/>
                                        <p:tgtEl>
                                          <p:spTgt spid="438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53" presetID="10" presetClass="entr" presetSubtype="0" fill="hold" grpId="5" nodeType="after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7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3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CC99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4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3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38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 nodeType="clickPar">
                      <p:stCondLst>
                        <p:cond delay="0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3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38275" grpId="0" animBg="1"/>
      <p:bldP spid="438276" grpId="0" animBg="1"/>
      <p:bldP spid="438277" grpId="0" animBg="1"/>
      <p:bldP spid="438278" grpId="0" animBg="1"/>
      <p:bldP spid="438279" grpId="0" animBg="1"/>
      <p:bldP spid="438280" grpId="0" animBg="1"/>
      <p:bldP spid="438283" grpId="0" animBg="1"/>
      <p:bldP spid="438283" grpId="1" animBg="1"/>
      <p:bldP spid="438284" grpId="0" animBg="1"/>
      <p:bldP spid="438284" grpId="1" animBg="1"/>
      <p:bldP spid="438285" grpId="0" animBg="1"/>
      <p:bldP spid="438285" grpId="1" animBg="1"/>
      <p:bldP spid="438286" grpId="0" animBg="1"/>
      <p:bldP spid="438286" grpId="1" animBg="1"/>
      <p:bldP spid="438287" grpId="0" animBg="1"/>
      <p:bldP spid="438287" grpId="1" animBg="1"/>
      <p:bldP spid="438287" grpId="2" animBg="1"/>
      <p:bldP spid="438288" grpId="0" animBg="1"/>
      <p:bldP spid="438288" grpId="1" animBg="1"/>
      <p:bldP spid="438289" grpId="0" animBg="1"/>
      <p:bldP spid="438290" grpId="0" animBg="1"/>
      <p:bldP spid="438291" grpId="0" animBg="1"/>
      <p:bldP spid="438292" grpId="0" animBg="1"/>
      <p:bldP spid="438293" grpId="0" animBg="1"/>
      <p:bldP spid="438294" grpId="0" animBg="1"/>
      <p:bldP spid="438335" grpId="0" build="allAtOnce" animBg="1" autoUpdateAnimBg="0"/>
      <p:bldP spid="438335" grpId="1" build="allAtOnce" animBg="1" autoUpdateAnimBg="0"/>
      <p:bldP spid="438335" grpId="2" build="allAtOnce" animBg="1" autoUpdateAnimBg="0"/>
      <p:bldP spid="438335" grpId="3" build="allAtOnce" autoUpdateAnimBg="0"/>
      <p:bldP spid="438335" grpId="4" build="allAtOnce" autoUpdateAnimBg="0"/>
      <p:bldP spid="438335" grpId="5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417320"/>
            <a:ext cx="7598664" cy="4187952"/>
          </a:xfrm>
          <a:prstGeom prst="rect">
            <a:avLst/>
          </a:prstGeom>
        </p:spPr>
      </p:pic>
      <p:sp>
        <p:nvSpPr>
          <p:cNvPr id="438274" name="Oval 2"/>
          <p:cNvSpPr>
            <a:spLocks noChangeArrowheads="1"/>
          </p:cNvSpPr>
          <p:nvPr/>
        </p:nvSpPr>
        <p:spPr bwMode="auto">
          <a:xfrm>
            <a:off x="8537575" y="6302375"/>
            <a:ext cx="457200" cy="457200"/>
          </a:xfrm>
          <a:prstGeom prst="ellipse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gamma/>
                  <a:shade val="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5" name="Rectangle 3" descr="Small grid">
            <a:hlinkClick r:id="" action="ppaction://macro?name=Score_1"/>
          </p:cNvPr>
          <p:cNvSpPr>
            <a:spLocks noChangeAspect="1" noChangeArrowheads="1"/>
          </p:cNvSpPr>
          <p:nvPr/>
        </p:nvSpPr>
        <p:spPr bwMode="auto">
          <a:xfrm>
            <a:off x="3654425" y="152876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40</a:t>
            </a:r>
          </a:p>
        </p:txBody>
      </p:sp>
      <p:sp>
        <p:nvSpPr>
          <p:cNvPr id="438276" name="Rectangle 4" descr="Small grid">
            <a:hlinkClick r:id="" action="ppaction://macro?name=Score_2"/>
          </p:cNvPr>
          <p:cNvSpPr>
            <a:spLocks noChangeAspect="1" noChangeArrowheads="1"/>
          </p:cNvSpPr>
          <p:nvPr/>
        </p:nvSpPr>
        <p:spPr bwMode="auto">
          <a:xfrm>
            <a:off x="3654425" y="25638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17</a:t>
            </a:r>
          </a:p>
        </p:txBody>
      </p:sp>
      <p:sp>
        <p:nvSpPr>
          <p:cNvPr id="438277" name="Rectangle 5" descr="Small grid">
            <a:hlinkClick r:id="" action="ppaction://macro?name=Score_3"/>
          </p:cNvPr>
          <p:cNvSpPr>
            <a:spLocks noChangeAspect="1" noChangeArrowheads="1"/>
          </p:cNvSpPr>
          <p:nvPr/>
        </p:nvSpPr>
        <p:spPr bwMode="auto">
          <a:xfrm>
            <a:off x="3654425" y="35925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15</a:t>
            </a:r>
          </a:p>
        </p:txBody>
      </p:sp>
      <p:sp>
        <p:nvSpPr>
          <p:cNvPr id="438278" name="Rectangle 6" descr="Small grid">
            <a:hlinkClick r:id="" action="ppaction://macro?name=Score_4"/>
          </p:cNvPr>
          <p:cNvSpPr>
            <a:spLocks noChangeAspect="1" noChangeArrowheads="1"/>
          </p:cNvSpPr>
          <p:nvPr/>
        </p:nvSpPr>
        <p:spPr bwMode="auto">
          <a:xfrm>
            <a:off x="3654425" y="4630738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12</a:t>
            </a:r>
          </a:p>
        </p:txBody>
      </p:sp>
      <p:sp>
        <p:nvSpPr>
          <p:cNvPr id="438279" name="Rectangle 7" descr="Small grid">
            <a:hlinkClick r:id="" action="ppaction://macro?name=Score_5"/>
          </p:cNvPr>
          <p:cNvSpPr>
            <a:spLocks noChangeArrowheads="1"/>
          </p:cNvSpPr>
          <p:nvPr/>
        </p:nvSpPr>
        <p:spPr bwMode="auto">
          <a:xfrm>
            <a:off x="7426325" y="152876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7</a:t>
            </a:r>
          </a:p>
        </p:txBody>
      </p:sp>
      <p:sp>
        <p:nvSpPr>
          <p:cNvPr id="438280" name="Rectangle 8" descr="Small grid">
            <a:hlinkClick r:id="" action="ppaction://macro?name=Score_6"/>
          </p:cNvPr>
          <p:cNvSpPr>
            <a:spLocks noChangeAspect="1" noChangeArrowheads="1"/>
          </p:cNvSpPr>
          <p:nvPr/>
        </p:nvSpPr>
        <p:spPr bwMode="auto">
          <a:xfrm>
            <a:off x="7426325" y="25638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5</a:t>
            </a:r>
          </a:p>
        </p:txBody>
      </p:sp>
      <p:sp>
        <p:nvSpPr>
          <p:cNvPr id="438281" name="Rectangle 9" descr="Small grid">
            <a:hlinkClick r:id="" action="ppaction://macro?name=Score_7"/>
          </p:cNvPr>
          <p:cNvSpPr>
            <a:spLocks noChangeAspect="1" noChangeArrowheads="1"/>
          </p:cNvSpPr>
          <p:nvPr/>
        </p:nvSpPr>
        <p:spPr bwMode="auto">
          <a:xfrm>
            <a:off x="7426325" y="35925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4</a:t>
            </a:r>
          </a:p>
        </p:txBody>
      </p:sp>
      <p:sp>
        <p:nvSpPr>
          <p:cNvPr id="438283" name="WordArt 11"/>
          <p:cNvSpPr>
            <a:spLocks noChangeArrowheads="1" noChangeShapeType="1" noTextEdit="1"/>
          </p:cNvSpPr>
          <p:nvPr/>
        </p:nvSpPr>
        <p:spPr bwMode="auto">
          <a:xfrm>
            <a:off x="7613650" y="171450"/>
            <a:ext cx="423863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4" name="WordArt 12"/>
          <p:cNvSpPr>
            <a:spLocks noChangeArrowheads="1" noChangeShapeType="1" noTextEdit="1"/>
          </p:cNvSpPr>
          <p:nvPr/>
        </p:nvSpPr>
        <p:spPr bwMode="auto">
          <a:xfrm>
            <a:off x="8086725" y="171450"/>
            <a:ext cx="423863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5" name="WordArt 13"/>
          <p:cNvSpPr>
            <a:spLocks noChangeArrowheads="1" noChangeShapeType="1" noTextEdit="1"/>
          </p:cNvSpPr>
          <p:nvPr/>
        </p:nvSpPr>
        <p:spPr bwMode="auto">
          <a:xfrm>
            <a:off x="8561388" y="171450"/>
            <a:ext cx="423862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6" name="WordArt 14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7" name="WordArt 15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8" name="WordArt 16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9" name="Rectangle 17" descr="Small grid"/>
          <p:cNvSpPr>
            <a:spLocks noChangeArrowheads="1"/>
          </p:cNvSpPr>
          <p:nvPr/>
        </p:nvSpPr>
        <p:spPr bwMode="auto">
          <a:xfrm>
            <a:off x="898525" y="152876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Cau tra loi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0" name="Rectangle 18" descr="Small grid"/>
          <p:cNvSpPr>
            <a:spLocks noChangeAspect="1" noChangeArrowheads="1"/>
          </p:cNvSpPr>
          <p:nvPr/>
        </p:nvSpPr>
        <p:spPr bwMode="auto">
          <a:xfrm>
            <a:off x="898525" y="25638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1" name="Rectangle 19" descr="Small grid"/>
          <p:cNvSpPr>
            <a:spLocks noChangeAspect="1" noChangeArrowheads="1"/>
          </p:cNvSpPr>
          <p:nvPr/>
        </p:nvSpPr>
        <p:spPr bwMode="auto">
          <a:xfrm>
            <a:off x="898525" y="35925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2" name="Rectangle 20" descr="Small grid"/>
          <p:cNvSpPr>
            <a:spLocks noChangeAspect="1" noChangeArrowheads="1"/>
          </p:cNvSpPr>
          <p:nvPr/>
        </p:nvSpPr>
        <p:spPr bwMode="auto">
          <a:xfrm>
            <a:off x="898525" y="4630738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3" name="Rectangle 21" descr="Small grid"/>
          <p:cNvSpPr>
            <a:spLocks noChangeAspect="1" noChangeArrowheads="1"/>
          </p:cNvSpPr>
          <p:nvPr/>
        </p:nvSpPr>
        <p:spPr bwMode="auto">
          <a:xfrm>
            <a:off x="4670425" y="152876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4" name="Rectangle 22" descr="Small grid"/>
          <p:cNvSpPr>
            <a:spLocks noChangeAspect="1" noChangeArrowheads="1"/>
          </p:cNvSpPr>
          <p:nvPr/>
        </p:nvSpPr>
        <p:spPr bwMode="auto">
          <a:xfrm>
            <a:off x="4670425" y="25638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5" name="Rectangle 23" descr="Small grid"/>
          <p:cNvSpPr>
            <a:spLocks noChangeAspect="1" noChangeArrowheads="1"/>
          </p:cNvSpPr>
          <p:nvPr/>
        </p:nvSpPr>
        <p:spPr bwMode="auto">
          <a:xfrm>
            <a:off x="4670425" y="35925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pic>
        <p:nvPicPr>
          <p:cNvPr id="438297" name="Picture 25" descr="1">
            <a:hlinkClick r:id="" action="ppaction://macro?name=Score_1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27828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298" name="Picture 26" descr="7">
            <a:hlinkClick r:id="" action="ppaction://macro?name=Score_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4857750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299" name="Picture 27" descr="6">
            <a:hlinkClick r:id="" action="ppaction://macro?name=Score_6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38242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0" name="Picture 28" descr="5">
            <a:hlinkClick r:id="" action="ppaction://macro?name=Score_5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27828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1" name="Picture 29" descr="4">
            <a:hlinkClick r:id="" action="ppaction://macro?name=Score_4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5895975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2" name="Picture 30" descr="3">
            <a:hlinkClick r:id="" action="ppaction://macro?name=Score_3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4857750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3" name="Picture 31" descr="2">
            <a:hlinkClick r:id="" action="ppaction://macro?name=Score_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38242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8305" name="Group 33"/>
          <p:cNvGrpSpPr>
            <a:grpSpLocks/>
          </p:cNvGrpSpPr>
          <p:nvPr/>
        </p:nvGrpSpPr>
        <p:grpSpPr bwMode="auto">
          <a:xfrm>
            <a:off x="9836150" y="-57150"/>
            <a:ext cx="7715250" cy="2333625"/>
            <a:chOff x="6192" y="-276"/>
            <a:chExt cx="4860" cy="1470"/>
          </a:xfrm>
        </p:grpSpPr>
        <p:grpSp>
          <p:nvGrpSpPr>
            <p:cNvPr id="438306" name="Group 34"/>
            <p:cNvGrpSpPr>
              <a:grpSpLocks/>
            </p:cNvGrpSpPr>
            <p:nvPr/>
          </p:nvGrpSpPr>
          <p:grpSpPr bwMode="auto">
            <a:xfrm>
              <a:off x="6192" y="-276"/>
              <a:ext cx="1404" cy="1470"/>
              <a:chOff x="6192" y="-276"/>
              <a:chExt cx="1404" cy="1470"/>
            </a:xfrm>
          </p:grpSpPr>
          <p:sp>
            <p:nvSpPr>
              <p:cNvPr id="438307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08" name="AutoShape 36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09" name="AutoShape 37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10" name="Group 38"/>
            <p:cNvGrpSpPr>
              <a:grpSpLocks/>
            </p:cNvGrpSpPr>
            <p:nvPr/>
          </p:nvGrpSpPr>
          <p:grpSpPr bwMode="auto">
            <a:xfrm>
              <a:off x="7920" y="-276"/>
              <a:ext cx="1404" cy="1470"/>
              <a:chOff x="6192" y="-276"/>
              <a:chExt cx="1404" cy="1470"/>
            </a:xfrm>
          </p:grpSpPr>
          <p:sp>
            <p:nvSpPr>
              <p:cNvPr id="438311" name="WordArt 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12" name="AutoShape 40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13" name="AutoShape 41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14" name="Group 42"/>
            <p:cNvGrpSpPr>
              <a:grpSpLocks/>
            </p:cNvGrpSpPr>
            <p:nvPr/>
          </p:nvGrpSpPr>
          <p:grpSpPr bwMode="auto">
            <a:xfrm>
              <a:off x="9648" y="-276"/>
              <a:ext cx="1404" cy="1470"/>
              <a:chOff x="6192" y="-276"/>
              <a:chExt cx="1404" cy="1470"/>
            </a:xfrm>
          </p:grpSpPr>
          <p:sp>
            <p:nvSpPr>
              <p:cNvPr id="438315" name="WordArt 43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16" name="AutoShape 44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17" name="AutoShape 45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8318" name="Group 46"/>
          <p:cNvGrpSpPr>
            <a:grpSpLocks/>
          </p:cNvGrpSpPr>
          <p:nvPr/>
        </p:nvGrpSpPr>
        <p:grpSpPr bwMode="auto">
          <a:xfrm>
            <a:off x="9839325" y="-57150"/>
            <a:ext cx="4972050" cy="2333625"/>
            <a:chOff x="6146" y="-2208"/>
            <a:chExt cx="3132" cy="1470"/>
          </a:xfrm>
        </p:grpSpPr>
        <p:grpSp>
          <p:nvGrpSpPr>
            <p:cNvPr id="438319" name="Group 47"/>
            <p:cNvGrpSpPr>
              <a:grpSpLocks/>
            </p:cNvGrpSpPr>
            <p:nvPr/>
          </p:nvGrpSpPr>
          <p:grpSpPr bwMode="auto">
            <a:xfrm>
              <a:off x="6146" y="-2208"/>
              <a:ext cx="1404" cy="1470"/>
              <a:chOff x="6192" y="-276"/>
              <a:chExt cx="1404" cy="1470"/>
            </a:xfrm>
          </p:grpSpPr>
          <p:sp>
            <p:nvSpPr>
              <p:cNvPr id="438320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21" name="AutoShape 49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22" name="AutoShape 50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23" name="Group 51"/>
            <p:cNvGrpSpPr>
              <a:grpSpLocks/>
            </p:cNvGrpSpPr>
            <p:nvPr/>
          </p:nvGrpSpPr>
          <p:grpSpPr bwMode="auto">
            <a:xfrm>
              <a:off x="7874" y="-2208"/>
              <a:ext cx="1404" cy="1470"/>
              <a:chOff x="6192" y="-276"/>
              <a:chExt cx="1404" cy="1470"/>
            </a:xfrm>
          </p:grpSpPr>
          <p:sp>
            <p:nvSpPr>
              <p:cNvPr id="438324" name="WordArt 52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25" name="AutoShape 53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26" name="AutoShape 54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8327" name="Group 55"/>
          <p:cNvGrpSpPr>
            <a:grpSpLocks/>
          </p:cNvGrpSpPr>
          <p:nvPr/>
        </p:nvGrpSpPr>
        <p:grpSpPr bwMode="auto">
          <a:xfrm>
            <a:off x="9836150" y="-57150"/>
            <a:ext cx="2228850" cy="2333625"/>
            <a:chOff x="6192" y="-276"/>
            <a:chExt cx="1404" cy="1470"/>
          </a:xfrm>
        </p:grpSpPr>
        <p:sp>
          <p:nvSpPr>
            <p:cNvPr id="438328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6384" y="-48"/>
              <a:ext cx="1008" cy="102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76200">
                    <a:solidFill>
                      <a:srgbClr val="660013"/>
                    </a:solidFill>
                    <a:miter lim="800000"/>
                    <a:headEnd/>
                    <a:tailEnd/>
                  </a:ln>
                  <a:solidFill>
                    <a:srgbClr val="D80000"/>
                  </a:solidFill>
                  <a:effectLst/>
                  <a:latin typeface="Verdana"/>
                  <a:ea typeface="Verdana"/>
                  <a:cs typeface="Verdana"/>
                </a:rPr>
                <a:t>X</a:t>
              </a:r>
            </a:p>
          </p:txBody>
        </p:sp>
        <p:sp>
          <p:nvSpPr>
            <p:cNvPr id="438329" name="AutoShape 57"/>
            <p:cNvSpPr>
              <a:spLocks noChangeArrowheads="1"/>
            </p:cNvSpPr>
            <p:nvPr/>
          </p:nvSpPr>
          <p:spPr bwMode="auto">
            <a:xfrm>
              <a:off x="6192" y="-276"/>
              <a:ext cx="1404" cy="1470"/>
            </a:xfrm>
            <a:prstGeom prst="roundRect">
              <a:avLst>
                <a:gd name="adj" fmla="val 16667"/>
              </a:avLst>
            </a:prstGeom>
            <a:noFill/>
            <a:ln w="381000">
              <a:solidFill>
                <a:srgbClr val="6600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0" name="AutoShape 58"/>
            <p:cNvSpPr>
              <a:spLocks noChangeArrowheads="1"/>
            </p:cNvSpPr>
            <p:nvPr/>
          </p:nvSpPr>
          <p:spPr bwMode="auto">
            <a:xfrm>
              <a:off x="6192" y="-276"/>
              <a:ext cx="1404" cy="1470"/>
            </a:xfrm>
            <a:prstGeom prst="roundRect">
              <a:avLst>
                <a:gd name="adj" fmla="val 16667"/>
              </a:avLst>
            </a:prstGeom>
            <a:noFill/>
            <a:ln w="228600">
              <a:solidFill>
                <a:srgbClr val="D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8331" name="Picture 59">
            <a:hlinkClick r:id="" action="ppaction://macro?name=Begin_Round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2075" y="6355556"/>
            <a:ext cx="9525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336" name="Rectangle 64"/>
          <p:cNvSpPr>
            <a:spLocks noChangeArrowheads="1"/>
          </p:cNvSpPr>
          <p:nvPr/>
        </p:nvSpPr>
        <p:spPr bwMode="auto">
          <a:xfrm>
            <a:off x="7453313" y="0"/>
            <a:ext cx="1690687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337" name="Group 65"/>
          <p:cNvGrpSpPr>
            <a:grpSpLocks/>
          </p:cNvGrpSpPr>
          <p:nvPr/>
        </p:nvGrpSpPr>
        <p:grpSpPr bwMode="auto">
          <a:xfrm>
            <a:off x="6394450" y="6324600"/>
            <a:ext cx="2139950" cy="533400"/>
            <a:chOff x="4028" y="3984"/>
            <a:chExt cx="1348" cy="336"/>
          </a:xfrm>
        </p:grpSpPr>
        <p:sp>
          <p:nvSpPr>
            <p:cNvPr id="438338" name="AutoShape 66">
              <a:hlinkClick r:id="" action="ppaction://noaction" highlightClick="1">
                <a:snd r:embed="rId15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536" y="3984"/>
              <a:ext cx="230" cy="230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9" name="AutoShape 67">
              <a:hlinkClick r:id="" action="ppaction://noaction" highlightClick="1">
                <a:snd r:embed="rId16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269" y="3984"/>
              <a:ext cx="230" cy="230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0" name="AutoShape 68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5050" y="3984"/>
              <a:ext cx="230" cy="230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1" name="Text Box 69"/>
            <p:cNvSpPr txBox="1">
              <a:spLocks noChangeArrowheads="1"/>
            </p:cNvSpPr>
            <p:nvPr/>
          </p:nvSpPr>
          <p:spPr bwMode="auto">
            <a:xfrm>
              <a:off x="4508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Cheer</a:t>
              </a:r>
            </a:p>
          </p:txBody>
        </p:sp>
        <p:sp>
          <p:nvSpPr>
            <p:cNvPr id="438342" name="Text Box 70"/>
            <p:cNvSpPr txBox="1">
              <a:spLocks noChangeArrowheads="1"/>
            </p:cNvSpPr>
            <p:nvPr/>
          </p:nvSpPr>
          <p:spPr bwMode="auto">
            <a:xfrm>
              <a:off x="5007" y="4185"/>
              <a:ext cx="36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Silence</a:t>
              </a:r>
            </a:p>
          </p:txBody>
        </p:sp>
        <p:sp>
          <p:nvSpPr>
            <p:cNvPr id="438343" name="Text Box 71"/>
            <p:cNvSpPr txBox="1">
              <a:spLocks noChangeArrowheads="1"/>
            </p:cNvSpPr>
            <p:nvPr/>
          </p:nvSpPr>
          <p:spPr bwMode="auto">
            <a:xfrm>
              <a:off x="4253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Lose</a:t>
              </a:r>
            </a:p>
          </p:txBody>
        </p:sp>
        <p:sp>
          <p:nvSpPr>
            <p:cNvPr id="438344" name="AutoShape 72">
              <a:hlinkClick r:id="" action="ppaction://noaction" highlightClick="1">
                <a:snd r:embed="rId17" name="TV Theme -  Family Feud short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029" y="3984"/>
              <a:ext cx="230" cy="230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5" name="Text Box 73"/>
            <p:cNvSpPr txBox="1">
              <a:spLocks noChangeArrowheads="1"/>
            </p:cNvSpPr>
            <p:nvPr/>
          </p:nvSpPr>
          <p:spPr bwMode="auto">
            <a:xfrm>
              <a:off x="4028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Win</a:t>
              </a:r>
            </a:p>
          </p:txBody>
        </p:sp>
        <p:sp>
          <p:nvSpPr>
            <p:cNvPr id="438346" name="AutoShape 74">
              <a:hlinkClick r:id="" action="ppaction://noaction" highlightClick="1">
                <a:snd r:embed="rId18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776" y="3984"/>
              <a:ext cx="230" cy="230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7" name="Text Box 75"/>
            <p:cNvSpPr txBox="1">
              <a:spLocks noChangeArrowheads="1"/>
            </p:cNvSpPr>
            <p:nvPr/>
          </p:nvSpPr>
          <p:spPr bwMode="auto">
            <a:xfrm>
              <a:off x="4771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Boo</a:t>
              </a:r>
            </a:p>
          </p:txBody>
        </p:sp>
      </p:grpSp>
      <p:sp>
        <p:nvSpPr>
          <p:cNvPr id="438348" name="Text Box 76"/>
          <p:cNvSpPr txBox="1">
            <a:spLocks noChangeArrowheads="1"/>
          </p:cNvSpPr>
          <p:nvPr/>
        </p:nvSpPr>
        <p:spPr bwMode="auto">
          <a:xfrm>
            <a:off x="152400" y="106363"/>
            <a:ext cx="1997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Vòng 3</a:t>
            </a:r>
            <a:endParaRPr lang="en-US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335" name="Rectangle 63"/>
          <p:cNvSpPr>
            <a:spLocks noChangeArrowheads="1"/>
          </p:cNvSpPr>
          <p:nvPr/>
        </p:nvSpPr>
        <p:spPr bwMode="auto">
          <a:xfrm>
            <a:off x="9688513" y="-1447800"/>
            <a:ext cx="7472362" cy="4191016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>
                  <a:alpha val="70000"/>
                </a:srgbClr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/>
          <a:p>
            <a:pPr algn="ctr"/>
            <a:r>
              <a:rPr lang="en-US" alt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Câu hỏi cho các bạn tự đặt ra</a:t>
            </a:r>
            <a:endParaRPr lang="en-US" altLang="en-US" sz="4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" name="Picture 100">
            <a:hlinkClick r:id="" action="ppaction://macro?name=Begin_Round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700" y="6355556"/>
            <a:ext cx="9525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8332" name="Group 60"/>
          <p:cNvGrpSpPr>
            <a:grpSpLocks/>
          </p:cNvGrpSpPr>
          <p:nvPr/>
        </p:nvGrpSpPr>
        <p:grpSpPr bwMode="auto">
          <a:xfrm>
            <a:off x="9688513" y="2743216"/>
            <a:ext cx="7472362" cy="4113198"/>
            <a:chOff x="-4707" y="1776"/>
            <a:chExt cx="4707" cy="2567"/>
          </a:xfrm>
        </p:grpSpPr>
        <p:sp>
          <p:nvSpPr>
            <p:cNvPr id="438333" name="Rectangle 61"/>
            <p:cNvSpPr>
              <a:spLocks noChangeArrowheads="1"/>
            </p:cNvSpPr>
            <p:nvPr/>
          </p:nvSpPr>
          <p:spPr bwMode="auto">
            <a:xfrm>
              <a:off x="-4707" y="1776"/>
              <a:ext cx="4707" cy="2567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66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438334" name="Picture 6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4698" y="1789"/>
              <a:ext cx="4698" cy="2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71A989FB-0931-43C9-A945-909E1DD3A8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75" y="-42829"/>
            <a:ext cx="2373281" cy="1381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33786444"/>
      </p:ext>
    </p:extLst>
  </p:cSld>
  <p:clrMapOvr>
    <a:masterClrMapping/>
  </p:clrMapOvr>
  <p:transition advClick="0">
    <p:push/>
    <p:sndAc>
      <p:stSnd>
        <p:snd r:embed="rId3" name="TV Theme -  Family Feud transi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736 -0.19098 L -0.96736 -0.19098 " pathEditMode="fixed" rAng="0" ptsTypes="AA">
                                      <p:cBhvr>
                                        <p:cTn id="6" dur="10" fill="hold"/>
                                        <p:tgtEl>
                                          <p:spTgt spid="438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8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688 0.34699 L -0.69688 0.34699 " pathEditMode="fixed" rAng="0" ptsTypes="AA">
                                      <p:cBhvr>
                                        <p:cTn id="48" dur="10" fill="hold"/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438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"/>
                                        <p:tgtEl>
                                          <p:spTgt spid="438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8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23 0.34699 L -0.84723 0.34699 " pathEditMode="fixed" rAng="0" ptsTypes="AA">
                                      <p:cBhvr>
                                        <p:cTn id="66" dur="10" fill="hold"/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438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"/>
                                        <p:tgtEl>
                                          <p:spTgt spid="438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8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688 0.34699 L -0.99688 0.34699 " pathEditMode="fixed" rAng="0" ptsTypes="AA">
                                      <p:cBhvr>
                                        <p:cTn id="84" dur="10" fill="hold"/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438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"/>
                                        <p:tgtEl>
                                          <p:spTgt spid="438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38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8" dur="300"/>
                                        <p:tgtEl>
                                          <p:spTgt spid="438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8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4" dur="300"/>
                                        <p:tgtEl>
                                          <p:spTgt spid="438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8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0" dur="300"/>
                                        <p:tgtEl>
                                          <p:spTgt spid="438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38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6" dur="300"/>
                                        <p:tgtEl>
                                          <p:spTgt spid="438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8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22" dur="300"/>
                                        <p:tgtEl>
                                          <p:spTgt spid="438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38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28" dur="400"/>
                                        <p:tgtEl>
                                          <p:spTgt spid="438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3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38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34" dur="300"/>
                                        <p:tgtEl>
                                          <p:spTgt spid="438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38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2 L -0.97014 -0.19352 " pathEditMode="fixed" rAng="0" ptsTypes="AA">
                                      <p:cBhvr>
                                        <p:cTn id="140" dur="10" fill="hold"/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2 L -0.97014 -0.19352 " pathEditMode="fixed" rAng="0" ptsTypes="AA">
                                      <p:cBhvr>
                                        <p:cTn id="142" dur="10" fill="hold"/>
                                        <p:tgtEl>
                                          <p:spTgt spid="438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3 L -0.97014 -0.19353 " pathEditMode="fixed" rAng="0" ptsTypes="AA">
                                      <p:cBhvr>
                                        <p:cTn id="144" dur="10" fill="hold"/>
                                        <p:tgtEl>
                                          <p:spTgt spid="438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3 L -0.97014 -0.19353 " pathEditMode="fixed" rAng="0" ptsTypes="AA">
                                      <p:cBhvr>
                                        <p:cTn id="146" dur="10" fill="hold"/>
                                        <p:tgtEl>
                                          <p:spTgt spid="438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48" dur="10" fill="hold"/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50" dur="10" fill="hold"/>
                                        <p:tgtEl>
                                          <p:spTgt spid="438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52" dur="10" fill="hold"/>
                                        <p:tgtEl>
                                          <p:spTgt spid="438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96737 0.41436 L -0.96737 0.41436 " pathEditMode="fixed" rAng="0" ptsTypes="AA">
                                      <p:cBhvr>
                                        <p:cTn id="154" dur="10" fill="hold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9764 0.41436 L -0.9764 0.41436 " pathEditMode="fixed" rAng="0" ptsTypes="AA">
                                      <p:cBhvr>
                                        <p:cTn id="156" dur="10" fill="hold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62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63" dur="1000"/>
                                        <p:tgtEl>
                                          <p:spTgt spid="438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66" presetID="10" presetClass="entr" presetSubtype="0" fill="hold" grpId="5" nodeType="after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27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6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CC99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7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3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38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 nodeType="clickPar">
                      <p:stCondLst>
                        <p:cond delay="0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3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38275" grpId="0" animBg="1"/>
      <p:bldP spid="438276" grpId="0" animBg="1"/>
      <p:bldP spid="438277" grpId="0" animBg="1"/>
      <p:bldP spid="438278" grpId="0" animBg="1"/>
      <p:bldP spid="438279" grpId="0" animBg="1"/>
      <p:bldP spid="438280" grpId="0" animBg="1"/>
      <p:bldP spid="438281" grpId="0" animBg="1"/>
      <p:bldP spid="438283" grpId="0" animBg="1"/>
      <p:bldP spid="438283" grpId="1" animBg="1"/>
      <p:bldP spid="438284" grpId="0" animBg="1"/>
      <p:bldP spid="438284" grpId="1" animBg="1"/>
      <p:bldP spid="438285" grpId="0" animBg="1"/>
      <p:bldP spid="438285" grpId="1" animBg="1"/>
      <p:bldP spid="438286" grpId="0" animBg="1"/>
      <p:bldP spid="438286" grpId="1" animBg="1"/>
      <p:bldP spid="438287" grpId="0" animBg="1"/>
      <p:bldP spid="438287" grpId="1" animBg="1"/>
      <p:bldP spid="438287" grpId="2" animBg="1"/>
      <p:bldP spid="438288" grpId="0" animBg="1"/>
      <p:bldP spid="438288" grpId="1" animBg="1"/>
      <p:bldP spid="438289" grpId="0" animBg="1"/>
      <p:bldP spid="438290" grpId="0" animBg="1"/>
      <p:bldP spid="438291" grpId="0" animBg="1"/>
      <p:bldP spid="438292" grpId="0" animBg="1"/>
      <p:bldP spid="438293" grpId="0" animBg="1"/>
      <p:bldP spid="438294" grpId="0" animBg="1"/>
      <p:bldP spid="438295" grpId="0" animBg="1"/>
      <p:bldP spid="438335" grpId="0" uiExpand="1" build="allAtOnce" animBg="1" autoUpdateAnimBg="0"/>
      <p:bldP spid="438335" grpId="1" uiExpand="1" build="allAtOnce" animBg="1" autoUpdateAnimBg="0"/>
      <p:bldP spid="438335" grpId="2" uiExpand="1" build="allAtOnce" animBg="1" autoUpdateAnimBg="0"/>
      <p:bldP spid="438335" grpId="3" build="allAtOnce" autoUpdateAnimBg="0"/>
      <p:bldP spid="438335" grpId="4" build="allAtOnce" autoUpdateAnimBg="0"/>
      <p:bldP spid="438335" grpId="5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417320"/>
            <a:ext cx="7598664" cy="4187952"/>
          </a:xfrm>
          <a:prstGeom prst="rect">
            <a:avLst/>
          </a:prstGeom>
        </p:spPr>
      </p:pic>
      <p:sp>
        <p:nvSpPr>
          <p:cNvPr id="438274" name="Oval 2"/>
          <p:cNvSpPr>
            <a:spLocks noChangeArrowheads="1"/>
          </p:cNvSpPr>
          <p:nvPr/>
        </p:nvSpPr>
        <p:spPr bwMode="auto">
          <a:xfrm>
            <a:off x="8537575" y="6302375"/>
            <a:ext cx="457200" cy="457200"/>
          </a:xfrm>
          <a:prstGeom prst="ellipse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gamma/>
                  <a:shade val="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5" name="Rectangle 3" descr="Small grid">
            <a:hlinkClick r:id="" action="ppaction://macro?name=Score_1"/>
          </p:cNvPr>
          <p:cNvSpPr>
            <a:spLocks noChangeAspect="1" noChangeArrowheads="1"/>
          </p:cNvSpPr>
          <p:nvPr/>
        </p:nvSpPr>
        <p:spPr bwMode="auto">
          <a:xfrm>
            <a:off x="3654425" y="152876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24</a:t>
            </a:r>
          </a:p>
        </p:txBody>
      </p:sp>
      <p:sp>
        <p:nvSpPr>
          <p:cNvPr id="438276" name="Rectangle 4" descr="Small grid">
            <a:hlinkClick r:id="" action="ppaction://macro?name=Score_2"/>
          </p:cNvPr>
          <p:cNvSpPr>
            <a:spLocks noChangeAspect="1" noChangeArrowheads="1"/>
          </p:cNvSpPr>
          <p:nvPr/>
        </p:nvSpPr>
        <p:spPr bwMode="auto">
          <a:xfrm>
            <a:off x="3654425" y="25638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20</a:t>
            </a:r>
          </a:p>
        </p:txBody>
      </p:sp>
      <p:sp>
        <p:nvSpPr>
          <p:cNvPr id="438277" name="Rectangle 5" descr="Small grid">
            <a:hlinkClick r:id="" action="ppaction://macro?name=Score_3"/>
          </p:cNvPr>
          <p:cNvSpPr>
            <a:spLocks noChangeAspect="1" noChangeArrowheads="1"/>
          </p:cNvSpPr>
          <p:nvPr/>
        </p:nvSpPr>
        <p:spPr bwMode="auto">
          <a:xfrm>
            <a:off x="3654425" y="35925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17</a:t>
            </a:r>
          </a:p>
        </p:txBody>
      </p:sp>
      <p:sp>
        <p:nvSpPr>
          <p:cNvPr id="438278" name="Rectangle 6" descr="Small grid">
            <a:hlinkClick r:id="" action="ppaction://macro?name=Score_4"/>
          </p:cNvPr>
          <p:cNvSpPr>
            <a:spLocks noChangeAspect="1" noChangeArrowheads="1"/>
          </p:cNvSpPr>
          <p:nvPr/>
        </p:nvSpPr>
        <p:spPr bwMode="auto">
          <a:xfrm>
            <a:off x="3654425" y="4630738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14</a:t>
            </a:r>
          </a:p>
        </p:txBody>
      </p:sp>
      <p:sp>
        <p:nvSpPr>
          <p:cNvPr id="438279" name="Rectangle 7" descr="Small grid">
            <a:hlinkClick r:id="" action="ppaction://macro?name=Score_5"/>
          </p:cNvPr>
          <p:cNvSpPr>
            <a:spLocks noChangeArrowheads="1"/>
          </p:cNvSpPr>
          <p:nvPr/>
        </p:nvSpPr>
        <p:spPr bwMode="auto">
          <a:xfrm>
            <a:off x="7426325" y="152876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11</a:t>
            </a:r>
          </a:p>
        </p:txBody>
      </p:sp>
      <p:sp>
        <p:nvSpPr>
          <p:cNvPr id="438280" name="Rectangle 8" descr="Small grid">
            <a:hlinkClick r:id="" action="ppaction://macro?name=Score_6"/>
          </p:cNvPr>
          <p:cNvSpPr>
            <a:spLocks noChangeAspect="1" noChangeArrowheads="1"/>
          </p:cNvSpPr>
          <p:nvPr/>
        </p:nvSpPr>
        <p:spPr bwMode="auto">
          <a:xfrm>
            <a:off x="7426325" y="25638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7</a:t>
            </a:r>
          </a:p>
        </p:txBody>
      </p:sp>
      <p:sp>
        <p:nvSpPr>
          <p:cNvPr id="438281" name="Rectangle 9" descr="Small grid">
            <a:hlinkClick r:id="" action="ppaction://macro?name=Score_7"/>
          </p:cNvPr>
          <p:cNvSpPr>
            <a:spLocks noChangeAspect="1" noChangeArrowheads="1"/>
          </p:cNvSpPr>
          <p:nvPr/>
        </p:nvSpPr>
        <p:spPr bwMode="auto">
          <a:xfrm>
            <a:off x="7426325" y="3592513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5</a:t>
            </a:r>
          </a:p>
        </p:txBody>
      </p:sp>
      <p:sp>
        <p:nvSpPr>
          <p:cNvPr id="438282" name="Rectangle 10" descr="Small grid">
            <a:hlinkClick r:id="" action="ppaction://macro?name=Score_8"/>
          </p:cNvPr>
          <p:cNvSpPr>
            <a:spLocks noChangeAspect="1" noChangeArrowheads="1"/>
          </p:cNvSpPr>
          <p:nvPr/>
        </p:nvSpPr>
        <p:spPr bwMode="auto">
          <a:xfrm>
            <a:off x="7426325" y="4630738"/>
            <a:ext cx="817563" cy="831850"/>
          </a:xfrm>
          <a:prstGeom prst="rect">
            <a:avLst/>
          </a:prstGeom>
          <a:pattFill prst="smGrid">
            <a:fgClr>
              <a:srgbClr val="440000"/>
            </a:fgClr>
            <a:bgClr>
              <a:srgbClr val="C01818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2</a:t>
            </a:r>
          </a:p>
        </p:txBody>
      </p:sp>
      <p:sp>
        <p:nvSpPr>
          <p:cNvPr id="438283" name="WordArt 11"/>
          <p:cNvSpPr>
            <a:spLocks noChangeArrowheads="1" noChangeShapeType="1" noTextEdit="1"/>
          </p:cNvSpPr>
          <p:nvPr/>
        </p:nvSpPr>
        <p:spPr bwMode="auto">
          <a:xfrm>
            <a:off x="7613650" y="171450"/>
            <a:ext cx="423863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4" name="WordArt 12"/>
          <p:cNvSpPr>
            <a:spLocks noChangeArrowheads="1" noChangeShapeType="1" noTextEdit="1"/>
          </p:cNvSpPr>
          <p:nvPr/>
        </p:nvSpPr>
        <p:spPr bwMode="auto">
          <a:xfrm>
            <a:off x="8086725" y="171450"/>
            <a:ext cx="423863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5" name="WordArt 13"/>
          <p:cNvSpPr>
            <a:spLocks noChangeArrowheads="1" noChangeShapeType="1" noTextEdit="1"/>
          </p:cNvSpPr>
          <p:nvPr/>
        </p:nvSpPr>
        <p:spPr bwMode="auto">
          <a:xfrm>
            <a:off x="8561388" y="171450"/>
            <a:ext cx="423862" cy="328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>
                    <a:alpha val="85001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6" name="WordArt 14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7" name="WordArt 15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8" name="WordArt 16"/>
          <p:cNvSpPr>
            <a:spLocks noChangeAspect="1" noChangeArrowheads="1" noChangeShapeType="1" noTextEdit="1"/>
          </p:cNvSpPr>
          <p:nvPr/>
        </p:nvSpPr>
        <p:spPr bwMode="auto">
          <a:xfrm>
            <a:off x="8591550" y="6400800"/>
            <a:ext cx="338138" cy="261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solidFill>
                  <a:srgbClr val="FF0000">
                    <a:alpha val="34000"/>
                  </a:srgbClr>
                </a:solidFill>
                <a:effectLst/>
                <a:latin typeface="Arial Black"/>
              </a:rPr>
              <a:t>X</a:t>
            </a:r>
          </a:p>
        </p:txBody>
      </p:sp>
      <p:sp>
        <p:nvSpPr>
          <p:cNvPr id="438289" name="Rectangle 17" descr="Small grid"/>
          <p:cNvSpPr>
            <a:spLocks noChangeArrowheads="1"/>
          </p:cNvSpPr>
          <p:nvPr/>
        </p:nvSpPr>
        <p:spPr bwMode="auto">
          <a:xfrm>
            <a:off x="898525" y="152876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Câu trả lời</a:t>
            </a:r>
            <a:endParaRPr lang="en-US" altLang="en-US" sz="3300" dirty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290" name="Rectangle 18" descr="Small grid"/>
          <p:cNvSpPr>
            <a:spLocks noChangeAspect="1" noChangeArrowheads="1"/>
          </p:cNvSpPr>
          <p:nvPr/>
        </p:nvSpPr>
        <p:spPr bwMode="auto">
          <a:xfrm>
            <a:off x="898525" y="25638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1" name="Rectangle 19" descr="Small grid"/>
          <p:cNvSpPr>
            <a:spLocks noChangeAspect="1" noChangeArrowheads="1"/>
          </p:cNvSpPr>
          <p:nvPr/>
        </p:nvSpPr>
        <p:spPr bwMode="auto">
          <a:xfrm>
            <a:off x="898525" y="35925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2" name="Rectangle 20" descr="Small grid"/>
          <p:cNvSpPr>
            <a:spLocks noChangeAspect="1" noChangeArrowheads="1"/>
          </p:cNvSpPr>
          <p:nvPr/>
        </p:nvSpPr>
        <p:spPr bwMode="auto">
          <a:xfrm>
            <a:off x="898525" y="4630738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3" name="Rectangle 21" descr="Small grid"/>
          <p:cNvSpPr>
            <a:spLocks noChangeAspect="1" noChangeArrowheads="1"/>
          </p:cNvSpPr>
          <p:nvPr/>
        </p:nvSpPr>
        <p:spPr bwMode="auto">
          <a:xfrm>
            <a:off x="4670425" y="152876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4" name="Rectangle 22" descr="Small grid"/>
          <p:cNvSpPr>
            <a:spLocks noChangeAspect="1" noChangeArrowheads="1"/>
          </p:cNvSpPr>
          <p:nvPr/>
        </p:nvSpPr>
        <p:spPr bwMode="auto">
          <a:xfrm>
            <a:off x="4670425" y="25638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5" name="Rectangle 23" descr="Small grid"/>
          <p:cNvSpPr>
            <a:spLocks noChangeAspect="1" noChangeArrowheads="1"/>
          </p:cNvSpPr>
          <p:nvPr/>
        </p:nvSpPr>
        <p:spPr bwMode="auto">
          <a:xfrm>
            <a:off x="4670425" y="3592513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sp>
        <p:nvSpPr>
          <p:cNvPr id="438296" name="Rectangle 24" descr="Small grid"/>
          <p:cNvSpPr>
            <a:spLocks noChangeAspect="1" noChangeArrowheads="1"/>
          </p:cNvSpPr>
          <p:nvPr/>
        </p:nvSpPr>
        <p:spPr bwMode="auto">
          <a:xfrm>
            <a:off x="4670425" y="4630738"/>
            <a:ext cx="2755900" cy="831850"/>
          </a:xfrm>
          <a:prstGeom prst="rect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300">
                <a:solidFill>
                  <a:schemeClr val="bg1"/>
                </a:solidFill>
                <a:effectLst/>
                <a:latin typeface="Impact" pitchFamily="34" charset="0"/>
              </a:rPr>
              <a:t>abc</a:t>
            </a:r>
            <a:endParaRPr lang="en-US" altLang="en-US" sz="3300" dirty="0">
              <a:solidFill>
                <a:schemeClr val="bg1"/>
              </a:solidFill>
              <a:effectLst/>
              <a:latin typeface="Impact" pitchFamily="34" charset="0"/>
            </a:endParaRPr>
          </a:p>
        </p:txBody>
      </p:sp>
      <p:pic>
        <p:nvPicPr>
          <p:cNvPr id="438297" name="Picture 25" descr="1">
            <a:hlinkClick r:id="" action="ppaction://macro?name=Score_1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27828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298" name="Picture 26" descr="7">
            <a:hlinkClick r:id="" action="ppaction://macro?name=Score_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4857750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299" name="Picture 27" descr="6">
            <a:hlinkClick r:id="" action="ppaction://macro?name=Score_6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38242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0" name="Picture 28" descr="5">
            <a:hlinkClick r:id="" action="ppaction://macro?name=Score_5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27828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1" name="Picture 29" descr="4">
            <a:hlinkClick r:id="" action="ppaction://macro?name=Score_4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5895975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2" name="Picture 30" descr="3">
            <a:hlinkClick r:id="" action="ppaction://macro?name=Score_3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4857750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3" name="Picture 31" descr="2">
            <a:hlinkClick r:id="" action="ppaction://macro?name=Score_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3824288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304" name="Picture 32" descr="8">
            <a:hlinkClick r:id="" action="ppaction://macro?name=Score_8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38" y="5895975"/>
            <a:ext cx="37052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8305" name="Group 33"/>
          <p:cNvGrpSpPr>
            <a:grpSpLocks/>
          </p:cNvGrpSpPr>
          <p:nvPr/>
        </p:nvGrpSpPr>
        <p:grpSpPr bwMode="auto">
          <a:xfrm>
            <a:off x="9836150" y="-57150"/>
            <a:ext cx="7715250" cy="2333625"/>
            <a:chOff x="6192" y="-276"/>
            <a:chExt cx="4860" cy="1470"/>
          </a:xfrm>
        </p:grpSpPr>
        <p:grpSp>
          <p:nvGrpSpPr>
            <p:cNvPr id="438306" name="Group 34"/>
            <p:cNvGrpSpPr>
              <a:grpSpLocks/>
            </p:cNvGrpSpPr>
            <p:nvPr/>
          </p:nvGrpSpPr>
          <p:grpSpPr bwMode="auto">
            <a:xfrm>
              <a:off x="6192" y="-276"/>
              <a:ext cx="1404" cy="1470"/>
              <a:chOff x="6192" y="-276"/>
              <a:chExt cx="1404" cy="1470"/>
            </a:xfrm>
          </p:grpSpPr>
          <p:sp>
            <p:nvSpPr>
              <p:cNvPr id="438307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08" name="AutoShape 36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09" name="AutoShape 37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10" name="Group 38"/>
            <p:cNvGrpSpPr>
              <a:grpSpLocks/>
            </p:cNvGrpSpPr>
            <p:nvPr/>
          </p:nvGrpSpPr>
          <p:grpSpPr bwMode="auto">
            <a:xfrm>
              <a:off x="7920" y="-276"/>
              <a:ext cx="1404" cy="1470"/>
              <a:chOff x="6192" y="-276"/>
              <a:chExt cx="1404" cy="1470"/>
            </a:xfrm>
          </p:grpSpPr>
          <p:sp>
            <p:nvSpPr>
              <p:cNvPr id="438311" name="WordArt 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12" name="AutoShape 40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13" name="AutoShape 41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14" name="Group 42"/>
            <p:cNvGrpSpPr>
              <a:grpSpLocks/>
            </p:cNvGrpSpPr>
            <p:nvPr/>
          </p:nvGrpSpPr>
          <p:grpSpPr bwMode="auto">
            <a:xfrm>
              <a:off x="9648" y="-276"/>
              <a:ext cx="1404" cy="1470"/>
              <a:chOff x="6192" y="-276"/>
              <a:chExt cx="1404" cy="1470"/>
            </a:xfrm>
          </p:grpSpPr>
          <p:sp>
            <p:nvSpPr>
              <p:cNvPr id="438315" name="WordArt 43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16" name="AutoShape 44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17" name="AutoShape 45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8318" name="Group 46"/>
          <p:cNvGrpSpPr>
            <a:grpSpLocks/>
          </p:cNvGrpSpPr>
          <p:nvPr/>
        </p:nvGrpSpPr>
        <p:grpSpPr bwMode="auto">
          <a:xfrm>
            <a:off x="9839325" y="-57150"/>
            <a:ext cx="4972050" cy="2333625"/>
            <a:chOff x="6146" y="-2208"/>
            <a:chExt cx="3132" cy="1470"/>
          </a:xfrm>
        </p:grpSpPr>
        <p:grpSp>
          <p:nvGrpSpPr>
            <p:cNvPr id="438319" name="Group 47"/>
            <p:cNvGrpSpPr>
              <a:grpSpLocks/>
            </p:cNvGrpSpPr>
            <p:nvPr/>
          </p:nvGrpSpPr>
          <p:grpSpPr bwMode="auto">
            <a:xfrm>
              <a:off x="6146" y="-2208"/>
              <a:ext cx="1404" cy="1470"/>
              <a:chOff x="6192" y="-276"/>
              <a:chExt cx="1404" cy="1470"/>
            </a:xfrm>
          </p:grpSpPr>
          <p:sp>
            <p:nvSpPr>
              <p:cNvPr id="438320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21" name="AutoShape 49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22" name="AutoShape 50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323" name="Group 51"/>
            <p:cNvGrpSpPr>
              <a:grpSpLocks/>
            </p:cNvGrpSpPr>
            <p:nvPr/>
          </p:nvGrpSpPr>
          <p:grpSpPr bwMode="auto">
            <a:xfrm>
              <a:off x="7874" y="-2208"/>
              <a:ext cx="1404" cy="1470"/>
              <a:chOff x="6192" y="-276"/>
              <a:chExt cx="1404" cy="1470"/>
            </a:xfrm>
          </p:grpSpPr>
          <p:sp>
            <p:nvSpPr>
              <p:cNvPr id="438324" name="WordArt 52"/>
              <p:cNvSpPr>
                <a:spLocks noChangeArrowheads="1" noChangeShapeType="1" noTextEdit="1"/>
              </p:cNvSpPr>
              <p:nvPr/>
            </p:nvSpPr>
            <p:spPr bwMode="auto">
              <a:xfrm>
                <a:off x="6384" y="-48"/>
                <a:ext cx="1008" cy="102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76200">
                      <a:solidFill>
                        <a:srgbClr val="660013"/>
                      </a:solidFill>
                      <a:miter lim="800000"/>
                      <a:headEnd/>
                      <a:tailEnd/>
                    </a:ln>
                    <a:solidFill>
                      <a:srgbClr val="D80000"/>
                    </a:solidFill>
                    <a:effectLst/>
                    <a:latin typeface="Verdana"/>
                    <a:ea typeface="Verdana"/>
                    <a:cs typeface="Verdana"/>
                  </a:rPr>
                  <a:t>X</a:t>
                </a:r>
              </a:p>
            </p:txBody>
          </p:sp>
          <p:sp>
            <p:nvSpPr>
              <p:cNvPr id="438325" name="AutoShape 53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381000">
                <a:solidFill>
                  <a:srgbClr val="6600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26" name="AutoShape 54"/>
              <p:cNvSpPr>
                <a:spLocks noChangeArrowheads="1"/>
              </p:cNvSpPr>
              <p:nvPr/>
            </p:nvSpPr>
            <p:spPr bwMode="auto">
              <a:xfrm>
                <a:off x="6192" y="-276"/>
                <a:ext cx="1404" cy="1470"/>
              </a:xfrm>
              <a:prstGeom prst="roundRect">
                <a:avLst>
                  <a:gd name="adj" fmla="val 16667"/>
                </a:avLst>
              </a:prstGeom>
              <a:noFill/>
              <a:ln w="228600">
                <a:solidFill>
                  <a:srgbClr val="D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8327" name="Group 55"/>
          <p:cNvGrpSpPr>
            <a:grpSpLocks/>
          </p:cNvGrpSpPr>
          <p:nvPr/>
        </p:nvGrpSpPr>
        <p:grpSpPr bwMode="auto">
          <a:xfrm>
            <a:off x="9836150" y="-57150"/>
            <a:ext cx="2228850" cy="2333625"/>
            <a:chOff x="6192" y="-276"/>
            <a:chExt cx="1404" cy="1470"/>
          </a:xfrm>
        </p:grpSpPr>
        <p:sp>
          <p:nvSpPr>
            <p:cNvPr id="438328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6384" y="-48"/>
              <a:ext cx="1008" cy="102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76200">
                    <a:solidFill>
                      <a:srgbClr val="660013"/>
                    </a:solidFill>
                    <a:miter lim="800000"/>
                    <a:headEnd/>
                    <a:tailEnd/>
                  </a:ln>
                  <a:solidFill>
                    <a:srgbClr val="D80000"/>
                  </a:solidFill>
                  <a:effectLst/>
                  <a:latin typeface="Verdana"/>
                  <a:ea typeface="Verdana"/>
                  <a:cs typeface="Verdana"/>
                </a:rPr>
                <a:t>X</a:t>
              </a:r>
            </a:p>
          </p:txBody>
        </p:sp>
        <p:sp>
          <p:nvSpPr>
            <p:cNvPr id="438329" name="AutoShape 57"/>
            <p:cNvSpPr>
              <a:spLocks noChangeArrowheads="1"/>
            </p:cNvSpPr>
            <p:nvPr/>
          </p:nvSpPr>
          <p:spPr bwMode="auto">
            <a:xfrm>
              <a:off x="6192" y="-276"/>
              <a:ext cx="1404" cy="1470"/>
            </a:xfrm>
            <a:prstGeom prst="roundRect">
              <a:avLst>
                <a:gd name="adj" fmla="val 16667"/>
              </a:avLst>
            </a:prstGeom>
            <a:noFill/>
            <a:ln w="381000">
              <a:solidFill>
                <a:srgbClr val="6600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0" name="AutoShape 58"/>
            <p:cNvSpPr>
              <a:spLocks noChangeArrowheads="1"/>
            </p:cNvSpPr>
            <p:nvPr/>
          </p:nvSpPr>
          <p:spPr bwMode="auto">
            <a:xfrm>
              <a:off x="6192" y="-276"/>
              <a:ext cx="1404" cy="1470"/>
            </a:xfrm>
            <a:prstGeom prst="roundRect">
              <a:avLst>
                <a:gd name="adj" fmla="val 16667"/>
              </a:avLst>
            </a:prstGeom>
            <a:noFill/>
            <a:ln w="228600">
              <a:solidFill>
                <a:srgbClr val="D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8331" name="Picture 59">
            <a:hlinkClick r:id="" action="ppaction://macro?name=Begin_Round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2075" y="6355556"/>
            <a:ext cx="9525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8332" name="Group 60"/>
          <p:cNvGrpSpPr>
            <a:grpSpLocks/>
          </p:cNvGrpSpPr>
          <p:nvPr/>
        </p:nvGrpSpPr>
        <p:grpSpPr bwMode="auto">
          <a:xfrm>
            <a:off x="9688513" y="2743216"/>
            <a:ext cx="7472362" cy="4113198"/>
            <a:chOff x="-4707" y="1776"/>
            <a:chExt cx="4707" cy="2567"/>
          </a:xfrm>
        </p:grpSpPr>
        <p:sp>
          <p:nvSpPr>
            <p:cNvPr id="438333" name="Rectangle 61"/>
            <p:cNvSpPr>
              <a:spLocks noChangeArrowheads="1"/>
            </p:cNvSpPr>
            <p:nvPr/>
          </p:nvSpPr>
          <p:spPr bwMode="auto">
            <a:xfrm>
              <a:off x="-4707" y="1776"/>
              <a:ext cx="4707" cy="2567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66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438334" name="Picture 6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4698" y="1801"/>
              <a:ext cx="4698" cy="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8336" name="Rectangle 64"/>
          <p:cNvSpPr>
            <a:spLocks noChangeArrowheads="1"/>
          </p:cNvSpPr>
          <p:nvPr/>
        </p:nvSpPr>
        <p:spPr bwMode="auto">
          <a:xfrm>
            <a:off x="7453313" y="0"/>
            <a:ext cx="1690687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337" name="Group 65"/>
          <p:cNvGrpSpPr>
            <a:grpSpLocks/>
          </p:cNvGrpSpPr>
          <p:nvPr/>
        </p:nvGrpSpPr>
        <p:grpSpPr bwMode="auto">
          <a:xfrm>
            <a:off x="6394450" y="6324600"/>
            <a:ext cx="2139950" cy="533400"/>
            <a:chOff x="4028" y="3984"/>
            <a:chExt cx="1348" cy="336"/>
          </a:xfrm>
        </p:grpSpPr>
        <p:sp>
          <p:nvSpPr>
            <p:cNvPr id="438338" name="AutoShape 66">
              <a:hlinkClick r:id="" action="ppaction://noaction" highlightClick="1">
                <a:snd r:embed="rId17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536" y="3984"/>
              <a:ext cx="230" cy="230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9" name="AutoShape 67">
              <a:hlinkClick r:id="" action="ppaction://noaction" highlightClick="1">
                <a:snd r:embed="rId18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269" y="3984"/>
              <a:ext cx="230" cy="230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0" name="AutoShape 68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5050" y="3984"/>
              <a:ext cx="230" cy="230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1" name="Text Box 69"/>
            <p:cNvSpPr txBox="1">
              <a:spLocks noChangeArrowheads="1"/>
            </p:cNvSpPr>
            <p:nvPr/>
          </p:nvSpPr>
          <p:spPr bwMode="auto">
            <a:xfrm>
              <a:off x="4508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Cheer</a:t>
              </a:r>
            </a:p>
          </p:txBody>
        </p:sp>
        <p:sp>
          <p:nvSpPr>
            <p:cNvPr id="438342" name="Text Box 70"/>
            <p:cNvSpPr txBox="1">
              <a:spLocks noChangeArrowheads="1"/>
            </p:cNvSpPr>
            <p:nvPr/>
          </p:nvSpPr>
          <p:spPr bwMode="auto">
            <a:xfrm>
              <a:off x="5007" y="4185"/>
              <a:ext cx="36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Silence</a:t>
              </a:r>
            </a:p>
          </p:txBody>
        </p:sp>
        <p:sp>
          <p:nvSpPr>
            <p:cNvPr id="438343" name="Text Box 71"/>
            <p:cNvSpPr txBox="1">
              <a:spLocks noChangeArrowheads="1"/>
            </p:cNvSpPr>
            <p:nvPr/>
          </p:nvSpPr>
          <p:spPr bwMode="auto">
            <a:xfrm>
              <a:off x="4253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Lose</a:t>
              </a:r>
            </a:p>
          </p:txBody>
        </p:sp>
        <p:sp>
          <p:nvSpPr>
            <p:cNvPr id="438344" name="AutoShape 72">
              <a:hlinkClick r:id="" action="ppaction://noaction" highlightClick="1">
                <a:snd r:embed="rId19" name="TV Theme -  Family Feud short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029" y="3984"/>
              <a:ext cx="230" cy="230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5" name="Text Box 73"/>
            <p:cNvSpPr txBox="1">
              <a:spLocks noChangeArrowheads="1"/>
            </p:cNvSpPr>
            <p:nvPr/>
          </p:nvSpPr>
          <p:spPr bwMode="auto">
            <a:xfrm>
              <a:off x="4028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Win</a:t>
              </a:r>
            </a:p>
          </p:txBody>
        </p:sp>
        <p:sp>
          <p:nvSpPr>
            <p:cNvPr id="438346" name="AutoShape 74">
              <a:hlinkClick r:id="" action="ppaction://noaction" highlightClick="1">
                <a:snd r:embed="rId2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776" y="3984"/>
              <a:ext cx="230" cy="230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47" name="Text Box 75"/>
            <p:cNvSpPr txBox="1">
              <a:spLocks noChangeArrowheads="1"/>
            </p:cNvSpPr>
            <p:nvPr/>
          </p:nvSpPr>
          <p:spPr bwMode="auto">
            <a:xfrm>
              <a:off x="4771" y="4185"/>
              <a:ext cx="2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Boo</a:t>
              </a:r>
            </a:p>
          </p:txBody>
        </p:sp>
      </p:grpSp>
      <p:sp>
        <p:nvSpPr>
          <p:cNvPr id="438348" name="Text Box 76"/>
          <p:cNvSpPr txBox="1">
            <a:spLocks noChangeArrowheads="1"/>
          </p:cNvSpPr>
          <p:nvPr/>
        </p:nvSpPr>
        <p:spPr bwMode="auto">
          <a:xfrm>
            <a:off x="152400" y="106363"/>
            <a:ext cx="1997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Vòng 4 </a:t>
            </a:r>
            <a:endParaRPr lang="en-US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38335" name="Rectangle 63"/>
          <p:cNvSpPr>
            <a:spLocks noChangeArrowheads="1"/>
          </p:cNvSpPr>
          <p:nvPr/>
        </p:nvSpPr>
        <p:spPr bwMode="auto">
          <a:xfrm>
            <a:off x="9688513" y="-1447800"/>
            <a:ext cx="7472362" cy="4191016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>
                  <a:alpha val="70000"/>
                </a:srgbClr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/>
          <a:p>
            <a:pPr algn="ctr"/>
            <a:r>
              <a:rPr lang="en-US" alt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Câu hỏi cho các bạn tự đặt ra gõ vào đây</a:t>
            </a:r>
            <a:endParaRPr lang="en-US" altLang="en-US" sz="4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" name="Picture 100">
            <a:hlinkClick r:id="" action="ppaction://macro?name=Begin_Round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700" y="6355556"/>
            <a:ext cx="95250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3C027-1EA2-4866-A72A-8A5A99D122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75" y="-42829"/>
            <a:ext cx="2373281" cy="1381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81860567"/>
      </p:ext>
    </p:extLst>
  </p:cSld>
  <p:clrMapOvr>
    <a:masterClrMapping/>
  </p:clrMapOvr>
  <p:transition advClick="0">
    <p:push/>
    <p:sndAc>
      <p:stSnd>
        <p:snd r:embed="rId3" name="TV Theme -  Family Feud transi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736 -0.19098 L -0.96736 -0.19098 " pathEditMode="fixed" rAng="0" ptsTypes="AA">
                                      <p:cBhvr>
                                        <p:cTn id="6" dur="10" fill="hold"/>
                                        <p:tgtEl>
                                          <p:spTgt spid="438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8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688 0.34699 L -0.69688 0.34699 " pathEditMode="fixed" rAng="0" ptsTypes="AA">
                                      <p:cBhvr>
                                        <p:cTn id="53" dur="10" fill="hold"/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438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"/>
                                        <p:tgtEl>
                                          <p:spTgt spid="438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8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23 0.34699 L -0.84723 0.34699 " pathEditMode="fixed" rAng="0" ptsTypes="AA">
                                      <p:cBhvr>
                                        <p:cTn id="71" dur="10" fill="hold"/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438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"/>
                                        <p:tgtEl>
                                          <p:spTgt spid="438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8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688 0.34699 L -0.99688 0.34699 " pathEditMode="fixed" rAng="0" ptsTypes="AA">
                                      <p:cBhvr>
                                        <p:cTn id="89" dur="10" fill="hold"/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"/>
                                        <p:tgtEl>
                                          <p:spTgt spid="438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"/>
                                        <p:tgtEl>
                                          <p:spTgt spid="438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8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8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3" dur="300"/>
                                        <p:tgtEl>
                                          <p:spTgt spid="438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38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09" dur="300"/>
                                        <p:tgtEl>
                                          <p:spTgt spid="438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8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5" dur="300"/>
                                        <p:tgtEl>
                                          <p:spTgt spid="438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38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21" dur="300"/>
                                        <p:tgtEl>
                                          <p:spTgt spid="438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8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 nodeType="clickPar">
                      <p:stCondLst>
                        <p:cond delay="0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27" dur="300"/>
                                        <p:tgtEl>
                                          <p:spTgt spid="438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8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33" dur="400"/>
                                        <p:tgtEl>
                                          <p:spTgt spid="438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3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38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39" dur="300"/>
                                        <p:tgtEl>
                                          <p:spTgt spid="438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38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45" dur="300"/>
                                        <p:tgtEl>
                                          <p:spTgt spid="438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0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8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2 L -0.97014 -0.19352 " pathEditMode="fixed" rAng="0" ptsTypes="AA">
                                      <p:cBhvr>
                                        <p:cTn id="151" dur="10" fill="hold"/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2 L -0.97014 -0.19352 " pathEditMode="fixed" rAng="0" ptsTypes="AA">
                                      <p:cBhvr>
                                        <p:cTn id="153" dur="10" fill="hold"/>
                                        <p:tgtEl>
                                          <p:spTgt spid="438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3 L -0.97014 -0.19353 " pathEditMode="fixed" rAng="0" ptsTypes="AA">
                                      <p:cBhvr>
                                        <p:cTn id="155" dur="10" fill="hold"/>
                                        <p:tgtEl>
                                          <p:spTgt spid="438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4 -0.19353 L -0.97014 -0.19353 " pathEditMode="fixed" rAng="0" ptsTypes="AA">
                                      <p:cBhvr>
                                        <p:cTn id="157" dur="10" fill="hold"/>
                                        <p:tgtEl>
                                          <p:spTgt spid="438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59" dur="10" fill="hold"/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61" dur="10" fill="hold"/>
                                        <p:tgtEl>
                                          <p:spTgt spid="438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63" dur="10" fill="hold"/>
                                        <p:tgtEl>
                                          <p:spTgt spid="438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013 -0.19352 L -0.97013 -0.19352 " pathEditMode="fixed" rAng="0" ptsTypes="AA">
                                      <p:cBhvr>
                                        <p:cTn id="165" dur="10" fill="hold"/>
                                        <p:tgtEl>
                                          <p:spTgt spid="438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96737 0.41436 L -0.96737 0.41436 " pathEditMode="fixed" rAng="0" ptsTypes="AA">
                                      <p:cBhvr>
                                        <p:cTn id="167" dur="10" fill="hold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9764 0.41436 L -0.9764 0.41436 " pathEditMode="fixed" rAng="0" ptsTypes="AA">
                                      <p:cBhvr>
                                        <p:cTn id="169" dur="10" fill="hold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75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76" dur="1000"/>
                                        <p:tgtEl>
                                          <p:spTgt spid="438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79" presetID="10" presetClass="entr" presetSubtype="0" fill="hold" grpId="5" nodeType="after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7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9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CC99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0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8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3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38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 nodeType="clickPar">
                      <p:stCondLst>
                        <p:cond delay="0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336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38275" grpId="0" animBg="1"/>
      <p:bldP spid="438276" grpId="0" animBg="1"/>
      <p:bldP spid="438277" grpId="0" animBg="1"/>
      <p:bldP spid="438278" grpId="0" animBg="1"/>
      <p:bldP spid="438279" grpId="0" animBg="1"/>
      <p:bldP spid="438280" grpId="0" animBg="1"/>
      <p:bldP spid="438281" grpId="0" animBg="1"/>
      <p:bldP spid="438282" grpId="0" animBg="1"/>
      <p:bldP spid="438283" grpId="0" animBg="1"/>
      <p:bldP spid="438283" grpId="1" animBg="1"/>
      <p:bldP spid="438284" grpId="0" animBg="1"/>
      <p:bldP spid="438284" grpId="1" animBg="1"/>
      <p:bldP spid="438285" grpId="0" animBg="1"/>
      <p:bldP spid="438285" grpId="1" animBg="1"/>
      <p:bldP spid="438286" grpId="0" animBg="1"/>
      <p:bldP spid="438286" grpId="1" animBg="1"/>
      <p:bldP spid="438287" grpId="0" animBg="1"/>
      <p:bldP spid="438287" grpId="1" animBg="1"/>
      <p:bldP spid="438287" grpId="2" animBg="1"/>
      <p:bldP spid="438288" grpId="0" animBg="1"/>
      <p:bldP spid="438288" grpId="1" animBg="1"/>
      <p:bldP spid="438289" grpId="0" animBg="1"/>
      <p:bldP spid="438290" grpId="0" animBg="1"/>
      <p:bldP spid="438291" grpId="0" animBg="1"/>
      <p:bldP spid="438292" grpId="0" animBg="1"/>
      <p:bldP spid="438293" grpId="0" animBg="1"/>
      <p:bldP spid="438294" grpId="0" animBg="1"/>
      <p:bldP spid="438295" grpId="0" animBg="1"/>
      <p:bldP spid="438296" grpId="0" animBg="1"/>
      <p:bldP spid="438335" grpId="0" build="allAtOnce" animBg="1" autoUpdateAnimBg="0"/>
      <p:bldP spid="438335" grpId="1" build="allAtOnce" animBg="1" autoUpdateAnimBg="0"/>
      <p:bldP spid="438335" grpId="2" build="allAtOnce" animBg="1" autoUpdateAnimBg="0"/>
      <p:bldP spid="438335" grpId="3" build="allAtOnce" autoUpdateAnimBg="0"/>
      <p:bldP spid="438335" grpId="4" build="allAtOnce" autoUpdateAnimBg="0"/>
      <p:bldP spid="438335" grpId="5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Family Feud Master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amily Feud Master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amily Feud Master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Family Feud Master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8114</TotalTime>
  <Words>332</Words>
  <PresentationFormat>Trình chiếu Trên màn hình (4:3)</PresentationFormat>
  <Paragraphs>147</Paragraphs>
  <Slides>7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7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Impact</vt:lpstr>
      <vt:lpstr>Segoe UI Black</vt:lpstr>
      <vt:lpstr>Tahoma</vt:lpstr>
      <vt:lpstr>Verdana</vt:lpstr>
      <vt:lpstr>Family Feud Master</vt:lpstr>
      <vt:lpstr>2_Family Feud Master</vt:lpstr>
      <vt:lpstr>1_Family Feud Master</vt:lpstr>
      <vt:lpstr>3_Family Feud Master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2004-01-21T04:06:20Z</dcterms:created>
  <dcterms:modified xsi:type="dcterms:W3CDTF">2023-09-16T10:01:22Z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Robin Song</vt:lpwstr>
  </property>
  <property fmtid="{D5CDD505-2E9C-101B-9397-08002B2CF9AE}" pid="3" name="Department">
    <vt:lpwstr>PowerPoint Bible Game Shows</vt:lpwstr>
  </property>
  <property fmtid="{D5CDD505-2E9C-101B-9397-08002B2CF9AE}" pid="4" name="Editor">
    <vt:lpwstr>Robin Song</vt:lpwstr>
  </property>
  <property fmtid="{D5CDD505-2E9C-101B-9397-08002B2CF9AE}" pid="5" name="Language">
    <vt:lpwstr>English</vt:lpwstr>
  </property>
  <property fmtid="{D5CDD505-2E9C-101B-9397-08002B2CF9AE}" pid="6" name="Owner">
    <vt:lpwstr>Robin Song</vt:lpwstr>
  </property>
  <property fmtid="{D5CDD505-2E9C-101B-9397-08002B2CF9AE}" pid="7" name="Publisher">
    <vt:lpwstr>Robin Song</vt:lpwstr>
  </property>
  <property fmtid="{D5CDD505-2E9C-101B-9397-08002B2CF9AE}" pid="8" name="Purpose">
    <vt:lpwstr>Bible Game Shows</vt:lpwstr>
  </property>
  <property fmtid="{D5CDD505-2E9C-101B-9397-08002B2CF9AE}" pid="9" name="Telephone number">
    <vt:lpwstr>(847) 227-7722</vt:lpwstr>
  </property>
  <property fmtid="{D5CDD505-2E9C-101B-9397-08002B2CF9AE}" pid="10" name="Project">
    <vt:lpwstr>Family Feud</vt:lpwstr>
  </property>
</Properties>
</file>