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9" r:id="rId5"/>
    <p:sldId id="271" r:id="rId6"/>
    <p:sldId id="270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17: BẢNG  CHIA 3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5C3158-E05C-499F-B543-AC7FA9E4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31" y="1676400"/>
            <a:ext cx="12617386" cy="65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 Box 14">
            <a:extLst>
              <a:ext uri="{FF2B5EF4-FFF2-40B4-BE49-F238E27FC236}">
                <a16:creationId xmlns:a16="http://schemas.microsoft.com/office/drawing/2014/main" xmlns="" id="{F75E9E7F-95C1-46F8-99A3-FA4550E23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5CEF42-9994-4E38-BD51-629E63733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3" t="16111" r="50032" b="46328"/>
          <a:stretch/>
        </p:blipFill>
        <p:spPr>
          <a:xfrm>
            <a:off x="3522223" y="1523598"/>
            <a:ext cx="8921457" cy="457240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FC9936FF-3204-4B51-8954-6A8CF9FA7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3" t="53672" r="50032" b="20883"/>
          <a:stretch/>
        </p:blipFill>
        <p:spPr>
          <a:xfrm>
            <a:off x="3522223" y="6096000"/>
            <a:ext cx="8921457" cy="30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 Box 14">
            <a:extLst>
              <a:ext uri="{FF2B5EF4-FFF2-40B4-BE49-F238E27FC236}">
                <a16:creationId xmlns:a16="http://schemas.microsoft.com/office/drawing/2014/main" xmlns="" id="{F75E9E7F-95C1-46F8-99A3-FA4550E23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D6BD3A-1EA2-407A-A56F-3A2978F0E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961" b="68087"/>
          <a:stretch/>
        </p:blipFill>
        <p:spPr>
          <a:xfrm>
            <a:off x="2225979" y="1600200"/>
            <a:ext cx="3686041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8BA5C7-4D72-4796-82D7-AA99A7FF1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0" t="29785" r="75403" b="8517"/>
          <a:stretch/>
        </p:blipFill>
        <p:spPr>
          <a:xfrm>
            <a:off x="2475730" y="3069357"/>
            <a:ext cx="1848772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7F7A20-DAC3-44CB-B085-002349F7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88" t="29785" r="38785" b="8517"/>
          <a:stretch/>
        </p:blipFill>
        <p:spPr>
          <a:xfrm>
            <a:off x="6885410" y="3078882"/>
            <a:ext cx="1631337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24B105-5D4F-4751-80D5-4D0775F44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31" t="29785" b="8517"/>
          <a:stretch/>
        </p:blipFill>
        <p:spPr>
          <a:xfrm>
            <a:off x="11262519" y="3069357"/>
            <a:ext cx="1783100" cy="251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C56E36-77A9-46C1-9ADC-DEDAAC01D08C}"/>
              </a:ext>
            </a:extLst>
          </p:cNvPr>
          <p:cNvSpPr txBox="1"/>
          <p:nvPr/>
        </p:nvSpPr>
        <p:spPr>
          <a:xfrm>
            <a:off x="3991258" y="3069357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4B0224-9D32-44D4-BEBA-D603D7F27090}"/>
              </a:ext>
            </a:extLst>
          </p:cNvPr>
          <p:cNvSpPr txBox="1"/>
          <p:nvPr/>
        </p:nvSpPr>
        <p:spPr>
          <a:xfrm>
            <a:off x="3991258" y="3945449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A25E95-CAF6-459D-ACAF-BB52E23A0D84}"/>
              </a:ext>
            </a:extLst>
          </p:cNvPr>
          <p:cNvSpPr txBox="1"/>
          <p:nvPr/>
        </p:nvSpPr>
        <p:spPr>
          <a:xfrm>
            <a:off x="3991258" y="4795268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B25BA1-1CF8-4378-A5C2-EE60CE393EDF}"/>
              </a:ext>
            </a:extLst>
          </p:cNvPr>
          <p:cNvSpPr txBox="1"/>
          <p:nvPr/>
        </p:nvSpPr>
        <p:spPr>
          <a:xfrm>
            <a:off x="8443936" y="3067650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AB3DFB-ECC1-456B-AF16-683CC26A05DD}"/>
              </a:ext>
            </a:extLst>
          </p:cNvPr>
          <p:cNvSpPr txBox="1"/>
          <p:nvPr/>
        </p:nvSpPr>
        <p:spPr>
          <a:xfrm>
            <a:off x="8443936" y="3943742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7D20F5E-74B8-4A41-994A-66AF5B000184}"/>
              </a:ext>
            </a:extLst>
          </p:cNvPr>
          <p:cNvSpPr txBox="1"/>
          <p:nvPr/>
        </p:nvSpPr>
        <p:spPr>
          <a:xfrm>
            <a:off x="8443936" y="4793561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E0DF42-B2A8-44C0-8E6D-158499DAFA67}"/>
              </a:ext>
            </a:extLst>
          </p:cNvPr>
          <p:cNvSpPr txBox="1"/>
          <p:nvPr/>
        </p:nvSpPr>
        <p:spPr>
          <a:xfrm>
            <a:off x="12896773" y="3067650"/>
            <a:ext cx="1164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002AEF3-4858-4FE0-821A-21DD592F8D20}"/>
              </a:ext>
            </a:extLst>
          </p:cNvPr>
          <p:cNvSpPr txBox="1"/>
          <p:nvPr/>
        </p:nvSpPr>
        <p:spPr>
          <a:xfrm>
            <a:off x="12896773" y="3943742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B4F248-65F1-493A-8103-62265091B43D}"/>
              </a:ext>
            </a:extLst>
          </p:cNvPr>
          <p:cNvSpPr txBox="1"/>
          <p:nvPr/>
        </p:nvSpPr>
        <p:spPr>
          <a:xfrm>
            <a:off x="12896773" y="4793561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39607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674D504B-3BE3-457E-9C56-DC697D54B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BẢNG CHIA 3 (TIẾT 1)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2B3CA0-AF66-465C-BC66-F6E7A2B15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725" b="74414"/>
          <a:stretch/>
        </p:blipFill>
        <p:spPr>
          <a:xfrm>
            <a:off x="1737519" y="1752600"/>
            <a:ext cx="2419904" cy="1048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9FB532-D7F6-4C22-82AF-32C96455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7" r="36918" b="14631"/>
          <a:stretch/>
        </p:blipFill>
        <p:spPr>
          <a:xfrm>
            <a:off x="1737519" y="2766608"/>
            <a:ext cx="3810000" cy="4133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EF9E982-1649-42CF-9A23-E97E64480D23}"/>
              </a:ext>
            </a:extLst>
          </p:cNvPr>
          <p:cNvSpPr txBox="1"/>
          <p:nvPr/>
        </p:nvSpPr>
        <p:spPr>
          <a:xfrm>
            <a:off x="3668869" y="3308576"/>
            <a:ext cx="12105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6ACE7B-1098-4722-9AC6-8ADE64AE11BA}"/>
              </a:ext>
            </a:extLst>
          </p:cNvPr>
          <p:cNvSpPr txBox="1"/>
          <p:nvPr/>
        </p:nvSpPr>
        <p:spPr>
          <a:xfrm>
            <a:off x="2381032" y="3323816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3 x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E5A87B-136A-4ACA-92BD-FA7910495EF4}"/>
              </a:ext>
            </a:extLst>
          </p:cNvPr>
          <p:cNvSpPr txBox="1"/>
          <p:nvPr/>
        </p:nvSpPr>
        <p:spPr>
          <a:xfrm>
            <a:off x="2259121" y="4280572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15 :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088DD27-A480-4041-9E35-0B3D87AEC84C}"/>
              </a:ext>
            </a:extLst>
          </p:cNvPr>
          <p:cNvSpPr txBox="1"/>
          <p:nvPr/>
        </p:nvSpPr>
        <p:spPr>
          <a:xfrm>
            <a:off x="2225465" y="5289845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15 :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697281-022E-49A0-A1C6-E5F0B4B306C9}"/>
              </a:ext>
            </a:extLst>
          </p:cNvPr>
          <p:cNvSpPr txBox="1"/>
          <p:nvPr/>
        </p:nvSpPr>
        <p:spPr>
          <a:xfrm>
            <a:off x="3683157" y="4283817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F9B6416-C293-4B04-80B4-8D1FDAC2E468}"/>
              </a:ext>
            </a:extLst>
          </p:cNvPr>
          <p:cNvSpPr txBox="1"/>
          <p:nvPr/>
        </p:nvSpPr>
        <p:spPr>
          <a:xfrm>
            <a:off x="3683157" y="5274298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9C9520D-B042-44C9-8AF2-C77DB7013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7" r="36918" b="14631"/>
          <a:stretch/>
        </p:blipFill>
        <p:spPr>
          <a:xfrm>
            <a:off x="6188789" y="2766608"/>
            <a:ext cx="3810000" cy="41335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86913E-20D6-45C0-9046-F8D1970A0098}"/>
              </a:ext>
            </a:extLst>
          </p:cNvPr>
          <p:cNvSpPr txBox="1"/>
          <p:nvPr/>
        </p:nvSpPr>
        <p:spPr>
          <a:xfrm>
            <a:off x="8120139" y="3308576"/>
            <a:ext cx="12105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C034E4A-1BC7-4B0A-9629-A2A0F6D34BA5}"/>
              </a:ext>
            </a:extLst>
          </p:cNvPr>
          <p:cNvSpPr txBox="1"/>
          <p:nvPr/>
        </p:nvSpPr>
        <p:spPr>
          <a:xfrm>
            <a:off x="6846590" y="3323816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3 x 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44DC4B-C7AF-479A-857C-58786F257726}"/>
              </a:ext>
            </a:extLst>
          </p:cNvPr>
          <p:cNvSpPr txBox="1"/>
          <p:nvPr/>
        </p:nvSpPr>
        <p:spPr>
          <a:xfrm>
            <a:off x="6724679" y="4280572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18 :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9A6280-B070-4A2E-9C18-4DD77D2994AD}"/>
              </a:ext>
            </a:extLst>
          </p:cNvPr>
          <p:cNvSpPr txBox="1"/>
          <p:nvPr/>
        </p:nvSpPr>
        <p:spPr>
          <a:xfrm>
            <a:off x="6691023" y="5289845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18 :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FD97855-7452-47F7-98FD-090A864BBF49}"/>
              </a:ext>
            </a:extLst>
          </p:cNvPr>
          <p:cNvSpPr txBox="1"/>
          <p:nvPr/>
        </p:nvSpPr>
        <p:spPr>
          <a:xfrm>
            <a:off x="8148715" y="4283817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52189A2-D374-4CF5-A7CA-9B6D98AF0198}"/>
              </a:ext>
            </a:extLst>
          </p:cNvPr>
          <p:cNvSpPr txBox="1"/>
          <p:nvPr/>
        </p:nvSpPr>
        <p:spPr>
          <a:xfrm>
            <a:off x="8277438" y="5274298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EDF39AC-6B2D-406B-AD40-02110D5AB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7" r="36918" b="14631"/>
          <a:stretch/>
        </p:blipFill>
        <p:spPr>
          <a:xfrm>
            <a:off x="10937110" y="2759536"/>
            <a:ext cx="3810000" cy="41335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44BF6E-B94F-4AAC-B006-5F086542717B}"/>
              </a:ext>
            </a:extLst>
          </p:cNvPr>
          <p:cNvSpPr txBox="1"/>
          <p:nvPr/>
        </p:nvSpPr>
        <p:spPr>
          <a:xfrm>
            <a:off x="12882748" y="3301504"/>
            <a:ext cx="12105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0986F27-2D56-4249-945B-110311394EE9}"/>
              </a:ext>
            </a:extLst>
          </p:cNvPr>
          <p:cNvSpPr txBox="1"/>
          <p:nvPr/>
        </p:nvSpPr>
        <p:spPr>
          <a:xfrm>
            <a:off x="11609199" y="3316744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3 x 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DFB29B3-FE5E-4CDC-BFFB-BA18F637E2A4}"/>
              </a:ext>
            </a:extLst>
          </p:cNvPr>
          <p:cNvSpPr txBox="1"/>
          <p:nvPr/>
        </p:nvSpPr>
        <p:spPr>
          <a:xfrm>
            <a:off x="11487288" y="4273500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24 :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5516CE4-E70D-4DB6-9668-7E8F0A0A3083}"/>
              </a:ext>
            </a:extLst>
          </p:cNvPr>
          <p:cNvSpPr txBox="1"/>
          <p:nvPr/>
        </p:nvSpPr>
        <p:spPr>
          <a:xfrm>
            <a:off x="11453632" y="5282773"/>
            <a:ext cx="1531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/>
              <a:t>24 : 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EDB10C1-9DD1-4334-8C70-56053636642D}"/>
              </a:ext>
            </a:extLst>
          </p:cNvPr>
          <p:cNvSpPr txBox="1"/>
          <p:nvPr/>
        </p:nvSpPr>
        <p:spPr>
          <a:xfrm>
            <a:off x="12911324" y="4276745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F90B88C-EEEC-45D3-96B8-E40477E8BEB0}"/>
              </a:ext>
            </a:extLst>
          </p:cNvPr>
          <p:cNvSpPr txBox="1"/>
          <p:nvPr/>
        </p:nvSpPr>
        <p:spPr>
          <a:xfrm>
            <a:off x="12911324" y="5267226"/>
            <a:ext cx="9108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/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194</Words>
  <Application>Microsoft Office PowerPoint</Application>
  <PresentationFormat>Custom</PresentationFormat>
  <Paragraphs>50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219</cp:revision>
  <dcterms:created xsi:type="dcterms:W3CDTF">2022-07-10T01:37:20Z</dcterms:created>
  <dcterms:modified xsi:type="dcterms:W3CDTF">2022-08-20T04:13:54Z</dcterms:modified>
</cp:coreProperties>
</file>