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wav" ContentType="audio/wav"/>
  <Override PartName="/ppt/media/audio3.wav" ContentType="audio/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30"/>
  </p:notesMasterIdLst>
  <p:sldIdLst>
    <p:sldId id="388" r:id="rId2"/>
    <p:sldId id="518" r:id="rId3"/>
    <p:sldId id="256" r:id="rId4"/>
    <p:sldId id="565" r:id="rId5"/>
    <p:sldId id="566" r:id="rId6"/>
    <p:sldId id="567" r:id="rId7"/>
    <p:sldId id="568" r:id="rId8"/>
    <p:sldId id="543" r:id="rId9"/>
    <p:sldId id="570" r:id="rId10"/>
    <p:sldId id="571" r:id="rId11"/>
    <p:sldId id="572" r:id="rId12"/>
    <p:sldId id="573" r:id="rId13"/>
    <p:sldId id="574" r:id="rId14"/>
    <p:sldId id="575" r:id="rId15"/>
    <p:sldId id="576" r:id="rId16"/>
    <p:sldId id="538" r:id="rId17"/>
    <p:sldId id="577" r:id="rId18"/>
    <p:sldId id="578" r:id="rId19"/>
    <p:sldId id="579" r:id="rId20"/>
    <p:sldId id="581" r:id="rId21"/>
    <p:sldId id="580" r:id="rId22"/>
    <p:sldId id="583" r:id="rId23"/>
    <p:sldId id="584" r:id="rId24"/>
    <p:sldId id="535" r:id="rId25"/>
    <p:sldId id="536" r:id="rId26"/>
    <p:sldId id="537" r:id="rId27"/>
    <p:sldId id="558" r:id="rId28"/>
    <p:sldId id="44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62EF83E3-4D1F-49C3-9C90-67402621B85D}">
          <p14:sldIdLst>
            <p14:sldId id="388"/>
            <p14:sldId id="518"/>
            <p14:sldId id="256"/>
            <p14:sldId id="565"/>
            <p14:sldId id="566"/>
            <p14:sldId id="567"/>
            <p14:sldId id="568"/>
            <p14:sldId id="543"/>
            <p14:sldId id="570"/>
            <p14:sldId id="571"/>
            <p14:sldId id="572"/>
            <p14:sldId id="573"/>
            <p14:sldId id="574"/>
            <p14:sldId id="575"/>
            <p14:sldId id="576"/>
            <p14:sldId id="538"/>
            <p14:sldId id="577"/>
            <p14:sldId id="578"/>
            <p14:sldId id="579"/>
            <p14:sldId id="581"/>
            <p14:sldId id="580"/>
            <p14:sldId id="583"/>
            <p14:sldId id="584"/>
            <p14:sldId id="535"/>
            <p14:sldId id="536"/>
            <p14:sldId id="537"/>
            <p14:sldId id="558"/>
            <p14:sldId id="44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6600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20037-2C08-4406-AE0F-509A4498B1BE}" type="datetimeFigureOut">
              <a:rPr lang="en-US" smtClean="0"/>
              <a:t>27/7/2023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609D4-ADF3-4228-B139-8ECC99CDDE0D}" type="slidenum">
              <a:rPr lang="en-US" smtClean="0"/>
              <a:t>‹#›</a:t>
            </a:fld>
            <a:endParaRPr lang="en-US"/>
          </a:p>
        </p:txBody>
      </p:sp>
    </p:spTree>
    <p:extLst>
      <p:ext uri="{BB962C8B-B14F-4D97-AF65-F5344CB8AC3E}">
        <p14:creationId xmlns:p14="http://schemas.microsoft.com/office/powerpoint/2010/main" val="175400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100FEC-B636-462C-A209-499A718F51F3}"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Chiếu</a:t>
            </a:r>
            <a:r>
              <a:rPr lang="en-US" dirty="0"/>
              <a:t> </a:t>
            </a:r>
            <a:r>
              <a:rPr lang="en-US" dirty="0" err="1"/>
              <a:t>kết</a:t>
            </a:r>
            <a:r>
              <a:rPr lang="en-US" dirty="0"/>
              <a:t> </a:t>
            </a:r>
            <a:r>
              <a:rPr lang="en-US" dirty="0" err="1"/>
              <a:t>quả</a:t>
            </a:r>
            <a:r>
              <a:rPr lang="en-US" dirty="0"/>
              <a:t> </a:t>
            </a:r>
            <a:r>
              <a:rPr lang="en-US" dirty="0" err="1"/>
              <a:t>chuẩn</a:t>
            </a:r>
            <a:r>
              <a:rPr lang="en-US" dirty="0"/>
              <a:t> </a:t>
            </a:r>
            <a:r>
              <a:rPr lang="en-US" dirty="0" err="1"/>
              <a:t>bị</a:t>
            </a:r>
            <a:r>
              <a:rPr lang="en-US" dirty="0"/>
              <a:t> </a:t>
            </a:r>
            <a:r>
              <a:rPr lang="en-US" dirty="0" err="1"/>
              <a:t>của</a:t>
            </a:r>
            <a:r>
              <a:rPr lang="en-US" dirty="0"/>
              <a:t> HS </a:t>
            </a:r>
            <a:r>
              <a:rPr lang="en-US" dirty="0" err="1"/>
              <a:t>lên</a:t>
            </a:r>
            <a:r>
              <a:rPr lang="en-US" dirty="0"/>
              <a:t> </a:t>
            </a:r>
            <a:r>
              <a:rPr lang="en-US" dirty="0" err="1"/>
              <a:t>bảng</a:t>
            </a:r>
            <a:r>
              <a:rPr lang="en-US" dirty="0"/>
              <a:t> (</a:t>
            </a:r>
            <a:r>
              <a:rPr lang="en-US" dirty="0" err="1"/>
              <a:t>Máy</a:t>
            </a:r>
            <a:r>
              <a:rPr lang="en-US" dirty="0"/>
              <a:t> </a:t>
            </a:r>
            <a:r>
              <a:rPr lang="en-US" dirty="0" err="1"/>
              <a:t>chiếu</a:t>
            </a:r>
            <a:r>
              <a:rPr lang="en-US" dirty="0"/>
              <a:t> </a:t>
            </a:r>
            <a:r>
              <a:rPr lang="en-US" dirty="0" err="1"/>
              <a:t>vật</a:t>
            </a:r>
            <a:r>
              <a:rPr lang="en-US" dirty="0"/>
              <a:t> </a:t>
            </a:r>
            <a:r>
              <a:rPr lang="en-US" dirty="0" err="1"/>
              <a:t>thể</a:t>
            </a:r>
            <a:r>
              <a:rPr lang="en-US" dirty="0"/>
              <a:t>) </a:t>
            </a:r>
          </a:p>
        </p:txBody>
      </p:sp>
      <p:sp>
        <p:nvSpPr>
          <p:cNvPr id="4" name="Slide Number Placeholder 3"/>
          <p:cNvSpPr>
            <a:spLocks noGrp="1"/>
          </p:cNvSpPr>
          <p:nvPr>
            <p:ph type="sldNum" sz="quarter" idx="5"/>
          </p:nvPr>
        </p:nvSpPr>
        <p:spPr/>
        <p:txBody>
          <a:bodyPr/>
          <a:lstStyle/>
          <a:p>
            <a:fld id="{AD956F96-F2EF-4DC9-8CE8-9D763BAB5DB5}" type="slidenum">
              <a:rPr lang="en-US" smtClean="0"/>
              <a:t>26</a:t>
            </a:fld>
            <a:endParaRPr lang="en-US"/>
          </a:p>
        </p:txBody>
      </p:sp>
    </p:spTree>
    <p:extLst>
      <p:ext uri="{BB962C8B-B14F-4D97-AF65-F5344CB8AC3E}">
        <p14:creationId xmlns:p14="http://schemas.microsoft.com/office/powerpoint/2010/main" val="417570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F6A83-D487-45C5-8251-BD8623D2877E}" type="datetimeFigureOut">
              <a:rPr lang="en-US" smtClean="0"/>
              <a:t>27/7/2023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92591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F6A83-D487-45C5-8251-BD8623D2877E}" type="datetimeFigureOut">
              <a:rPr lang="en-US" smtClean="0"/>
              <a:t>27/7/2023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352874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F6A83-D487-45C5-8251-BD8623D2877E}" type="datetimeFigureOut">
              <a:rPr lang="en-US" smtClean="0"/>
              <a:t>27/7/2023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390506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74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F6A83-D487-45C5-8251-BD8623D2877E}" type="datetimeFigureOut">
              <a:rPr lang="en-US" smtClean="0"/>
              <a:t>27/7/2023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77565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F6A83-D487-45C5-8251-BD8623D2877E}" type="datetimeFigureOut">
              <a:rPr lang="en-US" smtClean="0"/>
              <a:t>27/7/2023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198831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F6A83-D487-45C5-8251-BD8623D2877E}" type="datetimeFigureOut">
              <a:rPr lang="en-US" smtClean="0"/>
              <a:t>27/7/2023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295265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F6A83-D487-45C5-8251-BD8623D2877E}" type="datetimeFigureOut">
              <a:rPr lang="en-US" smtClean="0"/>
              <a:t>27/7/2023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171276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F6A83-D487-45C5-8251-BD8623D2877E}" type="datetimeFigureOut">
              <a:rPr lang="en-US" smtClean="0"/>
              <a:t>27/7/2023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188383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F6A83-D487-45C5-8251-BD8623D2877E}" type="datetimeFigureOut">
              <a:rPr lang="en-US" smtClean="0"/>
              <a:t>27/7/2023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451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F6A83-D487-45C5-8251-BD8623D2877E}" type="datetimeFigureOut">
              <a:rPr lang="en-US" smtClean="0"/>
              <a:t>27/7/2023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324444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F6A83-D487-45C5-8251-BD8623D2877E}" type="datetimeFigureOut">
              <a:rPr lang="en-US" smtClean="0"/>
              <a:t>27/7/2023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81714-329B-4B9C-A805-3941C0E80906}" type="slidenum">
              <a:rPr lang="en-US" smtClean="0"/>
              <a:t>‹#›</a:t>
            </a:fld>
            <a:endParaRPr lang="en-US"/>
          </a:p>
        </p:txBody>
      </p:sp>
    </p:spTree>
    <p:extLst>
      <p:ext uri="{BB962C8B-B14F-4D97-AF65-F5344CB8AC3E}">
        <p14:creationId xmlns:p14="http://schemas.microsoft.com/office/powerpoint/2010/main" val="245956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F6A83-D487-45C5-8251-BD8623D2877E}" type="datetimeFigureOut">
              <a:rPr lang="en-US" smtClean="0"/>
              <a:t>27/7/2023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81714-329B-4B9C-A805-3941C0E80906}" type="slidenum">
              <a:rPr lang="en-US" smtClean="0"/>
              <a:t>‹#›</a:t>
            </a:fld>
            <a:endParaRPr lang="en-US"/>
          </a:p>
        </p:txBody>
      </p:sp>
    </p:spTree>
    <p:extLst>
      <p:ext uri="{BB962C8B-B14F-4D97-AF65-F5344CB8AC3E}">
        <p14:creationId xmlns:p14="http://schemas.microsoft.com/office/powerpoint/2010/main" val="398619273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5bHD%5d%20Ch&#224;o%20Vi&#7879;t%20Nam%20-%20Th&#249;y%20Chi%20.%20Hello%20Viet%20Nam%20(3).mp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WordArt 3"/>
          <p:cNvSpPr>
            <a:spLocks noChangeArrowheads="1" noChangeShapeType="1" noTextEdit="1"/>
          </p:cNvSpPr>
          <p:nvPr/>
        </p:nvSpPr>
        <p:spPr bwMode="auto">
          <a:xfrm>
            <a:off x="2552700" y="1254125"/>
            <a:ext cx="7162800" cy="3733800"/>
          </a:xfrm>
          <a:prstGeom prst="rect">
            <a:avLst/>
          </a:prstGeom>
          <a:noFill/>
        </p:spPr>
        <p:txBody>
          <a:bodyPr spcFirstLastPara="1" wrap="none" fromWordArt="1">
            <a:prstTxWarp prst="textArchUp">
              <a:avLst>
                <a:gd name="adj" fmla="val 10977729"/>
              </a:avLst>
            </a:prstTxWarp>
          </a:bodyPr>
          <a:lstStyle/>
          <a:p>
            <a:pPr algn="ctr"/>
            <a:r>
              <a:rPr lang="en-US" sz="3600" b="1" kern="10" dirty="0">
                <a:ln w="9525">
                  <a:solidFill>
                    <a:srgbClr val="006600"/>
                  </a:solidFill>
                  <a:round/>
                  <a:headEnd/>
                  <a:tailEnd/>
                </a:ln>
                <a:solidFill>
                  <a:srgbClr val="FF0000"/>
                </a:solidFill>
                <a:latin typeface="Times New Roman" pitchFamily="18" charset="0"/>
                <a:cs typeface="Times New Roman" pitchFamily="18" charset="0"/>
              </a:rPr>
              <a:t>CHÀO MỪNG THẦY CÔ VÀ CÁC EM</a:t>
            </a:r>
          </a:p>
        </p:txBody>
      </p:sp>
      <p:sp>
        <p:nvSpPr>
          <p:cNvPr id="5124" name="WordArt 4">
            <a:hlinkClick r:id="" action="ppaction://noaction"/>
          </p:cNvPr>
          <p:cNvSpPr>
            <a:spLocks noChangeArrowheads="1" noChangeShapeType="1" noTextEdit="1"/>
          </p:cNvSpPr>
          <p:nvPr/>
        </p:nvSpPr>
        <p:spPr bwMode="auto">
          <a:xfrm>
            <a:off x="3448051" y="2395540"/>
            <a:ext cx="5295900" cy="771525"/>
          </a:xfrm>
          <a:prstGeom prst="rect">
            <a:avLst/>
          </a:prstGeom>
        </p:spPr>
        <p:txBody>
          <a:bodyPr wrap="none" fromWordArt="1">
            <a:prstTxWarp prst="textPlain">
              <a:avLst>
                <a:gd name="adj" fmla="val 50000"/>
              </a:avLst>
            </a:prstTxWarp>
          </a:bodyPr>
          <a:lstStyle/>
          <a:p>
            <a:pPr algn="ctr"/>
            <a:r>
              <a:rPr lang="en-US" sz="1600" b="1" kern="10" dirty="0">
                <a:ln w="19050">
                  <a:solidFill>
                    <a:srgbClr val="006600"/>
                  </a:solidFill>
                  <a:round/>
                  <a:headEnd/>
                  <a:tailEnd/>
                </a:ln>
                <a:solidFill>
                  <a:srgbClr val="0070C0"/>
                </a:solidFill>
                <a:latin typeface="Times New Roman" pitchFamily="18" charset="0"/>
                <a:cs typeface="Times New Roman" pitchFamily="18" charset="0"/>
              </a:rPr>
              <a:t>ĐẾN VỚI GIỜ HỌC HÔM NAY</a:t>
            </a:r>
          </a:p>
        </p:txBody>
      </p:sp>
      <p:pic>
        <p:nvPicPr>
          <p:cNvPr id="4100" name="Picture 6" descr="6712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6112" y="5346702"/>
            <a:ext cx="19050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Slide Number Placeholder 195"/>
          <p:cNvSpPr txBox="1">
            <a:spLocks/>
          </p:cNvSpPr>
          <p:nvPr/>
        </p:nvSpPr>
        <p:spPr bwMode="auto">
          <a:xfrm>
            <a:off x="8077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7DAA8E37-9DDF-4950-8003-B6ACB9CD116E}" type="slidenum">
              <a:rPr lang="en-US" altLang="en-US" sz="1200">
                <a:solidFill>
                  <a:srgbClr val="898989"/>
                </a:solidFill>
              </a:rPr>
              <a:pPr algn="r" eaLnBrk="1" hangingPunct="1">
                <a:lnSpc>
                  <a:spcPct val="100000"/>
                </a:lnSpc>
                <a:spcBef>
                  <a:spcPct val="0"/>
                </a:spcBef>
                <a:buFontTx/>
                <a:buNone/>
              </a:pPr>
              <a:t>1</a:t>
            </a:fld>
            <a:endParaRPr lang="en-US" altLang="en-US" sz="1200">
              <a:solidFill>
                <a:srgbClr val="898989"/>
              </a:solidFill>
            </a:endParaRPr>
          </a:p>
        </p:txBody>
      </p:sp>
      <p:sp>
        <p:nvSpPr>
          <p:cNvPr id="4105" name="Rectangle 2"/>
          <p:cNvSpPr>
            <a:spLocks noChangeArrowheads="1"/>
          </p:cNvSpPr>
          <p:nvPr/>
        </p:nvSpPr>
        <p:spPr bwMode="auto">
          <a:xfrm>
            <a:off x="2657474" y="3473450"/>
            <a:ext cx="6953251" cy="861774"/>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0000FF"/>
                </a:solidFill>
                <a:latin typeface="Times New Roman" panose="02020603050405020304" pitchFamily="18" charset="0"/>
                <a:cs typeface="Times New Roman" panose="02020603050405020304" pitchFamily="18" charset="0"/>
              </a:rPr>
              <a:t>MÔN : GIÁO DỤC CÔNG DÂN 8</a:t>
            </a:r>
          </a:p>
          <a:p>
            <a:pPr algn="ctr">
              <a:lnSpc>
                <a:spcPct val="100000"/>
              </a:lnSpc>
              <a:spcBef>
                <a:spcPct val="50000"/>
              </a:spcBef>
              <a:buFontTx/>
              <a:buNone/>
            </a:pPr>
            <a:r>
              <a:rPr lang="en-US" altLang="en-US" sz="2000" b="1" dirty="0">
                <a:solidFill>
                  <a:srgbClr val="0000FF"/>
                </a:solidFill>
                <a:latin typeface="Times New Roman" panose="02020603050405020304" pitchFamily="18" charset="0"/>
                <a:cs typeface="Times New Roman" panose="02020603050405020304" pitchFamily="18" charset="0"/>
              </a:rPr>
              <a:t>BỘ SÁCH KẾT NỐI TRI THỨC VỚI CUỘC SỐNG</a:t>
            </a:r>
          </a:p>
        </p:txBody>
      </p:sp>
      <p:pic>
        <p:nvPicPr>
          <p:cNvPr id="4106" name="Picture 6" descr="6712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47675" y="5298729"/>
            <a:ext cx="19050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6" descr="6712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75406"/>
            <a:ext cx="19050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6" descr="6712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 y="31819"/>
            <a:ext cx="19050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par>
                                <p:cTn id="10" presetID="53"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1000" fill="hold"/>
                                        <p:tgtEl>
                                          <p:spTgt spid="5124"/>
                                        </p:tgtEl>
                                        <p:attrNameLst>
                                          <p:attrName>ppt_w</p:attrName>
                                        </p:attrNameLst>
                                      </p:cBhvr>
                                      <p:tavLst>
                                        <p:tav tm="0">
                                          <p:val>
                                            <p:fltVal val="0"/>
                                          </p:val>
                                        </p:tav>
                                        <p:tav tm="100000">
                                          <p:val>
                                            <p:strVal val="#ppt_w"/>
                                          </p:val>
                                        </p:tav>
                                      </p:tavLst>
                                    </p:anim>
                                    <p:anim calcmode="lin" valueType="num">
                                      <p:cBhvr>
                                        <p:cTn id="13" dur="1000" fill="hold"/>
                                        <p:tgtEl>
                                          <p:spTgt spid="5124"/>
                                        </p:tgtEl>
                                        <p:attrNameLst>
                                          <p:attrName>ppt_h</p:attrName>
                                        </p:attrNameLst>
                                      </p:cBhvr>
                                      <p:tavLst>
                                        <p:tav tm="0">
                                          <p:val>
                                            <p:fltVal val="0"/>
                                          </p:val>
                                        </p:tav>
                                        <p:tav tm="100000">
                                          <p:val>
                                            <p:strVal val="#ppt_h"/>
                                          </p:val>
                                        </p:tav>
                                      </p:tavLst>
                                    </p:anim>
                                    <p:animEffect transition="in" filter="fade">
                                      <p:cBhvr>
                                        <p:cTn id="14"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3" name="Picture 13" descr="kham pha 10 phong tuc ky la nhat tren the gioi hinh a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304800"/>
            <a:ext cx="5378450" cy="6189663"/>
          </a:xfrm>
          <a:prstGeom prst="rect">
            <a:avLst/>
          </a:prstGeom>
          <a:noFill/>
          <a:extLst>
            <a:ext uri="{909E8E84-426E-40DD-AFC4-6F175D3DCCD1}">
              <a14:hiddenFill xmlns:a14="http://schemas.microsoft.com/office/drawing/2010/main">
                <a:solidFill>
                  <a:srgbClr val="FFFFFF"/>
                </a:solidFill>
              </a14:hiddenFill>
            </a:ext>
          </a:extLst>
        </p:spPr>
      </p:pic>
      <p:sp>
        <p:nvSpPr>
          <p:cNvPr id="56334" name="Rectangle 14"/>
          <p:cNvSpPr>
            <a:spLocks noChangeArrowheads="1"/>
          </p:cNvSpPr>
          <p:nvPr/>
        </p:nvSpPr>
        <p:spPr bwMode="auto">
          <a:xfrm>
            <a:off x="5814646" y="682197"/>
            <a:ext cx="5788880" cy="830997"/>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vi-VN" sz="2400" b="1" dirty="0">
                <a:latin typeface="+mj-lt"/>
              </a:rPr>
              <a:t>Trung Quốc: Chồng cõng vợ đi trên than nóng</a:t>
            </a:r>
            <a:r>
              <a:rPr lang="vi-VN" sz="2400" dirty="0">
                <a:latin typeface="+mj-lt"/>
              </a:rPr>
              <a:t> </a:t>
            </a:r>
          </a:p>
        </p:txBody>
      </p:sp>
      <p:sp>
        <p:nvSpPr>
          <p:cNvPr id="56335" name="Rectangle 15"/>
          <p:cNvSpPr>
            <a:spLocks noChangeArrowheads="1"/>
          </p:cNvSpPr>
          <p:nvPr/>
        </p:nvSpPr>
        <p:spPr bwMode="auto">
          <a:xfrm>
            <a:off x="5990492" y="1752989"/>
            <a:ext cx="5437188" cy="378565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sz="2000" dirty="0"/>
              <a:t>   </a:t>
            </a:r>
            <a:r>
              <a:rPr lang="vi-VN" sz="2400" dirty="0">
                <a:solidFill>
                  <a:srgbClr val="0000FF"/>
                </a:solidFill>
                <a:latin typeface="+mj-lt"/>
              </a:rPr>
              <a:t>Phong tục chồng cõng vợ và đi trên than đang cháy có ở một số dân tộc tại Trung Quốc.  Mọi người tin rằng, nếu tục lệ này được thực hiện trước khi hai vợ chồng bắt đầu cuộc sống hôn nhân thì người vợ sẽ được may mắn khi vượt cạn, lúc chuyển dạ sẽ bớt đau hơn. Số khác tin rằng truyền thống này sẽ đảm bảo cho một cuộc hôn nhân không căng thẳng và thành công cho các cặp vợ chồng mới cưới.  </a:t>
            </a:r>
          </a:p>
        </p:txBody>
      </p:sp>
    </p:spTree>
    <p:extLst>
      <p:ext uri="{BB962C8B-B14F-4D97-AF65-F5344CB8AC3E}">
        <p14:creationId xmlns:p14="http://schemas.microsoft.com/office/powerpoint/2010/main" val="25882893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333"/>
                                        </p:tgtEl>
                                        <p:attrNameLst>
                                          <p:attrName>style.visibility</p:attrName>
                                        </p:attrNameLst>
                                      </p:cBhvr>
                                      <p:to>
                                        <p:strVal val="visible"/>
                                      </p:to>
                                    </p:set>
                                    <p:animEffect transition="in" filter="blinds(horizontal)">
                                      <p:cBhvr>
                                        <p:cTn id="7" dur="500"/>
                                        <p:tgtEl>
                                          <p:spTgt spid="56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34"/>
                                        </p:tgtEl>
                                        <p:attrNameLst>
                                          <p:attrName>style.visibility</p:attrName>
                                        </p:attrNameLst>
                                      </p:cBhvr>
                                      <p:to>
                                        <p:strVal val="visible"/>
                                      </p:to>
                                    </p:set>
                                    <p:animEffect transition="in" filter="blinds(horizontal)">
                                      <p:cBhvr>
                                        <p:cTn id="12" dur="500"/>
                                        <p:tgtEl>
                                          <p:spTgt spid="563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35"/>
                                        </p:tgtEl>
                                        <p:attrNameLst>
                                          <p:attrName>style.visibility</p:attrName>
                                        </p:attrNameLst>
                                      </p:cBhvr>
                                      <p:to>
                                        <p:strVal val="visible"/>
                                      </p:to>
                                    </p:set>
                                    <p:animEffect transition="in" filter="blinds(horizontal)">
                                      <p:cBhvr>
                                        <p:cTn id="17" dur="500"/>
                                        <p:tgtEl>
                                          <p:spTgt spid="56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4" grpId="0" animBg="1"/>
      <p:bldP spid="563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6024563" y="606085"/>
            <a:ext cx="5670550" cy="46166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sz="2400" b="1" dirty="0">
                <a:latin typeface="Times New Roman" pitchFamily="18" charset="0"/>
                <a:cs typeface="Times New Roman" pitchFamily="18" charset="0"/>
              </a:rPr>
              <a:t>Đức: Đập vỡ đồ sứ để đem lại may mắn</a:t>
            </a:r>
            <a:r>
              <a:rPr lang="vi-VN" sz="2400" dirty="0">
                <a:latin typeface="Times New Roman" pitchFamily="18" charset="0"/>
                <a:cs typeface="Times New Roman" pitchFamily="18" charset="0"/>
              </a:rPr>
              <a:t> </a:t>
            </a:r>
          </a:p>
        </p:txBody>
      </p:sp>
      <p:sp>
        <p:nvSpPr>
          <p:cNvPr id="57349" name="Rectangle 5"/>
          <p:cNvSpPr>
            <a:spLocks noChangeArrowheads="1"/>
          </p:cNvSpPr>
          <p:nvPr/>
        </p:nvSpPr>
        <p:spPr bwMode="auto">
          <a:xfrm>
            <a:off x="6024563" y="1330472"/>
            <a:ext cx="5670550" cy="378565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sz="2400" dirty="0">
                <a:solidFill>
                  <a:srgbClr val="0000FF"/>
                </a:solidFill>
                <a:latin typeface="Times New Roman" pitchFamily="18" charset="0"/>
                <a:cs typeface="Times New Roman" pitchFamily="18" charset="0"/>
              </a:rPr>
              <a:t>   Việc đập vỡ đồ sứ để cầu may phải do gia đình, bạn bè của một cặp đôi mới cưới làm. Khi cặp đôi kết hôn, gia đình và bạn bè thân nhất của họ đập vỡ đồ sứ và để cặp đôi dọn dẹp sau đó.</a:t>
            </a:r>
          </a:p>
          <a:p>
            <a:pPr algn="just"/>
            <a:r>
              <a:rPr lang="vi-VN" sz="2400" dirty="0">
                <a:solidFill>
                  <a:srgbClr val="0000FF"/>
                </a:solidFill>
                <a:latin typeface="Times New Roman" pitchFamily="18" charset="0"/>
                <a:cs typeface="Times New Roman" pitchFamily="18" charset="0"/>
              </a:rPr>
              <a:t>  Ý nghĩa ẩn sau truyền thống này là để đảm bảo rằng cặp đôi có thể làm việc cùng nhau, giúp gắn kết họ lại với nhau và thể hiện rằng, dù cuộc sống có bộn bề khó khăn thì họ có thể cùng nhau dọn dẹp chúng</a:t>
            </a:r>
          </a:p>
        </p:txBody>
      </p:sp>
      <p:pic>
        <p:nvPicPr>
          <p:cNvPr id="57350" name="Picture 6" descr="kham pha 10 phong tuc ky la nhat tren the gioi hinh anh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457200"/>
            <a:ext cx="5470525"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8767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blinds(horizontal)">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blinds(horizontal)">
                                      <p:cBhvr>
                                        <p:cTn id="12" dur="500"/>
                                        <p:tgtEl>
                                          <p:spTgt spid="573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49"/>
                                        </p:tgtEl>
                                        <p:attrNameLst>
                                          <p:attrName>style.visibility</p:attrName>
                                        </p:attrNameLst>
                                      </p:cBhvr>
                                      <p:to>
                                        <p:strVal val="visible"/>
                                      </p:to>
                                    </p:set>
                                    <p:animEffect transition="in" filter="blinds(horizontal)">
                                      <p:cBhvr>
                                        <p:cTn id="17"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6072188" y="599525"/>
            <a:ext cx="5670550" cy="830997"/>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sz="2400" b="1" dirty="0">
                <a:latin typeface="+mj-lt"/>
              </a:rPr>
              <a:t>   Indonesia: Tang lễ diễn ra nhiều năm sau khi chết</a:t>
            </a:r>
            <a:r>
              <a:rPr lang="vi-VN" sz="2400" dirty="0">
                <a:latin typeface="+mj-lt"/>
              </a:rPr>
              <a:t> </a:t>
            </a:r>
          </a:p>
        </p:txBody>
      </p:sp>
      <p:sp>
        <p:nvSpPr>
          <p:cNvPr id="59397" name="Rectangle 5"/>
          <p:cNvSpPr>
            <a:spLocks noChangeArrowheads="1"/>
          </p:cNvSpPr>
          <p:nvPr/>
        </p:nvSpPr>
        <p:spPr bwMode="auto">
          <a:xfrm>
            <a:off x="6188869" y="1682958"/>
            <a:ext cx="5437188" cy="378565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sz="2400" dirty="0">
                <a:solidFill>
                  <a:srgbClr val="0000FF"/>
                </a:solidFill>
                <a:latin typeface="Times New Roman" pitchFamily="18" charset="0"/>
                <a:cs typeface="Times New Roman" pitchFamily="18" charset="0"/>
              </a:rPr>
              <a:t>   Ở nhiều nước, tang lễ được tổ chức trong một khoảng thời gian ngắn sau khi ai đó qua đời. Nhưng ở miền đông Indonesia, đám tang của một người Toraja đôi khi được tổ chức nhiều năm sau khi chết. Lý do chính là đám tang là sự kiện lớn trong cuộc đời con người, có thể kéo dài từ vài ngày đến vài tuần và đôi khi một gia đình phải mất rất nhiều thời gian mới tiết kiệm đủ tiền để chi trả.  </a:t>
            </a:r>
          </a:p>
        </p:txBody>
      </p:sp>
      <p:pic>
        <p:nvPicPr>
          <p:cNvPr id="59398" name="Picture 6" descr="kham pha 10 phong tuc ky la nhat tren the gioi hinh anh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128954"/>
            <a:ext cx="5524500" cy="607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3462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blinds(horizontal)">
                                      <p:cBhvr>
                                        <p:cTn id="12" dur="500"/>
                                        <p:tgtEl>
                                          <p:spTgt spid="59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7"/>
                                        </p:tgtEl>
                                        <p:attrNameLst>
                                          <p:attrName>style.visibility</p:attrName>
                                        </p:attrNameLst>
                                      </p:cBhvr>
                                      <p:to>
                                        <p:strVal val="visible"/>
                                      </p:to>
                                    </p:set>
                                    <p:animEffect transition="in" filter="blinds(horizontal)">
                                      <p:cBhvr>
                                        <p:cTn id="17"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6024563" y="164123"/>
            <a:ext cx="5670550" cy="830997"/>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sz="2400" b="1" dirty="0">
                <a:latin typeface="Times New Roman" pitchFamily="18" charset="0"/>
                <a:cs typeface="Times New Roman" pitchFamily="18" charset="0"/>
              </a:rPr>
              <a:t>Tây Ban Nha: Nhảy qua trẻ sơ sinh để xua đuổi ma quỷ</a:t>
            </a:r>
            <a:r>
              <a:rPr lang="vi-VN" sz="2400" dirty="0">
                <a:latin typeface="Times New Roman" pitchFamily="18" charset="0"/>
                <a:cs typeface="Times New Roman" pitchFamily="18" charset="0"/>
              </a:rPr>
              <a:t> </a:t>
            </a:r>
          </a:p>
        </p:txBody>
      </p:sp>
      <p:sp>
        <p:nvSpPr>
          <p:cNvPr id="58373" name="Rectangle 5"/>
          <p:cNvSpPr>
            <a:spLocks noChangeArrowheads="1"/>
          </p:cNvSpPr>
          <p:nvPr/>
        </p:nvSpPr>
        <p:spPr bwMode="auto">
          <a:xfrm>
            <a:off x="6024563" y="1278566"/>
            <a:ext cx="5670550" cy="30469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sz="2400" dirty="0">
                <a:solidFill>
                  <a:srgbClr val="0000FF"/>
                </a:solidFill>
                <a:latin typeface="+mj-lt"/>
              </a:rPr>
              <a:t>     Truyền thống này diễn ra ở ngôi làng Castrillo de Murcia thuộc thành phố Sasamón, được gọi là lễ hội El Colacho. Người ta sẽ mặc trang phục màu đỏ và vàng, đeo mặt nạ và nhảy qua những đứa trẻ mới được sinh ra trong vòng một năm trước đó, được đặt nằm cẩn thận trên một tấm nệm trải trên mặt đất. </a:t>
            </a:r>
          </a:p>
        </p:txBody>
      </p:sp>
      <p:pic>
        <p:nvPicPr>
          <p:cNvPr id="58374" name="Picture 6" descr="kham pha 10 phong tuc ky la nhat tren the gioi hinh anh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64123"/>
            <a:ext cx="5637212" cy="604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679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blinds(horizontal)">
                                      <p:cBhvr>
                                        <p:cTn id="12" dur="500"/>
                                        <p:tgtEl>
                                          <p:spTgt spid="583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373"/>
                                        </p:tgtEl>
                                        <p:attrNameLst>
                                          <p:attrName>style.visibility</p:attrName>
                                        </p:attrNameLst>
                                      </p:cBhvr>
                                      <p:to>
                                        <p:strVal val="visible"/>
                                      </p:to>
                                    </p:set>
                                    <p:animEffect transition="in" filter="blinds(horizontal)">
                                      <p:cBhvr>
                                        <p:cTn id="17"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094004"/>
            <a:ext cx="6916981"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07478" y="139897"/>
            <a:ext cx="987083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Em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hãy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đoán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tên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các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quốc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gia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dựa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trên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những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biểu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tưởng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văn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hóa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lịch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sử</a:t>
            </a:r>
            <a:r>
              <a:rPr lang="en-US" sz="2800" dirty="0">
                <a:solidFill>
                  <a:srgbClr val="C00000"/>
                </a:solidFill>
                <a:latin typeface="Times New Roman" pitchFamily="18" charset="0"/>
                <a:cs typeface="Times New Roman" pitchFamily="18" charset="0"/>
              </a:rPr>
              <a:t> qua </a:t>
            </a:r>
            <a:r>
              <a:rPr lang="en-US" sz="2800" dirty="0" err="1">
                <a:solidFill>
                  <a:srgbClr val="C00000"/>
                </a:solidFill>
                <a:latin typeface="Times New Roman" pitchFamily="18" charset="0"/>
                <a:cs typeface="Times New Roman" pitchFamily="18" charset="0"/>
              </a:rPr>
              <a:t>những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hình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ảnh</a:t>
            </a:r>
            <a:r>
              <a:rPr lang="en-US" sz="2800" dirty="0">
                <a:solidFill>
                  <a:srgbClr val="C00000"/>
                </a:solidFill>
                <a:latin typeface="Times New Roman" pitchFamily="18" charset="0"/>
                <a:cs typeface="Times New Roman" pitchFamily="18" charset="0"/>
              </a:rPr>
              <a:t>.</a:t>
            </a:r>
            <a:endParaRPr lang="vi-VN" sz="2800" dirty="0">
              <a:solidFill>
                <a:srgbClr val="C0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577" y="1195753"/>
            <a:ext cx="4850423" cy="526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1535508" y="1371600"/>
            <a:ext cx="316523" cy="480646"/>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4" name="TextBox 3"/>
          <p:cNvSpPr txBox="1"/>
          <p:nvPr/>
        </p:nvSpPr>
        <p:spPr>
          <a:xfrm>
            <a:off x="11556552" y="1458034"/>
            <a:ext cx="287258" cy="338554"/>
          </a:xfrm>
          <a:prstGeom prst="rect">
            <a:avLst/>
          </a:prstGeom>
          <a:noFill/>
        </p:spPr>
        <p:txBody>
          <a:bodyPr wrap="none" rtlCol="0">
            <a:spAutoFit/>
          </a:bodyPr>
          <a:lstStyle/>
          <a:p>
            <a:r>
              <a:rPr lang="en-US" sz="1600" dirty="0">
                <a:solidFill>
                  <a:schemeClr val="bg1"/>
                </a:solidFill>
                <a:latin typeface="Times New Roman" pitchFamily="18" charset="0"/>
                <a:cs typeface="Times New Roman" pitchFamily="18" charset="0"/>
              </a:rPr>
              <a:t>5</a:t>
            </a:r>
            <a:endParaRPr lang="vi-VN"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4860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Rectangle 12"/>
          <p:cNvSpPr>
            <a:spLocks noChangeArrowheads="1"/>
          </p:cNvSpPr>
          <p:nvPr/>
        </p:nvSpPr>
        <p:spPr bwMode="auto">
          <a:xfrm>
            <a:off x="230188" y="853562"/>
            <a:ext cx="11601450" cy="5262979"/>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sz="2400" dirty="0">
                <a:latin typeface="+mj-lt"/>
              </a:rPr>
              <a:t>  Nen-xơn Man-đe-la (1918 – 2013) là người đã dành cả cuộc đời đưa đất nước Nam Phi thoát khỏi chế độ phân biệt chủng tộc A-pac thai để trở thành nước dân chủ đa chủng tộc. Thời niên thiếu, ông thường được nghe chuyện về các anh hùng của nhân dân châu Phi chống lại sự xâm lược của người da trắng. Đây chính là động lực thôi thúc ông đấu tranh cho sự nghiệp giải phóng người da màu. Sau khi tốt nghiệp đại học, ông đã tham gia Đại hội Dân tộc Phi (ANC) để đấu tranh cho quyền lợi người da đen ở Nam Phi. Ông phải ở trong tù 27 năm vi hoạt động chống chế độ phân biệt chủng tộc. Cuối cùng. ông cũng được trả tự do và trở thành Tổng thống trong một cuộc bầu cử tự do đầu tiên của người da màu Nam Phi. Dưới sự lãnh đạo của ông. Nam Phi đã từng bước phá bỏ thành trì của nạn phân biệt chủng tộc. Bằng sức mạnh của lòng vị tha và tinh thần hoà giải, ông đã hàn gần hỗ sâu mâu thuẫn sắc tộc, mà ra kỉ nguyên mới cho Nam Phi sau nhiều năm xung đột Đánh giá cao những cống hiến của ông. Đại Hội đồng Liên hợp quốc đã lấy ngày sinh của ông (18 – 7) làm Ngày Quốc tế Man-đê là nhằm tạo hợp tinh đoàn kết của cộng đồng thế giới trong việc gìn giữ các giá trị của tự do và công lí. </a:t>
            </a:r>
          </a:p>
        </p:txBody>
      </p:sp>
      <p:sp>
        <p:nvSpPr>
          <p:cNvPr id="31760" name="Rectangle 16"/>
          <p:cNvSpPr>
            <a:spLocks noChangeArrowheads="1"/>
          </p:cNvSpPr>
          <p:nvPr/>
        </p:nvSpPr>
        <p:spPr bwMode="auto">
          <a:xfrm>
            <a:off x="209550" y="166043"/>
            <a:ext cx="1177143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vi-VN" sz="2100" b="1" dirty="0"/>
              <a:t> </a:t>
            </a:r>
            <a:r>
              <a:rPr lang="vi-VN" sz="2400" b="1" dirty="0">
                <a:solidFill>
                  <a:srgbClr val="C00000"/>
                </a:solidFill>
                <a:latin typeface="+mj-lt"/>
              </a:rPr>
              <a:t>Em hãy đọc các thông tin dưới đây và trả lời câu hỏi:</a:t>
            </a:r>
            <a:r>
              <a:rPr lang="vi-VN" sz="2400" dirty="0">
                <a:solidFill>
                  <a:srgbClr val="C00000"/>
                </a:solidFill>
                <a:latin typeface="+mj-lt"/>
              </a:rPr>
              <a:t> </a:t>
            </a:r>
          </a:p>
        </p:txBody>
      </p:sp>
    </p:spTree>
    <p:extLst>
      <p:ext uri="{BB962C8B-B14F-4D97-AF65-F5344CB8AC3E}">
        <p14:creationId xmlns:p14="http://schemas.microsoft.com/office/powerpoint/2010/main" val="2096931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60"/>
                                        </p:tgtEl>
                                        <p:attrNameLst>
                                          <p:attrName>style.visibility</p:attrName>
                                        </p:attrNameLst>
                                      </p:cBhvr>
                                      <p:to>
                                        <p:strVal val="visible"/>
                                      </p:to>
                                    </p:set>
                                    <p:animEffect transition="in" filter="blinds(horizontal)">
                                      <p:cBhvr>
                                        <p:cTn id="7" dur="500"/>
                                        <p:tgtEl>
                                          <p:spTgt spid="317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56"/>
                                        </p:tgtEl>
                                        <p:attrNameLst>
                                          <p:attrName>style.visibility</p:attrName>
                                        </p:attrNameLst>
                                      </p:cBhvr>
                                      <p:to>
                                        <p:strVal val="visible"/>
                                      </p:to>
                                    </p:set>
                                    <p:animEffect transition="in" filter="blinds(horizontal)">
                                      <p:cBhvr>
                                        <p:cTn id="12" dur="500"/>
                                        <p:tgtEl>
                                          <p:spTgt spid="3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animBg="1"/>
      <p:bldP spid="317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80" y="193183"/>
            <a:ext cx="5875360"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Thảo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nhóm</a:t>
            </a:r>
            <a:r>
              <a:rPr lang="en-US" sz="2800" dirty="0">
                <a:solidFill>
                  <a:srgbClr val="FF0000"/>
                </a:solidFill>
                <a:latin typeface="Times New Roman" pitchFamily="18" charset="0"/>
                <a:cs typeface="Times New Roman" pitchFamily="18" charset="0"/>
              </a:rPr>
              <a:t>:</a:t>
            </a:r>
          </a:p>
        </p:txBody>
      </p:sp>
      <p:sp>
        <p:nvSpPr>
          <p:cNvPr id="3" name="Rectangle 2"/>
          <p:cNvSpPr/>
          <p:nvPr/>
        </p:nvSpPr>
        <p:spPr>
          <a:xfrm>
            <a:off x="609599" y="909771"/>
            <a:ext cx="11301047"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1,2: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1</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xơn</a:t>
            </a:r>
            <a:r>
              <a:rPr lang="en-US" sz="2400" dirty="0">
                <a:latin typeface="Times New Roman" pitchFamily="18" charset="0"/>
                <a:cs typeface="Times New Roman" pitchFamily="18" charset="0"/>
              </a:rPr>
              <a:t>- Man- </a:t>
            </a:r>
            <a:r>
              <a:rPr lang="en-US" sz="2400" dirty="0" err="1">
                <a:latin typeface="Times New Roman" pitchFamily="18" charset="0"/>
                <a:cs typeface="Times New Roman" pitchFamily="18" charset="0"/>
              </a:rPr>
              <a:t>đê</a:t>
            </a:r>
            <a:r>
              <a:rPr lang="en-US" sz="2400" dirty="0">
                <a:latin typeface="Times New Roman" pitchFamily="18" charset="0"/>
                <a:cs typeface="Times New Roman" pitchFamily="18" charset="0"/>
              </a:rPr>
              <a:t>- la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Nam Phi?</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3,4: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2.</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5,6: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3:</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64702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0663" y="124507"/>
            <a:ext cx="11601450" cy="3970318"/>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sz="2100" dirty="0">
                <a:latin typeface="+mj-lt"/>
              </a:rPr>
              <a:t>  Nen-xơn Man-đe-la (1918 – 2013) là người đã dành cả cuộc đời đưa đất nước Nam Phi thoát khỏi chế độ phân biệt chủng tộc A-pac thai để trở thành nước dân chủ đa chủng tộc. Thời niên thiếu, ông thường được nghe chuyện về các anh hùng của nhân dân châu Phi chống lại sự xâm lược của người da trắng. Đây chính là động lực thôi thúc ông đấu tranh cho sự nghiệp giải phóng người da màu. Sau khi tốt nghiệp đại học, ông đã tham gia Đại hội Dân tộc Phi (ANC) để đấu tranh cho quyền lợi người da đen ở Nam Phi. Ông phải ở trong tù 27 năm vi hoạt động chống chế độ phân biệt chủng tộc. Cuối cùng. ông cũng được trả tự do và trở thành Tổng thống trong một cuộc bầu cử tự do đầu tiên của người da màu Nam Phi. Dưới sự lãnh đạo của ông. Nam Phi đã từng bước phá bỏ thành trì của nạn phân biệt chủng tộc. Bằng sức mạnh của lòng vị tha và tinh thần hoà giải, ông đã hàn gần hỗ sâu mâu thuẫn sắc tộc, mà ra kỉ nguyên mới cho Nam Phi sau nhiều năm xung đột Đánh giá cao những cống hiến của ông. Đại Hội đồng Liên hợp quốc đã lấy ngày sinh của ông (18 – 7) làm Ngày Quốc tế Man-đê là nhằm tạo hợp tinh đoàn kết của cộng đồng thế giới trong việc gìn giữ các giá trị của tự do và công lí </a:t>
            </a:r>
          </a:p>
        </p:txBody>
      </p:sp>
      <p:sp>
        <p:nvSpPr>
          <p:cNvPr id="60422" name="Rectangle 6"/>
          <p:cNvSpPr>
            <a:spLocks noChangeArrowheads="1"/>
          </p:cNvSpPr>
          <p:nvPr/>
        </p:nvSpPr>
        <p:spPr bwMode="auto">
          <a:xfrm>
            <a:off x="140494" y="4130260"/>
            <a:ext cx="11761787" cy="2308324"/>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sz="2200" dirty="0"/>
              <a:t>   </a:t>
            </a:r>
            <a:r>
              <a:rPr lang="vi-VN" sz="2400" dirty="0">
                <a:latin typeface="Times New Roman" pitchFamily="18" charset="0"/>
                <a:cs typeface="Times New Roman" pitchFamily="18" charset="0"/>
              </a:rPr>
              <a:t>Nen - xơn Man - đê - la đã tham gia Đại hội Dân tộc Phi để đấu tranh cho quyền lợi người da đen để chống lại chế độ phân biệt chủng tộc</a:t>
            </a:r>
          </a:p>
          <a:p>
            <a:r>
              <a:rPr lang="vi-VN" sz="2400" dirty="0">
                <a:latin typeface="Times New Roman" pitchFamily="18" charset="0"/>
                <a:cs typeface="Times New Roman" pitchFamily="18" charset="0"/>
              </a:rPr>
              <a:t>Những việc làm đó có ý nghĩa với dân tộc Nam Phi: Đây là bước ngoặt lớn đánh dấu sự chuyển mình và kìm kẹp của chế độ phân biệt chủng tộc ở Nam Phi. Đồng thời giải phóng dân tộc Nam Phi đề cao tình yêu và sự đoàn kết, khẳng định vẻ đẹp đa dạng, phong phú của dân tộc Nam Phi.</a:t>
            </a:r>
          </a:p>
        </p:txBody>
      </p:sp>
    </p:spTree>
    <p:extLst>
      <p:ext uri="{BB962C8B-B14F-4D97-AF65-F5344CB8AC3E}">
        <p14:creationId xmlns:p14="http://schemas.microsoft.com/office/powerpoint/2010/main" val="624851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blinds(horizontal)">
                                      <p:cBhvr>
                                        <p:cTn id="7"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Bản sắc văn hóa dân tộc là gì? Ý nghĩa của việc giữ gìn bản sắc văn hóa dân  tộ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1211263"/>
            <a:ext cx="5356225"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8"/>
          <p:cNvSpPr>
            <a:spLocks noChangeArrowheads="1"/>
          </p:cNvSpPr>
          <p:nvPr/>
        </p:nvSpPr>
        <p:spPr bwMode="auto">
          <a:xfrm>
            <a:off x="290513" y="184577"/>
            <a:ext cx="113458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sz="2400" b="1" dirty="0">
                <a:latin typeface="+mj-lt"/>
              </a:rPr>
              <a:t>   Ý NGHĨA CỦA VIỆC TÔN TRỌNG SỰ ĐA DẠNG CỦA CÁC DÂN TỘC VÀ CÁC NỀN VĂN HÓA TRÊN THẾ GIỚI</a:t>
            </a:r>
          </a:p>
        </p:txBody>
      </p:sp>
      <p:sp>
        <p:nvSpPr>
          <p:cNvPr id="20484" name="Rectangle 9"/>
          <p:cNvSpPr>
            <a:spLocks noChangeArrowheads="1"/>
          </p:cNvSpPr>
          <p:nvPr/>
        </p:nvSpPr>
        <p:spPr bwMode="auto">
          <a:xfrm>
            <a:off x="5910263" y="2153513"/>
            <a:ext cx="6007100" cy="31700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r>
              <a:rPr lang="vi-VN" sz="2500" dirty="0">
                <a:solidFill>
                  <a:srgbClr val="0000FF"/>
                </a:solidFill>
                <a:latin typeface="+mj-lt"/>
              </a:rPr>
              <a:t>   Tôn trong sự đa dạng của các dân tộc và các nền văn hoá trên thế giới tạo cơ hội để chúng ta có thêm hiểu biết tiếp thu những tinh hoa văn hoá của các dân tộc khác, làm phong phú thêm những giá trị của dân tộc mình, củng cố niềm tin, sự đồng cảm, hòa hợp và tăng cường tình hữu nghị, hòa bình, hợp tác giữa các quốc gia trên thế giới </a:t>
            </a:r>
          </a:p>
        </p:txBody>
      </p:sp>
    </p:spTree>
    <p:extLst>
      <p:ext uri="{BB962C8B-B14F-4D97-AF65-F5344CB8AC3E}">
        <p14:creationId xmlns:p14="http://schemas.microsoft.com/office/powerpoint/2010/main" val="240257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668463" y="295275"/>
            <a:ext cx="10133012" cy="8667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sz="2500"/>
              <a:t>Ví dụ về một hoạt động tôn trọng sự đa dạng của các nền văn hóa và ý nghĩa của hoạt động đó: </a:t>
            </a:r>
          </a:p>
        </p:txBody>
      </p:sp>
      <p:pic>
        <p:nvPicPr>
          <p:cNvPr id="32801" name="Picture 33" descr="Câu hỏi thường gặ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203200"/>
            <a:ext cx="12414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3" name="AutoShape 35" descr="Văn hóa trà đạo Nhật Bản nổi tiếng vì điều gì?"/>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pic>
        <p:nvPicPr>
          <p:cNvPr id="32804" name="Picture 36" descr="nghi-thuc-thuong-thuc-tra-dao-nhat-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1704975"/>
            <a:ext cx="5954713"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5" name="Rectangle 37"/>
          <p:cNvSpPr>
            <a:spLocks noChangeArrowheads="1"/>
          </p:cNvSpPr>
          <p:nvPr/>
        </p:nvSpPr>
        <p:spPr bwMode="auto">
          <a:xfrm>
            <a:off x="6513513" y="1766888"/>
            <a:ext cx="550386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sz="2500" dirty="0">
                <a:solidFill>
                  <a:srgbClr val="FF0000"/>
                </a:solidFill>
              </a:rPr>
              <a:t>   Khi đi uống trà đạo thì chúng ta nên làm theo quy tắc của người Nhật Bản như quỳ ngối uống trà, sử dụng nguyên liệu chính gốc của họ </a:t>
            </a:r>
          </a:p>
        </p:txBody>
      </p:sp>
      <p:sp>
        <p:nvSpPr>
          <p:cNvPr id="32806" name="Rectangle 38"/>
          <p:cNvSpPr>
            <a:spLocks noChangeArrowheads="1"/>
          </p:cNvSpPr>
          <p:nvPr/>
        </p:nvSpPr>
        <p:spPr bwMode="auto">
          <a:xfrm>
            <a:off x="6604000" y="3641820"/>
            <a:ext cx="5306646"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sz="2500" dirty="0">
                <a:solidFill>
                  <a:srgbClr val="0033CC"/>
                </a:solidFill>
              </a:rPr>
              <a:t>  Ý nghĩa: Làm như vậy là ta tôn trọng vẻ đẹp của ẩm thực và phong cách thưởng thức của họ từ đó chúng ta tìm hiểu về cách uống trà từ họ. </a:t>
            </a:r>
          </a:p>
        </p:txBody>
      </p:sp>
    </p:spTree>
    <p:extLst>
      <p:ext uri="{BB962C8B-B14F-4D97-AF65-F5344CB8AC3E}">
        <p14:creationId xmlns:p14="http://schemas.microsoft.com/office/powerpoint/2010/main" val="1022393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par>
                                <p:cTn id="8" presetID="3" presetClass="entr" presetSubtype="10" fill="hold" nodeType="withEffect">
                                  <p:stCondLst>
                                    <p:cond delay="0"/>
                                  </p:stCondLst>
                                  <p:childTnLst>
                                    <p:set>
                                      <p:cBhvr>
                                        <p:cTn id="9" dur="1" fill="hold">
                                          <p:stCondLst>
                                            <p:cond delay="0"/>
                                          </p:stCondLst>
                                        </p:cTn>
                                        <p:tgtEl>
                                          <p:spTgt spid="32801"/>
                                        </p:tgtEl>
                                        <p:attrNameLst>
                                          <p:attrName>style.visibility</p:attrName>
                                        </p:attrNameLst>
                                      </p:cBhvr>
                                      <p:to>
                                        <p:strVal val="visible"/>
                                      </p:to>
                                    </p:set>
                                    <p:animEffect transition="in" filter="blinds(horizontal)">
                                      <p:cBhvr>
                                        <p:cTn id="10" dur="500"/>
                                        <p:tgtEl>
                                          <p:spTgt spid="328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2804"/>
                                        </p:tgtEl>
                                        <p:attrNameLst>
                                          <p:attrName>style.visibility</p:attrName>
                                        </p:attrNameLst>
                                      </p:cBhvr>
                                      <p:to>
                                        <p:strVal val="visible"/>
                                      </p:to>
                                    </p:set>
                                    <p:animEffect transition="in" filter="blinds(horizontal)">
                                      <p:cBhvr>
                                        <p:cTn id="15" dur="500"/>
                                        <p:tgtEl>
                                          <p:spTgt spid="328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nodePh="1">
                                  <p:stCondLst>
                                    <p:cond delay="0"/>
                                  </p:stCondLst>
                                  <p:endCondLst>
                                    <p:cond evt="begin" delay="0">
                                      <p:tn val="18"/>
                                    </p:cond>
                                  </p:endCondLst>
                                  <p:childTnLst>
                                    <p:set>
                                      <p:cBhvr>
                                        <p:cTn id="19" dur="1" fill="hold">
                                          <p:stCondLst>
                                            <p:cond delay="0"/>
                                          </p:stCondLst>
                                        </p:cTn>
                                        <p:tgtEl>
                                          <p:spTgt spid="32803"/>
                                        </p:tgtEl>
                                        <p:attrNameLst>
                                          <p:attrName>style.visibility</p:attrName>
                                        </p:attrNameLst>
                                      </p:cBhvr>
                                      <p:to>
                                        <p:strVal val="visible"/>
                                      </p:to>
                                    </p:set>
                                    <p:animEffect transition="in" filter="blinds(horizontal)">
                                      <p:cBhvr>
                                        <p:cTn id="20" dur="500"/>
                                        <p:tgtEl>
                                          <p:spTgt spid="3280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805"/>
                                        </p:tgtEl>
                                        <p:attrNameLst>
                                          <p:attrName>style.visibility</p:attrName>
                                        </p:attrNameLst>
                                      </p:cBhvr>
                                      <p:to>
                                        <p:strVal val="visible"/>
                                      </p:to>
                                    </p:set>
                                    <p:animEffect transition="in" filter="blinds(horizontal)">
                                      <p:cBhvr>
                                        <p:cTn id="23" dur="500"/>
                                        <p:tgtEl>
                                          <p:spTgt spid="328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806"/>
                                        </p:tgtEl>
                                        <p:attrNameLst>
                                          <p:attrName>style.visibility</p:attrName>
                                        </p:attrNameLst>
                                      </p:cBhvr>
                                      <p:to>
                                        <p:strVal val="visible"/>
                                      </p:to>
                                    </p:set>
                                    <p:animEffect transition="in" filter="blinds(horizontal)">
                                      <p:cBhvr>
                                        <p:cTn id="28" dur="500"/>
                                        <p:tgtEl>
                                          <p:spTgt spid="32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803" grpId="0" animBg="1"/>
      <p:bldP spid="32805" grpId="0"/>
      <p:bldP spid="328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2738" y="695459"/>
            <a:ext cx="9826580" cy="32197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0000"/>
              </a:solidFill>
              <a:latin typeface="Times New Roman" pitchFamily="18" charset="0"/>
              <a:cs typeface="Times New Roman" pitchFamily="18" charset="0"/>
            </a:endParaRPr>
          </a:p>
          <a:p>
            <a:pPr algn="ctr"/>
            <a:r>
              <a:rPr lang="en-US" sz="3200" b="1" dirty="0">
                <a:solidFill>
                  <a:srgbClr val="FF0000"/>
                </a:solidFill>
                <a:latin typeface="Times New Roman" pitchFamily="18" charset="0"/>
                <a:cs typeface="Times New Roman" pitchFamily="18" charset="0"/>
              </a:rPr>
              <a:t>TIỂU PHẨM</a:t>
            </a:r>
          </a:p>
          <a:p>
            <a:pPr algn="ctr"/>
            <a:endParaRPr lang="en-US" sz="3200" dirty="0">
              <a:solidFill>
                <a:schemeClr val="tx1"/>
              </a:solidFill>
              <a:latin typeface="Times New Roman" pitchFamily="18" charset="0"/>
              <a:cs typeface="Times New Roman" pitchFamily="18" charset="0"/>
            </a:endParaRPr>
          </a:p>
          <a:p>
            <a:pPr algn="ctr"/>
            <a:r>
              <a:rPr lang="en-US" sz="6600" dirty="0">
                <a:solidFill>
                  <a:srgbClr val="0000FF"/>
                </a:solidFill>
                <a:latin typeface="Times New Roman" pitchFamily="18" charset="0"/>
                <a:cs typeface="Times New Roman" pitchFamily="18" charset="0"/>
              </a:rPr>
              <a:t>TRANG PHỤC.</a:t>
            </a:r>
          </a:p>
        </p:txBody>
      </p:sp>
    </p:spTree>
    <p:extLst>
      <p:ext uri="{BB962C8B-B14F-4D97-AF65-F5344CB8AC3E}">
        <p14:creationId xmlns:p14="http://schemas.microsoft.com/office/powerpoint/2010/main" val="35176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26"/>
          <p:cNvSpPr/>
          <p:nvPr/>
        </p:nvSpPr>
        <p:spPr>
          <a:xfrm rot="16200000">
            <a:off x="3204369" y="202162"/>
            <a:ext cx="2036762" cy="1790702"/>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gradFill>
            <a:gsLst>
              <a:gs pos="0">
                <a:schemeClr val="accent1">
                  <a:lumMod val="80000"/>
                </a:schemeClr>
              </a:gs>
              <a:gs pos="100000">
                <a:schemeClr val="accent1">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a:ea typeface="+mj-ea"/>
            </a:endParaRPr>
          </a:p>
        </p:txBody>
      </p:sp>
      <p:sp>
        <p:nvSpPr>
          <p:cNvPr id="7" name="Isosceles Triangle 48"/>
          <p:cNvSpPr/>
          <p:nvPr/>
        </p:nvSpPr>
        <p:spPr>
          <a:xfrm rot="16200000">
            <a:off x="3786587" y="770883"/>
            <a:ext cx="1004887" cy="165814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gradFill>
            <a:gsLst>
              <a:gs pos="0">
                <a:schemeClr val="accent2">
                  <a:lumMod val="80000"/>
                </a:schemeClr>
              </a:gs>
              <a:gs pos="100000">
                <a:schemeClr val="accent2">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a:ea typeface="+mj-ea"/>
            </a:endParaRPr>
          </a:p>
        </p:txBody>
      </p:sp>
      <p:sp>
        <p:nvSpPr>
          <p:cNvPr id="9" name="Isosceles Triangle 49"/>
          <p:cNvSpPr/>
          <p:nvPr/>
        </p:nvSpPr>
        <p:spPr>
          <a:xfrm rot="16200000">
            <a:off x="3723480" y="1815490"/>
            <a:ext cx="998538" cy="1790700"/>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gradFill>
            <a:gsLst>
              <a:gs pos="0">
                <a:schemeClr val="accent3">
                  <a:lumMod val="80000"/>
                </a:schemeClr>
              </a:gs>
              <a:gs pos="100000">
                <a:schemeClr val="accent3">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dirty="0">
              <a:ea typeface="+mj-ea"/>
            </a:endParaRPr>
          </a:p>
        </p:txBody>
      </p:sp>
      <p:sp>
        <p:nvSpPr>
          <p:cNvPr id="11" name="Isosceles Triangle 50"/>
          <p:cNvSpPr/>
          <p:nvPr/>
        </p:nvSpPr>
        <p:spPr>
          <a:xfrm rot="16200000">
            <a:off x="3209373" y="2377221"/>
            <a:ext cx="2025650" cy="1791802"/>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Lst>
            <a:ahLst/>
            <a:cxnLst>
              <a:cxn ang="0">
                <a:pos x="connsiteX0" y="connsiteY0"/>
              </a:cxn>
              <a:cxn ang="0">
                <a:pos x="connsiteX1" y="connsiteY1"/>
              </a:cxn>
              <a:cxn ang="0">
                <a:pos x="connsiteX2" y="connsiteY2"/>
              </a:cxn>
              <a:cxn ang="0">
                <a:pos x="connsiteX3" y="connsiteY3"/>
              </a:cxn>
            </a:cxnLst>
            <a:rect l="l" t="t" r="r" b="b"/>
            <a:pathLst>
              <a:path w="2168072" h="1064989">
                <a:moveTo>
                  <a:pt x="0" y="1064989"/>
                </a:moveTo>
                <a:lnTo>
                  <a:pt x="2168072" y="0"/>
                </a:lnTo>
                <a:lnTo>
                  <a:pt x="1008000" y="1064989"/>
                </a:lnTo>
                <a:lnTo>
                  <a:pt x="0" y="1064989"/>
                </a:lnTo>
                <a:close/>
              </a:path>
            </a:pathLst>
          </a:custGeom>
          <a:gradFill>
            <a:gsLst>
              <a:gs pos="0">
                <a:schemeClr val="accent4">
                  <a:lumMod val="80000"/>
                </a:schemeClr>
              </a:gs>
              <a:gs pos="100000">
                <a:schemeClr val="accent4">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dirty="0">
              <a:ea typeface="+mj-ea"/>
            </a:endParaRPr>
          </a:p>
        </p:txBody>
      </p:sp>
      <p:sp>
        <p:nvSpPr>
          <p:cNvPr id="30764" name="Rectangle 44"/>
          <p:cNvSpPr>
            <a:spLocks noChangeArrowheads="1"/>
          </p:cNvSpPr>
          <p:nvPr/>
        </p:nvSpPr>
        <p:spPr bwMode="auto">
          <a:xfrm>
            <a:off x="809624" y="1079624"/>
            <a:ext cx="2517775" cy="163121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sz="2500" b="1" dirty="0">
                <a:solidFill>
                  <a:srgbClr val="C00000"/>
                </a:solidFill>
                <a:latin typeface="+mj-lt"/>
              </a:rPr>
              <a:t>  Sự đa dạng của các dân tộc và các nền văn hóa trên thế giới.</a:t>
            </a:r>
            <a:endParaRPr lang="en-US" sz="2500" b="1" dirty="0">
              <a:solidFill>
                <a:srgbClr val="C00000"/>
              </a:solidFill>
              <a:latin typeface="+mj-lt"/>
            </a:endParaRPr>
          </a:p>
        </p:txBody>
      </p:sp>
      <p:sp>
        <p:nvSpPr>
          <p:cNvPr id="30771" name="Rectangle 51"/>
          <p:cNvSpPr>
            <a:spLocks noChangeArrowheads="1"/>
          </p:cNvSpPr>
          <p:nvPr/>
        </p:nvSpPr>
        <p:spPr bwMode="auto">
          <a:xfrm>
            <a:off x="5237957" y="130185"/>
            <a:ext cx="6577012" cy="152349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r>
              <a:rPr lang="vi-VN" sz="2400" dirty="0">
                <a:latin typeface="+mj-lt"/>
              </a:rPr>
              <a:t>   </a:t>
            </a:r>
            <a:r>
              <a:rPr lang="vi-VN" sz="2300" dirty="0">
                <a:solidFill>
                  <a:srgbClr val="0000FF"/>
                </a:solidFill>
                <a:latin typeface="+mj-lt"/>
              </a:rPr>
              <a:t>Mỗi dân tộc đều có những nét riêng về tính cách truyền thống, phong tục tập quán, ngôn ngữ... Đó là những vốn quý của nhân loại cần được tôn trọng, kế thừa và phát triển.</a:t>
            </a:r>
          </a:p>
        </p:txBody>
      </p:sp>
      <p:sp>
        <p:nvSpPr>
          <p:cNvPr id="30772" name="Rectangle 52"/>
          <p:cNvSpPr>
            <a:spLocks noChangeArrowheads="1"/>
          </p:cNvSpPr>
          <p:nvPr/>
        </p:nvSpPr>
        <p:spPr bwMode="auto">
          <a:xfrm>
            <a:off x="5237957" y="1722056"/>
            <a:ext cx="6577012" cy="26776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just"/>
            <a:r>
              <a:rPr lang="vi-VN" sz="2400" dirty="0">
                <a:latin typeface="+mj-lt"/>
              </a:rPr>
              <a:t>    </a:t>
            </a:r>
            <a:r>
              <a:rPr lang="vi-VN" sz="2300" dirty="0">
                <a:solidFill>
                  <a:srgbClr val="0000FF"/>
                </a:solidFill>
                <a:latin typeface="+mj-lt"/>
              </a:rPr>
              <a:t>Tôn </a:t>
            </a:r>
            <a:r>
              <a:rPr lang="en-US" sz="2300" dirty="0" err="1">
                <a:solidFill>
                  <a:srgbClr val="0000FF"/>
                </a:solidFill>
                <a:latin typeface="Times New Roman" pitchFamily="18" charset="0"/>
                <a:cs typeface="Times New Roman" pitchFamily="18" charset="0"/>
              </a:rPr>
              <a:t>trọng</a:t>
            </a:r>
            <a:r>
              <a:rPr lang="vi-VN" sz="2300" dirty="0">
                <a:solidFill>
                  <a:srgbClr val="0000FF"/>
                </a:solidFill>
                <a:latin typeface="+mj-lt"/>
              </a:rPr>
              <a:t> sự đa dạng của các dân tộc và các nền văn hoá trên thế giới là tôn </a:t>
            </a:r>
            <a:r>
              <a:rPr lang="en-US" sz="2300" dirty="0" err="1">
                <a:solidFill>
                  <a:srgbClr val="0000FF"/>
                </a:solidFill>
                <a:latin typeface="Times New Roman" pitchFamily="18" charset="0"/>
                <a:cs typeface="Times New Roman" pitchFamily="18" charset="0"/>
              </a:rPr>
              <a:t>trọng</a:t>
            </a:r>
            <a:r>
              <a:rPr lang="vi-VN" sz="2300" dirty="0">
                <a:solidFill>
                  <a:srgbClr val="0000FF"/>
                </a:solidFill>
                <a:latin typeface="+mj-lt"/>
              </a:rPr>
              <a:t> tính cách, truyền thống phong tục tập quán,... của các dân tộc, luôn tích cực tìm hiểu và tiếp thu những giá trị tốt đẹp của các dân tộc, đồng thời thể hiện lòng tự hào chính đáng về dân tộc mình; phê phán những hành vi kị thi, phân biệt chủng tộc và văn hóa .</a:t>
            </a:r>
          </a:p>
        </p:txBody>
      </p:sp>
      <p:sp>
        <p:nvSpPr>
          <p:cNvPr id="10" name="Rectangle 44"/>
          <p:cNvSpPr>
            <a:spLocks noChangeArrowheads="1"/>
          </p:cNvSpPr>
          <p:nvPr/>
        </p:nvSpPr>
        <p:spPr bwMode="auto">
          <a:xfrm>
            <a:off x="703015" y="3586075"/>
            <a:ext cx="2517775" cy="283154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800" dirty="0"/>
              <a:t>  </a:t>
            </a:r>
            <a:r>
              <a:rPr lang="en-US" sz="2500" b="1" dirty="0">
                <a:solidFill>
                  <a:srgbClr val="C00000"/>
                </a:solidFill>
                <a:latin typeface="Times New Roman" pitchFamily="18" charset="0"/>
                <a:cs typeface="Times New Roman" pitchFamily="18" charset="0"/>
              </a:rPr>
              <a:t>Ý </a:t>
            </a:r>
            <a:r>
              <a:rPr lang="en-US" sz="2500" b="1" dirty="0" err="1">
                <a:solidFill>
                  <a:srgbClr val="C00000"/>
                </a:solidFill>
                <a:latin typeface="Times New Roman" pitchFamily="18" charset="0"/>
                <a:cs typeface="Times New Roman" pitchFamily="18" charset="0"/>
              </a:rPr>
              <a:t>nghĩa</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của</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việc</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tôn</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trọng</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sự</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đa</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dạng</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của</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các</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dân</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tộc</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và</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các</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nền</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văn</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hóa</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trên</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thế</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giới</a:t>
            </a:r>
            <a:r>
              <a:rPr lang="en-US" sz="2500" b="1" dirty="0">
                <a:solidFill>
                  <a:srgbClr val="C00000"/>
                </a:solidFill>
                <a:latin typeface="Times New Roman" pitchFamily="18" charset="0"/>
                <a:cs typeface="Times New Roman" pitchFamily="18" charset="0"/>
              </a:rPr>
              <a:t>.</a:t>
            </a:r>
            <a:endParaRPr lang="vi-VN" sz="2500" b="1" dirty="0">
              <a:solidFill>
                <a:srgbClr val="C00000"/>
              </a:solidFill>
              <a:latin typeface="Times New Roman" pitchFamily="18" charset="0"/>
              <a:cs typeface="Times New Roman" pitchFamily="18" charset="0"/>
            </a:endParaRPr>
          </a:p>
          <a:p>
            <a:pPr algn="just"/>
            <a:endParaRPr lang="en-US" sz="2500" b="1" dirty="0">
              <a:solidFill>
                <a:srgbClr val="C00000"/>
              </a:solidFill>
              <a:latin typeface="+mj-lt"/>
            </a:endParaRPr>
          </a:p>
        </p:txBody>
      </p:sp>
      <p:sp>
        <p:nvSpPr>
          <p:cNvPr id="13" name="Isosceles Triangle 48"/>
          <p:cNvSpPr/>
          <p:nvPr/>
        </p:nvSpPr>
        <p:spPr>
          <a:xfrm rot="16200000">
            <a:off x="3677073" y="4163697"/>
            <a:ext cx="984738" cy="189730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gradFill>
            <a:gsLst>
              <a:gs pos="0">
                <a:schemeClr val="accent2">
                  <a:lumMod val="80000"/>
                </a:schemeClr>
              </a:gs>
              <a:gs pos="100000">
                <a:schemeClr val="accent2">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a:ea typeface="+mj-ea"/>
            </a:endParaRPr>
          </a:p>
        </p:txBody>
      </p:sp>
      <p:sp>
        <p:nvSpPr>
          <p:cNvPr id="14" name="Isosceles Triangle 49"/>
          <p:cNvSpPr/>
          <p:nvPr/>
        </p:nvSpPr>
        <p:spPr>
          <a:xfrm rot="16200000">
            <a:off x="3705954" y="5157658"/>
            <a:ext cx="933823" cy="1904152"/>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gradFill>
            <a:gsLst>
              <a:gs pos="0">
                <a:schemeClr val="accent3">
                  <a:lumMod val="80000"/>
                </a:schemeClr>
              </a:gs>
              <a:gs pos="100000">
                <a:schemeClr val="accent3">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dirty="0">
              <a:ea typeface="+mj-ea"/>
            </a:endParaRPr>
          </a:p>
        </p:txBody>
      </p:sp>
      <p:sp>
        <p:nvSpPr>
          <p:cNvPr id="16" name="Rectangle 9"/>
          <p:cNvSpPr>
            <a:spLocks noChangeArrowheads="1"/>
          </p:cNvSpPr>
          <p:nvPr/>
        </p:nvSpPr>
        <p:spPr bwMode="auto">
          <a:xfrm>
            <a:off x="5237957" y="4527132"/>
            <a:ext cx="6860258" cy="223138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
            <a:r>
              <a:rPr lang="vi-VN" sz="2400" dirty="0">
                <a:latin typeface="+mj-lt"/>
              </a:rPr>
              <a:t>  </a:t>
            </a:r>
            <a:r>
              <a:rPr lang="vi-VN" sz="2300" dirty="0">
                <a:solidFill>
                  <a:srgbClr val="00B050"/>
                </a:solidFill>
                <a:latin typeface="+mj-lt"/>
              </a:rPr>
              <a:t>Tôn trong sự đa dạng của các dân tộc, các nền văn hoá trên thế giới tạo cơ hội để chúng ta có thêm hiểu biết, tiếp thu những tinh hoa văn hoá của các dân tộc khác, làm phong phú thêm những giá trị của dân tộc mình, củng cố niềm tin, sự đồng cảm, hòa hợp và tăng cường tình hữu nghị, hòa bình, hợp tác giữa các quốc gia </a:t>
            </a:r>
          </a:p>
        </p:txBody>
      </p:sp>
    </p:spTree>
    <p:extLst>
      <p:ext uri="{BB962C8B-B14F-4D97-AF65-F5344CB8AC3E}">
        <p14:creationId xmlns:p14="http://schemas.microsoft.com/office/powerpoint/2010/main" val="221447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64"/>
                                        </p:tgtEl>
                                        <p:attrNameLst>
                                          <p:attrName>style.visibility</p:attrName>
                                        </p:attrNameLst>
                                      </p:cBhvr>
                                      <p:to>
                                        <p:strVal val="visible"/>
                                      </p:to>
                                    </p:set>
                                    <p:animEffect transition="in" filter="blinds(horizontal)">
                                      <p:cBhvr>
                                        <p:cTn id="7" dur="500"/>
                                        <p:tgtEl>
                                          <p:spTgt spid="3076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par>
                                <p:cTn id="31" presetID="3"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771"/>
                                        </p:tgtEl>
                                        <p:attrNameLst>
                                          <p:attrName>style.visibility</p:attrName>
                                        </p:attrNameLst>
                                      </p:cBhvr>
                                      <p:to>
                                        <p:strVal val="visible"/>
                                      </p:to>
                                    </p:set>
                                    <p:animEffect transition="in" filter="blinds(horizontal)">
                                      <p:cBhvr>
                                        <p:cTn id="36" dur="500"/>
                                        <p:tgtEl>
                                          <p:spTgt spid="307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par>
                                <p:cTn id="42" presetID="3"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0772"/>
                                        </p:tgtEl>
                                        <p:attrNameLst>
                                          <p:attrName>style.visibility</p:attrName>
                                        </p:attrNameLst>
                                      </p:cBhvr>
                                      <p:to>
                                        <p:strVal val="visible"/>
                                      </p:to>
                                    </p:set>
                                    <p:animEffect transition="in" filter="blinds(horizontal)">
                                      <p:cBhvr>
                                        <p:cTn id="47" dur="500"/>
                                        <p:tgtEl>
                                          <p:spTgt spid="3077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par>
                                <p:cTn id="58" presetID="3" presetClass="entr" presetSubtype="1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linds(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linds(horizontal)">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4" grpId="0" animBg="1"/>
      <p:bldP spid="30771" grpId="0" animBg="1"/>
      <p:bldP spid="30772"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p:cNvGrpSpPr>
            <a:grpSpLocks/>
          </p:cNvGrpSpPr>
          <p:nvPr/>
        </p:nvGrpSpPr>
        <p:grpSpPr bwMode="auto">
          <a:xfrm rot="5400000">
            <a:off x="3063874" y="3190208"/>
            <a:ext cx="6146800" cy="1295400"/>
            <a:chOff x="0" y="0"/>
            <a:chExt cx="6147087" cy="1295414"/>
          </a:xfrm>
        </p:grpSpPr>
        <p:grpSp>
          <p:nvGrpSpPr>
            <p:cNvPr id="25616" name="Group"/>
            <p:cNvGrpSpPr>
              <a:grpSpLocks/>
            </p:cNvGrpSpPr>
            <p:nvPr/>
          </p:nvGrpSpPr>
          <p:grpSpPr bwMode="auto">
            <a:xfrm>
              <a:off x="617448" y="210435"/>
              <a:ext cx="5529640" cy="950868"/>
              <a:chOff x="0" y="0"/>
              <a:chExt cx="5529638" cy="950867"/>
            </a:xfrm>
          </p:grpSpPr>
          <p:grpSp>
            <p:nvGrpSpPr>
              <p:cNvPr id="25628" name="Group 12"/>
              <p:cNvGrpSpPr>
                <a:grpSpLocks/>
              </p:cNvGrpSpPr>
              <p:nvPr/>
            </p:nvGrpSpPr>
            <p:grpSpPr bwMode="auto">
              <a:xfrm>
                <a:off x="0" y="6008"/>
                <a:ext cx="4776086" cy="940368"/>
                <a:chOff x="0" y="0"/>
                <a:chExt cx="4776085" cy="940366"/>
              </a:xfrm>
            </p:grpSpPr>
            <p:sp>
              <p:nvSpPr>
                <p:cNvPr id="25634" name="Rectangle 13"/>
                <p:cNvSpPr>
                  <a:spLocks noChangeArrowheads="1"/>
                </p:cNvSpPr>
                <p:nvPr/>
              </p:nvSpPr>
              <p:spPr bwMode="auto">
                <a:xfrm>
                  <a:off x="-1" y="-1"/>
                  <a:ext cx="4776087" cy="221545"/>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p>
                  <a:pPr algn="ctr" hangingPunct="0"/>
                  <a:endParaRPr lang="vi-VN" sz="1200">
                    <a:solidFill>
                      <a:srgbClr val="FFFFFF"/>
                    </a:solidFill>
                    <a:latin typeface="Avenir Next"/>
                    <a:ea typeface="Avenir Next"/>
                    <a:cs typeface="Avenir Next"/>
                    <a:sym typeface="Avenir Next"/>
                  </a:endParaRPr>
                </a:p>
              </p:txBody>
            </p:sp>
            <p:sp>
              <p:nvSpPr>
                <p:cNvPr id="25635" name="Rectangle 14"/>
                <p:cNvSpPr>
                  <a:spLocks noChangeArrowheads="1"/>
                </p:cNvSpPr>
                <p:nvPr/>
              </p:nvSpPr>
              <p:spPr bwMode="auto">
                <a:xfrm>
                  <a:off x="-1" y="215374"/>
                  <a:ext cx="4776087" cy="505589"/>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p>
                  <a:pPr algn="ctr" hangingPunct="0"/>
                  <a:endParaRPr lang="vi-VN" sz="1200">
                    <a:solidFill>
                      <a:srgbClr val="FFFFFF"/>
                    </a:solidFill>
                    <a:latin typeface="Avenir Next"/>
                    <a:ea typeface="Avenir Next"/>
                    <a:cs typeface="Avenir Next"/>
                    <a:sym typeface="Avenir Next"/>
                  </a:endParaRPr>
                </a:p>
              </p:txBody>
            </p:sp>
            <p:sp>
              <p:nvSpPr>
                <p:cNvPr id="25636" name="Rectangle 15"/>
                <p:cNvSpPr>
                  <a:spLocks noChangeArrowheads="1"/>
                </p:cNvSpPr>
                <p:nvPr/>
              </p:nvSpPr>
              <p:spPr bwMode="auto">
                <a:xfrm>
                  <a:off x="-1" y="720962"/>
                  <a:ext cx="4776087" cy="219405"/>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p>
                  <a:pPr algn="ctr" hangingPunct="0"/>
                  <a:endParaRPr lang="vi-VN" sz="1200">
                    <a:solidFill>
                      <a:srgbClr val="FFFFFF"/>
                    </a:solidFill>
                    <a:latin typeface="Avenir Next"/>
                    <a:ea typeface="Avenir Next"/>
                    <a:cs typeface="Avenir Next"/>
                    <a:sym typeface="Avenir Next"/>
                  </a:endParaRPr>
                </a:p>
              </p:txBody>
            </p:sp>
          </p:grpSp>
          <p:grpSp>
            <p:nvGrpSpPr>
              <p:cNvPr id="25629" name="Group"/>
              <p:cNvGrpSpPr>
                <a:grpSpLocks/>
              </p:cNvGrpSpPr>
              <p:nvPr/>
            </p:nvGrpSpPr>
            <p:grpSpPr bwMode="auto">
              <a:xfrm rot="-5400000">
                <a:off x="4638302" y="59531"/>
                <a:ext cx="950868" cy="831806"/>
                <a:chOff x="-410" y="35"/>
                <a:chExt cx="950867" cy="831805"/>
              </a:xfrm>
            </p:grpSpPr>
            <p:sp>
              <p:nvSpPr>
                <p:cNvPr id="25630" name="Shape"/>
                <p:cNvSpPr>
                  <a:spLocks/>
                </p:cNvSpPr>
                <p:nvPr/>
              </p:nvSpPr>
              <p:spPr bwMode="auto">
                <a:xfrm rot="12836">
                  <a:off x="1101" y="12075"/>
                  <a:ext cx="473431" cy="810870"/>
                </a:xfrm>
                <a:custGeom>
                  <a:avLst/>
                  <a:gdLst>
                    <a:gd name="T0" fmla="*/ 5188365 w 21600"/>
                    <a:gd name="T1" fmla="*/ 15414971 h 21327"/>
                    <a:gd name="T2" fmla="*/ 5188365 w 21600"/>
                    <a:gd name="T3" fmla="*/ 15414971 h 21327"/>
                    <a:gd name="T4" fmla="*/ 5188365 w 21600"/>
                    <a:gd name="T5" fmla="*/ 15414971 h 21327"/>
                    <a:gd name="T6" fmla="*/ 5188365 w 21600"/>
                    <a:gd name="T7" fmla="*/ 15414971 h 21327"/>
                    <a:gd name="T8" fmla="*/ 0 60000 65536"/>
                    <a:gd name="T9" fmla="*/ 5898240 60000 65536"/>
                    <a:gd name="T10" fmla="*/ 11796480 60000 65536"/>
                    <a:gd name="T11" fmla="*/ 17694720 60000 65536"/>
                    <a:gd name="T12" fmla="*/ 0 w 21600"/>
                    <a:gd name="T13" fmla="*/ 0 h 21327"/>
                    <a:gd name="T14" fmla="*/ 21600 w 21600"/>
                    <a:gd name="T15" fmla="*/ 21327 h 21327"/>
                  </a:gdLst>
                  <a:ahLst/>
                  <a:cxnLst>
                    <a:cxn ang="T8">
                      <a:pos x="T0" y="T1"/>
                    </a:cxn>
                    <a:cxn ang="T9">
                      <a:pos x="T2" y="T3"/>
                    </a:cxn>
                    <a:cxn ang="T10">
                      <a:pos x="T4" y="T5"/>
                    </a:cxn>
                    <a:cxn ang="T11">
                      <a:pos x="T6" y="T7"/>
                    </a:cxn>
                  </a:cxnLst>
                  <a:rect l="T12" t="T13" r="T14" b="T15"/>
                  <a:pathLst>
                    <a:path w="21600" h="21327" extrusionOk="0">
                      <a:moveTo>
                        <a:pt x="0" y="1798"/>
                      </a:moveTo>
                      <a:cubicBezTo>
                        <a:pt x="471" y="1267"/>
                        <a:pt x="1145" y="830"/>
                        <a:pt x="1952" y="531"/>
                      </a:cubicBezTo>
                      <a:cubicBezTo>
                        <a:pt x="4126" y="-273"/>
                        <a:pt x="6638" y="-25"/>
                        <a:pt x="8914" y="367"/>
                      </a:cubicBezTo>
                      <a:cubicBezTo>
                        <a:pt x="10795" y="693"/>
                        <a:pt x="12662" y="1133"/>
                        <a:pt x="14503" y="1699"/>
                      </a:cubicBezTo>
                      <a:lnTo>
                        <a:pt x="21600" y="21327"/>
                      </a:lnTo>
                      <a:lnTo>
                        <a:pt x="0" y="1798"/>
                      </a:lnTo>
                      <a:close/>
                    </a:path>
                  </a:pathLst>
                </a:custGeom>
                <a:solidFill>
                  <a:srgbClr val="F1C39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vi-VN"/>
                </a:p>
              </p:txBody>
            </p:sp>
            <p:sp>
              <p:nvSpPr>
                <p:cNvPr id="25631" name="Shape"/>
                <p:cNvSpPr>
                  <a:spLocks/>
                </p:cNvSpPr>
                <p:nvPr/>
              </p:nvSpPr>
              <p:spPr bwMode="auto">
                <a:xfrm rot="12836" flipH="1">
                  <a:off x="476278" y="14271"/>
                  <a:ext cx="472668" cy="810443"/>
                </a:xfrm>
                <a:custGeom>
                  <a:avLst/>
                  <a:gdLst>
                    <a:gd name="T0" fmla="*/ 5171644 w 21600"/>
                    <a:gd name="T1" fmla="*/ 15398037 h 21328"/>
                    <a:gd name="T2" fmla="*/ 5171644 w 21600"/>
                    <a:gd name="T3" fmla="*/ 15398037 h 21328"/>
                    <a:gd name="T4" fmla="*/ 5171644 w 21600"/>
                    <a:gd name="T5" fmla="*/ 15398037 h 21328"/>
                    <a:gd name="T6" fmla="*/ 5171644 w 21600"/>
                    <a:gd name="T7" fmla="*/ 15398037 h 21328"/>
                    <a:gd name="T8" fmla="*/ 0 60000 65536"/>
                    <a:gd name="T9" fmla="*/ 5898240 60000 65536"/>
                    <a:gd name="T10" fmla="*/ 11796480 60000 65536"/>
                    <a:gd name="T11" fmla="*/ 17694720 60000 65536"/>
                    <a:gd name="T12" fmla="*/ 0 w 21600"/>
                    <a:gd name="T13" fmla="*/ 0 h 21328"/>
                    <a:gd name="T14" fmla="*/ 21600 w 21600"/>
                    <a:gd name="T15" fmla="*/ 21328 h 21328"/>
                  </a:gdLst>
                  <a:ahLst/>
                  <a:cxnLst>
                    <a:cxn ang="T8">
                      <a:pos x="T0" y="T1"/>
                    </a:cxn>
                    <a:cxn ang="T9">
                      <a:pos x="T2" y="T3"/>
                    </a:cxn>
                    <a:cxn ang="T10">
                      <a:pos x="T4" y="T5"/>
                    </a:cxn>
                    <a:cxn ang="T11">
                      <a:pos x="T6" y="T7"/>
                    </a:cxn>
                  </a:cxnLst>
                  <a:rect l="T12" t="T13" r="T14" b="T15"/>
                  <a:pathLst>
                    <a:path w="21600" h="21328" extrusionOk="0">
                      <a:moveTo>
                        <a:pt x="0" y="1803"/>
                      </a:moveTo>
                      <a:cubicBezTo>
                        <a:pt x="473" y="1272"/>
                        <a:pt x="1149" y="833"/>
                        <a:pt x="1958" y="534"/>
                      </a:cubicBezTo>
                      <a:cubicBezTo>
                        <a:pt x="4136" y="-272"/>
                        <a:pt x="6652" y="-26"/>
                        <a:pt x="8930" y="366"/>
                      </a:cubicBezTo>
                      <a:cubicBezTo>
                        <a:pt x="10815" y="690"/>
                        <a:pt x="12684" y="1128"/>
                        <a:pt x="14527" y="1694"/>
                      </a:cubicBezTo>
                      <a:lnTo>
                        <a:pt x="21600" y="21328"/>
                      </a:lnTo>
                      <a:lnTo>
                        <a:pt x="0" y="1803"/>
                      </a:lnTo>
                      <a:close/>
                    </a:path>
                  </a:pathLst>
                </a:custGeom>
                <a:solidFill>
                  <a:srgbClr val="D29F7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vi-VN"/>
                </a:p>
              </p:txBody>
            </p:sp>
            <p:sp>
              <p:nvSpPr>
                <p:cNvPr id="25632" name="Shape"/>
                <p:cNvSpPr>
                  <a:spLocks/>
                </p:cNvSpPr>
                <p:nvPr/>
              </p:nvSpPr>
              <p:spPr bwMode="auto">
                <a:xfrm rot="12836">
                  <a:off x="316460" y="635"/>
                  <a:ext cx="322807" cy="827944"/>
                </a:xfrm>
                <a:custGeom>
                  <a:avLst/>
                  <a:gdLst>
                    <a:gd name="T0" fmla="*/ 2412145 w 21600"/>
                    <a:gd name="T1" fmla="*/ 15869323 h 21598"/>
                    <a:gd name="T2" fmla="*/ 2412145 w 21600"/>
                    <a:gd name="T3" fmla="*/ 15869323 h 21598"/>
                    <a:gd name="T4" fmla="*/ 2412145 w 21600"/>
                    <a:gd name="T5" fmla="*/ 15869323 h 21598"/>
                    <a:gd name="T6" fmla="*/ 2412145 w 21600"/>
                    <a:gd name="T7" fmla="*/ 15869323 h 21598"/>
                    <a:gd name="T8" fmla="*/ 0 60000 65536"/>
                    <a:gd name="T9" fmla="*/ 5898240 60000 65536"/>
                    <a:gd name="T10" fmla="*/ 11796480 60000 65536"/>
                    <a:gd name="T11" fmla="*/ 17694720 60000 65536"/>
                    <a:gd name="T12" fmla="*/ 0 w 21600"/>
                    <a:gd name="T13" fmla="*/ 0 h 21598"/>
                    <a:gd name="T14" fmla="*/ 21600 w 21600"/>
                    <a:gd name="T15" fmla="*/ 21598 h 21598"/>
                  </a:gdLst>
                  <a:ahLst/>
                  <a:cxnLst>
                    <a:cxn ang="T8">
                      <a:pos x="T0" y="T1"/>
                    </a:cxn>
                    <a:cxn ang="T9">
                      <a:pos x="T2" y="T3"/>
                    </a:cxn>
                    <a:cxn ang="T10">
                      <a:pos x="T4" y="T5"/>
                    </a:cxn>
                    <a:cxn ang="T11">
                      <a:pos x="T6" y="T7"/>
                    </a:cxn>
                  </a:cxnLst>
                  <a:rect l="T12" t="T13" r="T14" b="T15"/>
                  <a:pathLst>
                    <a:path w="21600" h="21598" extrusionOk="0">
                      <a:moveTo>
                        <a:pt x="0" y="1923"/>
                      </a:moveTo>
                      <a:cubicBezTo>
                        <a:pt x="2884" y="687"/>
                        <a:pt x="6710" y="-2"/>
                        <a:pt x="10688" y="0"/>
                      </a:cubicBezTo>
                      <a:cubicBezTo>
                        <a:pt x="14771" y="2"/>
                        <a:pt x="18691" y="730"/>
                        <a:pt x="21600" y="2026"/>
                      </a:cubicBezTo>
                      <a:lnTo>
                        <a:pt x="10596" y="21598"/>
                      </a:lnTo>
                      <a:lnTo>
                        <a:pt x="0" y="1923"/>
                      </a:lnTo>
                      <a:close/>
                    </a:path>
                  </a:pathLst>
                </a:custGeom>
                <a:solidFill>
                  <a:srgbClr val="E3B38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vi-VN"/>
                </a:p>
              </p:txBody>
            </p:sp>
            <p:sp>
              <p:nvSpPr>
                <p:cNvPr id="25633" name="Shape"/>
                <p:cNvSpPr>
                  <a:spLocks/>
                </p:cNvSpPr>
                <p:nvPr/>
              </p:nvSpPr>
              <p:spPr bwMode="auto">
                <a:xfrm rot="12836">
                  <a:off x="309062" y="537923"/>
                  <a:ext cx="328216" cy="293307"/>
                </a:xfrm>
                <a:custGeom>
                  <a:avLst/>
                  <a:gdLst>
                    <a:gd name="T0" fmla="*/ 2493651 w 21600"/>
                    <a:gd name="T1" fmla="*/ 2010218 h 21398"/>
                    <a:gd name="T2" fmla="*/ 2493651 w 21600"/>
                    <a:gd name="T3" fmla="*/ 2010218 h 21398"/>
                    <a:gd name="T4" fmla="*/ 2493651 w 21600"/>
                    <a:gd name="T5" fmla="*/ 2010218 h 21398"/>
                    <a:gd name="T6" fmla="*/ 2493651 w 21600"/>
                    <a:gd name="T7" fmla="*/ 2010218 h 21398"/>
                    <a:gd name="T8" fmla="*/ 0 60000 65536"/>
                    <a:gd name="T9" fmla="*/ 5898240 60000 65536"/>
                    <a:gd name="T10" fmla="*/ 11796480 60000 65536"/>
                    <a:gd name="T11" fmla="*/ 17694720 60000 65536"/>
                    <a:gd name="T12" fmla="*/ 0 w 21600"/>
                    <a:gd name="T13" fmla="*/ 0 h 21398"/>
                    <a:gd name="T14" fmla="*/ 21600 w 21600"/>
                    <a:gd name="T15" fmla="*/ 21398 h 21398"/>
                  </a:gdLst>
                  <a:ahLst/>
                  <a:cxnLst>
                    <a:cxn ang="T8">
                      <a:pos x="T0" y="T1"/>
                    </a:cxn>
                    <a:cxn ang="T9">
                      <a:pos x="T2" y="T3"/>
                    </a:cxn>
                    <a:cxn ang="T10">
                      <a:pos x="T4" y="T5"/>
                    </a:cxn>
                    <a:cxn ang="T11">
                      <a:pos x="T6" y="T7"/>
                    </a:cxn>
                  </a:cxnLst>
                  <a:rect l="T12" t="T13" r="T14" b="T15"/>
                  <a:pathLst>
                    <a:path w="21600" h="21398" extrusionOk="0">
                      <a:moveTo>
                        <a:pt x="0" y="1853"/>
                      </a:moveTo>
                      <a:cubicBezTo>
                        <a:pt x="3675" y="3220"/>
                        <a:pt x="7578" y="3181"/>
                        <a:pt x="11233" y="1740"/>
                      </a:cubicBezTo>
                      <a:cubicBezTo>
                        <a:pt x="12837" y="1108"/>
                        <a:pt x="14392" y="205"/>
                        <a:pt x="16067" y="31"/>
                      </a:cubicBezTo>
                      <a:cubicBezTo>
                        <a:pt x="18084" y="-179"/>
                        <a:pt x="20082" y="676"/>
                        <a:pt x="21600" y="2399"/>
                      </a:cubicBezTo>
                      <a:cubicBezTo>
                        <a:pt x="20114" y="5118"/>
                        <a:pt x="18652" y="7859"/>
                        <a:pt x="17212" y="10618"/>
                      </a:cubicBezTo>
                      <a:cubicBezTo>
                        <a:pt x="16551" y="11885"/>
                        <a:pt x="15895" y="13157"/>
                        <a:pt x="15250" y="14437"/>
                      </a:cubicBezTo>
                      <a:cubicBezTo>
                        <a:pt x="14528" y="15867"/>
                        <a:pt x="13820" y="17308"/>
                        <a:pt x="13222" y="18828"/>
                      </a:cubicBezTo>
                      <a:cubicBezTo>
                        <a:pt x="12731" y="20072"/>
                        <a:pt x="12133" y="21421"/>
                        <a:pt x="11084" y="21397"/>
                      </a:cubicBezTo>
                      <a:cubicBezTo>
                        <a:pt x="10579" y="21386"/>
                        <a:pt x="10184" y="21058"/>
                        <a:pt x="9844" y="20595"/>
                      </a:cubicBezTo>
                      <a:cubicBezTo>
                        <a:pt x="9403" y="19999"/>
                        <a:pt x="9069" y="19184"/>
                        <a:pt x="8732" y="18431"/>
                      </a:cubicBezTo>
                      <a:cubicBezTo>
                        <a:pt x="8098" y="17017"/>
                        <a:pt x="7329" y="15712"/>
                        <a:pt x="6597" y="14378"/>
                      </a:cubicBezTo>
                      <a:cubicBezTo>
                        <a:pt x="5855" y="13028"/>
                        <a:pt x="5149" y="11647"/>
                        <a:pt x="4439" y="10270"/>
                      </a:cubicBezTo>
                      <a:cubicBezTo>
                        <a:pt x="2981" y="7446"/>
                        <a:pt x="1500" y="4641"/>
                        <a:pt x="0" y="1853"/>
                      </a:cubicBezTo>
                      <a:close/>
                    </a:path>
                  </a:pathLst>
                </a:custGeom>
                <a:gradFill rotWithShape="1">
                  <a:gsLst>
                    <a:gs pos="0">
                      <a:srgbClr val="0D0D0D"/>
                    </a:gs>
                    <a:gs pos="17999">
                      <a:srgbClr val="0D0D0D"/>
                    </a:gs>
                    <a:gs pos="49001">
                      <a:srgbClr val="B8AEA2"/>
                    </a:gs>
                    <a:gs pos="100000">
                      <a:srgbClr val="000000"/>
                    </a:gs>
                  </a:gsLst>
                  <a:lin ang="0"/>
                </a:gra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nchor="ctr"/>
                <a:lstStyle/>
                <a:p>
                  <a:endParaRPr lang="vi-VN"/>
                </a:p>
              </p:txBody>
            </p:sp>
          </p:grpSp>
        </p:grpSp>
        <p:grpSp>
          <p:nvGrpSpPr>
            <p:cNvPr id="25617" name="Freeform: Shape 68"/>
            <p:cNvGrpSpPr>
              <a:grpSpLocks/>
            </p:cNvGrpSpPr>
            <p:nvPr/>
          </p:nvGrpSpPr>
          <p:grpSpPr bwMode="auto">
            <a:xfrm rot="-5400000">
              <a:off x="53214" y="290226"/>
              <a:ext cx="957071" cy="792480"/>
              <a:chOff x="5620512" y="280416"/>
              <a:chExt cx="957072" cy="792480"/>
            </a:xfrm>
          </p:grpSpPr>
          <p:pic>
            <p:nvPicPr>
              <p:cNvPr id="25626" name="Freeform: Shape 6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512" y="280416"/>
                <a:ext cx="957072"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7" name="Text Box 15"/>
              <p:cNvSpPr txBox="1">
                <a:spLocks noChangeArrowheads="1"/>
              </p:cNvSpPr>
              <p:nvPr/>
            </p:nvSpPr>
            <p:spPr bwMode="auto">
              <a:xfrm rot="6738941">
                <a:off x="5670354" y="262068"/>
                <a:ext cx="934905" cy="10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45719" tIns="45719" rIns="45719" bIns="45719" anchor="ct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endParaRPr lang="vi-VN" sz="1200">
                  <a:solidFill>
                    <a:srgbClr val="FFFFFF"/>
                  </a:solidFill>
                  <a:latin typeface="Avenir Next"/>
                  <a:ea typeface="Avenir Next"/>
                  <a:cs typeface="Avenir Next"/>
                  <a:sym typeface="Avenir Next"/>
                </a:endParaRPr>
              </a:p>
            </p:txBody>
          </p:sp>
        </p:grpSp>
        <p:grpSp>
          <p:nvGrpSpPr>
            <p:cNvPr id="25618" name="Group 21"/>
            <p:cNvGrpSpPr>
              <a:grpSpLocks/>
            </p:cNvGrpSpPr>
            <p:nvPr/>
          </p:nvGrpSpPr>
          <p:grpSpPr bwMode="auto">
            <a:xfrm>
              <a:off x="986108" y="216443"/>
              <a:ext cx="368660" cy="940368"/>
              <a:chOff x="0" y="0"/>
              <a:chExt cx="368659" cy="940366"/>
            </a:xfrm>
          </p:grpSpPr>
          <p:sp>
            <p:nvSpPr>
              <p:cNvPr id="25623" name="Rectangle 22"/>
              <p:cNvSpPr>
                <a:spLocks noChangeArrowheads="1"/>
              </p:cNvSpPr>
              <p:nvPr/>
            </p:nvSpPr>
            <p:spPr bwMode="auto">
              <a:xfrm>
                <a:off x="0" y="-1"/>
                <a:ext cx="368660" cy="221545"/>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p>
                <a:pPr algn="ctr" hangingPunct="0"/>
                <a:endParaRPr lang="vi-VN" sz="1200">
                  <a:solidFill>
                    <a:srgbClr val="FFFFFF"/>
                  </a:solidFill>
                  <a:latin typeface="Avenir Next"/>
                  <a:ea typeface="Avenir Next"/>
                  <a:cs typeface="Avenir Next"/>
                  <a:sym typeface="Avenir Next"/>
                </a:endParaRPr>
              </a:p>
            </p:txBody>
          </p:sp>
          <p:sp>
            <p:nvSpPr>
              <p:cNvPr id="25624" name="Rectangle 23"/>
              <p:cNvSpPr>
                <a:spLocks noChangeArrowheads="1"/>
              </p:cNvSpPr>
              <p:nvPr/>
            </p:nvSpPr>
            <p:spPr bwMode="auto">
              <a:xfrm>
                <a:off x="0" y="215374"/>
                <a:ext cx="368660" cy="505589"/>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p>
                <a:pPr algn="ctr" hangingPunct="0"/>
                <a:endParaRPr lang="vi-VN" sz="1200">
                  <a:solidFill>
                    <a:srgbClr val="FFFFFF"/>
                  </a:solidFill>
                  <a:latin typeface="Avenir Next"/>
                  <a:ea typeface="Avenir Next"/>
                  <a:cs typeface="Avenir Next"/>
                  <a:sym typeface="Avenir Next"/>
                </a:endParaRPr>
              </a:p>
            </p:txBody>
          </p:sp>
          <p:sp>
            <p:nvSpPr>
              <p:cNvPr id="25625" name="Rectangle 24"/>
              <p:cNvSpPr>
                <a:spLocks noChangeArrowheads="1"/>
              </p:cNvSpPr>
              <p:nvPr/>
            </p:nvSpPr>
            <p:spPr bwMode="auto">
              <a:xfrm>
                <a:off x="0" y="720962"/>
                <a:ext cx="368660" cy="219405"/>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p>
                <a:pPr algn="ctr" hangingPunct="0"/>
                <a:endParaRPr lang="vi-VN" sz="1200">
                  <a:solidFill>
                    <a:srgbClr val="FFFFFF"/>
                  </a:solidFill>
                  <a:latin typeface="Avenir Next"/>
                  <a:ea typeface="Avenir Next"/>
                  <a:cs typeface="Avenir Next"/>
                  <a:sym typeface="Avenir Next"/>
                </a:endParaRPr>
              </a:p>
            </p:txBody>
          </p:sp>
        </p:grpSp>
        <p:grpSp>
          <p:nvGrpSpPr>
            <p:cNvPr id="25619" name="Group 25"/>
            <p:cNvGrpSpPr>
              <a:grpSpLocks/>
            </p:cNvGrpSpPr>
            <p:nvPr/>
          </p:nvGrpSpPr>
          <p:grpSpPr bwMode="auto">
            <a:xfrm>
              <a:off x="617448" y="216443"/>
              <a:ext cx="368661" cy="940368"/>
              <a:chOff x="0" y="0"/>
              <a:chExt cx="368659" cy="940366"/>
            </a:xfrm>
          </p:grpSpPr>
          <p:sp>
            <p:nvSpPr>
              <p:cNvPr id="25620" name="Rectangle 26"/>
              <p:cNvSpPr>
                <a:spLocks noChangeArrowheads="1"/>
              </p:cNvSpPr>
              <p:nvPr/>
            </p:nvSpPr>
            <p:spPr bwMode="auto">
              <a:xfrm>
                <a:off x="0" y="-1"/>
                <a:ext cx="368660" cy="221545"/>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p>
                <a:pPr algn="ctr" hangingPunct="0"/>
                <a:endParaRPr lang="vi-VN" sz="1200">
                  <a:solidFill>
                    <a:srgbClr val="FFFFFF"/>
                  </a:solidFill>
                  <a:latin typeface="Avenir Next"/>
                  <a:ea typeface="Avenir Next"/>
                  <a:cs typeface="Avenir Next"/>
                  <a:sym typeface="Avenir Next"/>
                </a:endParaRPr>
              </a:p>
            </p:txBody>
          </p:sp>
          <p:sp>
            <p:nvSpPr>
              <p:cNvPr id="25621" name="Rectangle 27"/>
              <p:cNvSpPr>
                <a:spLocks noChangeArrowheads="1"/>
              </p:cNvSpPr>
              <p:nvPr/>
            </p:nvSpPr>
            <p:spPr bwMode="auto">
              <a:xfrm>
                <a:off x="0" y="215374"/>
                <a:ext cx="368660" cy="505589"/>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p>
                <a:pPr algn="ctr" hangingPunct="0"/>
                <a:endParaRPr lang="vi-VN" sz="1200">
                  <a:solidFill>
                    <a:srgbClr val="FFFFFF"/>
                  </a:solidFill>
                  <a:latin typeface="Avenir Next"/>
                  <a:ea typeface="Avenir Next"/>
                  <a:cs typeface="Avenir Next"/>
                  <a:sym typeface="Avenir Next"/>
                </a:endParaRPr>
              </a:p>
            </p:txBody>
          </p:sp>
          <p:sp>
            <p:nvSpPr>
              <p:cNvPr id="25622" name="Rectangle 28"/>
              <p:cNvSpPr>
                <a:spLocks noChangeArrowheads="1"/>
              </p:cNvSpPr>
              <p:nvPr/>
            </p:nvSpPr>
            <p:spPr bwMode="auto">
              <a:xfrm>
                <a:off x="0" y="720962"/>
                <a:ext cx="368660" cy="219405"/>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p>
                <a:pPr algn="ctr" hangingPunct="0"/>
                <a:endParaRPr lang="vi-VN" sz="1200">
                  <a:solidFill>
                    <a:srgbClr val="FFFFFF"/>
                  </a:solidFill>
                  <a:latin typeface="Avenir Next"/>
                  <a:ea typeface="Avenir Next"/>
                  <a:cs typeface="Avenir Next"/>
                  <a:sym typeface="Avenir Next"/>
                </a:endParaRPr>
              </a:p>
            </p:txBody>
          </p:sp>
        </p:grpSp>
      </p:grpSp>
      <p:sp>
        <p:nvSpPr>
          <p:cNvPr id="48" name="Arrow: Pentagon 96"/>
          <p:cNvSpPr>
            <a:spLocks/>
          </p:cNvSpPr>
          <p:nvPr/>
        </p:nvSpPr>
        <p:spPr bwMode="auto">
          <a:xfrm rot="21597572" flipH="1">
            <a:off x="3840402" y="3275248"/>
            <a:ext cx="2914650" cy="868362"/>
          </a:xfrm>
          <a:custGeom>
            <a:avLst/>
            <a:gdLst>
              <a:gd name="T0" fmla="*/ 241632716 w 21600"/>
              <a:gd name="T1" fmla="*/ 17442940 h 21600"/>
              <a:gd name="T2" fmla="*/ 241632716 w 21600"/>
              <a:gd name="T3" fmla="*/ 17442940 h 21600"/>
              <a:gd name="T4" fmla="*/ 241632716 w 21600"/>
              <a:gd name="T5" fmla="*/ 17442940 h 21600"/>
              <a:gd name="T6" fmla="*/ 241632716 w 21600"/>
              <a:gd name="T7" fmla="*/ 1744294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FF3847"/>
              </a:gs>
              <a:gs pos="22845">
                <a:srgbClr val="FF3847"/>
              </a:gs>
              <a:gs pos="63342">
                <a:srgbClr val="FF7D25"/>
              </a:gs>
              <a:gs pos="100000">
                <a:srgbClr val="FFC203"/>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vi-VN"/>
          </a:p>
        </p:txBody>
      </p:sp>
      <p:sp>
        <p:nvSpPr>
          <p:cNvPr id="53" name="Arrow: Pentagon 104"/>
          <p:cNvSpPr>
            <a:spLocks/>
          </p:cNvSpPr>
          <p:nvPr/>
        </p:nvSpPr>
        <p:spPr bwMode="auto">
          <a:xfrm rot="2428">
            <a:off x="5319478" y="4690697"/>
            <a:ext cx="3144838" cy="866775"/>
          </a:xfrm>
          <a:custGeom>
            <a:avLst/>
            <a:gdLst>
              <a:gd name="T0" fmla="*/ 260592051 w 21600"/>
              <a:gd name="T1" fmla="*/ 17417442 h 21600"/>
              <a:gd name="T2" fmla="*/ 260592051 w 21600"/>
              <a:gd name="T3" fmla="*/ 17417442 h 21600"/>
              <a:gd name="T4" fmla="*/ 260592051 w 21600"/>
              <a:gd name="T5" fmla="*/ 17417442 h 21600"/>
              <a:gd name="T6" fmla="*/ 260592051 w 21600"/>
              <a:gd name="T7" fmla="*/ 1741744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3D8CF2"/>
              </a:gs>
              <a:gs pos="1891">
                <a:srgbClr val="3D8CF2"/>
              </a:gs>
              <a:gs pos="48412">
                <a:srgbClr val="1FA8CF"/>
              </a:gs>
              <a:gs pos="100000">
                <a:srgbClr val="00C4AC"/>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vi-VN"/>
          </a:p>
        </p:txBody>
      </p:sp>
      <p:sp>
        <p:nvSpPr>
          <p:cNvPr id="54" name="TextBox 34"/>
          <p:cNvSpPr txBox="1">
            <a:spLocks noChangeArrowheads="1"/>
          </p:cNvSpPr>
          <p:nvPr/>
        </p:nvSpPr>
        <p:spPr bwMode="auto">
          <a:xfrm>
            <a:off x="5473700" y="4910564"/>
            <a:ext cx="2538413"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r>
              <a:rPr lang="en-US" sz="2400" dirty="0" err="1">
                <a:solidFill>
                  <a:schemeClr val="bg1"/>
                </a:solidFill>
                <a:latin typeface="Times New Roman" pitchFamily="18" charset="0"/>
                <a:ea typeface="等线"/>
                <a:cs typeface="Times New Roman" pitchFamily="18" charset="0"/>
                <a:sym typeface="Arial Rounded MT Bold"/>
              </a:rPr>
              <a:t>Không</a:t>
            </a:r>
            <a:r>
              <a:rPr lang="en-US" sz="2400" dirty="0">
                <a:solidFill>
                  <a:schemeClr val="bg1"/>
                </a:solidFill>
                <a:latin typeface="Times New Roman" pitchFamily="18" charset="0"/>
                <a:ea typeface="等线"/>
                <a:cs typeface="Times New Roman" pitchFamily="18" charset="0"/>
                <a:sym typeface="Arial Rounded MT Bold"/>
              </a:rPr>
              <a:t> </a:t>
            </a:r>
            <a:r>
              <a:rPr lang="en-US" sz="2400" dirty="0" err="1">
                <a:solidFill>
                  <a:schemeClr val="bg1"/>
                </a:solidFill>
                <a:latin typeface="Times New Roman" pitchFamily="18" charset="0"/>
                <a:ea typeface="等线"/>
                <a:cs typeface="Times New Roman" pitchFamily="18" charset="0"/>
                <a:sym typeface="Arial Rounded MT Bold"/>
              </a:rPr>
              <a:t>đồng</a:t>
            </a:r>
            <a:r>
              <a:rPr lang="en-US" sz="2400" dirty="0">
                <a:solidFill>
                  <a:schemeClr val="bg1"/>
                </a:solidFill>
                <a:latin typeface="Times New Roman" pitchFamily="18" charset="0"/>
                <a:ea typeface="等线"/>
                <a:cs typeface="Times New Roman" pitchFamily="18" charset="0"/>
                <a:sym typeface="Arial Rounded MT Bold"/>
              </a:rPr>
              <a:t> </a:t>
            </a:r>
            <a:r>
              <a:rPr lang="en-US" sz="2400" dirty="0" err="1">
                <a:solidFill>
                  <a:schemeClr val="bg1"/>
                </a:solidFill>
                <a:latin typeface="Times New Roman" pitchFamily="18" charset="0"/>
                <a:ea typeface="等线"/>
                <a:cs typeface="Times New Roman" pitchFamily="18" charset="0"/>
                <a:sym typeface="Arial Rounded MT Bold"/>
              </a:rPr>
              <a:t>tình</a:t>
            </a:r>
            <a:r>
              <a:rPr lang="en-US" sz="2400" dirty="0">
                <a:solidFill>
                  <a:schemeClr val="bg1"/>
                </a:solidFill>
                <a:latin typeface="Times New Roman" pitchFamily="18" charset="0"/>
                <a:ea typeface="等线"/>
                <a:cs typeface="Times New Roman" pitchFamily="18" charset="0"/>
                <a:sym typeface="Arial Rounded MT Bold"/>
              </a:rPr>
              <a:t> </a:t>
            </a:r>
            <a:endParaRPr lang="vi-VN" sz="2400" dirty="0">
              <a:solidFill>
                <a:schemeClr val="bg1"/>
              </a:solidFill>
              <a:latin typeface="Times New Roman" pitchFamily="18" charset="0"/>
              <a:ea typeface="等线"/>
              <a:cs typeface="Times New Roman" pitchFamily="18" charset="0"/>
              <a:sym typeface="Arial Rounded MT Bold"/>
            </a:endParaRPr>
          </a:p>
        </p:txBody>
      </p:sp>
      <p:sp>
        <p:nvSpPr>
          <p:cNvPr id="59" name="Arrow: Pentagon 67"/>
          <p:cNvSpPr>
            <a:spLocks/>
          </p:cNvSpPr>
          <p:nvPr/>
        </p:nvSpPr>
        <p:spPr bwMode="auto">
          <a:xfrm rot="2428">
            <a:off x="5429250" y="1854200"/>
            <a:ext cx="2884488" cy="868363"/>
          </a:xfrm>
          <a:custGeom>
            <a:avLst/>
            <a:gdLst>
              <a:gd name="T0" fmla="*/ 239099884 w 21600"/>
              <a:gd name="T1" fmla="*/ 17449312 h 21600"/>
              <a:gd name="T2" fmla="*/ 239099884 w 21600"/>
              <a:gd name="T3" fmla="*/ 17449312 h 21600"/>
              <a:gd name="T4" fmla="*/ 239099884 w 21600"/>
              <a:gd name="T5" fmla="*/ 17449312 h 21600"/>
              <a:gd name="T6" fmla="*/ 239099884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vi-VN"/>
          </a:p>
        </p:txBody>
      </p:sp>
      <p:sp>
        <p:nvSpPr>
          <p:cNvPr id="62" name="TextBox 34"/>
          <p:cNvSpPr txBox="1">
            <a:spLocks noChangeArrowheads="1"/>
          </p:cNvSpPr>
          <p:nvPr/>
        </p:nvSpPr>
        <p:spPr bwMode="auto">
          <a:xfrm>
            <a:off x="5516563" y="1908175"/>
            <a:ext cx="2495550"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r>
              <a:rPr lang="en-US" sz="2400" dirty="0" err="1">
                <a:solidFill>
                  <a:schemeClr val="bg1"/>
                </a:solidFill>
                <a:latin typeface="Times New Roman" pitchFamily="18" charset="0"/>
                <a:ea typeface="等线"/>
                <a:cs typeface="Times New Roman" pitchFamily="18" charset="0"/>
                <a:sym typeface="Arial Rounded MT Bold"/>
              </a:rPr>
              <a:t>Không</a:t>
            </a:r>
            <a:r>
              <a:rPr lang="en-US" sz="2400" dirty="0">
                <a:solidFill>
                  <a:schemeClr val="bg1"/>
                </a:solidFill>
                <a:latin typeface="Times New Roman" pitchFamily="18" charset="0"/>
                <a:ea typeface="等线"/>
                <a:cs typeface="Times New Roman" pitchFamily="18" charset="0"/>
                <a:sym typeface="Arial Rounded MT Bold"/>
              </a:rPr>
              <a:t> </a:t>
            </a:r>
            <a:r>
              <a:rPr lang="en-US" sz="2400" dirty="0" err="1">
                <a:solidFill>
                  <a:schemeClr val="bg1"/>
                </a:solidFill>
                <a:latin typeface="Times New Roman" pitchFamily="18" charset="0"/>
                <a:ea typeface="等线"/>
                <a:cs typeface="Times New Roman" pitchFamily="18" charset="0"/>
                <a:sym typeface="Arial Rounded MT Bold"/>
              </a:rPr>
              <a:t>đồng</a:t>
            </a:r>
            <a:r>
              <a:rPr lang="en-US" sz="2400" dirty="0">
                <a:solidFill>
                  <a:schemeClr val="bg1"/>
                </a:solidFill>
                <a:latin typeface="Times New Roman" pitchFamily="18" charset="0"/>
                <a:ea typeface="等线"/>
                <a:cs typeface="Times New Roman" pitchFamily="18" charset="0"/>
                <a:sym typeface="Arial Rounded MT Bold"/>
              </a:rPr>
              <a:t> </a:t>
            </a:r>
            <a:r>
              <a:rPr lang="en-US" sz="2400" dirty="0" err="1">
                <a:solidFill>
                  <a:schemeClr val="bg1"/>
                </a:solidFill>
                <a:latin typeface="Times New Roman" pitchFamily="18" charset="0"/>
                <a:ea typeface="等线"/>
                <a:cs typeface="Times New Roman" pitchFamily="18" charset="0"/>
                <a:sym typeface="Arial Rounded MT Bold"/>
              </a:rPr>
              <a:t>tình</a:t>
            </a:r>
            <a:endParaRPr lang="vi-VN" sz="2400" dirty="0">
              <a:solidFill>
                <a:schemeClr val="bg1"/>
              </a:solidFill>
              <a:latin typeface="Times New Roman" pitchFamily="18" charset="0"/>
              <a:ea typeface="等线"/>
              <a:cs typeface="Times New Roman" pitchFamily="18" charset="0"/>
              <a:sym typeface="Arial Rounded MT Bold"/>
            </a:endParaRPr>
          </a:p>
        </p:txBody>
      </p:sp>
      <p:sp>
        <p:nvSpPr>
          <p:cNvPr id="66592" name="Rectangle 32"/>
          <p:cNvSpPr>
            <a:spLocks noChangeArrowheads="1"/>
          </p:cNvSpPr>
          <p:nvPr/>
        </p:nvSpPr>
        <p:spPr bwMode="auto">
          <a:xfrm>
            <a:off x="8531224" y="3673942"/>
            <a:ext cx="3499035" cy="193899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
            <a:r>
              <a:rPr lang="vi-VN" sz="2400" dirty="0">
                <a:latin typeface="Times New Roman" pitchFamily="18" charset="0"/>
                <a:cs typeface="Times New Roman" pitchFamily="18" charset="0"/>
              </a:rPr>
              <a:t>  </a:t>
            </a:r>
            <a:r>
              <a:rPr lang="vi-VN" sz="2400" dirty="0">
                <a:solidFill>
                  <a:srgbClr val="660033"/>
                </a:solidFill>
                <a:latin typeface="Times New Roman" pitchFamily="18" charset="0"/>
                <a:cs typeface="Times New Roman" pitchFamily="18" charset="0"/>
              </a:rPr>
              <a:t>Chia sẻ </a:t>
            </a:r>
            <a:r>
              <a:rPr lang="en-US" sz="2400" dirty="0" err="1">
                <a:solidFill>
                  <a:srgbClr val="660033"/>
                </a:solidFill>
                <a:latin typeface="Times New Roman" pitchFamily="18" charset="0"/>
                <a:cs typeface="Times New Roman" pitchFamily="18" charset="0"/>
              </a:rPr>
              <a:t>Anh</a:t>
            </a:r>
            <a:r>
              <a:rPr lang="en-US" sz="2400" dirty="0">
                <a:solidFill>
                  <a:srgbClr val="660033"/>
                </a:solidFill>
                <a:latin typeface="Times New Roman" pitchFamily="18" charset="0"/>
                <a:cs typeface="Times New Roman" pitchFamily="18" charset="0"/>
              </a:rPr>
              <a:t> K </a:t>
            </a:r>
            <a:r>
              <a:rPr lang="en-US" sz="2400" dirty="0" err="1">
                <a:solidFill>
                  <a:srgbClr val="660033"/>
                </a:solidFill>
                <a:latin typeface="Times New Roman" pitchFamily="18" charset="0"/>
                <a:cs typeface="Times New Roman" pitchFamily="18" charset="0"/>
              </a:rPr>
              <a:t>cho</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rằng</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mọi</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sản</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phẩm</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của</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các</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dân</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tộc</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các</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nền</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văn</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hóa</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đều</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tốt</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đều</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đáng</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được</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tiếp</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thu</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và</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học</a:t>
            </a:r>
            <a:r>
              <a:rPr lang="en-US" sz="2400" dirty="0">
                <a:solidFill>
                  <a:srgbClr val="660033"/>
                </a:solidFill>
                <a:latin typeface="Times New Roman" pitchFamily="18" charset="0"/>
                <a:cs typeface="Times New Roman" pitchFamily="18" charset="0"/>
              </a:rPr>
              <a:t> </a:t>
            </a:r>
            <a:r>
              <a:rPr lang="en-US" sz="2400" dirty="0" err="1">
                <a:solidFill>
                  <a:srgbClr val="660033"/>
                </a:solidFill>
                <a:latin typeface="Times New Roman" pitchFamily="18" charset="0"/>
                <a:cs typeface="Times New Roman" pitchFamily="18" charset="0"/>
              </a:rPr>
              <a:t>tập</a:t>
            </a:r>
            <a:r>
              <a:rPr lang="vi-VN" sz="2400" dirty="0">
                <a:solidFill>
                  <a:srgbClr val="660033"/>
                </a:solidFill>
                <a:latin typeface="Times New Roman" pitchFamily="18" charset="0"/>
                <a:cs typeface="Times New Roman" pitchFamily="18" charset="0"/>
              </a:rPr>
              <a:t>.   </a:t>
            </a:r>
            <a:endParaRPr lang="en-US" sz="2400" dirty="0">
              <a:solidFill>
                <a:srgbClr val="660033"/>
              </a:solidFill>
              <a:latin typeface="Times New Roman" pitchFamily="18" charset="0"/>
              <a:cs typeface="Times New Roman" pitchFamily="18" charset="0"/>
            </a:endParaRPr>
          </a:p>
        </p:txBody>
      </p:sp>
      <p:sp>
        <p:nvSpPr>
          <p:cNvPr id="66593" name="Rectangle 33"/>
          <p:cNvSpPr>
            <a:spLocks noChangeArrowheads="1"/>
          </p:cNvSpPr>
          <p:nvPr/>
        </p:nvSpPr>
        <p:spPr bwMode="auto">
          <a:xfrm>
            <a:off x="4264512" y="3470425"/>
            <a:ext cx="1423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2400" dirty="0" err="1">
                <a:solidFill>
                  <a:schemeClr val="bg1"/>
                </a:solidFill>
                <a:latin typeface="Times New Roman" pitchFamily="18" charset="0"/>
                <a:ea typeface="等线"/>
                <a:cs typeface="Times New Roman" pitchFamily="18" charset="0"/>
              </a:rPr>
              <a:t>Đồng</a:t>
            </a:r>
            <a:r>
              <a:rPr lang="en-US" altLang="zh-CN" sz="2400" dirty="0">
                <a:solidFill>
                  <a:schemeClr val="bg1"/>
                </a:solidFill>
                <a:latin typeface="Times New Roman" pitchFamily="18" charset="0"/>
                <a:ea typeface="等线"/>
                <a:cs typeface="Times New Roman" pitchFamily="18" charset="0"/>
              </a:rPr>
              <a:t> </a:t>
            </a:r>
            <a:r>
              <a:rPr lang="en-US" altLang="zh-CN" sz="2400" dirty="0" err="1">
                <a:solidFill>
                  <a:schemeClr val="bg1"/>
                </a:solidFill>
                <a:latin typeface="Times New Roman" pitchFamily="18" charset="0"/>
                <a:ea typeface="等线"/>
                <a:cs typeface="Times New Roman" pitchFamily="18" charset="0"/>
              </a:rPr>
              <a:t>tình</a:t>
            </a:r>
            <a:endParaRPr lang="vi-VN" altLang="zh-CN" sz="2400" dirty="0">
              <a:solidFill>
                <a:schemeClr val="bg1"/>
              </a:solidFill>
              <a:latin typeface="Times New Roman" pitchFamily="18" charset="0"/>
              <a:ea typeface="等线"/>
              <a:cs typeface="Times New Roman" pitchFamily="18" charset="0"/>
            </a:endParaRPr>
          </a:p>
        </p:txBody>
      </p:sp>
      <p:sp>
        <p:nvSpPr>
          <p:cNvPr id="25615" name="Rectangle 37"/>
          <p:cNvSpPr>
            <a:spLocks noChangeArrowheads="1"/>
          </p:cNvSpPr>
          <p:nvPr/>
        </p:nvSpPr>
        <p:spPr bwMode="auto">
          <a:xfrm>
            <a:off x="0" y="165556"/>
            <a:ext cx="11945938"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sz="2200" b="1" dirty="0"/>
              <a:t> </a:t>
            </a:r>
            <a:endParaRPr lang="vi-VN" sz="2200" dirty="0"/>
          </a:p>
        </p:txBody>
      </p:sp>
      <p:sp>
        <p:nvSpPr>
          <p:cNvPr id="2" name="Rectangle 1"/>
          <p:cNvSpPr/>
          <p:nvPr/>
        </p:nvSpPr>
        <p:spPr>
          <a:xfrm>
            <a:off x="902677" y="211315"/>
            <a:ext cx="10269415"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latin typeface="Times New Roman" pitchFamily="18" charset="0"/>
                <a:cs typeface="Times New Roman" pitchFamily="18" charset="0"/>
              </a:rPr>
              <a:t>   </a:t>
            </a:r>
            <a:r>
              <a:rPr lang="en-US" sz="2400" b="1" u="sng" dirty="0" err="1">
                <a:solidFill>
                  <a:srgbClr val="C00000"/>
                </a:solidFill>
                <a:latin typeface="Times New Roman" pitchFamily="18" charset="0"/>
                <a:cs typeface="Times New Roman" pitchFamily="18" charset="0"/>
              </a:rPr>
              <a:t>Bài</a:t>
            </a:r>
            <a:r>
              <a:rPr lang="en-US" sz="2400" b="1" u="sng" dirty="0">
                <a:solidFill>
                  <a:srgbClr val="C00000"/>
                </a:solidFill>
                <a:latin typeface="Times New Roman" pitchFamily="18" charset="0"/>
                <a:cs typeface="Times New Roman" pitchFamily="18" charset="0"/>
              </a:rPr>
              <a:t> </a:t>
            </a:r>
            <a:r>
              <a:rPr lang="en-US" sz="2400" b="1" u="sng" dirty="0" err="1">
                <a:solidFill>
                  <a:srgbClr val="C00000"/>
                </a:solidFill>
                <a:latin typeface="Times New Roman" pitchFamily="18" charset="0"/>
                <a:cs typeface="Times New Roman" pitchFamily="18" charset="0"/>
              </a:rPr>
              <a:t>tập</a:t>
            </a:r>
            <a:r>
              <a:rPr lang="en-US" sz="2400" b="1" u="sng" dirty="0">
                <a:solidFill>
                  <a:srgbClr val="C00000"/>
                </a:solidFill>
                <a:latin typeface="Times New Roman" pitchFamily="18" charset="0"/>
                <a:cs typeface="Times New Roman" pitchFamily="18" charset="0"/>
              </a:rPr>
              <a:t> 1</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đồng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tình</a:t>
            </a:r>
            <a:r>
              <a:rPr lang="en-US" sz="2400" dirty="0">
                <a:solidFill>
                  <a:srgbClr val="FF0000"/>
                </a:solidFill>
                <a:latin typeface="Times New Roman" pitchFamily="18" charset="0"/>
                <a:cs typeface="Times New Roman" pitchFamily="18" charset="0"/>
              </a:rPr>
              <a:t> hay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đồng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ý </a:t>
            </a:r>
            <a:r>
              <a:rPr lang="en-US" sz="2400" dirty="0" err="1">
                <a:solidFill>
                  <a:srgbClr val="FF0000"/>
                </a:solidFill>
                <a:latin typeface="Times New Roman" pitchFamily="18" charset="0"/>
                <a:cs typeface="Times New Roman" pitchFamily="18" charset="0"/>
              </a:rPr>
              <a:t>kiến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việc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dưới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chọn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vậy</a:t>
            </a:r>
            <a:r>
              <a:rPr lang="en-US" sz="2400"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p:txBody>
      </p:sp>
      <p:sp>
        <p:nvSpPr>
          <p:cNvPr id="3" name="Rectangle 2"/>
          <p:cNvSpPr/>
          <p:nvPr/>
        </p:nvSpPr>
        <p:spPr>
          <a:xfrm>
            <a:off x="194528" y="2353705"/>
            <a:ext cx="3645567"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solidFill>
                  <a:srgbClr val="FF00FF"/>
                </a:solidFill>
              </a:rPr>
              <a:t>   </a:t>
            </a:r>
            <a:r>
              <a:rPr lang="en-US" sz="2400" dirty="0">
                <a:solidFill>
                  <a:srgbClr val="FF00FF"/>
                </a:solidFill>
              </a:rPr>
              <a:t> </a:t>
            </a:r>
            <a:r>
              <a:rPr lang="en-US" sz="2400" dirty="0" err="1">
                <a:solidFill>
                  <a:srgbClr val="FF00FF"/>
                </a:solidFill>
                <a:latin typeface="Times New Roman" pitchFamily="18" charset="0"/>
                <a:cs typeface="Times New Roman" pitchFamily="18" charset="0"/>
              </a:rPr>
              <a:t>Chị</a:t>
            </a:r>
            <a:r>
              <a:rPr lang="en-US" sz="2400" dirty="0">
                <a:solidFill>
                  <a:srgbClr val="FF00FF"/>
                </a:solidFill>
                <a:latin typeface="Times New Roman" pitchFamily="18" charset="0"/>
                <a:cs typeface="Times New Roman" pitchFamily="18" charset="0"/>
              </a:rPr>
              <a:t> Q </a:t>
            </a:r>
            <a:r>
              <a:rPr lang="en-US" sz="2400" dirty="0" err="1">
                <a:solidFill>
                  <a:srgbClr val="FF00FF"/>
                </a:solidFill>
                <a:latin typeface="Times New Roman" pitchFamily="18" charset="0"/>
                <a:cs typeface="Times New Roman" pitchFamily="18" charset="0"/>
              </a:rPr>
              <a:t>cho</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rằng</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mọi</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dân</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tộc</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đều</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có</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cái</a:t>
            </a:r>
            <a:r>
              <a:rPr lang="en-US" sz="2400" dirty="0">
                <a:solidFill>
                  <a:srgbClr val="FF00FF"/>
                </a:solidFill>
                <a:latin typeface="Times New Roman" pitchFamily="18" charset="0"/>
                <a:cs typeface="Times New Roman" pitchFamily="18" charset="0"/>
              </a:rPr>
              <a:t> hay, </a:t>
            </a:r>
            <a:r>
              <a:rPr lang="en-US" sz="2400" dirty="0" err="1">
                <a:solidFill>
                  <a:srgbClr val="FF00FF"/>
                </a:solidFill>
                <a:latin typeface="Times New Roman" pitchFamily="18" charset="0"/>
                <a:cs typeface="Times New Roman" pitchFamily="18" charset="0"/>
              </a:rPr>
              <a:t>cái</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đẹp</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để</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học</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hỏi</a:t>
            </a:r>
            <a:r>
              <a:rPr lang="en-US" sz="2400" dirty="0">
                <a:solidFill>
                  <a:srgbClr val="FF00FF"/>
                </a:solidFill>
                <a:latin typeface="Times New Roman" pitchFamily="18" charset="0"/>
                <a:cs typeface="Times New Roman" pitchFamily="18" charset="0"/>
              </a:rPr>
              <a:t>.</a:t>
            </a:r>
            <a:endParaRPr lang="vi-VN" sz="2400" dirty="0">
              <a:solidFill>
                <a:srgbClr val="FF00FF"/>
              </a:solidFill>
              <a:latin typeface="Times New Roman" pitchFamily="18" charset="0"/>
              <a:cs typeface="Times New Roman" pitchFamily="18" charset="0"/>
            </a:endParaRPr>
          </a:p>
        </p:txBody>
      </p:sp>
      <p:sp>
        <p:nvSpPr>
          <p:cNvPr id="39" name="Rectangle 38"/>
          <p:cNvSpPr/>
          <p:nvPr/>
        </p:nvSpPr>
        <p:spPr>
          <a:xfrm>
            <a:off x="8314045" y="1157353"/>
            <a:ext cx="371621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t>   </a:t>
            </a:r>
            <a:r>
              <a:rPr lang="en-US" sz="2400" dirty="0" err="1">
                <a:solidFill>
                  <a:srgbClr val="0000FF"/>
                </a:solidFill>
                <a:latin typeface="Times New Roman" pitchFamily="18" charset="0"/>
                <a:cs typeface="Times New Roman" pitchFamily="18" charset="0"/>
              </a:rPr>
              <a:t>Bạn</a:t>
            </a:r>
            <a:r>
              <a:rPr lang="en-US" sz="2400" dirty="0">
                <a:solidFill>
                  <a:srgbClr val="0000FF"/>
                </a:solidFill>
                <a:latin typeface="Times New Roman" pitchFamily="18" charset="0"/>
                <a:cs typeface="Times New Roman" pitchFamily="18" charset="0"/>
              </a:rPr>
              <a:t> T </a:t>
            </a:r>
            <a:r>
              <a:rPr lang="en-US" sz="2400" dirty="0" err="1">
                <a:solidFill>
                  <a:srgbClr val="0000FF"/>
                </a:solidFill>
                <a:latin typeface="Times New Roman" pitchFamily="18" charset="0"/>
                <a:cs typeface="Times New Roman" pitchFamily="18" charset="0"/>
              </a:rPr>
              <a:t>cho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rằng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trọng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học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hỏi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những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tộc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giàu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a:t>
            </a:r>
            <a:endParaRPr lang="vi-VN"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569335804"/>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93"/>
                                        </p:tgtEl>
                                        <p:attrNameLst>
                                          <p:attrName>style.visibility</p:attrName>
                                        </p:attrNameLst>
                                      </p:cBhvr>
                                      <p:to>
                                        <p:strVal val="visible"/>
                                      </p:to>
                                    </p:set>
                                    <p:anim calcmode="lin" valueType="num">
                                      <p:cBhvr additive="base">
                                        <p:cTn id="13" dur="500" fill="hold"/>
                                        <p:tgtEl>
                                          <p:spTgt spid="66593"/>
                                        </p:tgtEl>
                                        <p:attrNameLst>
                                          <p:attrName>ppt_x</p:attrName>
                                        </p:attrNameLst>
                                      </p:cBhvr>
                                      <p:tavLst>
                                        <p:tav tm="0">
                                          <p:val>
                                            <p:strVal val="#ppt_x"/>
                                          </p:val>
                                        </p:tav>
                                        <p:tav tm="100000">
                                          <p:val>
                                            <p:strVal val="#ppt_x"/>
                                          </p:val>
                                        </p:tav>
                                      </p:tavLst>
                                    </p:anim>
                                    <p:anim calcmode="lin" valueType="num">
                                      <p:cBhvr additive="base">
                                        <p:cTn id="14" dur="500" fill="hold"/>
                                        <p:tgtEl>
                                          <p:spTgt spid="665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2" grpId="0"/>
      <p:bldP spid="665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31775" y="233363"/>
            <a:ext cx="10764471" cy="358775"/>
          </a:xfrm>
        </p:spPr>
        <p:style>
          <a:lnRef idx="2">
            <a:schemeClr val="accent2"/>
          </a:lnRef>
          <a:fillRef idx="1">
            <a:schemeClr val="lt1"/>
          </a:fillRef>
          <a:effectRef idx="0">
            <a:schemeClr val="accent2"/>
          </a:effectRef>
          <a:fontRef idx="minor">
            <a:schemeClr val="dk1"/>
          </a:fontRef>
        </p:style>
        <p:txBody>
          <a:bodyPr anchor="ctr">
            <a:noAutofit/>
          </a:bodyPr>
          <a:lstStyle/>
          <a:p>
            <a:pPr marL="0" indent="0" eaLnBrk="1" hangingPunct="1">
              <a:buFont typeface="Arial" pitchFamily="34" charset="0"/>
              <a:buNone/>
            </a:pPr>
            <a:r>
              <a:rPr lang="vi-VN" sz="2400" b="1" dirty="0">
                <a:solidFill>
                  <a:srgbClr val="660033"/>
                </a:solidFill>
                <a:latin typeface="+mj-lt"/>
              </a:rPr>
              <a:t>Bài tập  2</a:t>
            </a:r>
            <a:r>
              <a:rPr lang="vi-VN" sz="2400" b="1" dirty="0">
                <a:latin typeface="+mj-lt"/>
              </a:rPr>
              <a:t>: </a:t>
            </a:r>
            <a:r>
              <a:rPr lang="vi-VN" sz="2400" b="1" dirty="0">
                <a:solidFill>
                  <a:srgbClr val="FF0000"/>
                </a:solidFill>
                <a:latin typeface="+mj-lt"/>
              </a:rPr>
              <a:t>Em sẽ xử lí như thế nào nếu là nhân vật trong tình huống sau?</a:t>
            </a:r>
            <a:r>
              <a:rPr lang="vi-VN" sz="2400" dirty="0">
                <a:solidFill>
                  <a:srgbClr val="FF0000"/>
                </a:solidFill>
                <a:latin typeface="+mj-lt"/>
              </a:rPr>
              <a:t> </a:t>
            </a:r>
            <a:endParaRPr lang="en-US" sz="2400" dirty="0">
              <a:solidFill>
                <a:srgbClr val="FF0000"/>
              </a:solidFill>
              <a:latin typeface="+mj-lt"/>
            </a:endParaRPr>
          </a:p>
        </p:txBody>
      </p:sp>
      <p:sp>
        <p:nvSpPr>
          <p:cNvPr id="23" name="Left Arrow 21"/>
          <p:cNvSpPr>
            <a:spLocks noChangeArrowheads="1"/>
          </p:cNvSpPr>
          <p:nvPr/>
        </p:nvSpPr>
        <p:spPr bwMode="auto">
          <a:xfrm flipH="1">
            <a:off x="3925154" y="2732088"/>
            <a:ext cx="2745276" cy="987425"/>
          </a:xfrm>
          <a:prstGeom prst="leftArrow">
            <a:avLst>
              <a:gd name="adj1" fmla="val 50000"/>
              <a:gd name="adj2" fmla="val 52821"/>
            </a:avLst>
          </a:prstGeom>
          <a:solidFill>
            <a:srgbClr val="F7A60B"/>
          </a:solidFill>
          <a:ln>
            <a:noFill/>
          </a:ln>
          <a:effectLst>
            <a:outerShdw dist="38100" dir="5400000" algn="t"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ko-KR" altLang="en-US" sz="2700">
              <a:latin typeface="+mn-lt"/>
              <a:cs typeface="+mn-cs"/>
            </a:endParaRPr>
          </a:p>
        </p:txBody>
      </p:sp>
      <p:sp>
        <p:nvSpPr>
          <p:cNvPr id="71685" name="Rectangle 5"/>
          <p:cNvSpPr>
            <a:spLocks noChangeArrowheads="1"/>
          </p:cNvSpPr>
          <p:nvPr/>
        </p:nvSpPr>
        <p:spPr bwMode="auto">
          <a:xfrm>
            <a:off x="501650" y="704801"/>
            <a:ext cx="3089275" cy="2308324"/>
          </a:xfrm>
          <a:prstGeom prst="rect">
            <a:avLst/>
          </a:prstGeom>
          <a:noFill/>
          <a:ln w="12700">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sz="2400" dirty="0">
                <a:latin typeface="+mj-lt"/>
              </a:rPr>
              <a:t>a. Anh S mang trong mình dòng máu Việt Nam và Mỹ gốc Phi nên bị một số bạn trong lớp trêu chọc về màu da </a:t>
            </a:r>
          </a:p>
        </p:txBody>
      </p:sp>
      <p:sp>
        <p:nvSpPr>
          <p:cNvPr id="71686" name="Rectangle 6"/>
          <p:cNvSpPr>
            <a:spLocks noChangeArrowheads="1"/>
          </p:cNvSpPr>
          <p:nvPr/>
        </p:nvSpPr>
        <p:spPr bwMode="auto">
          <a:xfrm>
            <a:off x="550863" y="3719513"/>
            <a:ext cx="3071812" cy="3046988"/>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vi-VN" sz="2400" dirty="0">
                <a:latin typeface="Times New Roman" pitchFamily="18" charset="0"/>
                <a:cs typeface="Times New Roman" pitchFamily="18" charset="0"/>
              </a:rPr>
              <a:t>b. Bạn M rất thích đọc sách về các dân tộc, các nền văn hóa trên thế giới nhưng bố mẹ lại yêu cầu dành thời gian để học các môn học chính khóa trong nhà trường. </a:t>
            </a:r>
          </a:p>
        </p:txBody>
      </p:sp>
      <p:sp>
        <p:nvSpPr>
          <p:cNvPr id="3" name="Rectangle 2"/>
          <p:cNvSpPr/>
          <p:nvPr/>
        </p:nvSpPr>
        <p:spPr>
          <a:xfrm>
            <a:off x="6975230" y="2256304"/>
            <a:ext cx="4044462"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err="1">
                <a:solidFill>
                  <a:srgbClr val="C00000"/>
                </a:solidFill>
                <a:latin typeface="Times New Roman" pitchFamily="18" charset="0"/>
                <a:cs typeface="Times New Roman" pitchFamily="18" charset="0"/>
              </a:rPr>
              <a:t>Thảo</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luận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nhóm</a:t>
            </a:r>
            <a:r>
              <a:rPr lang="en-US" sz="2400" dirty="0">
                <a:solidFill>
                  <a:srgbClr val="C00000"/>
                </a:solidFill>
                <a:latin typeface="Times New Roman" pitchFamily="18" charset="0"/>
                <a:cs typeface="Times New Roman" pitchFamily="18" charset="0"/>
              </a:rPr>
              <a:t>:</a:t>
            </a:r>
          </a:p>
          <a:p>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Nhóm</a:t>
            </a:r>
            <a:r>
              <a:rPr lang="en-US" sz="2400" dirty="0">
                <a:solidFill>
                  <a:srgbClr val="0000FF"/>
                </a:solidFill>
                <a:latin typeface="Times New Roman" pitchFamily="18" charset="0"/>
                <a:cs typeface="Times New Roman" pitchFamily="18" charset="0"/>
              </a:rPr>
              <a:t> 1+3 (</a:t>
            </a:r>
            <a:r>
              <a:rPr lang="en-US" sz="2400" dirty="0" err="1">
                <a:solidFill>
                  <a:srgbClr val="0000FF"/>
                </a:solidFill>
                <a:latin typeface="Times New Roman" pitchFamily="18" charset="0"/>
                <a:cs typeface="Times New Roman" pitchFamily="18" charset="0"/>
              </a:rPr>
              <a:t>Dãy</a:t>
            </a:r>
            <a:r>
              <a:rPr lang="en-US" sz="2400" dirty="0">
                <a:solidFill>
                  <a:srgbClr val="0000FF"/>
                </a:solidFill>
                <a:latin typeface="Times New Roman" pitchFamily="18" charset="0"/>
                <a:cs typeface="Times New Roman" pitchFamily="18" charset="0"/>
              </a:rPr>
              <a:t> 1+3): </a:t>
            </a:r>
            <a:r>
              <a:rPr lang="en-US" sz="2400" dirty="0" err="1">
                <a:solidFill>
                  <a:srgbClr val="0000FF"/>
                </a:solidFill>
                <a:latin typeface="Times New Roman" pitchFamily="18" charset="0"/>
                <a:cs typeface="Times New Roman" pitchFamily="18" charset="0"/>
              </a:rPr>
              <a:t>Tình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huống</a:t>
            </a:r>
            <a:r>
              <a:rPr lang="en-US" sz="2400" dirty="0">
                <a:solidFill>
                  <a:srgbClr val="0000FF"/>
                </a:solidFill>
                <a:latin typeface="Times New Roman" pitchFamily="18" charset="0"/>
                <a:cs typeface="Times New Roman" pitchFamily="18" charset="0"/>
              </a:rPr>
              <a:t> a</a:t>
            </a:r>
            <a:endParaRPr lang="vi-VN" sz="2400" dirty="0">
              <a:solidFill>
                <a:srgbClr val="0000FF"/>
              </a:solidFill>
              <a:latin typeface="Times New Roman" pitchFamily="18" charset="0"/>
              <a:cs typeface="Times New Roman" pitchFamily="18" charset="0"/>
            </a:endParaRPr>
          </a:p>
          <a:p>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Nhóm</a:t>
            </a:r>
            <a:r>
              <a:rPr lang="en-US" sz="2400" dirty="0">
                <a:solidFill>
                  <a:srgbClr val="0000FF"/>
                </a:solidFill>
                <a:latin typeface="Times New Roman" pitchFamily="18" charset="0"/>
                <a:cs typeface="Times New Roman" pitchFamily="18" charset="0"/>
              </a:rPr>
              <a:t> 2+4 (</a:t>
            </a:r>
            <a:r>
              <a:rPr lang="en-US" sz="2400" dirty="0" err="1">
                <a:solidFill>
                  <a:srgbClr val="0000FF"/>
                </a:solidFill>
                <a:latin typeface="Times New Roman" pitchFamily="18" charset="0"/>
                <a:cs typeface="Times New Roman" pitchFamily="18" charset="0"/>
              </a:rPr>
              <a:t>Dãy</a:t>
            </a:r>
            <a:r>
              <a:rPr lang="en-US" sz="2400" dirty="0">
                <a:solidFill>
                  <a:srgbClr val="0000FF"/>
                </a:solidFill>
                <a:latin typeface="Times New Roman" pitchFamily="18" charset="0"/>
                <a:cs typeface="Times New Roman" pitchFamily="18" charset="0"/>
              </a:rPr>
              <a:t> 2+4): </a:t>
            </a:r>
            <a:r>
              <a:rPr lang="en-US" sz="2400" dirty="0" err="1">
                <a:solidFill>
                  <a:srgbClr val="0000FF"/>
                </a:solidFill>
                <a:latin typeface="Times New Roman" pitchFamily="18" charset="0"/>
                <a:cs typeface="Times New Roman" pitchFamily="18" charset="0"/>
              </a:rPr>
              <a:t>Tình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huống</a:t>
            </a:r>
            <a:r>
              <a:rPr lang="en-US" sz="2400" dirty="0">
                <a:solidFill>
                  <a:srgbClr val="0000FF"/>
                </a:solidFill>
                <a:latin typeface="Times New Roman" pitchFamily="18" charset="0"/>
                <a:cs typeface="Times New Roman" pitchFamily="18" charset="0"/>
              </a:rPr>
              <a:t> b</a:t>
            </a:r>
            <a:endParaRPr lang="vi-VN"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565590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animEffect transition="in" filter="blinds(horizontal)">
                                      <p:cBhvr>
                                        <p:cTn id="22" dur="500"/>
                                        <p:tgtEl>
                                          <p:spTgt spid="716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3" grpId="0" animBg="1"/>
      <p:bldP spid="71685" grpId="0" animBg="1"/>
      <p:bldP spid="716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31775" y="233363"/>
            <a:ext cx="10764471" cy="358775"/>
          </a:xfrm>
        </p:spPr>
        <p:style>
          <a:lnRef idx="2">
            <a:schemeClr val="accent2"/>
          </a:lnRef>
          <a:fillRef idx="1">
            <a:schemeClr val="lt1"/>
          </a:fillRef>
          <a:effectRef idx="0">
            <a:schemeClr val="accent2"/>
          </a:effectRef>
          <a:fontRef idx="minor">
            <a:schemeClr val="dk1"/>
          </a:fontRef>
        </p:style>
        <p:txBody>
          <a:bodyPr anchor="ctr">
            <a:noAutofit/>
          </a:bodyPr>
          <a:lstStyle/>
          <a:p>
            <a:pPr marL="0" indent="0" eaLnBrk="1" hangingPunct="1">
              <a:buFont typeface="Arial" pitchFamily="34" charset="0"/>
              <a:buNone/>
            </a:pPr>
            <a:r>
              <a:rPr lang="vi-VN" sz="2400" b="1" dirty="0">
                <a:solidFill>
                  <a:srgbClr val="660033"/>
                </a:solidFill>
                <a:latin typeface="+mj-lt"/>
              </a:rPr>
              <a:t>Bài tập  2</a:t>
            </a:r>
            <a:r>
              <a:rPr lang="vi-VN" sz="2400" b="1" dirty="0">
                <a:latin typeface="+mj-lt"/>
              </a:rPr>
              <a:t>: </a:t>
            </a:r>
            <a:r>
              <a:rPr lang="vi-VN" sz="2400" b="1" dirty="0">
                <a:solidFill>
                  <a:srgbClr val="FF0000"/>
                </a:solidFill>
                <a:latin typeface="+mj-lt"/>
              </a:rPr>
              <a:t>Em sẽ xử lí như thế nào nếu là nhân vật trong tình huống sau?</a:t>
            </a:r>
            <a:r>
              <a:rPr lang="vi-VN" sz="2400" dirty="0">
                <a:solidFill>
                  <a:srgbClr val="FF0000"/>
                </a:solidFill>
                <a:latin typeface="+mj-lt"/>
              </a:rPr>
              <a:t> </a:t>
            </a:r>
            <a:endParaRPr lang="en-US" sz="2400" dirty="0">
              <a:solidFill>
                <a:srgbClr val="FF0000"/>
              </a:solidFill>
              <a:latin typeface="+mj-lt"/>
            </a:endParaRPr>
          </a:p>
        </p:txBody>
      </p:sp>
      <p:sp>
        <p:nvSpPr>
          <p:cNvPr id="23" name="Left Arrow 21"/>
          <p:cNvSpPr>
            <a:spLocks noChangeArrowheads="1"/>
          </p:cNvSpPr>
          <p:nvPr/>
        </p:nvSpPr>
        <p:spPr bwMode="auto">
          <a:xfrm flipH="1">
            <a:off x="4030663" y="1311275"/>
            <a:ext cx="1474787" cy="987425"/>
          </a:xfrm>
          <a:prstGeom prst="leftArrow">
            <a:avLst>
              <a:gd name="adj1" fmla="val 50000"/>
              <a:gd name="adj2" fmla="val 52821"/>
            </a:avLst>
          </a:prstGeom>
          <a:solidFill>
            <a:srgbClr val="F7A60B"/>
          </a:solidFill>
          <a:ln>
            <a:noFill/>
          </a:ln>
          <a:effectLst>
            <a:outerShdw dist="38100" dir="5400000" algn="t"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ko-KR" altLang="en-US" sz="2700">
              <a:latin typeface="+mn-lt"/>
              <a:cs typeface="+mn-cs"/>
            </a:endParaRPr>
          </a:p>
        </p:txBody>
      </p:sp>
      <p:sp>
        <p:nvSpPr>
          <p:cNvPr id="24" name="Left Arrow 22"/>
          <p:cNvSpPr>
            <a:spLocks noChangeArrowheads="1"/>
          </p:cNvSpPr>
          <p:nvPr/>
        </p:nvSpPr>
        <p:spPr bwMode="auto">
          <a:xfrm rot="10800000">
            <a:off x="3948113" y="4551363"/>
            <a:ext cx="1395412" cy="985837"/>
          </a:xfrm>
          <a:prstGeom prst="leftArrow">
            <a:avLst>
              <a:gd name="adj1" fmla="val 50000"/>
              <a:gd name="adj2" fmla="val 50059"/>
            </a:avLst>
          </a:prstGeom>
          <a:solidFill>
            <a:schemeClr val="accent2"/>
          </a:solidFill>
          <a:ln>
            <a:noFill/>
          </a:ln>
          <a:effectLst>
            <a:outerShdw dist="38100" dir="5400000" algn="t"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a:lstStyle/>
          <a:p>
            <a:pPr fontAlgn="auto">
              <a:spcBef>
                <a:spcPts val="0"/>
              </a:spcBef>
              <a:spcAft>
                <a:spcPts val="0"/>
              </a:spcAft>
              <a:defRPr/>
            </a:pPr>
            <a:endParaRPr lang="ko-KR" altLang="en-US" sz="2700">
              <a:latin typeface="+mn-lt"/>
              <a:cs typeface="+mn-cs"/>
            </a:endParaRPr>
          </a:p>
        </p:txBody>
      </p:sp>
      <p:sp>
        <p:nvSpPr>
          <p:cNvPr id="71685" name="Rectangle 5"/>
          <p:cNvSpPr>
            <a:spLocks noChangeArrowheads="1"/>
          </p:cNvSpPr>
          <p:nvPr/>
        </p:nvSpPr>
        <p:spPr bwMode="auto">
          <a:xfrm>
            <a:off x="501650" y="704801"/>
            <a:ext cx="3089275" cy="2308324"/>
          </a:xfrm>
          <a:prstGeom prst="rect">
            <a:avLst/>
          </a:prstGeom>
          <a:noFill/>
          <a:ln w="12700">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sz="2400" dirty="0">
                <a:latin typeface="+mj-lt"/>
              </a:rPr>
              <a:t>a. Anh S mang trong mình dòng máu Việt Nam và Mỹ gốc Phi nên bị một số bạn trong lớp trêu chọc về màu da </a:t>
            </a:r>
          </a:p>
        </p:txBody>
      </p:sp>
      <p:sp>
        <p:nvSpPr>
          <p:cNvPr id="71686" name="Rectangle 6"/>
          <p:cNvSpPr>
            <a:spLocks noChangeArrowheads="1"/>
          </p:cNvSpPr>
          <p:nvPr/>
        </p:nvSpPr>
        <p:spPr bwMode="auto">
          <a:xfrm>
            <a:off x="550863" y="3719513"/>
            <a:ext cx="3071812" cy="3046988"/>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vi-VN" sz="2400" dirty="0">
                <a:latin typeface="Times New Roman" pitchFamily="18" charset="0"/>
                <a:cs typeface="Times New Roman" pitchFamily="18" charset="0"/>
              </a:rPr>
              <a:t>b. Bạn M rất thích đọc sách về các dân tộc, các nền văn hóa trên thế giới nhưng bố mẹ lại yêu cầu dành thời gian để học các môn học chính khóa trong nhà trường. </a:t>
            </a:r>
          </a:p>
        </p:txBody>
      </p:sp>
      <p:sp>
        <p:nvSpPr>
          <p:cNvPr id="71687" name="Rectangle 7"/>
          <p:cNvSpPr>
            <a:spLocks noChangeArrowheads="1"/>
          </p:cNvSpPr>
          <p:nvPr/>
        </p:nvSpPr>
        <p:spPr bwMode="auto">
          <a:xfrm>
            <a:off x="5784850" y="833438"/>
            <a:ext cx="5673725" cy="21113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sz="2200" dirty="0">
                <a:latin typeface="+mj-lt"/>
              </a:rPr>
              <a:t>Theo em, thì sẽ chia sẻ với các bạn về truyền thống dân tộc, những nét đẹp của từng nước trên thế giới qua tranh ảnh sưu tầm hay những câu chuyện từ đó kéo mọi người gần tới nhau hơn. Các bạn thấu hiểu và dần tìm hiểu về đất nước Việt Nam </a:t>
            </a:r>
          </a:p>
        </p:txBody>
      </p:sp>
      <p:sp>
        <p:nvSpPr>
          <p:cNvPr id="71688" name="Rectangle 8"/>
          <p:cNvSpPr>
            <a:spLocks noChangeArrowheads="1"/>
          </p:cNvSpPr>
          <p:nvPr/>
        </p:nvSpPr>
        <p:spPr bwMode="auto">
          <a:xfrm>
            <a:off x="5832475" y="3943301"/>
            <a:ext cx="5765800" cy="230832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sz="2400" dirty="0">
                <a:latin typeface="+mj-lt"/>
              </a:rPr>
              <a:t>Bạn M cần nói cho bố mẹ về việc tìm hiểu và học hỏi về các truyền thống dân tộc từ đó chúng ta học hỏi những nét đẹp riêng từ đó tiếp thu và áp dụng vào các kiến thức thực tế đặc biệt trong các môn học liên quan tới kiến thức về các nước trên thế giới. </a:t>
            </a:r>
          </a:p>
        </p:txBody>
      </p:sp>
    </p:spTree>
    <p:extLst>
      <p:ext uri="{BB962C8B-B14F-4D97-AF65-F5344CB8AC3E}">
        <p14:creationId xmlns:p14="http://schemas.microsoft.com/office/powerpoint/2010/main" val="1018036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animEffect transition="in" filter="blinds(horizontal)">
                                      <p:cBhvr>
                                        <p:cTn id="22" dur="500"/>
                                        <p:tgtEl>
                                          <p:spTgt spid="716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687"/>
                                        </p:tgtEl>
                                        <p:attrNameLst>
                                          <p:attrName>style.visibility</p:attrName>
                                        </p:attrNameLst>
                                      </p:cBhvr>
                                      <p:to>
                                        <p:strVal val="visible"/>
                                      </p:to>
                                    </p:set>
                                    <p:animEffect transition="in" filter="blinds(horizontal)">
                                      <p:cBhvr>
                                        <p:cTn id="32" dur="500"/>
                                        <p:tgtEl>
                                          <p:spTgt spid="716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1688"/>
                                        </p:tgtEl>
                                        <p:attrNameLst>
                                          <p:attrName>style.visibility</p:attrName>
                                        </p:attrNameLst>
                                      </p:cBhvr>
                                      <p:to>
                                        <p:strVal val="visible"/>
                                      </p:to>
                                    </p:set>
                                    <p:animEffect transition="in" filter="blinds(horizontal)">
                                      <p:cBhvr>
                                        <p:cTn id="42" dur="5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3" grpId="0" animBg="1"/>
      <p:bldP spid="24" grpId="0" animBg="1"/>
      <p:bldP spid="71685" grpId="0" animBg="1"/>
      <p:bldP spid="71686" grpId="0" animBg="1"/>
      <p:bldP spid="71687" grpId="0" animBg="1"/>
      <p:bldP spid="716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126" y="0"/>
            <a:ext cx="12997223" cy="59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3"/>
          <p:cNvSpPr txBox="1">
            <a:spLocks noChangeArrowheads="1"/>
          </p:cNvSpPr>
          <p:nvPr/>
        </p:nvSpPr>
        <p:spPr bwMode="auto">
          <a:xfrm>
            <a:off x="1134165" y="2000393"/>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BÀI TẬP VẬN DỤNG</a:t>
            </a:r>
          </a:p>
        </p:txBody>
      </p:sp>
      <p:sp>
        <p:nvSpPr>
          <p:cNvPr id="5" name="TextBox 4">
            <a:extLst>
              <a:ext uri="{FF2B5EF4-FFF2-40B4-BE49-F238E27FC236}">
                <a16:creationId xmlns:a16="http://schemas.microsoft.com/office/drawing/2014/main" id="{B505C5C7-004D-4F1D-8103-9C14AB6639C0}"/>
              </a:ext>
            </a:extLst>
          </p:cNvPr>
          <p:cNvSpPr txBox="1"/>
          <p:nvPr/>
        </p:nvSpPr>
        <p:spPr>
          <a:xfrm>
            <a:off x="1255495" y="2667781"/>
            <a:ext cx="9899374" cy="2191369"/>
          </a:xfrm>
          <a:prstGeom prst="rect">
            <a:avLst/>
          </a:prstGeom>
          <a:noFill/>
        </p:spPr>
        <p:txBody>
          <a:bodyPr wrap="square">
            <a:spAutoFit/>
          </a:bodyPr>
          <a:lstStyle/>
          <a:p>
            <a:pPr>
              <a:lnSpc>
                <a:spcPct val="115000"/>
              </a:lnSpc>
            </a:pPr>
            <a:r>
              <a:rPr lang="en-US" sz="2400" dirty="0" err="1">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Viết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đoạn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khoảng</a:t>
            </a:r>
            <a:r>
              <a:rPr lang="en-US" sz="2400" dirty="0">
                <a:solidFill>
                  <a:srgbClr val="0000FF"/>
                </a:solidFill>
                <a:latin typeface="Times New Roman" pitchFamily="18" charset="0"/>
                <a:cs typeface="Times New Roman" pitchFamily="18" charset="0"/>
              </a:rPr>
              <a:t> 20 </a:t>
            </a:r>
            <a:r>
              <a:rPr lang="en-US" sz="2400" dirty="0" err="1">
                <a:solidFill>
                  <a:srgbClr val="0000FF"/>
                </a:solidFill>
                <a:latin typeface="Times New Roman" pitchFamily="18" charset="0"/>
                <a:cs typeface="Times New Roman" pitchFamily="18" charset="0"/>
              </a:rPr>
              <a:t>dòng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giới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thiệu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nét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đặc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sắc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tộc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thế</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giới</a:t>
            </a:r>
            <a:r>
              <a:rPr lang="en-US" sz="2400" dirty="0">
                <a:solidFill>
                  <a:srgbClr val="0000FF"/>
                </a:solidFill>
                <a:latin typeface="Times New Roman" pitchFamily="18" charset="0"/>
                <a:cs typeface="Times New Roman" pitchFamily="18" charset="0"/>
              </a:rPr>
              <a:t>,</a:t>
            </a:r>
            <a:endParaRPr lang="vi-VN" sz="2400" dirty="0">
              <a:solidFill>
                <a:srgbClr val="0000FF"/>
              </a:solidFill>
              <a:latin typeface="Times New Roman" pitchFamily="18" charset="0"/>
              <a:cs typeface="Times New Roman" pitchFamily="18" charset="0"/>
            </a:endParaRPr>
          </a:p>
          <a:p>
            <a:r>
              <a:rPr lang="en-US" sz="2400" dirty="0">
                <a:solidFill>
                  <a:srgbClr val="00B050"/>
                </a:solidFill>
                <a:latin typeface="Times New Roman" pitchFamily="18" charset="0"/>
                <a:cs typeface="Times New Roman" pitchFamily="18" charset="0"/>
              </a:rPr>
              <a:t>+</a:t>
            </a:r>
            <a:r>
              <a:rPr lang="en-US" sz="2400" dirty="0" err="1">
                <a:solidFill>
                  <a:srgbClr val="00B050"/>
                </a:solidFill>
                <a:latin typeface="Times New Roman" pitchFamily="18" charset="0"/>
                <a:cs typeface="Times New Roman" pitchFamily="18" charset="0"/>
              </a:rPr>
              <a:t>Vẽ</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lại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Một</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kỳ</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quan</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thế</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giới</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mà</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em</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yêu</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thích</a:t>
            </a:r>
            <a:r>
              <a:rPr lang="en-US" sz="2400" dirty="0">
                <a:solidFill>
                  <a:srgbClr val="00B050"/>
                </a:solidFill>
                <a:latin typeface="Times New Roman" pitchFamily="18" charset="0"/>
                <a:cs typeface="Times New Roman" pitchFamily="18" charset="0"/>
              </a:rPr>
              <a:t>:</a:t>
            </a:r>
            <a:endParaRPr lang="vi-VN" sz="2400" dirty="0">
              <a:solidFill>
                <a:srgbClr val="00B050"/>
              </a:solidFill>
              <a:latin typeface="Times New Roman" pitchFamily="18" charset="0"/>
              <a:cs typeface="Times New Roman" pitchFamily="18" charset="0"/>
            </a:endParaRPr>
          </a:p>
          <a:p>
            <a:pPr>
              <a:lnSpc>
                <a:spcPct val="115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826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1311965" y="936201"/>
            <a:ext cx="10390807" cy="3861283"/>
            <a:chOff x="6444239" y="276025"/>
            <a:chExt cx="5585815" cy="5070975"/>
          </a:xfrm>
        </p:grpSpPr>
        <p:sp>
          <p:nvSpPr>
            <p:cNvPr id="14" name="TextBox 14"/>
            <p:cNvSpPr txBox="1">
              <a:spLocks noChangeArrowheads="1"/>
            </p:cNvSpPr>
            <p:nvPr/>
          </p:nvSpPr>
          <p:spPr bwMode="auto">
            <a:xfrm>
              <a:off x="6693727" y="587092"/>
              <a:ext cx="5241022" cy="48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20000"/>
                </a:lnSpc>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HƯỚNG DẪN VỀ NHÀ</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6810712" y="1011124"/>
              <a:ext cx="5219342" cy="41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None/>
                <a:defRPr/>
              </a:pPr>
              <a:endParaRPr lang="en-US"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6444239" y="276025"/>
              <a:ext cx="5558036" cy="5070975"/>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0000"/>
                </a:solidFill>
              </a:endParaRPr>
            </a:p>
          </p:txBody>
        </p:sp>
      </p:grpSp>
      <p:sp>
        <p:nvSpPr>
          <p:cNvPr id="19" name="TextBox 18">
            <a:extLst>
              <a:ext uri="{FF2B5EF4-FFF2-40B4-BE49-F238E27FC236}">
                <a16:creationId xmlns:a16="http://schemas.microsoft.com/office/drawing/2014/main" id="{018AB666-C057-1C8F-EA67-D2575EC6D8BE}"/>
              </a:ext>
            </a:extLst>
          </p:cNvPr>
          <p:cNvSpPr txBox="1"/>
          <p:nvPr/>
        </p:nvSpPr>
        <p:spPr>
          <a:xfrm>
            <a:off x="1821407" y="1864370"/>
            <a:ext cx="9058628" cy="1384995"/>
          </a:xfrm>
          <a:prstGeom prst="rect">
            <a:avLst/>
          </a:prstGeom>
          <a:noFill/>
        </p:spPr>
        <p:txBody>
          <a:bodyPr wrap="square">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Hoàn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đoạn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văn</a:t>
            </a:r>
            <a:endParaRPr lang="vi-VN" sz="2800" dirty="0">
              <a:solidFill>
                <a:srgbClr val="FF00FF"/>
              </a:solidFill>
              <a:latin typeface="Times New Roman" pitchFamily="18" charset="0"/>
              <a:cs typeface="Times New Roman" pitchFamily="18" charset="0"/>
            </a:endParaRPr>
          </a:p>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Tìm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hiểu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nội</a:t>
            </a:r>
            <a:r>
              <a:rPr lang="en-US" sz="2800" dirty="0">
                <a:solidFill>
                  <a:srgbClr val="FF00FF"/>
                </a:solidFill>
                <a:latin typeface="Times New Roman" pitchFamily="18" charset="0"/>
                <a:cs typeface="Times New Roman" pitchFamily="18" charset="0"/>
              </a:rPr>
              <a:t> dung </a:t>
            </a:r>
            <a:r>
              <a:rPr lang="en-US" sz="2800" dirty="0" err="1">
                <a:solidFill>
                  <a:srgbClr val="FF00FF"/>
                </a:solidFill>
                <a:latin typeface="Times New Roman" pitchFamily="18" charset="0"/>
                <a:cs typeface="Times New Roman" pitchFamily="18" charset="0"/>
              </a:rPr>
              <a:t>phần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khám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mục</a:t>
            </a:r>
            <a:r>
              <a:rPr lang="en-US" sz="2800" dirty="0">
                <a:solidFill>
                  <a:srgbClr val="FF00FF"/>
                </a:solidFill>
                <a:latin typeface="Times New Roman" pitchFamily="18" charset="0"/>
                <a:cs typeface="Times New Roman" pitchFamily="18" charset="0"/>
              </a:rPr>
              <a:t> 3. </a:t>
            </a:r>
            <a:r>
              <a:rPr lang="en-US" sz="2800" dirty="0" err="1">
                <a:solidFill>
                  <a:srgbClr val="FF00FF"/>
                </a:solidFill>
                <a:latin typeface="Times New Roman" pitchFamily="18" charset="0"/>
                <a:cs typeface="Times New Roman" pitchFamily="18" charset="0"/>
              </a:rPr>
              <a:t>Hoàn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thành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phiếu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tập</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57142397"/>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 name="TextBox 1">
            <a:extLst>
              <a:ext uri="{FF2B5EF4-FFF2-40B4-BE49-F238E27FC236}">
                <a16:creationId xmlns:a16="http://schemas.microsoft.com/office/drawing/2014/main" id="{56113E25-6D32-B32E-9D18-A04FBE630546}"/>
              </a:ext>
            </a:extLst>
          </p:cNvPr>
          <p:cNvSpPr txBox="1"/>
          <p:nvPr/>
        </p:nvSpPr>
        <p:spPr>
          <a:xfrm>
            <a:off x="641180" y="399290"/>
            <a:ext cx="10909640" cy="711054"/>
          </a:xfrm>
          <a:prstGeom prst="rect">
            <a:avLst/>
          </a:prstGeom>
        </p:spPr>
        <p:txBody>
          <a:bodyPr vert="horz" lIns="91434" tIns="45718" rIns="91434" bIns="45718" rtlCol="0" anchor="ctr">
            <a:normAutofit/>
          </a:bodyPr>
          <a:lstStyle/>
          <a:p>
            <a:pPr algn="ctr">
              <a:lnSpc>
                <a:spcPct val="90000"/>
              </a:lnSpc>
              <a:spcBef>
                <a:spcPct val="0"/>
              </a:spcBef>
              <a:spcAft>
                <a:spcPts val="600"/>
              </a:spcAft>
            </a:pPr>
            <a:r>
              <a:rPr lang="en-US" sz="4000" dirty="0">
                <a:latin typeface="Times New Roman" pitchFamily="18" charset="0"/>
                <a:ea typeface="+mj-ea"/>
                <a:cs typeface="Times New Roman" pitchFamily="18" charset="0"/>
              </a:rPr>
              <a:t>PHIẾU HỌC TẬP</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3" y="1733455"/>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graphicFrame>
        <p:nvGraphicFramePr>
          <p:cNvPr id="5" name="Table 5">
            <a:extLst>
              <a:ext uri="{FF2B5EF4-FFF2-40B4-BE49-F238E27FC236}">
                <a16:creationId xmlns:a16="http://schemas.microsoft.com/office/drawing/2014/main" id="{65EED9A3-CCC2-5707-3DAE-D1DC23E5D384}"/>
              </a:ext>
            </a:extLst>
          </p:cNvPr>
          <p:cNvGraphicFramePr>
            <a:graphicFrameLocks noGrp="1"/>
          </p:cNvGraphicFramePr>
          <p:nvPr>
            <p:extLst>
              <p:ext uri="{D42A27DB-BD31-4B8C-83A1-F6EECF244321}">
                <p14:modId xmlns:p14="http://schemas.microsoft.com/office/powerpoint/2010/main" val="1972999407"/>
              </p:ext>
            </p:extLst>
          </p:nvPr>
        </p:nvGraphicFramePr>
        <p:xfrm>
          <a:off x="104503" y="1959429"/>
          <a:ext cx="11874137" cy="3289628"/>
        </p:xfrm>
        <a:graphic>
          <a:graphicData uri="http://schemas.openxmlformats.org/drawingml/2006/table">
            <a:tbl>
              <a:tblPr firstRow="1" bandRow="1">
                <a:tableStyleId>{69CF1AB2-1976-4502-BF36-3FF5EA218861}</a:tableStyleId>
              </a:tblPr>
              <a:tblGrid>
                <a:gridCol w="3798600">
                  <a:extLst>
                    <a:ext uri="{9D8B030D-6E8A-4147-A177-3AD203B41FA5}">
                      <a16:colId xmlns:a16="http://schemas.microsoft.com/office/drawing/2014/main" val="4058588192"/>
                    </a:ext>
                  </a:extLst>
                </a:gridCol>
                <a:gridCol w="8075537">
                  <a:extLst>
                    <a:ext uri="{9D8B030D-6E8A-4147-A177-3AD203B41FA5}">
                      <a16:colId xmlns:a16="http://schemas.microsoft.com/office/drawing/2014/main" val="1044119692"/>
                    </a:ext>
                  </a:extLst>
                </a:gridCol>
              </a:tblGrid>
              <a:tr h="1308496">
                <a:tc>
                  <a:txBody>
                    <a:bodyPr/>
                    <a:lstStyle/>
                    <a:p>
                      <a:pPr algn="ctr">
                        <a:lnSpc>
                          <a:spcPct val="300000"/>
                        </a:lnSpc>
                      </a:pPr>
                      <a:r>
                        <a:rPr lang="en-US" sz="2700" dirty="0" err="1">
                          <a:solidFill>
                            <a:srgbClr val="FF0000"/>
                          </a:solidFill>
                          <a:latin typeface="Times New Roman" panose="02020603050405020304" pitchFamily="18" charset="0"/>
                          <a:cs typeface="Times New Roman" panose="02020603050405020304" pitchFamily="18" charset="0"/>
                        </a:rPr>
                        <a:t>Câu</a:t>
                      </a:r>
                      <a:r>
                        <a:rPr lang="en-US" sz="2700" baseline="0" dirty="0">
                          <a:solidFill>
                            <a:srgbClr val="FF0000"/>
                          </a:solidFill>
                          <a:latin typeface="Times New Roman" panose="02020603050405020304" pitchFamily="18" charset="0"/>
                          <a:cs typeface="Times New Roman" panose="02020603050405020304" pitchFamily="18" charset="0"/>
                        </a:rPr>
                        <a:t> </a:t>
                      </a:r>
                      <a:r>
                        <a:rPr lang="en-US" sz="2700" baseline="0" dirty="0" err="1">
                          <a:solidFill>
                            <a:srgbClr val="FF0000"/>
                          </a:solidFill>
                          <a:latin typeface="Times New Roman" panose="02020603050405020304" pitchFamily="18" charset="0"/>
                          <a:cs typeface="Times New Roman" panose="02020603050405020304" pitchFamily="18" charset="0"/>
                        </a:rPr>
                        <a:t>hỏi</a:t>
                      </a:r>
                      <a:endParaRPr lang="en-US" sz="2700" dirty="0">
                        <a:solidFill>
                          <a:srgbClr val="FF0000"/>
                        </a:solidFill>
                        <a:latin typeface="Times New Roman" panose="02020603050405020304" pitchFamily="18" charset="0"/>
                        <a:cs typeface="Times New Roman" panose="02020603050405020304" pitchFamily="18" charset="0"/>
                      </a:endParaRPr>
                    </a:p>
                  </a:txBody>
                  <a:tcPr marL="132576" marR="132576" marT="66288" marB="66288" anchor="ctr"/>
                </a:tc>
                <a:tc>
                  <a:txBody>
                    <a:bodyPr/>
                    <a:lstStyle/>
                    <a:p>
                      <a:pPr algn="ctr">
                        <a:lnSpc>
                          <a:spcPct val="300000"/>
                        </a:lnSpc>
                      </a:pPr>
                      <a:r>
                        <a:rPr lang="en-US" sz="2700" dirty="0" err="1">
                          <a:solidFill>
                            <a:srgbClr val="FF0000"/>
                          </a:solidFill>
                          <a:latin typeface="Times New Roman" panose="02020603050405020304" pitchFamily="18" charset="0"/>
                          <a:cs typeface="Times New Roman" panose="02020603050405020304" pitchFamily="18" charset="0"/>
                        </a:rPr>
                        <a:t>Trả</a:t>
                      </a:r>
                      <a:r>
                        <a:rPr lang="en-US" sz="2700" baseline="0" dirty="0">
                          <a:solidFill>
                            <a:srgbClr val="FF0000"/>
                          </a:solidFill>
                          <a:latin typeface="Times New Roman" panose="02020603050405020304" pitchFamily="18" charset="0"/>
                          <a:cs typeface="Times New Roman" panose="02020603050405020304" pitchFamily="18" charset="0"/>
                        </a:rPr>
                        <a:t> </a:t>
                      </a:r>
                      <a:r>
                        <a:rPr lang="en-US" sz="2700" baseline="0" dirty="0" err="1">
                          <a:solidFill>
                            <a:srgbClr val="FF0000"/>
                          </a:solidFill>
                          <a:latin typeface="Times New Roman" panose="02020603050405020304" pitchFamily="18" charset="0"/>
                          <a:cs typeface="Times New Roman" panose="02020603050405020304" pitchFamily="18" charset="0"/>
                        </a:rPr>
                        <a:t>lời</a:t>
                      </a:r>
                      <a:endParaRPr lang="en-US" sz="2700" dirty="0">
                        <a:solidFill>
                          <a:srgbClr val="FF0000"/>
                        </a:solidFill>
                        <a:latin typeface="Times New Roman" panose="02020603050405020304" pitchFamily="18" charset="0"/>
                        <a:cs typeface="Times New Roman" panose="02020603050405020304" pitchFamily="18" charset="0"/>
                      </a:endParaRPr>
                    </a:p>
                  </a:txBody>
                  <a:tcPr marL="132576" marR="132576" marT="66288" marB="66288" anchor="ctr"/>
                </a:tc>
                <a:extLst>
                  <a:ext uri="{0D108BD9-81ED-4DB2-BD59-A6C34878D82A}">
                    <a16:rowId xmlns:a16="http://schemas.microsoft.com/office/drawing/2014/main" val="3462417324"/>
                  </a:ext>
                </a:extLst>
              </a:tr>
              <a:tr h="1981132">
                <a:tc>
                  <a:txBody>
                    <a:bodyPr/>
                    <a:lstStyle/>
                    <a:p>
                      <a:pPr marL="0" indent="0">
                        <a:buNone/>
                      </a:pPr>
                      <a:r>
                        <a:rPr lang="en-US" sz="28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Hãy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một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số</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việc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cần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thái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tôn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trọng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sự</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của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dân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tộc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nền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hóa</a:t>
                      </a:r>
                      <a:r>
                        <a:rPr lang="en-US" sz="2400" baseline="0" dirty="0">
                          <a:latin typeface="Times New Roman" panose="02020603050405020304" pitchFamily="18" charset="0"/>
                          <a:cs typeface="Times New Roman" panose="02020603050405020304" pitchFamily="18" charset="0"/>
                        </a:rPr>
                        <a:t>.    </a:t>
                      </a:r>
                    </a:p>
                  </a:txBody>
                  <a:tcPr marL="132576" marR="132576" marT="66288" marB="66288" anchor="ctr"/>
                </a:tc>
                <a:tc>
                  <a:txBody>
                    <a:bodyPr/>
                    <a:lstStyle/>
                    <a:p>
                      <a:pPr>
                        <a:lnSpc>
                          <a:spcPct val="300000"/>
                        </a:lnSpc>
                      </a:pPr>
                      <a:endParaRPr lang="en-US" sz="2700" dirty="0">
                        <a:latin typeface="Times New Roman" panose="02020603050405020304" pitchFamily="18" charset="0"/>
                        <a:cs typeface="Times New Roman" panose="02020603050405020304" pitchFamily="18" charset="0"/>
                      </a:endParaRPr>
                    </a:p>
                  </a:txBody>
                  <a:tcPr marL="132576" marR="132576" marT="66288" marB="66288" anchor="ctr"/>
                </a:tc>
                <a:extLst>
                  <a:ext uri="{0D108BD9-81ED-4DB2-BD59-A6C34878D82A}">
                    <a16:rowId xmlns:a16="http://schemas.microsoft.com/office/drawing/2014/main" val="1622150605"/>
                  </a:ext>
                </a:extLst>
              </a:tr>
            </a:tbl>
          </a:graphicData>
        </a:graphic>
      </p:graphicFrame>
      <p:sp>
        <p:nvSpPr>
          <p:cNvPr id="3" name="TextBox 2"/>
          <p:cNvSpPr txBox="1"/>
          <p:nvPr/>
        </p:nvSpPr>
        <p:spPr>
          <a:xfrm>
            <a:off x="509452" y="1110344"/>
            <a:ext cx="11326234"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48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3799" y="1917003"/>
            <a:ext cx="3903784" cy="369332"/>
          </a:xfrm>
          <a:prstGeom prst="rect">
            <a:avLst/>
          </a:prstGeom>
          <a:noFill/>
        </p:spPr>
        <p:txBody>
          <a:bodyPr wrap="square" rtlCol="0">
            <a:spAutoFit/>
          </a:bodyPr>
          <a:lstStyle/>
          <a:p>
            <a:r>
              <a:rPr lang="en-US" dirty="0" err="1">
                <a:hlinkClick r:id="rId2" action="ppaction://hlinkfile"/>
              </a:rPr>
              <a:t>Chào</a:t>
            </a:r>
            <a:r>
              <a:rPr lang="en-US" dirty="0">
                <a:hlinkClick r:id="rId2" action="ppaction://hlinkfile"/>
              </a:rPr>
              <a:t> </a:t>
            </a:r>
            <a:r>
              <a:rPr lang="en-US" dirty="0" err="1">
                <a:hlinkClick r:id="rId2" action="ppaction://hlinkfile"/>
              </a:rPr>
              <a:t>việt</a:t>
            </a:r>
            <a:r>
              <a:rPr lang="en-US" dirty="0">
                <a:hlinkClick r:id="rId2" action="ppaction://hlinkfile"/>
              </a:rPr>
              <a:t> </a:t>
            </a:r>
            <a:r>
              <a:rPr lang="en-US" dirty="0" err="1">
                <a:hlinkClick r:id="rId2" action="ppaction://hlinkfile"/>
              </a:rPr>
              <a:t>nam</a:t>
            </a:r>
            <a:r>
              <a:rPr lang="en-US" dirty="0"/>
              <a:t>.</a:t>
            </a:r>
            <a:endParaRPr lang="vi-VN" dirty="0"/>
          </a:p>
        </p:txBody>
      </p:sp>
    </p:spTree>
    <p:extLst>
      <p:ext uri="{BB962C8B-B14F-4D97-AF65-F5344CB8AC3E}">
        <p14:creationId xmlns:p14="http://schemas.microsoft.com/office/powerpoint/2010/main" val="1039578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6"/>
          <p:cNvGrpSpPr>
            <a:grpSpLocks/>
          </p:cNvGrpSpPr>
          <p:nvPr/>
        </p:nvGrpSpPr>
        <p:grpSpPr bwMode="auto">
          <a:xfrm>
            <a:off x="998539" y="411165"/>
            <a:ext cx="9423400" cy="4910137"/>
            <a:chOff x="-166977" y="0"/>
            <a:chExt cx="8523798" cy="5698029"/>
          </a:xfrm>
        </p:grpSpPr>
        <p:pic>
          <p:nvPicPr>
            <p:cNvPr id="37894" name="Google Shape;164;p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5285" t="10429" r="46645" b="11189"/>
            <a:stretch>
              <a:fillRect/>
            </a:stretch>
          </p:blipFill>
          <p:spPr bwMode="auto">
            <a:xfrm>
              <a:off x="-166977" y="0"/>
              <a:ext cx="8523798" cy="569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Google Shape;165;p9"/>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l="18974" t="9789" r="12466"/>
            <a:stretch>
              <a:fillRect/>
            </a:stretch>
          </p:blipFill>
          <p:spPr bwMode="auto">
            <a:xfrm>
              <a:off x="3295278" y="4015409"/>
              <a:ext cx="2947731" cy="167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89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6338" y="2481265"/>
            <a:ext cx="3852863"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5" y="3648077"/>
            <a:ext cx="25876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5"/>
          <p:cNvSpPr txBox="1">
            <a:spLocks noChangeArrowheads="1"/>
          </p:cNvSpPr>
          <p:nvPr/>
        </p:nvSpPr>
        <p:spPr bwMode="auto">
          <a:xfrm>
            <a:off x="2398713" y="1550990"/>
            <a:ext cx="7315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zh-CN" sz="6600" b="1" dirty="0">
                <a:solidFill>
                  <a:srgbClr val="FF0000"/>
                </a:solidFill>
                <a:latin typeface="Times New Roman" panose="02020603050405020304" pitchFamily="18" charset="0"/>
                <a:ea typeface="华康海报体W12"/>
                <a:cs typeface="Times New Roman" panose="02020603050405020304" pitchFamily="18" charset="0"/>
              </a:rPr>
              <a:t>Xin </a:t>
            </a:r>
            <a:r>
              <a:rPr lang="en-US" altLang="zh-CN" sz="6600" b="1" dirty="0" err="1">
                <a:solidFill>
                  <a:srgbClr val="FF0000"/>
                </a:solidFill>
                <a:latin typeface="Times New Roman" panose="02020603050405020304" pitchFamily="18" charset="0"/>
                <a:ea typeface="华康海报体W12"/>
                <a:cs typeface="Times New Roman" panose="02020603050405020304" pitchFamily="18" charset="0"/>
              </a:rPr>
              <a:t>chào</a:t>
            </a:r>
            <a:r>
              <a:rPr lang="en-US" altLang="zh-CN" sz="6600" b="1" dirty="0">
                <a:solidFill>
                  <a:srgbClr val="FF0000"/>
                </a:solidFill>
                <a:latin typeface="Times New Roman" panose="02020603050405020304" pitchFamily="18" charset="0"/>
                <a:ea typeface="华康海报体W12"/>
                <a:cs typeface="Times New Roman" panose="02020603050405020304" pitchFamily="18" charset="0"/>
              </a:rPr>
              <a:t> </a:t>
            </a:r>
          </a:p>
          <a:p>
            <a:pPr algn="ctr">
              <a:lnSpc>
                <a:spcPct val="100000"/>
              </a:lnSpc>
              <a:spcBef>
                <a:spcPct val="0"/>
              </a:spcBef>
              <a:buFontTx/>
              <a:buNone/>
            </a:pPr>
            <a:r>
              <a:rPr lang="en-US" altLang="zh-CN" sz="6600" b="1" dirty="0" err="1">
                <a:solidFill>
                  <a:srgbClr val="FF0000"/>
                </a:solidFill>
                <a:latin typeface="Times New Roman" panose="02020603050405020304" pitchFamily="18" charset="0"/>
                <a:ea typeface="华康海报体W12"/>
                <a:cs typeface="Times New Roman" panose="02020603050405020304" pitchFamily="18" charset="0"/>
              </a:rPr>
              <a:t>và</a:t>
            </a:r>
            <a:r>
              <a:rPr lang="en-US" altLang="zh-CN" sz="6600" b="1" dirty="0">
                <a:solidFill>
                  <a:srgbClr val="FF0000"/>
                </a:solidFill>
                <a:latin typeface="Times New Roman" panose="02020603050405020304" pitchFamily="18" charset="0"/>
                <a:ea typeface="华康海报体W1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a:cs typeface="Times New Roman" panose="02020603050405020304" pitchFamily="18" charset="0"/>
              </a:rPr>
              <a:t>hẹn</a:t>
            </a:r>
            <a:r>
              <a:rPr lang="en-US" altLang="zh-CN" sz="6600" b="1" dirty="0">
                <a:solidFill>
                  <a:srgbClr val="FF0000"/>
                </a:solidFill>
                <a:latin typeface="Times New Roman" panose="02020603050405020304" pitchFamily="18" charset="0"/>
                <a:ea typeface="华康海报体W1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a:cs typeface="Times New Roman" panose="02020603050405020304" pitchFamily="18" charset="0"/>
              </a:rPr>
              <a:t>gặp</a:t>
            </a:r>
            <a:r>
              <a:rPr lang="en-US" altLang="zh-CN" sz="6600" b="1" dirty="0">
                <a:solidFill>
                  <a:srgbClr val="FF0000"/>
                </a:solidFill>
                <a:latin typeface="Times New Roman" panose="02020603050405020304" pitchFamily="18" charset="0"/>
                <a:ea typeface="华康海报体W1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a:cs typeface="Times New Roman" panose="02020603050405020304" pitchFamily="18" charset="0"/>
              </a:rPr>
              <a:t>lại</a:t>
            </a:r>
            <a:r>
              <a:rPr lang="en-US" altLang="zh-CN" sz="6600" b="1" dirty="0">
                <a:solidFill>
                  <a:srgbClr val="FF0000"/>
                </a:solidFill>
                <a:latin typeface="Times New Roman" panose="02020603050405020304" pitchFamily="18" charset="0"/>
                <a:ea typeface="华康海报体W12"/>
                <a:cs typeface="Times New Roman" panose="02020603050405020304" pitchFamily="18" charset="0"/>
              </a:rPr>
              <a:t>!</a:t>
            </a:r>
            <a:endParaRPr lang="zh-CN" altLang="en-US" sz="6600" b="1" dirty="0">
              <a:solidFill>
                <a:srgbClr val="FF0000"/>
              </a:solidFill>
              <a:latin typeface="Times New Roman" panose="02020603050405020304" pitchFamily="18" charset="0"/>
              <a:ea typeface="华康海报体W12"/>
              <a:cs typeface="Times New Roman" panose="02020603050405020304" pitchFamily="18" charset="0"/>
            </a:endParaRPr>
          </a:p>
        </p:txBody>
      </p:sp>
    </p:spTree>
    <p:extLst>
      <p:ext uri="{BB962C8B-B14F-4D97-AF65-F5344CB8AC3E}">
        <p14:creationId xmlns:p14="http://schemas.microsoft.com/office/powerpoint/2010/main" val="866892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73D462-EEC7-9464-FEEC-0104CC1E2C34}"/>
              </a:ext>
            </a:extLst>
          </p:cNvPr>
          <p:cNvSpPr>
            <a:spLocks noGrp="1"/>
          </p:cNvSpPr>
          <p:nvPr>
            <p:ph type="ctrTitle"/>
          </p:nvPr>
        </p:nvSpPr>
        <p:spPr>
          <a:xfrm>
            <a:off x="1019575" y="200964"/>
            <a:ext cx="10902793" cy="797169"/>
          </a:xfrm>
        </p:spPr>
        <p:style>
          <a:lnRef idx="2">
            <a:schemeClr val="accent2"/>
          </a:lnRef>
          <a:fillRef idx="1">
            <a:schemeClr val="lt1"/>
          </a:fillRef>
          <a:effectRef idx="0">
            <a:schemeClr val="accent2"/>
          </a:effectRef>
          <a:fontRef idx="minor">
            <a:schemeClr val="dk1"/>
          </a:fontRef>
        </p:style>
        <p:txBody>
          <a:bodyPr>
            <a:noAutofit/>
          </a:bodyPr>
          <a:lstStyle/>
          <a:p>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TIẾT 3. BÀI 2: </a:t>
            </a:r>
            <a:r>
              <a:rPr lang="en-US" sz="2800" b="1" dirty="0">
                <a:solidFill>
                  <a:srgbClr val="C00000"/>
                </a:solidFill>
                <a:latin typeface="Times New Roman" pitchFamily="18" charset="0"/>
                <a:cs typeface="Times New Roman" pitchFamily="18" charset="0"/>
              </a:rPr>
              <a:t>TÔN TRỌNG SỰ ĐA DẠNG CỦA CÁC DÂN TỘC</a:t>
            </a:r>
            <a:br>
              <a:rPr lang="vi-VN" sz="2800" dirty="0">
                <a:solidFill>
                  <a:srgbClr val="C00000"/>
                </a:solidFill>
              </a:rPr>
            </a:b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8FCDCCA8-2B57-76EA-0909-3FA3E9EE6965}"/>
              </a:ext>
            </a:extLst>
          </p:cNvPr>
          <p:cNvSpPr/>
          <p:nvPr/>
        </p:nvSpPr>
        <p:spPr>
          <a:xfrm>
            <a:off x="364056" y="1348272"/>
            <a:ext cx="1170531" cy="1672187"/>
          </a:xfrm>
          <a:custGeom>
            <a:avLst/>
            <a:gdLst>
              <a:gd name="connsiteX0" fmla="*/ 0 w 1672187"/>
              <a:gd name="connsiteY0" fmla="*/ 0 h 1170531"/>
              <a:gd name="connsiteX1" fmla="*/ 1086922 w 1672187"/>
              <a:gd name="connsiteY1" fmla="*/ 0 h 1170531"/>
              <a:gd name="connsiteX2" fmla="*/ 1672187 w 1672187"/>
              <a:gd name="connsiteY2" fmla="*/ 585266 h 1170531"/>
              <a:gd name="connsiteX3" fmla="*/ 1086922 w 1672187"/>
              <a:gd name="connsiteY3" fmla="*/ 1170531 h 1170531"/>
              <a:gd name="connsiteX4" fmla="*/ 0 w 1672187"/>
              <a:gd name="connsiteY4" fmla="*/ 1170531 h 1170531"/>
              <a:gd name="connsiteX5" fmla="*/ 585266 w 1672187"/>
              <a:gd name="connsiteY5" fmla="*/ 585266 h 1170531"/>
              <a:gd name="connsiteX6" fmla="*/ 0 w 1672187"/>
              <a:gd name="connsiteY6" fmla="*/ 0 h 11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187" h="1170531">
                <a:moveTo>
                  <a:pt x="1672187" y="0"/>
                </a:moveTo>
                <a:lnTo>
                  <a:pt x="1672187" y="760845"/>
                </a:lnTo>
                <a:lnTo>
                  <a:pt x="836093" y="1170531"/>
                </a:lnTo>
                <a:lnTo>
                  <a:pt x="0" y="760845"/>
                </a:lnTo>
                <a:lnTo>
                  <a:pt x="0" y="0"/>
                </a:lnTo>
                <a:lnTo>
                  <a:pt x="836093" y="409686"/>
                </a:lnTo>
                <a:lnTo>
                  <a:pt x="167218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1" tIns="603046" rIns="17779" bIns="603045"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Tiết</a:t>
            </a:r>
            <a:r>
              <a:rPr lang="en-US" sz="2800" kern="1200" dirty="0">
                <a:latin typeface="Times New Roman" panose="02020603050405020304" pitchFamily="18" charset="0"/>
                <a:cs typeface="Times New Roman" panose="02020603050405020304" pitchFamily="18" charset="0"/>
              </a:rPr>
              <a:t> 1</a:t>
            </a:r>
          </a:p>
        </p:txBody>
      </p:sp>
      <p:sp>
        <p:nvSpPr>
          <p:cNvPr id="12" name="Freeform: Shape 11">
            <a:extLst>
              <a:ext uri="{FF2B5EF4-FFF2-40B4-BE49-F238E27FC236}">
                <a16:creationId xmlns:a16="http://schemas.microsoft.com/office/drawing/2014/main" id="{54714930-C9AF-DFC5-B583-D4F923898E4F}"/>
              </a:ext>
            </a:extLst>
          </p:cNvPr>
          <p:cNvSpPr/>
          <p:nvPr/>
        </p:nvSpPr>
        <p:spPr>
          <a:xfrm>
            <a:off x="1534587" y="1348272"/>
            <a:ext cx="10213084" cy="1113574"/>
          </a:xfrm>
          <a:custGeom>
            <a:avLst/>
            <a:gdLst>
              <a:gd name="connsiteX0" fmla="*/ 185434 w 1112584"/>
              <a:gd name="connsiteY0" fmla="*/ 0 h 10213084"/>
              <a:gd name="connsiteX1" fmla="*/ 927150 w 1112584"/>
              <a:gd name="connsiteY1" fmla="*/ 0 h 10213084"/>
              <a:gd name="connsiteX2" fmla="*/ 1112584 w 1112584"/>
              <a:gd name="connsiteY2" fmla="*/ 185434 h 10213084"/>
              <a:gd name="connsiteX3" fmla="*/ 1112584 w 1112584"/>
              <a:gd name="connsiteY3" fmla="*/ 10213084 h 10213084"/>
              <a:gd name="connsiteX4" fmla="*/ 1112584 w 1112584"/>
              <a:gd name="connsiteY4" fmla="*/ 10213084 h 10213084"/>
              <a:gd name="connsiteX5" fmla="*/ 0 w 1112584"/>
              <a:gd name="connsiteY5" fmla="*/ 10213084 h 10213084"/>
              <a:gd name="connsiteX6" fmla="*/ 0 w 1112584"/>
              <a:gd name="connsiteY6" fmla="*/ 10213084 h 10213084"/>
              <a:gd name="connsiteX7" fmla="*/ 0 w 1112584"/>
              <a:gd name="connsiteY7" fmla="*/ 185434 h 10213084"/>
              <a:gd name="connsiteX8" fmla="*/ 185434 w 1112584"/>
              <a:gd name="connsiteY8" fmla="*/ 0 h 1021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584" h="10213084">
                <a:moveTo>
                  <a:pt x="1112584" y="1702214"/>
                </a:moveTo>
                <a:lnTo>
                  <a:pt x="1112584" y="8510870"/>
                </a:lnTo>
                <a:cubicBezTo>
                  <a:pt x="1112584" y="9450971"/>
                  <a:pt x="1103540" y="10213079"/>
                  <a:pt x="1092383" y="10213079"/>
                </a:cubicBezTo>
                <a:lnTo>
                  <a:pt x="0" y="10213079"/>
                </a:lnTo>
                <a:lnTo>
                  <a:pt x="0" y="10213079"/>
                </a:lnTo>
                <a:lnTo>
                  <a:pt x="0" y="5"/>
                </a:lnTo>
                <a:lnTo>
                  <a:pt x="0" y="5"/>
                </a:lnTo>
                <a:lnTo>
                  <a:pt x="1092383" y="5"/>
                </a:lnTo>
                <a:cubicBezTo>
                  <a:pt x="1103540" y="5"/>
                  <a:pt x="1112584" y="762113"/>
                  <a:pt x="1112584" y="1702214"/>
                </a:cubicBezTo>
                <a:close/>
              </a:path>
            </a:pathLst>
          </a:custGeom>
          <a:solidFill>
            <a:srgbClr val="FFFF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9136" tIns="72092" rIns="72092" bIns="72092" numCol="1" spcCol="1270" anchor="ctr" anchorCtr="0">
            <a:noAutofit/>
          </a:bodyPr>
          <a:lstStyle/>
          <a:p>
            <a:pPr marL="285750" lvl="1" indent="-285750" defTabSz="1244600">
              <a:lnSpc>
                <a:spcPct val="90000"/>
              </a:lnSpc>
              <a:spcBef>
                <a:spcPct val="0"/>
              </a:spcBef>
              <a:spcAft>
                <a:spcPct val="15000"/>
              </a:spcAft>
              <a:buFontTx/>
              <a:buChar char="•"/>
            </a:pPr>
            <a:endParaRPr lang="en-US" sz="2800" dirty="0"/>
          </a:p>
          <a:p>
            <a:pPr marL="285750" lvl="1" indent="-285750" defTabSz="1244600">
              <a:lnSpc>
                <a:spcPct val="90000"/>
              </a:lnSpc>
              <a:spcBef>
                <a:spcPct val="0"/>
              </a:spcBef>
              <a:spcAft>
                <a:spcPct val="15000"/>
              </a:spcAft>
              <a:buFontTx/>
              <a:buChar char="•"/>
            </a:pPr>
            <a:r>
              <a:rPr lang="en-US" sz="2800" dirty="0"/>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marL="0" lvl="1" algn="l" defTabSz="1244600">
              <a:lnSpc>
                <a:spcPct val="90000"/>
              </a:lnSpc>
              <a:spcBef>
                <a:spcPct val="0"/>
              </a:spcBef>
              <a:spcAft>
                <a:spcPct val="15000"/>
              </a:spcAft>
            </a:pPr>
            <a:r>
              <a:rPr lang="en-US" sz="2800" kern="1200" dirty="0">
                <a:latin typeface="Times New Roman" panose="02020603050405020304" pitchFamily="18" charset="0"/>
                <a:cs typeface="Times New Roman" panose="02020603050405020304" pitchFamily="18" charset="0"/>
              </a:rPr>
              <a:t> </a:t>
            </a:r>
          </a:p>
        </p:txBody>
      </p:sp>
      <p:sp>
        <p:nvSpPr>
          <p:cNvPr id="13" name="Freeform: Shape 12">
            <a:extLst>
              <a:ext uri="{FF2B5EF4-FFF2-40B4-BE49-F238E27FC236}">
                <a16:creationId xmlns:a16="http://schemas.microsoft.com/office/drawing/2014/main" id="{5BCDF7A4-150D-A143-86DD-CE28FCF1AB60}"/>
              </a:ext>
            </a:extLst>
          </p:cNvPr>
          <p:cNvSpPr/>
          <p:nvPr/>
        </p:nvSpPr>
        <p:spPr>
          <a:xfrm>
            <a:off x="404192" y="3218188"/>
            <a:ext cx="1130395" cy="1672187"/>
          </a:xfrm>
          <a:custGeom>
            <a:avLst/>
            <a:gdLst>
              <a:gd name="connsiteX0" fmla="*/ 0 w 1672187"/>
              <a:gd name="connsiteY0" fmla="*/ 0 h 1170531"/>
              <a:gd name="connsiteX1" fmla="*/ 1086922 w 1672187"/>
              <a:gd name="connsiteY1" fmla="*/ 0 h 1170531"/>
              <a:gd name="connsiteX2" fmla="*/ 1672187 w 1672187"/>
              <a:gd name="connsiteY2" fmla="*/ 585266 h 1170531"/>
              <a:gd name="connsiteX3" fmla="*/ 1086922 w 1672187"/>
              <a:gd name="connsiteY3" fmla="*/ 1170531 h 1170531"/>
              <a:gd name="connsiteX4" fmla="*/ 0 w 1672187"/>
              <a:gd name="connsiteY4" fmla="*/ 1170531 h 1170531"/>
              <a:gd name="connsiteX5" fmla="*/ 585266 w 1672187"/>
              <a:gd name="connsiteY5" fmla="*/ 585266 h 1170531"/>
              <a:gd name="connsiteX6" fmla="*/ 0 w 1672187"/>
              <a:gd name="connsiteY6" fmla="*/ 0 h 11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187" h="1170531">
                <a:moveTo>
                  <a:pt x="1672187" y="0"/>
                </a:moveTo>
                <a:lnTo>
                  <a:pt x="1672187" y="760845"/>
                </a:lnTo>
                <a:lnTo>
                  <a:pt x="836093" y="1170531"/>
                </a:lnTo>
                <a:lnTo>
                  <a:pt x="0" y="760845"/>
                </a:lnTo>
                <a:lnTo>
                  <a:pt x="0" y="0"/>
                </a:lnTo>
                <a:lnTo>
                  <a:pt x="836093" y="409686"/>
                </a:lnTo>
                <a:lnTo>
                  <a:pt x="167218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1" tIns="603046" rIns="17779" bIns="603045"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Tiết</a:t>
            </a:r>
            <a:r>
              <a:rPr lang="en-US" sz="2800" kern="1200" dirty="0">
                <a:latin typeface="Times New Roman" panose="02020603050405020304" pitchFamily="18" charset="0"/>
                <a:cs typeface="Times New Roman" panose="02020603050405020304" pitchFamily="18" charset="0"/>
              </a:rPr>
              <a:t> 2</a:t>
            </a:r>
          </a:p>
        </p:txBody>
      </p:sp>
      <p:sp>
        <p:nvSpPr>
          <p:cNvPr id="14" name="Freeform: Shape 13">
            <a:extLst>
              <a:ext uri="{FF2B5EF4-FFF2-40B4-BE49-F238E27FC236}">
                <a16:creationId xmlns:a16="http://schemas.microsoft.com/office/drawing/2014/main" id="{12D02941-6ED1-2AE0-648D-8B261089F42D}"/>
              </a:ext>
            </a:extLst>
          </p:cNvPr>
          <p:cNvSpPr/>
          <p:nvPr/>
        </p:nvSpPr>
        <p:spPr>
          <a:xfrm>
            <a:off x="1534588" y="3218188"/>
            <a:ext cx="10213084" cy="1086922"/>
          </a:xfrm>
          <a:custGeom>
            <a:avLst/>
            <a:gdLst>
              <a:gd name="connsiteX0" fmla="*/ 181157 w 1086922"/>
              <a:gd name="connsiteY0" fmla="*/ 0 h 10213084"/>
              <a:gd name="connsiteX1" fmla="*/ 905765 w 1086922"/>
              <a:gd name="connsiteY1" fmla="*/ 0 h 10213084"/>
              <a:gd name="connsiteX2" fmla="*/ 1086922 w 1086922"/>
              <a:gd name="connsiteY2" fmla="*/ 181157 h 10213084"/>
              <a:gd name="connsiteX3" fmla="*/ 1086922 w 1086922"/>
              <a:gd name="connsiteY3" fmla="*/ 10213084 h 10213084"/>
              <a:gd name="connsiteX4" fmla="*/ 1086922 w 1086922"/>
              <a:gd name="connsiteY4" fmla="*/ 10213084 h 10213084"/>
              <a:gd name="connsiteX5" fmla="*/ 0 w 1086922"/>
              <a:gd name="connsiteY5" fmla="*/ 10213084 h 10213084"/>
              <a:gd name="connsiteX6" fmla="*/ 0 w 1086922"/>
              <a:gd name="connsiteY6" fmla="*/ 10213084 h 10213084"/>
              <a:gd name="connsiteX7" fmla="*/ 0 w 1086922"/>
              <a:gd name="connsiteY7" fmla="*/ 181157 h 10213084"/>
              <a:gd name="connsiteX8" fmla="*/ 181157 w 1086922"/>
              <a:gd name="connsiteY8" fmla="*/ 0 h 1021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922" h="10213084">
                <a:moveTo>
                  <a:pt x="1086922" y="1702215"/>
                </a:moveTo>
                <a:lnTo>
                  <a:pt x="1086922" y="8510869"/>
                </a:lnTo>
                <a:cubicBezTo>
                  <a:pt x="1086922" y="9450971"/>
                  <a:pt x="1078290" y="10213079"/>
                  <a:pt x="1067642" y="10213079"/>
                </a:cubicBezTo>
                <a:lnTo>
                  <a:pt x="0" y="10213079"/>
                </a:lnTo>
                <a:lnTo>
                  <a:pt x="0" y="10213079"/>
                </a:lnTo>
                <a:lnTo>
                  <a:pt x="0" y="5"/>
                </a:lnTo>
                <a:lnTo>
                  <a:pt x="0" y="5"/>
                </a:lnTo>
                <a:lnTo>
                  <a:pt x="1067642" y="5"/>
                </a:lnTo>
                <a:cubicBezTo>
                  <a:pt x="1078290" y="5"/>
                  <a:pt x="1086922" y="762113"/>
                  <a:pt x="1086922" y="1702215"/>
                </a:cubicBezTo>
                <a:close/>
              </a:path>
            </a:pathLst>
          </a:custGeom>
          <a:solidFill>
            <a:srgbClr val="FFC0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9137" tIns="70838" rIns="70838" bIns="70840" numCol="1" spcCol="1270" anchor="ctr" anchorCtr="0">
            <a:noAutofit/>
          </a:bodyPr>
          <a:lstStyle/>
          <a:p>
            <a:pPr marL="285750" lvl="1" indent="-285750" defTabSz="1244600">
              <a:lnSpc>
                <a:spcPct val="90000"/>
              </a:lnSpc>
              <a:spcBef>
                <a:spcPct val="0"/>
              </a:spcBef>
              <a:spcAft>
                <a:spcPct val="15000"/>
              </a:spcAft>
              <a:buFontTx/>
              <a:buChar char="•"/>
            </a:pPr>
            <a:endParaRPr lang="en-US" sz="2800" dirty="0">
              <a:latin typeface="Times New Roman" pitchFamily="18" charset="0"/>
              <a:cs typeface="Times New Roman" pitchFamily="18" charset="0"/>
            </a:endParaRPr>
          </a:p>
          <a:p>
            <a:pPr marL="285750" lvl="1" indent="-285750" defTabSz="1244600">
              <a:lnSpc>
                <a:spcPct val="90000"/>
              </a:lnSpc>
              <a:spcBef>
                <a:spcPct val="0"/>
              </a:spcBef>
              <a:spcAft>
                <a:spcPct val="15000"/>
              </a:spcAft>
              <a:buFontTx/>
              <a:buChar char="•"/>
            </a:pP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endParaRPr lang="vi-VN" sz="2800" dirty="0">
              <a:latin typeface="Times New Roman" pitchFamily="18" charset="0"/>
              <a:cs typeface="Times New Roman" pitchFamily="18" charset="0"/>
            </a:endParaRPr>
          </a:p>
          <a:p>
            <a:pPr marL="0" lvl="1" algn="l" defTabSz="1244600">
              <a:lnSpc>
                <a:spcPct val="90000"/>
              </a:lnSpc>
              <a:spcBef>
                <a:spcPct val="0"/>
              </a:spcBef>
              <a:spcAft>
                <a:spcPct val="15000"/>
              </a:spcAft>
            </a:pP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75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3"/>
                                        </p:tgtEl>
                                        <p:attrNameLst>
                                          <p:attrName>ppt_x</p:attrName>
                                        </p:attrNameLst>
                                      </p:cBhvr>
                                      <p:tavLst>
                                        <p:tav tm="0">
                                          <p:val>
                                            <p:strVal val="ppt_x"/>
                                          </p:val>
                                        </p:tav>
                                        <p:tav tm="100000">
                                          <p:val>
                                            <p:strVal val="ppt_x"/>
                                          </p:val>
                                        </p:tav>
                                      </p:tavLst>
                                    </p:anim>
                                    <p:anim calcmode="lin" valueType="num">
                                      <p:cBhvr additive="base">
                                        <p:cTn id="23" dur="500"/>
                                        <p:tgtEl>
                                          <p:spTgt spid="13"/>
                                        </p:tgtEl>
                                        <p:attrNameLst>
                                          <p:attrName>ppt_y</p:attrName>
                                        </p:attrNameLst>
                                      </p:cBhvr>
                                      <p:tavLst>
                                        <p:tav tm="0">
                                          <p:val>
                                            <p:strVal val="ppt_y"/>
                                          </p:val>
                                        </p:tav>
                                        <p:tav tm="100000">
                                          <p:val>
                                            <p:strVal val="1+ppt_h/2"/>
                                          </p:val>
                                        </p:tav>
                                      </p:tavLst>
                                    </p:anim>
                                    <p:set>
                                      <p:cBhvr>
                                        <p:cTn id="24" dur="1" fill="hold">
                                          <p:stCondLst>
                                            <p:cond delay="499"/>
                                          </p:stCondLst>
                                        </p:cTn>
                                        <p:tgtEl>
                                          <p:spTgt spid="13"/>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14"/>
                                        </p:tgtEl>
                                        <p:attrNameLst>
                                          <p:attrName>ppt_x</p:attrName>
                                        </p:attrNameLst>
                                      </p:cBhvr>
                                      <p:tavLst>
                                        <p:tav tm="0">
                                          <p:val>
                                            <p:strVal val="ppt_x"/>
                                          </p:val>
                                        </p:tav>
                                        <p:tav tm="100000">
                                          <p:val>
                                            <p:strVal val="ppt_x"/>
                                          </p:val>
                                        </p:tav>
                                      </p:tavLst>
                                    </p:anim>
                                    <p:anim calcmode="lin" valueType="num">
                                      <p:cBhvr additive="base">
                                        <p:cTn id="27" dur="500"/>
                                        <p:tgtEl>
                                          <p:spTgt spid="14"/>
                                        </p:tgtEl>
                                        <p:attrNameLst>
                                          <p:attrName>ppt_y</p:attrName>
                                        </p:attrNameLst>
                                      </p:cBhvr>
                                      <p:tavLst>
                                        <p:tav tm="0">
                                          <p:val>
                                            <p:strVal val="ppt_y"/>
                                          </p:val>
                                        </p:tav>
                                        <p:tav tm="100000">
                                          <p:val>
                                            <p:strVal val="1+ppt_h/2"/>
                                          </p:val>
                                        </p:tav>
                                      </p:tavLst>
                                    </p:anim>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5" name="Picture 15" descr="Câu hỏi thường gặp"/>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33327"/>
            <a:ext cx="1501775" cy="1501775"/>
          </a:xfrm>
          <a:prstGeom prst="rect">
            <a:avLst/>
          </a:prstGeom>
          <a:noFill/>
          <a:extLst>
            <a:ext uri="{909E8E84-426E-40DD-AFC4-6F175D3DCCD1}">
              <a14:hiddenFill xmlns:a14="http://schemas.microsoft.com/office/drawing/2010/main">
                <a:solidFill>
                  <a:srgbClr val="FFFFFF"/>
                </a:solidFill>
              </a14:hiddenFill>
            </a:ext>
          </a:extLst>
        </p:spPr>
      </p:pic>
      <p:sp>
        <p:nvSpPr>
          <p:cNvPr id="15376" name="Rectangle 16"/>
          <p:cNvSpPr>
            <a:spLocks noChangeArrowheads="1"/>
          </p:cNvSpPr>
          <p:nvPr/>
        </p:nvSpPr>
        <p:spPr bwMode="auto">
          <a:xfrm>
            <a:off x="1704975" y="1268718"/>
            <a:ext cx="9996488"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a:t>
            </a:r>
            <a:r>
              <a:rPr lang="en-US" sz="2400" dirty="0">
                <a:latin typeface="Times New Roman" pitchFamily="18" charset="0"/>
                <a:cs typeface="Times New Roman" pitchFamily="18" charset="0"/>
              </a:rPr>
              <a:t>, Ni- </a:t>
            </a:r>
            <a:r>
              <a:rPr lang="en-US" sz="2400" dirty="0" err="1">
                <a:latin typeface="Times New Roman" pitchFamily="18" charset="0"/>
                <a:cs typeface="Times New Roman" pitchFamily="18" charset="0"/>
              </a:rPr>
              <a:t>giê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ri</a:t>
            </a:r>
            <a:r>
              <a:rPr lang="en-US" sz="2400" dirty="0">
                <a:latin typeface="Times New Roman" pitchFamily="18" charset="0"/>
                <a:cs typeface="Times New Roman" pitchFamily="18" charset="0"/>
              </a:rPr>
              <a:t>- a ở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graphicFrame>
        <p:nvGraphicFramePr>
          <p:cNvPr id="15379" name="Group 19"/>
          <p:cNvGraphicFramePr>
            <a:graphicFrameLocks noGrp="1"/>
          </p:cNvGraphicFramePr>
          <p:nvPr>
            <p:extLst>
              <p:ext uri="{D42A27DB-BD31-4B8C-83A1-F6EECF244321}">
                <p14:modId xmlns:p14="http://schemas.microsoft.com/office/powerpoint/2010/main" val="2303948615"/>
              </p:ext>
            </p:extLst>
          </p:nvPr>
        </p:nvGraphicFramePr>
        <p:xfrm>
          <a:off x="386861" y="2637691"/>
          <a:ext cx="11577638" cy="2814638"/>
        </p:xfrm>
        <a:graphic>
          <a:graphicData uri="http://schemas.openxmlformats.org/drawingml/2006/table">
            <a:tbl>
              <a:tblPr/>
              <a:tblGrid>
                <a:gridCol w="3859213">
                  <a:extLst>
                    <a:ext uri="{9D8B030D-6E8A-4147-A177-3AD203B41FA5}">
                      <a16:colId xmlns:a16="http://schemas.microsoft.com/office/drawing/2014/main" val="20000"/>
                    </a:ext>
                  </a:extLst>
                </a:gridCol>
                <a:gridCol w="3859212">
                  <a:extLst>
                    <a:ext uri="{9D8B030D-6E8A-4147-A177-3AD203B41FA5}">
                      <a16:colId xmlns:a16="http://schemas.microsoft.com/office/drawing/2014/main" val="20001"/>
                    </a:ext>
                  </a:extLst>
                </a:gridCol>
                <a:gridCol w="3859213">
                  <a:extLst>
                    <a:ext uri="{9D8B030D-6E8A-4147-A177-3AD203B41FA5}">
                      <a16:colId xmlns:a16="http://schemas.microsoft.com/office/drawing/2014/main" val="20002"/>
                    </a:ext>
                  </a:extLst>
                </a:gridCol>
              </a:tblGrid>
              <a:tr h="8461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dirty="0">
                          <a:ln>
                            <a:noFill/>
                          </a:ln>
                          <a:solidFill>
                            <a:schemeClr val="tx1"/>
                          </a:solidFill>
                          <a:effectLst/>
                          <a:latin typeface="Arial "/>
                          <a:cs typeface="Arial" pitchFamily="34" charset="0"/>
                        </a:rPr>
                        <a:t>Ẩm thực</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a:ln>
                            <a:noFill/>
                          </a:ln>
                          <a:solidFill>
                            <a:schemeClr val="tx1"/>
                          </a:solidFill>
                          <a:effectLst/>
                          <a:latin typeface="Arial"/>
                          <a:cs typeface="Times New Roman" pitchFamily="18" charset="0"/>
                        </a:rPr>
                        <a:t> </a:t>
                      </a:r>
                      <a:r>
                        <a:rPr kumimoji="0" lang="vi-VN" sz="2500" b="1" i="0" u="none" strike="noStrike" cap="none" normalizeH="0" baseline="0">
                          <a:ln>
                            <a:noFill/>
                          </a:ln>
                          <a:solidFill>
                            <a:schemeClr val="tx1"/>
                          </a:solidFill>
                          <a:effectLst/>
                          <a:latin typeface="Arial "/>
                          <a:cs typeface="Times New Roman" pitchFamily="18" charset="0"/>
                        </a:rPr>
                        <a:t> </a:t>
                      </a:r>
                      <a:r>
                        <a:rPr kumimoji="0" lang="vi-VN" sz="2500" b="1" i="0" u="none" strike="noStrike" cap="none" normalizeH="0" baseline="0">
                          <a:ln>
                            <a:noFill/>
                          </a:ln>
                          <a:solidFill>
                            <a:schemeClr val="tx1"/>
                          </a:solidFill>
                          <a:effectLst/>
                          <a:latin typeface="Arial "/>
                          <a:cs typeface="Arial" pitchFamily="34" charset="0"/>
                        </a:rPr>
                        <a:t>Trang phục</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a:ln>
                            <a:noFill/>
                          </a:ln>
                          <a:solidFill>
                            <a:schemeClr val="tx1"/>
                          </a:solidFill>
                          <a:effectLst/>
                          <a:latin typeface="Arial"/>
                          <a:cs typeface="Times New Roman" pitchFamily="18" charset="0"/>
                        </a:rPr>
                        <a:t> </a:t>
                      </a:r>
                      <a:r>
                        <a:rPr kumimoji="0" lang="vi-VN" sz="2500" b="1" i="0" u="none" strike="noStrike" cap="none" normalizeH="0" baseline="0">
                          <a:ln>
                            <a:noFill/>
                          </a:ln>
                          <a:solidFill>
                            <a:schemeClr val="tx1"/>
                          </a:solidFill>
                          <a:effectLst/>
                          <a:latin typeface="Arial "/>
                          <a:cs typeface="Times New Roman" pitchFamily="18" charset="0"/>
                        </a:rPr>
                        <a:t> </a:t>
                      </a:r>
                      <a:r>
                        <a:rPr kumimoji="0" lang="vi-VN" sz="2500" b="1" i="0" u="none" strike="noStrike" cap="none" normalizeH="0" baseline="0">
                          <a:ln>
                            <a:noFill/>
                          </a:ln>
                          <a:solidFill>
                            <a:schemeClr val="tx1"/>
                          </a:solidFill>
                          <a:effectLst/>
                          <a:latin typeface="Arial "/>
                          <a:cs typeface="Arial" pitchFamily="34" charset="0"/>
                        </a:rPr>
                        <a:t>Lễ hội</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968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vi-VN" sz="2200" b="0" i="0" u="none" strike="noStrike" cap="none" normalizeH="0" baseline="0">
                        <a:ln>
                          <a:noFill/>
                        </a:ln>
                        <a:solidFill>
                          <a:schemeClr val="tx1"/>
                        </a:solidFill>
                        <a:effectLst/>
                        <a:latin typeface="Arial" pitchFamily="34" charset="0"/>
                        <a:cs typeface="Arial" pitchFamily="34"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vi-VN" sz="2200" b="0" i="0" u="none" strike="noStrike" cap="none" normalizeH="0" baseline="0">
                        <a:ln>
                          <a:noFill/>
                        </a:ln>
                        <a:solidFill>
                          <a:schemeClr val="tx1"/>
                        </a:solidFill>
                        <a:effectLst/>
                        <a:latin typeface="Arial" pitchFamily="34" charset="0"/>
                        <a:cs typeface="Arial" pitchFamily="34"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vi-VN" sz="22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905250" y="347391"/>
            <a:ext cx="8030788" cy="523220"/>
          </a:xfrm>
          <a:prstGeom prst="rect">
            <a:avLst/>
          </a:prstGeom>
        </p:spPr>
        <p:txBody>
          <a:bodyPr wrap="none">
            <a:spAutoFit/>
          </a:bodyPr>
          <a:lstStyle/>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Phiếu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tập</a:t>
            </a:r>
            <a:r>
              <a:rPr lang="en-US" sz="2800">
                <a:solidFill>
                  <a:srgbClr val="FF0000"/>
                </a:solidFill>
                <a:latin typeface="Times New Roman" pitchFamily="18" charset="0"/>
                <a:cs typeface="Times New Roman" pitchFamily="18" charset="0"/>
              </a:rPr>
              <a:t>: 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thông</a:t>
            </a:r>
            <a:r>
              <a:rPr lang="en-US" sz="2800" dirty="0">
                <a:solidFill>
                  <a:srgbClr val="FF0000"/>
                </a:solidFill>
                <a:latin typeface="Times New Roman" pitchFamily="18" charset="0"/>
                <a:cs typeface="Times New Roman" pitchFamily="18" charset="0"/>
              </a:rPr>
              <a:t> tin (SGK </a:t>
            </a:r>
            <a:r>
              <a:rPr lang="en-US" sz="2800" dirty="0" err="1">
                <a:solidFill>
                  <a:srgbClr val="FF0000"/>
                </a:solidFill>
                <a:latin typeface="Times New Roman" pitchFamily="18" charset="0"/>
                <a:cs typeface="Times New Roman" pitchFamily="18" charset="0"/>
              </a:rPr>
              <a:t>trang</a:t>
            </a:r>
            <a:r>
              <a:rPr lang="en-US" sz="2800" dirty="0">
                <a:solidFill>
                  <a:srgbClr val="FF0000"/>
                </a:solidFill>
                <a:latin typeface="Times New Roman" pitchFamily="18" charset="0"/>
                <a:cs typeface="Times New Roman" pitchFamily="18" charset="0"/>
              </a:rPr>
              <a:t> 10,11)</a:t>
            </a:r>
          </a:p>
        </p:txBody>
      </p:sp>
    </p:spTree>
    <p:extLst>
      <p:ext uri="{BB962C8B-B14F-4D97-AF65-F5344CB8AC3E}">
        <p14:creationId xmlns:p14="http://schemas.microsoft.com/office/powerpoint/2010/main" val="3810715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blinds(horizontal)">
                                      <p:cBhvr>
                                        <p:cTn id="7" dur="500"/>
                                        <p:tgtEl>
                                          <p:spTgt spid="15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76"/>
                                        </p:tgtEl>
                                        <p:attrNameLst>
                                          <p:attrName>style.visibility</p:attrName>
                                        </p:attrNameLst>
                                      </p:cBhvr>
                                      <p:to>
                                        <p:strVal val="visible"/>
                                      </p:to>
                                    </p:set>
                                    <p:animEffect transition="in" filter="blinds(horizontal)">
                                      <p:cBhvr>
                                        <p:cTn id="12" dur="500"/>
                                        <p:tgtEl>
                                          <p:spTgt spid="153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79"/>
                                        </p:tgtEl>
                                        <p:attrNameLst>
                                          <p:attrName>style.visibility</p:attrName>
                                        </p:attrNameLst>
                                      </p:cBhvr>
                                      <p:to>
                                        <p:strVal val="visible"/>
                                      </p:to>
                                    </p:set>
                                    <p:animEffect transition="in" filter="blinds(horizontal)">
                                      <p:cBhvr>
                                        <p:cTn id="17"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6" name="Picture 12" descr="Câu hỏi thường gặp"/>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15900"/>
            <a:ext cx="993775" cy="950913"/>
          </a:xfrm>
          <a:prstGeom prst="rect">
            <a:avLst/>
          </a:prstGeom>
          <a:noFill/>
          <a:extLst>
            <a:ext uri="{909E8E84-426E-40DD-AFC4-6F175D3DCCD1}">
              <a14:hiddenFill xmlns:a14="http://schemas.microsoft.com/office/drawing/2010/main">
                <a:solidFill>
                  <a:srgbClr val="FFFFFF"/>
                </a:solidFill>
              </a14:hiddenFill>
            </a:ext>
          </a:extLst>
        </p:spPr>
      </p:pic>
      <p:sp>
        <p:nvSpPr>
          <p:cNvPr id="52237" name="Rectangle 13"/>
          <p:cNvSpPr>
            <a:spLocks noChangeArrowheads="1"/>
          </p:cNvSpPr>
          <p:nvPr/>
        </p:nvSpPr>
        <p:spPr bwMode="auto">
          <a:xfrm>
            <a:off x="1508125" y="661620"/>
            <a:ext cx="10287000" cy="83099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en-US" sz="2400" u="sng" dirty="0">
                <a:solidFill>
                  <a:srgbClr val="FF0000"/>
                </a:solidFill>
                <a:latin typeface="Times New Roman" panose="02020603050405020304" pitchFamily="18" charset="0"/>
                <a:cs typeface="Times New Roman" panose="02020603050405020304" pitchFamily="18" charset="0"/>
              </a:rPr>
              <a:t>Thông tin 1: </a:t>
            </a:r>
            <a:r>
              <a:rPr lang="vi-VN" sz="2400" dirty="0">
                <a:latin typeface="+mj-lt"/>
              </a:rPr>
              <a:t>Em hãy nêu những biểu hiện của sự đa dạng dân tộc và các nền văn hóa của Nhật Bản ( về ẩm thực, trang phục, lễ hội,...</a:t>
            </a:r>
          </a:p>
        </p:txBody>
      </p:sp>
      <p:sp>
        <p:nvSpPr>
          <p:cNvPr id="52238" name="Rectangle 14"/>
          <p:cNvSpPr>
            <a:spLocks noChangeArrowheads="1"/>
          </p:cNvSpPr>
          <p:nvPr/>
        </p:nvSpPr>
        <p:spPr bwMode="auto">
          <a:xfrm>
            <a:off x="203200" y="1536074"/>
            <a:ext cx="11610975" cy="2677656"/>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sz="2400" dirty="0">
                <a:latin typeface="Times New Roman" pitchFamily="18" charset="0"/>
                <a:cs typeface="Times New Roman" pitchFamily="18" charset="0"/>
              </a:rPr>
              <a:t>Nhật Bản thuộc châu Á, là quốc gia hàng đầu thế giới về công nghệ. Người Nhật nổi tiếng với tính kỉ luật, chăm chỉ lao động, trung thành và thượng võ, luôn đúng giờ trong mọi hoàn cảnh. Những đức tính này giúp đất nước Nhật Bản ngày càng vững mạnh hơn. Võ sĩ Sa-mu-rai chính là biểu tượng của những đức tính này. Món ăn truyền thống của Nhật Bản là su-si – món cơm trộn giấm dùng chung với hải sản hoặc tài cũ. Trang phục truyền thống của Nhật Bản là hi mở nó, được mặc trong các dịp lễ hội và những ngày đặc biệt. Đất nước Nhật Bản còn được trc là xứ sở hoa anh đào với lễ hội hoa anh đào rực rỡ </a:t>
            </a:r>
          </a:p>
        </p:txBody>
      </p:sp>
      <p:graphicFrame>
        <p:nvGraphicFramePr>
          <p:cNvPr id="52289" name="Group 65"/>
          <p:cNvGraphicFramePr>
            <a:graphicFrameLocks noGrp="1"/>
          </p:cNvGraphicFramePr>
          <p:nvPr/>
        </p:nvGraphicFramePr>
        <p:xfrm>
          <a:off x="314325" y="4213225"/>
          <a:ext cx="11577638" cy="2106613"/>
        </p:xfrm>
        <a:graphic>
          <a:graphicData uri="http://schemas.openxmlformats.org/drawingml/2006/table">
            <a:tbl>
              <a:tblPr/>
              <a:tblGrid>
                <a:gridCol w="3859213">
                  <a:extLst>
                    <a:ext uri="{9D8B030D-6E8A-4147-A177-3AD203B41FA5}">
                      <a16:colId xmlns:a16="http://schemas.microsoft.com/office/drawing/2014/main" val="20000"/>
                    </a:ext>
                  </a:extLst>
                </a:gridCol>
                <a:gridCol w="3859212">
                  <a:extLst>
                    <a:ext uri="{9D8B030D-6E8A-4147-A177-3AD203B41FA5}">
                      <a16:colId xmlns:a16="http://schemas.microsoft.com/office/drawing/2014/main" val="20001"/>
                    </a:ext>
                  </a:extLst>
                </a:gridCol>
                <a:gridCol w="3859213">
                  <a:extLst>
                    <a:ext uri="{9D8B030D-6E8A-4147-A177-3AD203B41FA5}">
                      <a16:colId xmlns:a16="http://schemas.microsoft.com/office/drawing/2014/main" val="20002"/>
                    </a:ext>
                  </a:extLst>
                </a:gridCol>
              </a:tblGrid>
              <a:tr h="6508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a:ln>
                            <a:noFill/>
                          </a:ln>
                          <a:solidFill>
                            <a:schemeClr val="tx1"/>
                          </a:solidFill>
                          <a:effectLst/>
                          <a:latin typeface="Arial "/>
                          <a:cs typeface="Arial" pitchFamily="34" charset="0"/>
                        </a:rPr>
                        <a:t>Ẩm thực</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a:ln>
                            <a:noFill/>
                          </a:ln>
                          <a:solidFill>
                            <a:schemeClr val="tx1"/>
                          </a:solidFill>
                          <a:effectLst/>
                          <a:latin typeface="Arial"/>
                          <a:cs typeface="Times New Roman" pitchFamily="18" charset="0"/>
                        </a:rPr>
                        <a:t> </a:t>
                      </a:r>
                      <a:r>
                        <a:rPr kumimoji="0" lang="vi-VN" sz="2500" b="1" i="0" u="none" strike="noStrike" cap="none" normalizeH="0" baseline="0">
                          <a:ln>
                            <a:noFill/>
                          </a:ln>
                          <a:solidFill>
                            <a:schemeClr val="tx1"/>
                          </a:solidFill>
                          <a:effectLst/>
                          <a:latin typeface="Arial "/>
                          <a:cs typeface="Times New Roman" pitchFamily="18" charset="0"/>
                        </a:rPr>
                        <a:t> </a:t>
                      </a:r>
                      <a:r>
                        <a:rPr kumimoji="0" lang="vi-VN" sz="2500" b="1" i="0" u="none" strike="noStrike" cap="none" normalizeH="0" baseline="0">
                          <a:ln>
                            <a:noFill/>
                          </a:ln>
                          <a:solidFill>
                            <a:schemeClr val="tx1"/>
                          </a:solidFill>
                          <a:effectLst/>
                          <a:latin typeface="Arial "/>
                          <a:cs typeface="Arial" pitchFamily="34" charset="0"/>
                        </a:rPr>
                        <a:t>Trang phục</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a:ln>
                            <a:noFill/>
                          </a:ln>
                          <a:solidFill>
                            <a:schemeClr val="tx1"/>
                          </a:solidFill>
                          <a:effectLst/>
                          <a:latin typeface="Arial"/>
                          <a:cs typeface="Times New Roman" pitchFamily="18" charset="0"/>
                        </a:rPr>
                        <a:t> </a:t>
                      </a:r>
                      <a:r>
                        <a:rPr kumimoji="0" lang="vi-VN" sz="2500" b="1" i="0" u="none" strike="noStrike" cap="none" normalizeH="0" baseline="0">
                          <a:ln>
                            <a:noFill/>
                          </a:ln>
                          <a:solidFill>
                            <a:schemeClr val="tx1"/>
                          </a:solidFill>
                          <a:effectLst/>
                          <a:latin typeface="Arial "/>
                          <a:cs typeface="Times New Roman" pitchFamily="18" charset="0"/>
                        </a:rPr>
                        <a:t> </a:t>
                      </a:r>
                      <a:r>
                        <a:rPr kumimoji="0" lang="vi-VN" sz="2500" b="1" i="0" u="none" strike="noStrike" cap="none" normalizeH="0" baseline="0">
                          <a:ln>
                            <a:noFill/>
                          </a:ln>
                          <a:solidFill>
                            <a:schemeClr val="tx1"/>
                          </a:solidFill>
                          <a:effectLst/>
                          <a:latin typeface="Arial "/>
                          <a:cs typeface="Arial" pitchFamily="34" charset="0"/>
                        </a:rPr>
                        <a:t>Lễ hội</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4557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200" b="0" i="0" u="none" strike="noStrike" cap="none" normalizeH="0" baseline="0">
                          <a:ln>
                            <a:noFill/>
                          </a:ln>
                          <a:solidFill>
                            <a:schemeClr val="tx1"/>
                          </a:solidFill>
                          <a:effectLst/>
                          <a:latin typeface="Arial"/>
                          <a:cs typeface="Times New Roman" pitchFamily="18" charset="0"/>
                        </a:rPr>
                        <a:t> </a:t>
                      </a:r>
                      <a:r>
                        <a:rPr kumimoji="0" lang="vi-VN" sz="2200" b="0" i="0" u="none" strike="noStrike" cap="none" normalizeH="0" baseline="0">
                          <a:ln>
                            <a:noFill/>
                          </a:ln>
                          <a:solidFill>
                            <a:schemeClr val="tx1"/>
                          </a:solidFill>
                          <a:effectLst/>
                          <a:latin typeface="Arial" pitchFamily="34" charset="0"/>
                          <a:cs typeface="Arial" pitchFamily="34" charset="0"/>
                        </a:rPr>
                        <a:t>Su - si - món cơm trộn giấm dùng chung với hải sản hoặc rau củ </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200" b="0" i="0" u="none" strike="noStrike" cap="none" normalizeH="0" baseline="0">
                          <a:ln>
                            <a:noFill/>
                          </a:ln>
                          <a:solidFill>
                            <a:schemeClr val="tx1"/>
                          </a:solidFill>
                          <a:effectLst/>
                          <a:latin typeface="Arial"/>
                          <a:cs typeface="Times New Roman" pitchFamily="18" charset="0"/>
                        </a:rPr>
                        <a:t> </a:t>
                      </a:r>
                      <a:r>
                        <a:rPr kumimoji="0" lang="vi-VN" sz="2200" b="0" i="0" u="none" strike="noStrike" cap="none" normalizeH="0" baseline="0">
                          <a:ln>
                            <a:noFill/>
                          </a:ln>
                          <a:solidFill>
                            <a:schemeClr val="tx1"/>
                          </a:solidFill>
                          <a:effectLst/>
                          <a:latin typeface="Arial" pitchFamily="34" charset="0"/>
                          <a:cs typeface="Arial" pitchFamily="34" charset="0"/>
                        </a:rPr>
                        <a:t>Ki-mô-nô </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200" b="0" i="0" u="none" strike="noStrike" cap="none" normalizeH="0" baseline="0">
                          <a:ln>
                            <a:noFill/>
                          </a:ln>
                          <a:solidFill>
                            <a:schemeClr val="tx1"/>
                          </a:solidFill>
                          <a:effectLst/>
                          <a:latin typeface="Arial"/>
                          <a:cs typeface="Times New Roman" pitchFamily="18" charset="0"/>
                        </a:rPr>
                        <a:t> </a:t>
                      </a:r>
                      <a:r>
                        <a:rPr kumimoji="0" lang="vi-VN" sz="2200" b="0" i="0" u="none" strike="noStrike" cap="none" normalizeH="0" baseline="0">
                          <a:ln>
                            <a:noFill/>
                          </a:ln>
                          <a:solidFill>
                            <a:schemeClr val="tx1"/>
                          </a:solidFill>
                          <a:effectLst/>
                          <a:latin typeface="Arial" pitchFamily="34" charset="0"/>
                          <a:cs typeface="Arial" pitchFamily="34" charset="0"/>
                        </a:rPr>
                        <a:t>nhiều ngày đặc biệt trong năm - lễ hội đặc sắc lễ hội hoa anh đào </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10" name="Rectangle 9"/>
          <p:cNvSpPr>
            <a:spLocks noChangeArrowheads="1"/>
          </p:cNvSpPr>
          <p:nvPr/>
        </p:nvSpPr>
        <p:spPr bwMode="auto">
          <a:xfrm>
            <a:off x="398463" y="5013325"/>
            <a:ext cx="3627437" cy="1220788"/>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2" name="Rectangle 9"/>
          <p:cNvSpPr>
            <a:spLocks noChangeArrowheads="1"/>
          </p:cNvSpPr>
          <p:nvPr/>
        </p:nvSpPr>
        <p:spPr bwMode="auto">
          <a:xfrm>
            <a:off x="4287838" y="5040313"/>
            <a:ext cx="3627437" cy="1220787"/>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3" name="Rectangle 9"/>
          <p:cNvSpPr>
            <a:spLocks noChangeArrowheads="1"/>
          </p:cNvSpPr>
          <p:nvPr/>
        </p:nvSpPr>
        <p:spPr bwMode="auto">
          <a:xfrm>
            <a:off x="8088313" y="4967288"/>
            <a:ext cx="3627437" cy="1220787"/>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Tree>
    <p:extLst>
      <p:ext uri="{BB962C8B-B14F-4D97-AF65-F5344CB8AC3E}">
        <p14:creationId xmlns:p14="http://schemas.microsoft.com/office/powerpoint/2010/main" val="3919476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âu hỏi thường gặp"/>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15900"/>
            <a:ext cx="993775" cy="950913"/>
          </a:xfrm>
          <a:prstGeom prst="rect">
            <a:avLst/>
          </a:prstGeom>
          <a:noFill/>
          <a:extLst>
            <a:ext uri="{909E8E84-426E-40DD-AFC4-6F175D3DCCD1}">
              <a14:hiddenFill xmlns:a14="http://schemas.microsoft.com/office/drawing/2010/main">
                <a:solidFill>
                  <a:srgbClr val="FFFFFF"/>
                </a:solidFill>
              </a14:hiddenFill>
            </a:ext>
          </a:extLst>
        </p:spPr>
      </p:pic>
      <p:sp>
        <p:nvSpPr>
          <p:cNvPr id="53251" name="Rectangle 3"/>
          <p:cNvSpPr>
            <a:spLocks noChangeArrowheads="1"/>
          </p:cNvSpPr>
          <p:nvPr/>
        </p:nvSpPr>
        <p:spPr bwMode="auto">
          <a:xfrm>
            <a:off x="1508125" y="289352"/>
            <a:ext cx="10287000" cy="83099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en-US" sz="2400" u="sng" dirty="0">
                <a:solidFill>
                  <a:srgbClr val="C00000"/>
                </a:solidFill>
                <a:latin typeface="Times New Roman" panose="02020603050405020304" pitchFamily="18" charset="0"/>
                <a:cs typeface="Times New Roman" panose="02020603050405020304" pitchFamily="18" charset="0"/>
              </a:rPr>
              <a:t>Thông tin 2: </a:t>
            </a:r>
            <a:r>
              <a:rPr lang="vi-VN" sz="2400" dirty="0">
                <a:latin typeface="+mj-lt"/>
              </a:rPr>
              <a:t>Em hãy nêu những biểu hiện của sự đa dạng dân tộc và các nền văn hóa của Nga ( về ẩm thực, trang phục, lễ hội,...</a:t>
            </a:r>
          </a:p>
        </p:txBody>
      </p:sp>
      <p:sp>
        <p:nvSpPr>
          <p:cNvPr id="53252" name="Rectangle 4"/>
          <p:cNvSpPr>
            <a:spLocks noChangeArrowheads="1"/>
          </p:cNvSpPr>
          <p:nvPr/>
        </p:nvSpPr>
        <p:spPr bwMode="auto">
          <a:xfrm>
            <a:off x="254000" y="1122869"/>
            <a:ext cx="11610975" cy="30469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sz="2200" dirty="0"/>
              <a:t> </a:t>
            </a:r>
            <a:r>
              <a:rPr lang="vi-VN" sz="2400" dirty="0">
                <a:latin typeface="Times New Roman" pitchFamily="18" charset="0"/>
                <a:cs typeface="Times New Roman" pitchFamily="18" charset="0"/>
              </a:rPr>
              <a:t>Nga là quốc gia có diện tích lớn nhất thế giới, trải dài cả hai lục địa Á – Âu với hơn 160 nhóm sắc tộc khác nhau, trong đó người Nga chiếm khoảng 80 dân số. Món ăn truyền thống của Nga là cháo ka-sa, nhũ từ hạt ngũ cốc kas có nhiều loại khác nhau theo độ tuổi người dùng. Ngoài cháo ka-sa, còn có món hành mi đen rất thân thuộc với người Nga, đến mức có câu nói "Kasa là mẹ chúng ta, còn banh mi đen là cha ruột". Do có nhiều dân tộc nên trang phục truyền thống Nga cũng đa dạng nhưng đều có một điểm chung là mẫu sắc rực rỡ, lòng lầy. Nước Nga có nhiều lễ hội đặc sắc gắn liền với sinh hoạt mùa màng, nổi tiếng nhất là lễ hội tiền mua đông để cầu mong mùa đông. mu qua, mưa xuân nhanh tới</a:t>
            </a:r>
          </a:p>
        </p:txBody>
      </p:sp>
      <p:graphicFrame>
        <p:nvGraphicFramePr>
          <p:cNvPr id="53267" name="Group 19"/>
          <p:cNvGraphicFramePr>
            <a:graphicFrameLocks noGrp="1"/>
          </p:cNvGraphicFramePr>
          <p:nvPr/>
        </p:nvGraphicFramePr>
        <p:xfrm>
          <a:off x="314325" y="4213225"/>
          <a:ext cx="11577638" cy="2418715"/>
        </p:xfrm>
        <a:graphic>
          <a:graphicData uri="http://schemas.openxmlformats.org/drawingml/2006/table">
            <a:tbl>
              <a:tblPr/>
              <a:tblGrid>
                <a:gridCol w="3859213">
                  <a:extLst>
                    <a:ext uri="{9D8B030D-6E8A-4147-A177-3AD203B41FA5}">
                      <a16:colId xmlns:a16="http://schemas.microsoft.com/office/drawing/2014/main" val="20000"/>
                    </a:ext>
                  </a:extLst>
                </a:gridCol>
                <a:gridCol w="3859212">
                  <a:extLst>
                    <a:ext uri="{9D8B030D-6E8A-4147-A177-3AD203B41FA5}">
                      <a16:colId xmlns:a16="http://schemas.microsoft.com/office/drawing/2014/main" val="20001"/>
                    </a:ext>
                  </a:extLst>
                </a:gridCol>
                <a:gridCol w="3859213">
                  <a:extLst>
                    <a:ext uri="{9D8B030D-6E8A-4147-A177-3AD203B41FA5}">
                      <a16:colId xmlns:a16="http://schemas.microsoft.com/office/drawing/2014/main" val="20002"/>
                    </a:ext>
                  </a:extLst>
                </a:gridCol>
              </a:tblGrid>
              <a:tr h="6508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dirty="0">
                          <a:ln>
                            <a:noFill/>
                          </a:ln>
                          <a:solidFill>
                            <a:schemeClr val="tx1"/>
                          </a:solidFill>
                          <a:effectLst/>
                          <a:latin typeface="Arial "/>
                          <a:cs typeface="Arial" pitchFamily="34" charset="0"/>
                        </a:rPr>
                        <a:t>Ẩm thực</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a:ln>
                            <a:noFill/>
                          </a:ln>
                          <a:solidFill>
                            <a:schemeClr val="tx1"/>
                          </a:solidFill>
                          <a:effectLst/>
                          <a:latin typeface="Arial"/>
                          <a:cs typeface="Times New Roman" pitchFamily="18" charset="0"/>
                        </a:rPr>
                        <a:t> </a:t>
                      </a:r>
                      <a:r>
                        <a:rPr kumimoji="0" lang="vi-VN" sz="2500" b="1" i="0" u="none" strike="noStrike" cap="none" normalizeH="0" baseline="0">
                          <a:ln>
                            <a:noFill/>
                          </a:ln>
                          <a:solidFill>
                            <a:schemeClr val="tx1"/>
                          </a:solidFill>
                          <a:effectLst/>
                          <a:latin typeface="Arial "/>
                          <a:cs typeface="Times New Roman" pitchFamily="18" charset="0"/>
                        </a:rPr>
                        <a:t> </a:t>
                      </a:r>
                      <a:r>
                        <a:rPr kumimoji="0" lang="vi-VN" sz="2500" b="1" i="0" u="none" strike="noStrike" cap="none" normalizeH="0" baseline="0">
                          <a:ln>
                            <a:noFill/>
                          </a:ln>
                          <a:solidFill>
                            <a:schemeClr val="tx1"/>
                          </a:solidFill>
                          <a:effectLst/>
                          <a:latin typeface="Arial "/>
                          <a:cs typeface="Arial" pitchFamily="34" charset="0"/>
                        </a:rPr>
                        <a:t>Trang phục</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a:ln>
                            <a:noFill/>
                          </a:ln>
                          <a:solidFill>
                            <a:schemeClr val="tx1"/>
                          </a:solidFill>
                          <a:effectLst/>
                          <a:latin typeface="Arial"/>
                          <a:cs typeface="Times New Roman" pitchFamily="18" charset="0"/>
                        </a:rPr>
                        <a:t> </a:t>
                      </a:r>
                      <a:r>
                        <a:rPr kumimoji="0" lang="vi-VN" sz="2500" b="1" i="0" u="none" strike="noStrike" cap="none" normalizeH="0" baseline="0">
                          <a:ln>
                            <a:noFill/>
                          </a:ln>
                          <a:solidFill>
                            <a:schemeClr val="tx1"/>
                          </a:solidFill>
                          <a:effectLst/>
                          <a:latin typeface="Arial "/>
                          <a:cs typeface="Times New Roman" pitchFamily="18" charset="0"/>
                        </a:rPr>
                        <a:t> </a:t>
                      </a:r>
                      <a:r>
                        <a:rPr kumimoji="0" lang="vi-VN" sz="2500" b="1" i="0" u="none" strike="noStrike" cap="none" normalizeH="0" baseline="0">
                          <a:ln>
                            <a:noFill/>
                          </a:ln>
                          <a:solidFill>
                            <a:schemeClr val="tx1"/>
                          </a:solidFill>
                          <a:effectLst/>
                          <a:latin typeface="Arial "/>
                          <a:cs typeface="Arial" pitchFamily="34" charset="0"/>
                        </a:rPr>
                        <a:t>Lễ hội</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4557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200" b="0" i="0" u="none" strike="noStrike" cap="none" normalizeH="0" baseline="0">
                          <a:ln>
                            <a:noFill/>
                          </a:ln>
                          <a:solidFill>
                            <a:schemeClr val="tx1"/>
                          </a:solidFill>
                          <a:effectLst/>
                          <a:latin typeface="Arial"/>
                          <a:cs typeface="Times New Roman" pitchFamily="18" charset="0"/>
                        </a:rPr>
                        <a:t> </a:t>
                      </a:r>
                      <a:r>
                        <a:rPr kumimoji="0" lang="vi-VN" sz="2200" b="0" i="0" u="none" strike="noStrike" cap="none" normalizeH="0" baseline="0">
                          <a:ln>
                            <a:noFill/>
                          </a:ln>
                          <a:solidFill>
                            <a:schemeClr val="tx1"/>
                          </a:solidFill>
                          <a:effectLst/>
                          <a:latin typeface="Arial" pitchFamily="34" charset="0"/>
                          <a:cs typeface="Arial" pitchFamily="34" charset="0"/>
                        </a:rPr>
                        <a:t>Cháo ka-sa </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200" b="0" i="0" u="none" strike="noStrike" cap="none" normalizeH="0" baseline="0">
                          <a:ln>
                            <a:noFill/>
                          </a:ln>
                          <a:solidFill>
                            <a:schemeClr val="tx1"/>
                          </a:solidFill>
                          <a:effectLst/>
                          <a:latin typeface="Arial"/>
                          <a:cs typeface="Times New Roman" pitchFamily="18" charset="0"/>
                        </a:rPr>
                        <a:t> </a:t>
                      </a:r>
                      <a:r>
                        <a:rPr kumimoji="0" lang="vi-VN" sz="2200" b="0" i="0" u="none" strike="noStrike" cap="none" normalizeH="0" baseline="0">
                          <a:ln>
                            <a:noFill/>
                          </a:ln>
                          <a:solidFill>
                            <a:schemeClr val="tx1"/>
                          </a:solidFill>
                          <a:effectLst/>
                          <a:latin typeface="Arial" pitchFamily="34" charset="0"/>
                          <a:cs typeface="Arial" pitchFamily="34" charset="0"/>
                        </a:rPr>
                        <a:t>Đa dạng nhưng có điểm chung là màu sắc rực rỡ, lộng lẫy </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200" b="0" i="0" u="none" strike="noStrike" cap="none" normalizeH="0" baseline="0" dirty="0">
                          <a:ln>
                            <a:noFill/>
                          </a:ln>
                          <a:solidFill>
                            <a:schemeClr val="tx1"/>
                          </a:solidFill>
                          <a:effectLst/>
                          <a:latin typeface="Arial"/>
                          <a:cs typeface="Times New Roman" pitchFamily="18" charset="0"/>
                        </a:rPr>
                        <a:t> </a:t>
                      </a:r>
                      <a:r>
                        <a:rPr kumimoji="0" lang="vi-VN" sz="2200" b="0" i="0" u="none" strike="noStrike" cap="none" normalizeH="0" baseline="0" dirty="0">
                          <a:ln>
                            <a:noFill/>
                          </a:ln>
                          <a:solidFill>
                            <a:schemeClr val="tx1"/>
                          </a:solidFill>
                          <a:effectLst/>
                          <a:latin typeface="Arial" pitchFamily="34" charset="0"/>
                          <a:cs typeface="Arial" pitchFamily="34" charset="0"/>
                        </a:rPr>
                        <a:t>Gắn liền với sinh hoạt mùa màng, nổi tiếng nhât là lễ hội tiễn mùa đông để cầu mong mùa đông mau qua, mùa xuân nhanh tới. </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10" name="Rectangle 9"/>
          <p:cNvSpPr>
            <a:spLocks noChangeArrowheads="1"/>
          </p:cNvSpPr>
          <p:nvPr/>
        </p:nvSpPr>
        <p:spPr bwMode="auto">
          <a:xfrm>
            <a:off x="458788" y="4983163"/>
            <a:ext cx="3627437" cy="1220787"/>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2" name="Rectangle 9"/>
          <p:cNvSpPr>
            <a:spLocks noChangeArrowheads="1"/>
          </p:cNvSpPr>
          <p:nvPr/>
        </p:nvSpPr>
        <p:spPr bwMode="auto">
          <a:xfrm>
            <a:off x="4318000" y="5111750"/>
            <a:ext cx="3627438" cy="1220788"/>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3" name="Rectangle 9"/>
          <p:cNvSpPr>
            <a:spLocks noChangeArrowheads="1"/>
          </p:cNvSpPr>
          <p:nvPr/>
        </p:nvSpPr>
        <p:spPr bwMode="auto">
          <a:xfrm>
            <a:off x="8104188" y="4941888"/>
            <a:ext cx="3627437" cy="1655762"/>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Tree>
    <p:extLst>
      <p:ext uri="{BB962C8B-B14F-4D97-AF65-F5344CB8AC3E}">
        <p14:creationId xmlns:p14="http://schemas.microsoft.com/office/powerpoint/2010/main" val="2987552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âu hỏi thường gặp"/>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15900"/>
            <a:ext cx="993775" cy="950913"/>
          </a:xfrm>
          <a:prstGeom prst="rect">
            <a:avLst/>
          </a:prstGeom>
          <a:noFill/>
          <a:extLst>
            <a:ext uri="{909E8E84-426E-40DD-AFC4-6F175D3DCCD1}">
              <a14:hiddenFill xmlns:a14="http://schemas.microsoft.com/office/drawing/2010/main">
                <a:solidFill>
                  <a:srgbClr val="FFFFFF"/>
                </a:solidFill>
              </a14:hiddenFill>
            </a:ext>
          </a:extLst>
        </p:spPr>
      </p:pic>
      <p:sp>
        <p:nvSpPr>
          <p:cNvPr id="54275" name="Rectangle 3"/>
          <p:cNvSpPr>
            <a:spLocks noChangeArrowheads="1"/>
          </p:cNvSpPr>
          <p:nvPr/>
        </p:nvSpPr>
        <p:spPr bwMode="auto">
          <a:xfrm>
            <a:off x="1508125" y="289352"/>
            <a:ext cx="10287000" cy="83099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r>
              <a:rPr lang="en-US" sz="2400" u="sng" dirty="0">
                <a:solidFill>
                  <a:srgbClr val="FF0000"/>
                </a:solidFill>
                <a:latin typeface="Times New Roman" panose="02020603050405020304" pitchFamily="18" charset="0"/>
                <a:cs typeface="Times New Roman" panose="02020603050405020304" pitchFamily="18" charset="0"/>
              </a:rPr>
              <a:t>Thông tin</a:t>
            </a:r>
            <a:r>
              <a:rPr lang="vi-VN" sz="2400" u="sng" dirty="0">
                <a:solidFill>
                  <a:srgbClr val="FF0000"/>
                </a:solidFill>
                <a:latin typeface="Times New Roman" panose="02020603050405020304" pitchFamily="18" charset="0"/>
                <a:cs typeface="Times New Roman" panose="02020603050405020304" pitchFamily="18" charset="0"/>
              </a:rPr>
              <a:t> </a:t>
            </a:r>
            <a:r>
              <a:rPr lang="vi-VN" sz="2400" u="sng" dirty="0">
                <a:solidFill>
                  <a:srgbClr val="FF0000"/>
                </a:solidFill>
                <a:latin typeface="+mj-lt"/>
              </a:rPr>
              <a:t>3</a:t>
            </a:r>
            <a:r>
              <a:rPr lang="vi-VN" sz="2400" u="sng" dirty="0">
                <a:latin typeface="+mj-lt"/>
              </a:rPr>
              <a:t>. </a:t>
            </a:r>
            <a:r>
              <a:rPr lang="vi-VN" sz="2400" dirty="0">
                <a:latin typeface="+mj-lt"/>
              </a:rPr>
              <a:t>Em hãy nêu những biểu hiện của sự đa dạng dân tộc và các nền văn hóa của Ni - giê-ri -a( về ẩm thực, trang phục, lễ hội,...</a:t>
            </a:r>
          </a:p>
        </p:txBody>
      </p:sp>
      <p:sp>
        <p:nvSpPr>
          <p:cNvPr id="54276" name="Rectangle 4"/>
          <p:cNvSpPr>
            <a:spLocks noChangeArrowheads="1"/>
          </p:cNvSpPr>
          <p:nvPr/>
        </p:nvSpPr>
        <p:spPr bwMode="auto">
          <a:xfrm>
            <a:off x="355600" y="1470690"/>
            <a:ext cx="11610975" cy="255454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sz="2000" dirty="0">
                <a:latin typeface="+mj-lt"/>
              </a:rPr>
              <a:t>Ni-giê-ri-a là nước đồng dân nhất châu Phi với hơn 250 bộ tộc cùng chung sống, tạo nên nền văn hóa rất phong phú và đa dạng. Quốc gia này có tới 521 hè ngôn ngữ khác nhau, trong đó có 510 ngôn ngữ dùng trong đời sống hằng ngày. Âm thực Ni-giê-ri-a sử dụng nhiều gia vị thảo dược và dầu cọ để tạo ra các món ăn có hương vị đậm đà. Đặc biệt, ớt là gia vị không thể thiếu. Món ăn nổi tiếng là cơm gió-lốp, nấu từ gạo, cà chua, hành và of "cay và nóng hơn cả Mặt trời". Vì có nhiều bộ tộc nên Ni-giê-ri-a cũng có nhiều trang phục truyền thống với điểm chung là đều sử dụng màu sắc sặc sở mặc kém nhiều phụ kiện và trang sức. Ni-giê-ri-a cũng là nơi có nhiều lễ hội độc đáo như lễ hội hoa trang, lễ hội bắt cả, đặc biệt là lễ hội khoai lang, diễn ra vào cuối mùa mưa. Người dân sẽ ăn những món làm từ khoai lang rồi cùng ca hát, nhảy múa, cầu cho mùa vụ mới bội thu</a:t>
            </a:r>
          </a:p>
        </p:txBody>
      </p:sp>
      <p:graphicFrame>
        <p:nvGraphicFramePr>
          <p:cNvPr id="54293" name="Group 21"/>
          <p:cNvGraphicFramePr>
            <a:graphicFrameLocks noGrp="1"/>
          </p:cNvGraphicFramePr>
          <p:nvPr/>
        </p:nvGraphicFramePr>
        <p:xfrm>
          <a:off x="357188" y="4403725"/>
          <a:ext cx="11577637" cy="1905000"/>
        </p:xfrm>
        <a:graphic>
          <a:graphicData uri="http://schemas.openxmlformats.org/drawingml/2006/table">
            <a:tbl>
              <a:tblPr/>
              <a:tblGrid>
                <a:gridCol w="3859212">
                  <a:extLst>
                    <a:ext uri="{9D8B030D-6E8A-4147-A177-3AD203B41FA5}">
                      <a16:colId xmlns:a16="http://schemas.microsoft.com/office/drawing/2014/main" val="20000"/>
                    </a:ext>
                  </a:extLst>
                </a:gridCol>
                <a:gridCol w="3859213">
                  <a:extLst>
                    <a:ext uri="{9D8B030D-6E8A-4147-A177-3AD203B41FA5}">
                      <a16:colId xmlns:a16="http://schemas.microsoft.com/office/drawing/2014/main" val="20001"/>
                    </a:ext>
                  </a:extLst>
                </a:gridCol>
                <a:gridCol w="3859212">
                  <a:extLst>
                    <a:ext uri="{9D8B030D-6E8A-4147-A177-3AD203B41FA5}">
                      <a16:colId xmlns:a16="http://schemas.microsoft.com/office/drawing/2014/main" val="20002"/>
                    </a:ext>
                  </a:extLst>
                </a:gridCol>
              </a:tblGrid>
              <a:tr h="4667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dirty="0">
                          <a:ln>
                            <a:noFill/>
                          </a:ln>
                          <a:solidFill>
                            <a:schemeClr val="tx1"/>
                          </a:solidFill>
                          <a:effectLst/>
                          <a:latin typeface="Arial "/>
                          <a:cs typeface="Arial" pitchFamily="34" charset="0"/>
                        </a:rPr>
                        <a:t>Ẩm thực</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a:ln>
                            <a:noFill/>
                          </a:ln>
                          <a:solidFill>
                            <a:schemeClr val="tx1"/>
                          </a:solidFill>
                          <a:effectLst/>
                          <a:latin typeface="Arial"/>
                          <a:cs typeface="Times New Roman" pitchFamily="18" charset="0"/>
                        </a:rPr>
                        <a:t> </a:t>
                      </a:r>
                      <a:r>
                        <a:rPr kumimoji="0" lang="vi-VN" sz="2500" b="1" i="0" u="none" strike="noStrike" cap="none" normalizeH="0" baseline="0">
                          <a:ln>
                            <a:noFill/>
                          </a:ln>
                          <a:solidFill>
                            <a:schemeClr val="tx1"/>
                          </a:solidFill>
                          <a:effectLst/>
                          <a:latin typeface="Arial "/>
                          <a:cs typeface="Times New Roman" pitchFamily="18" charset="0"/>
                        </a:rPr>
                        <a:t> </a:t>
                      </a:r>
                      <a:r>
                        <a:rPr kumimoji="0" lang="vi-VN" sz="2500" b="1" i="0" u="none" strike="noStrike" cap="none" normalizeH="0" baseline="0">
                          <a:ln>
                            <a:noFill/>
                          </a:ln>
                          <a:solidFill>
                            <a:schemeClr val="tx1"/>
                          </a:solidFill>
                          <a:effectLst/>
                          <a:latin typeface="Arial "/>
                          <a:cs typeface="Arial" pitchFamily="34" charset="0"/>
                        </a:rPr>
                        <a:t>Trang phục</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500" b="1" i="0" u="none" strike="noStrike" cap="none" normalizeH="0" baseline="0">
                          <a:ln>
                            <a:noFill/>
                          </a:ln>
                          <a:solidFill>
                            <a:schemeClr val="tx1"/>
                          </a:solidFill>
                          <a:effectLst/>
                          <a:latin typeface="Arial"/>
                          <a:cs typeface="Times New Roman" pitchFamily="18" charset="0"/>
                        </a:rPr>
                        <a:t> </a:t>
                      </a:r>
                      <a:r>
                        <a:rPr kumimoji="0" lang="vi-VN" sz="2500" b="1" i="0" u="none" strike="noStrike" cap="none" normalizeH="0" baseline="0">
                          <a:ln>
                            <a:noFill/>
                          </a:ln>
                          <a:solidFill>
                            <a:schemeClr val="tx1"/>
                          </a:solidFill>
                          <a:effectLst/>
                          <a:latin typeface="Arial "/>
                          <a:cs typeface="Times New Roman" pitchFamily="18" charset="0"/>
                        </a:rPr>
                        <a:t> </a:t>
                      </a:r>
                      <a:r>
                        <a:rPr kumimoji="0" lang="vi-VN" sz="2500" b="1" i="0" u="none" strike="noStrike" cap="none" normalizeH="0" baseline="0">
                          <a:ln>
                            <a:noFill/>
                          </a:ln>
                          <a:solidFill>
                            <a:schemeClr val="tx1"/>
                          </a:solidFill>
                          <a:effectLst/>
                          <a:latin typeface="Arial "/>
                          <a:cs typeface="Arial" pitchFamily="34" charset="0"/>
                        </a:rPr>
                        <a:t>Lễ hội</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266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200" b="0" i="0" u="none" strike="noStrike" cap="none" normalizeH="0" baseline="0">
                          <a:ln>
                            <a:noFill/>
                          </a:ln>
                          <a:solidFill>
                            <a:schemeClr val="tx1"/>
                          </a:solidFill>
                          <a:effectLst/>
                          <a:latin typeface="Arial" pitchFamily="34" charset="0"/>
                          <a:cs typeface="Arial" pitchFamily="34" charset="0"/>
                        </a:rPr>
                        <a:t>Nhiều gia vị thảo dược và dầu cọ đặc biệt ớt không thể thiếu. Món ăn nổi tiếng nhất là cơm giô-lốp </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200" b="0" i="0" u="none" strike="noStrike" cap="none" normalizeH="0" baseline="0">
                          <a:ln>
                            <a:noFill/>
                          </a:ln>
                          <a:solidFill>
                            <a:schemeClr val="tx1"/>
                          </a:solidFill>
                          <a:effectLst/>
                          <a:latin typeface="Arial"/>
                          <a:cs typeface="Times New Roman" pitchFamily="18" charset="0"/>
                        </a:rPr>
                        <a:t> </a:t>
                      </a:r>
                      <a:r>
                        <a:rPr kumimoji="0" lang="vi-VN" sz="2200" b="0" i="0" u="none" strike="noStrike" cap="none" normalizeH="0" baseline="0">
                          <a:ln>
                            <a:noFill/>
                          </a:ln>
                          <a:solidFill>
                            <a:schemeClr val="tx1"/>
                          </a:solidFill>
                          <a:effectLst/>
                          <a:latin typeface="Arial" pitchFamily="34" charset="0"/>
                          <a:cs typeface="Arial" pitchFamily="34" charset="0"/>
                        </a:rPr>
                        <a:t>Nhiều trang phục truyền thống đặc điểm chung nhiều màu sắc sặc sỡ, mặc kèm nhiều phụ kiện và trang sức. </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sz="2200" b="0" i="0" u="none" strike="noStrike" cap="none" normalizeH="0" baseline="0" dirty="0">
                          <a:ln>
                            <a:noFill/>
                          </a:ln>
                          <a:solidFill>
                            <a:schemeClr val="tx1"/>
                          </a:solidFill>
                          <a:effectLst/>
                          <a:latin typeface="Arial"/>
                          <a:cs typeface="Times New Roman" pitchFamily="18" charset="0"/>
                        </a:rPr>
                        <a:t> </a:t>
                      </a:r>
                      <a:r>
                        <a:rPr kumimoji="0" lang="vi-VN" sz="2200" b="0" i="0" u="none" strike="noStrike" cap="none" normalizeH="0" baseline="0" dirty="0">
                          <a:ln>
                            <a:noFill/>
                          </a:ln>
                          <a:solidFill>
                            <a:schemeClr val="tx1"/>
                          </a:solidFill>
                          <a:effectLst/>
                          <a:latin typeface="Arial" pitchFamily="34" charset="0"/>
                          <a:cs typeface="Arial" pitchFamily="34" charset="0"/>
                        </a:rPr>
                        <a:t>Lễ hội bắt cá, lễ hội khoai lang,... </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10" name="Rectangle 9"/>
          <p:cNvSpPr>
            <a:spLocks noChangeArrowheads="1"/>
          </p:cNvSpPr>
          <p:nvPr/>
        </p:nvSpPr>
        <p:spPr bwMode="auto">
          <a:xfrm>
            <a:off x="473075" y="4924425"/>
            <a:ext cx="3627438" cy="1393825"/>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2" name="Rectangle 9"/>
          <p:cNvSpPr>
            <a:spLocks noChangeArrowheads="1"/>
          </p:cNvSpPr>
          <p:nvPr/>
        </p:nvSpPr>
        <p:spPr bwMode="auto">
          <a:xfrm>
            <a:off x="4275138" y="4906963"/>
            <a:ext cx="3627437" cy="1393825"/>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3" name="Rectangle 9"/>
          <p:cNvSpPr>
            <a:spLocks noChangeArrowheads="1"/>
          </p:cNvSpPr>
          <p:nvPr/>
        </p:nvSpPr>
        <p:spPr bwMode="auto">
          <a:xfrm>
            <a:off x="8077200" y="4889500"/>
            <a:ext cx="3627438" cy="1393825"/>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Tree>
    <p:extLst>
      <p:ext uri="{BB962C8B-B14F-4D97-AF65-F5344CB8AC3E}">
        <p14:creationId xmlns:p14="http://schemas.microsoft.com/office/powerpoint/2010/main" val="921153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64FF303-03CA-4B83-ABBC-7960E02BC728}"/>
              </a:ext>
            </a:extLst>
          </p:cNvPr>
          <p:cNvCxnSpPr>
            <a:cxnSpLocks/>
          </p:cNvCxnSpPr>
          <p:nvPr/>
        </p:nvCxnSpPr>
        <p:spPr>
          <a:xfrm>
            <a:off x="1895060" y="695734"/>
            <a:ext cx="0" cy="61622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7A4561-2822-4708-81BF-9814968B0455}"/>
              </a:ext>
            </a:extLst>
          </p:cNvPr>
          <p:cNvCxnSpPr>
            <a:cxnSpLocks/>
          </p:cNvCxnSpPr>
          <p:nvPr/>
        </p:nvCxnSpPr>
        <p:spPr>
          <a:xfrm>
            <a:off x="4485864" y="695735"/>
            <a:ext cx="0" cy="61953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C144C1-4BB2-4D9B-91AF-3BA9D20146BC}"/>
              </a:ext>
            </a:extLst>
          </p:cNvPr>
          <p:cNvCxnSpPr>
            <a:cxnSpLocks/>
          </p:cNvCxnSpPr>
          <p:nvPr/>
        </p:nvCxnSpPr>
        <p:spPr>
          <a:xfrm>
            <a:off x="7527239" y="695735"/>
            <a:ext cx="0" cy="61887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A4AB2E-8E46-4C0A-832C-9E520A22C8DA}"/>
              </a:ext>
            </a:extLst>
          </p:cNvPr>
          <p:cNvCxnSpPr/>
          <p:nvPr/>
        </p:nvCxnSpPr>
        <p:spPr>
          <a:xfrm>
            <a:off x="0" y="1643265"/>
            <a:ext cx="1219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870DBA-029B-429A-A722-C66AEA1D8E14}"/>
              </a:ext>
            </a:extLst>
          </p:cNvPr>
          <p:cNvCxnSpPr/>
          <p:nvPr/>
        </p:nvCxnSpPr>
        <p:spPr>
          <a:xfrm>
            <a:off x="0" y="3133465"/>
            <a:ext cx="1219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B8BD0D-A12D-4A7F-B4D9-56A6D29AEEF0}"/>
              </a:ext>
            </a:extLst>
          </p:cNvPr>
          <p:cNvCxnSpPr/>
          <p:nvPr/>
        </p:nvCxnSpPr>
        <p:spPr>
          <a:xfrm>
            <a:off x="0" y="4408365"/>
            <a:ext cx="1219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DBCE652-78CF-445B-AC29-98DA5FA66745}"/>
              </a:ext>
            </a:extLst>
          </p:cNvPr>
          <p:cNvSpPr txBox="1"/>
          <p:nvPr/>
        </p:nvSpPr>
        <p:spPr>
          <a:xfrm>
            <a:off x="4651513" y="901148"/>
            <a:ext cx="2756451" cy="461665"/>
          </a:xfrm>
          <a:prstGeom prst="rect">
            <a:avLst/>
          </a:prstGeom>
          <a:noFill/>
        </p:spPr>
        <p:txBody>
          <a:bodyPr wrap="square" rtlCol="0">
            <a:spAutoFit/>
          </a:bodyPr>
          <a:lstStyle/>
          <a:p>
            <a:pPr algn="ctr"/>
            <a:r>
              <a:rPr lang="en-US" sz="2400" dirty="0" err="1">
                <a:solidFill>
                  <a:srgbClr val="C00000"/>
                </a:solidFill>
                <a:latin typeface="Times New Roman" pitchFamily="18" charset="0"/>
                <a:cs typeface="Times New Roman" pitchFamily="18" charset="0"/>
              </a:rPr>
              <a:t>Nga</a:t>
            </a:r>
            <a:endParaRPr lang="vi-VN" sz="2400" b="1" dirty="0">
              <a:solidFill>
                <a:srgbClr val="C00000"/>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44D718E9-5FFB-43DA-A9EE-81B352531838}"/>
              </a:ext>
            </a:extLst>
          </p:cNvPr>
          <p:cNvCxnSpPr/>
          <p:nvPr/>
        </p:nvCxnSpPr>
        <p:spPr>
          <a:xfrm>
            <a:off x="0" y="695735"/>
            <a:ext cx="1219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54223CD-8166-48FF-9D98-8CF21D53920D}"/>
              </a:ext>
            </a:extLst>
          </p:cNvPr>
          <p:cNvSpPr txBox="1"/>
          <p:nvPr/>
        </p:nvSpPr>
        <p:spPr>
          <a:xfrm>
            <a:off x="2597426" y="159026"/>
            <a:ext cx="6573075" cy="430887"/>
          </a:xfrm>
          <a:prstGeom prst="rect">
            <a:avLst/>
          </a:prstGeom>
          <a:noFill/>
        </p:spPr>
        <p:txBody>
          <a:bodyPr wrap="square" rtlCol="0">
            <a:spAutoFit/>
          </a:bodyPr>
          <a:lstStyle/>
          <a:p>
            <a:pPr algn="ctr"/>
            <a:r>
              <a:rPr lang="en-US" sz="2200" b="1" dirty="0">
                <a:solidFill>
                  <a:srgbClr val="FF0000"/>
                </a:solidFill>
                <a:latin typeface="Times New Roman" panose="02020603050405020304" pitchFamily="18" charset="0"/>
                <a:cs typeface="Times New Roman" panose="02020603050405020304" pitchFamily="18" charset="0"/>
              </a:rPr>
              <a:t>PHIẾU HỌC TẬP</a:t>
            </a:r>
            <a:endParaRPr lang="vi-VN" sz="2200" b="1"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79FC1A7F-1AC8-4DEC-95D9-AFF8289A23A4}"/>
              </a:ext>
            </a:extLst>
          </p:cNvPr>
          <p:cNvSpPr txBox="1"/>
          <p:nvPr/>
        </p:nvSpPr>
        <p:spPr>
          <a:xfrm>
            <a:off x="2182528" y="909813"/>
            <a:ext cx="1669771" cy="461665"/>
          </a:xfrm>
          <a:prstGeom prst="rect">
            <a:avLst/>
          </a:prstGeom>
          <a:noFill/>
        </p:spPr>
        <p:txBody>
          <a:bodyPr wrap="square" rtlCol="0">
            <a:spAutoFit/>
          </a:bodyPr>
          <a:lstStyle/>
          <a:p>
            <a:pPr algn="ctr"/>
            <a:r>
              <a:rPr lang="en-US" sz="2400" dirty="0" err="1">
                <a:solidFill>
                  <a:srgbClr val="C00000"/>
                </a:solidFill>
                <a:latin typeface="Times New Roman" pitchFamily="18" charset="0"/>
                <a:cs typeface="Times New Roman" pitchFamily="18" charset="0"/>
              </a:rPr>
              <a:t>Nhật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Bản</a:t>
            </a:r>
            <a:endParaRPr lang="vi-VN" sz="2400" b="1" dirty="0">
              <a:solidFill>
                <a:srgbClr val="C0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7E9F0FFF-5718-4F74-940B-7BA6F07A82FC}"/>
              </a:ext>
            </a:extLst>
          </p:cNvPr>
          <p:cNvSpPr txBox="1"/>
          <p:nvPr/>
        </p:nvSpPr>
        <p:spPr>
          <a:xfrm>
            <a:off x="0" y="1835426"/>
            <a:ext cx="1520688"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endParaRPr lang="vi-VN" sz="24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C1C1758-409E-4596-A212-752AC270177F}"/>
              </a:ext>
            </a:extLst>
          </p:cNvPr>
          <p:cNvSpPr txBox="1"/>
          <p:nvPr/>
        </p:nvSpPr>
        <p:spPr>
          <a:xfrm>
            <a:off x="10960" y="3593782"/>
            <a:ext cx="1795668"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phục</a:t>
            </a:r>
            <a:endParaRPr lang="vi-VN" sz="24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338C1DD-E285-4357-9ACD-EEBD5ECFAA3E}"/>
              </a:ext>
            </a:extLst>
          </p:cNvPr>
          <p:cNvSpPr txBox="1"/>
          <p:nvPr/>
        </p:nvSpPr>
        <p:spPr>
          <a:xfrm>
            <a:off x="33738" y="5027184"/>
            <a:ext cx="1871865" cy="830997"/>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Lễ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endParaRPr lang="vi-VN" sz="24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5E9FECB-99B2-4686-9DAA-1C4AC6368060}"/>
              </a:ext>
            </a:extLst>
          </p:cNvPr>
          <p:cNvSpPr txBox="1"/>
          <p:nvPr/>
        </p:nvSpPr>
        <p:spPr>
          <a:xfrm>
            <a:off x="4452726" y="1650611"/>
            <a:ext cx="3154023" cy="461665"/>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Ka-sa</a:t>
            </a:r>
            <a:endParaRPr lang="vi-VN" sz="24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5CCF665E-DF46-474C-8DC0-C1DCDBC30AA9}"/>
              </a:ext>
            </a:extLst>
          </p:cNvPr>
          <p:cNvSpPr txBox="1"/>
          <p:nvPr/>
        </p:nvSpPr>
        <p:spPr>
          <a:xfrm>
            <a:off x="7701003" y="1839443"/>
            <a:ext cx="4359952" cy="941796"/>
          </a:xfrm>
          <a:prstGeom prst="rect">
            <a:avLst/>
          </a:prstGeom>
          <a:noFill/>
        </p:spPr>
        <p:txBody>
          <a:bodyPr wrap="square" rtlCol="0">
            <a:spAutoFit/>
          </a:bodyPr>
          <a:lstStyle/>
          <a:p>
            <a:pPr marR="203200" algn="just">
              <a:lnSpc>
                <a:spcPct val="115000"/>
              </a:lnSpc>
            </a:pPr>
            <a:r>
              <a:rPr lang="en-US" b="1" dirty="0">
                <a:latin typeface="Times New Roman" panose="02020603050405020304" pitchFamily="18" charset="0"/>
                <a:cs typeface="Times New Roman" panose="02020603050405020304" pitchFamily="18" charset="0"/>
              </a:rPr>
              <a:t> </a:t>
            </a:r>
            <a:r>
              <a:rPr lang="en-US" dirty="0"/>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a:t>
            </a:r>
            <a:endParaRPr lang="en-US" sz="2400" b="1" dirty="0">
              <a:latin typeface="Times New Roman" panose="02020603050405020304" pitchFamily="18" charset="0"/>
              <a:ea typeface="Times New Roman"/>
              <a:cs typeface="Times New Roman" panose="02020603050405020304" pitchFamily="18" charset="0"/>
            </a:endParaRPr>
          </a:p>
        </p:txBody>
      </p:sp>
      <p:sp>
        <p:nvSpPr>
          <p:cNvPr id="25" name="TextBox 24">
            <a:extLst>
              <a:ext uri="{FF2B5EF4-FFF2-40B4-BE49-F238E27FC236}">
                <a16:creationId xmlns:a16="http://schemas.microsoft.com/office/drawing/2014/main" id="{63DBD60D-7166-4131-8B97-B02C4AD89DEE}"/>
              </a:ext>
            </a:extLst>
          </p:cNvPr>
          <p:cNvSpPr txBox="1"/>
          <p:nvPr/>
        </p:nvSpPr>
        <p:spPr>
          <a:xfrm>
            <a:off x="7606749" y="3305968"/>
            <a:ext cx="4526084" cy="941796"/>
          </a:xfrm>
          <a:prstGeom prst="rect">
            <a:avLst/>
          </a:prstGeom>
          <a:noFill/>
        </p:spPr>
        <p:txBody>
          <a:bodyPr wrap="square" rtlCol="0">
            <a:spAutoFit/>
          </a:bodyPr>
          <a:lstStyle/>
          <a:p>
            <a:pPr marR="203200" algn="just">
              <a:lnSpc>
                <a:spcPct val="115000"/>
              </a:lnSpc>
            </a:pPr>
            <a:r>
              <a:rPr lang="en-US" b="1" dirty="0">
                <a:latin typeface="Times New Roman" panose="02020603050405020304" pitchFamily="18" charset="0"/>
                <a:cs typeface="Times New Roman" panose="02020603050405020304"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kèm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a:t>
            </a:r>
            <a:endParaRPr lang="en-US" sz="2400" b="1" dirty="0">
              <a:latin typeface="Times New Roman" panose="02020603050405020304" pitchFamily="18" charset="0"/>
              <a:ea typeface="Times New Roman"/>
              <a:cs typeface="Times New Roman" panose="02020603050405020304" pitchFamily="18" charset="0"/>
            </a:endParaRPr>
          </a:p>
        </p:txBody>
      </p:sp>
      <p:sp>
        <p:nvSpPr>
          <p:cNvPr id="34" name="TextBox 33">
            <a:extLst>
              <a:ext uri="{FF2B5EF4-FFF2-40B4-BE49-F238E27FC236}">
                <a16:creationId xmlns:a16="http://schemas.microsoft.com/office/drawing/2014/main" id="{8EE9A095-16B3-49D2-817C-9ADDDCC939CD}"/>
              </a:ext>
            </a:extLst>
          </p:cNvPr>
          <p:cNvSpPr txBox="1"/>
          <p:nvPr/>
        </p:nvSpPr>
        <p:spPr>
          <a:xfrm>
            <a:off x="4605139" y="3335935"/>
            <a:ext cx="2922100" cy="830997"/>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lẫy</a:t>
            </a:r>
            <a:r>
              <a:rPr lang="en-US" sz="2400" dirty="0">
                <a:latin typeface="Times New Roman" pitchFamily="18" charset="0"/>
                <a:cs typeface="Times New Roman"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AA1551FD-64C2-40CC-A48B-3A0388B2341E}"/>
              </a:ext>
            </a:extLst>
          </p:cNvPr>
          <p:cNvSpPr txBox="1"/>
          <p:nvPr/>
        </p:nvSpPr>
        <p:spPr>
          <a:xfrm>
            <a:off x="7560367" y="5264150"/>
            <a:ext cx="4359961" cy="517065"/>
          </a:xfrm>
          <a:prstGeom prst="rect">
            <a:avLst/>
          </a:prstGeom>
          <a:noFill/>
        </p:spPr>
        <p:txBody>
          <a:bodyPr wrap="square" rtlCol="0">
            <a:spAutoFit/>
          </a:bodyPr>
          <a:lstStyle/>
          <a:p>
            <a:pPr marR="203200" algn="just">
              <a:lnSpc>
                <a:spcPct val="115000"/>
              </a:lnSpc>
            </a:pPr>
            <a:r>
              <a:rPr lang="en-US" b="1" dirty="0">
                <a:latin typeface="Times New Roman" panose="02020603050405020304" pitchFamily="18" charset="0"/>
                <a:cs typeface="Times New Roman" panose="02020603050405020304" pitchFamily="18" charset="0"/>
              </a:rPr>
              <a:t> </a:t>
            </a:r>
            <a:r>
              <a:rPr lang="fr-FR" sz="2400" dirty="0" err="1">
                <a:latin typeface="Times New Roman" pitchFamily="18" charset="0"/>
                <a:cs typeface="Times New Roman" pitchFamily="18" charset="0"/>
              </a:rPr>
              <a:t>Bắt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lễ</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Khoai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lang</a:t>
            </a:r>
            <a:endParaRPr lang="en-US" sz="2400" b="1" dirty="0">
              <a:latin typeface="Times New Roman" panose="02020603050405020304" pitchFamily="18" charset="0"/>
              <a:ea typeface="Times New Roman"/>
              <a:cs typeface="Times New Roman" panose="02020603050405020304" pitchFamily="18" charset="0"/>
            </a:endParaRPr>
          </a:p>
        </p:txBody>
      </p:sp>
      <p:sp>
        <p:nvSpPr>
          <p:cNvPr id="36" name="TextBox 35">
            <a:extLst>
              <a:ext uri="{FF2B5EF4-FFF2-40B4-BE49-F238E27FC236}">
                <a16:creationId xmlns:a16="http://schemas.microsoft.com/office/drawing/2014/main" id="{1AADD188-BBE8-4058-A7E2-F358BB481252}"/>
              </a:ext>
            </a:extLst>
          </p:cNvPr>
          <p:cNvSpPr txBox="1"/>
          <p:nvPr/>
        </p:nvSpPr>
        <p:spPr>
          <a:xfrm>
            <a:off x="4495025" y="4553186"/>
            <a:ext cx="3041376" cy="1938992"/>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SH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mau</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endParaRPr lang="vi-VN" sz="2400" dirty="0">
              <a:latin typeface="Times New Roman" pitchFamily="18" charset="0"/>
              <a:cs typeface="Times New Roman" pitchFamily="18" charset="0"/>
            </a:endParaRPr>
          </a:p>
        </p:txBody>
      </p:sp>
      <p:sp>
        <p:nvSpPr>
          <p:cNvPr id="31" name="TextBox 30">
            <a:extLst>
              <a:ext uri="{FF2B5EF4-FFF2-40B4-BE49-F238E27FC236}">
                <a16:creationId xmlns:a16="http://schemas.microsoft.com/office/drawing/2014/main" id="{B5368C63-B752-4164-BB5B-A3AA635ED886}"/>
              </a:ext>
            </a:extLst>
          </p:cNvPr>
          <p:cNvSpPr txBox="1"/>
          <p:nvPr/>
        </p:nvSpPr>
        <p:spPr>
          <a:xfrm>
            <a:off x="7843235" y="887896"/>
            <a:ext cx="3818676" cy="461665"/>
          </a:xfrm>
          <a:prstGeom prst="rect">
            <a:avLst/>
          </a:prstGeom>
          <a:noFill/>
        </p:spPr>
        <p:txBody>
          <a:bodyPr wrap="square" rtlCol="0">
            <a:spAutoFit/>
          </a:bodyPr>
          <a:lstStyle/>
          <a:p>
            <a:pPr algn="ctr"/>
            <a:r>
              <a:rPr lang="en-US" sz="2400" dirty="0">
                <a:solidFill>
                  <a:srgbClr val="C00000"/>
                </a:solidFill>
                <a:latin typeface="Times New Roman" pitchFamily="18" charset="0"/>
                <a:cs typeface="Times New Roman" pitchFamily="18" charset="0"/>
              </a:rPr>
              <a:t>Ni-</a:t>
            </a:r>
            <a:r>
              <a:rPr lang="en-US" sz="2400" dirty="0" err="1">
                <a:solidFill>
                  <a:srgbClr val="C00000"/>
                </a:solidFill>
                <a:latin typeface="Times New Roman" pitchFamily="18" charset="0"/>
                <a:cs typeface="Times New Roman" pitchFamily="18" charset="0"/>
              </a:rPr>
              <a:t>giê</a:t>
            </a:r>
            <a:r>
              <a:rPr lang="en-US" sz="2400" dirty="0">
                <a:solidFill>
                  <a:srgbClr val="C00000"/>
                </a:solidFill>
                <a:latin typeface="Times New Roman" pitchFamily="18" charset="0"/>
                <a:cs typeface="Times New Roman" pitchFamily="18" charset="0"/>
              </a:rPr>
              <a:t>-</a:t>
            </a:r>
            <a:r>
              <a:rPr lang="en-US" sz="2400" dirty="0" err="1">
                <a:solidFill>
                  <a:srgbClr val="C00000"/>
                </a:solidFill>
                <a:latin typeface="Times New Roman" pitchFamily="18" charset="0"/>
                <a:cs typeface="Times New Roman" pitchFamily="18" charset="0"/>
              </a:rPr>
              <a:t>ri</a:t>
            </a:r>
            <a:r>
              <a:rPr lang="en-US" sz="2400" dirty="0">
                <a:solidFill>
                  <a:srgbClr val="C00000"/>
                </a:solidFill>
                <a:latin typeface="Times New Roman" pitchFamily="18" charset="0"/>
                <a:cs typeface="Times New Roman" pitchFamily="18" charset="0"/>
              </a:rPr>
              <a:t>-a</a:t>
            </a:r>
            <a:endParaRPr lang="vi-VN" sz="2400" b="1" dirty="0">
              <a:solidFill>
                <a:srgbClr val="C00000"/>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9FC1A7F-1AC8-4DEC-95D9-AFF8289A23A4}"/>
              </a:ext>
            </a:extLst>
          </p:cNvPr>
          <p:cNvSpPr txBox="1"/>
          <p:nvPr/>
        </p:nvSpPr>
        <p:spPr>
          <a:xfrm>
            <a:off x="-149083" y="1288006"/>
            <a:ext cx="1669771"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Nét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văn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hóa</a:t>
            </a:r>
            <a:endParaRPr lang="vi-VN" sz="2000" b="1" dirty="0">
              <a:solidFill>
                <a:srgbClr val="C0000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0" y="695734"/>
            <a:ext cx="1895060" cy="947531"/>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9FC1A7F-1AC8-4DEC-95D9-AFF8289A23A4}"/>
              </a:ext>
            </a:extLst>
          </p:cNvPr>
          <p:cNvSpPr txBox="1"/>
          <p:nvPr/>
        </p:nvSpPr>
        <p:spPr>
          <a:xfrm>
            <a:off x="512757" y="769389"/>
            <a:ext cx="1669771"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Dân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tộc</a:t>
            </a: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96442" y="1688116"/>
            <a:ext cx="2589422" cy="1200329"/>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t>
            </a:r>
            <a:endParaRPr lang="vi-VN" sz="2400" dirty="0">
              <a:latin typeface="Times New Roman" pitchFamily="18" charset="0"/>
              <a:cs typeface="Times New Roman" pitchFamily="18" charset="0"/>
            </a:endParaRPr>
          </a:p>
        </p:txBody>
      </p:sp>
      <p:sp>
        <p:nvSpPr>
          <p:cNvPr id="37" name="TextBox 36"/>
          <p:cNvSpPr txBox="1"/>
          <p:nvPr/>
        </p:nvSpPr>
        <p:spPr>
          <a:xfrm>
            <a:off x="1905603" y="3520600"/>
            <a:ext cx="2589422" cy="461665"/>
          </a:xfrm>
          <a:prstGeom prst="rect">
            <a:avLst/>
          </a:prstGeom>
          <a:noFill/>
        </p:spPr>
        <p:txBody>
          <a:bodyPr wrap="square" rtlCol="0">
            <a:spAutoFit/>
          </a:bodyPr>
          <a:lstStyle/>
          <a:p>
            <a:r>
              <a:rPr lang="en-US" sz="2400" dirty="0">
                <a:latin typeface="Times New Roman" pitchFamily="18" charset="0"/>
                <a:cs typeface="Times New Roman" pitchFamily="18" charset="0"/>
              </a:rPr>
              <a:t>     Ki-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a:t>
            </a:r>
            <a:endParaRPr lang="vi-VN" sz="2400" dirty="0">
              <a:latin typeface="Times New Roman" pitchFamily="18" charset="0"/>
              <a:cs typeface="Times New Roman" pitchFamily="18" charset="0"/>
            </a:endParaRPr>
          </a:p>
        </p:txBody>
      </p:sp>
      <p:sp>
        <p:nvSpPr>
          <p:cNvPr id="17" name="Rectangle 16"/>
          <p:cNvSpPr/>
          <p:nvPr/>
        </p:nvSpPr>
        <p:spPr>
          <a:xfrm>
            <a:off x="1929580" y="4657852"/>
            <a:ext cx="2556284" cy="1569660"/>
          </a:xfrm>
          <a:prstGeom prst="rect">
            <a:avLst/>
          </a:prstGeom>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đào</a:t>
            </a:r>
            <a:endParaRPr lang="vi-VN" sz="2400" dirty="0">
              <a:latin typeface="Times New Roman" pitchFamily="18" charset="0"/>
              <a:cs typeface="Times New Roman" pitchFamily="18" charset="0"/>
            </a:endParaRPr>
          </a:p>
        </p:txBody>
      </p:sp>
      <p:cxnSp>
        <p:nvCxnSpPr>
          <p:cNvPr id="38" name="Straight Connector 37">
            <a:extLst>
              <a:ext uri="{FF2B5EF4-FFF2-40B4-BE49-F238E27FC236}">
                <a16:creationId xmlns:a16="http://schemas.microsoft.com/office/drawing/2014/main" id="{53B8BD0D-A12D-4A7F-B4D9-56A6D29AEEF0}"/>
              </a:ext>
            </a:extLst>
          </p:cNvPr>
          <p:cNvCxnSpPr/>
          <p:nvPr/>
        </p:nvCxnSpPr>
        <p:spPr>
          <a:xfrm>
            <a:off x="33738" y="6857999"/>
            <a:ext cx="1215826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92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val 122"/>
          <p:cNvSpPr/>
          <p:nvPr/>
        </p:nvSpPr>
        <p:spPr>
          <a:xfrm>
            <a:off x="8400256"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03:00</a:t>
            </a:r>
            <a:endParaRPr lang="vi-VN" sz="3600" b="1" dirty="0">
              <a:solidFill>
                <a:srgbClr val="FFFF00"/>
              </a:solidFill>
              <a:latin typeface="Times New Roman" pitchFamily="18" charset="0"/>
              <a:cs typeface="Times New Roman" pitchFamily="18" charset="0"/>
            </a:endParaRPr>
          </a:p>
        </p:txBody>
      </p:sp>
      <p:sp>
        <p:nvSpPr>
          <p:cNvPr id="124" name="Oval 12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02:59</a:t>
            </a:r>
            <a:endParaRPr lang="vi-VN" sz="3600" b="1" dirty="0">
              <a:solidFill>
                <a:srgbClr val="FFFF00"/>
              </a:solidFill>
              <a:latin typeface="Times New Roman" pitchFamily="18" charset="0"/>
              <a:cs typeface="Times New Roman" pitchFamily="18" charset="0"/>
            </a:endParaRPr>
          </a:p>
        </p:txBody>
      </p:sp>
      <p:sp>
        <p:nvSpPr>
          <p:cNvPr id="125" name="Oval 12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02:58</a:t>
            </a:r>
            <a:endParaRPr lang="vi-VN" sz="3600" b="1" dirty="0">
              <a:solidFill>
                <a:srgbClr val="FFFF00"/>
              </a:solidFill>
              <a:latin typeface="Times New Roman" pitchFamily="18" charset="0"/>
              <a:cs typeface="Times New Roman" pitchFamily="18" charset="0"/>
            </a:endParaRPr>
          </a:p>
        </p:txBody>
      </p:sp>
      <p:sp>
        <p:nvSpPr>
          <p:cNvPr id="126" name="Oval 12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02:57</a:t>
            </a:r>
            <a:endParaRPr lang="vi-VN" sz="3600" b="1" dirty="0">
              <a:solidFill>
                <a:srgbClr val="FFFF00"/>
              </a:solidFill>
              <a:latin typeface="Times New Roman" pitchFamily="18" charset="0"/>
              <a:cs typeface="Times New Roman" pitchFamily="18" charset="0"/>
            </a:endParaRPr>
          </a:p>
        </p:txBody>
      </p:sp>
      <p:sp>
        <p:nvSpPr>
          <p:cNvPr id="127" name="Oval 12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02:56</a:t>
            </a:r>
            <a:endParaRPr lang="vi-VN" sz="3600" b="1" dirty="0">
              <a:solidFill>
                <a:srgbClr val="FFFF00"/>
              </a:solidFill>
              <a:latin typeface="Times New Roman" pitchFamily="18" charset="0"/>
              <a:cs typeface="Times New Roman" pitchFamily="18" charset="0"/>
            </a:endParaRPr>
          </a:p>
        </p:txBody>
      </p:sp>
      <p:sp>
        <p:nvSpPr>
          <p:cNvPr id="128" name="Oval 12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02:55</a:t>
            </a:r>
            <a:endParaRPr lang="vi-VN" sz="3600" b="1" dirty="0">
              <a:solidFill>
                <a:srgbClr val="FFFF00"/>
              </a:solidFill>
              <a:latin typeface="Times New Roman" pitchFamily="18" charset="0"/>
              <a:cs typeface="Times New Roman" pitchFamily="18" charset="0"/>
            </a:endParaRPr>
          </a:p>
        </p:txBody>
      </p:sp>
      <p:sp>
        <p:nvSpPr>
          <p:cNvPr id="129" name="Oval 12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02:54</a:t>
            </a:r>
            <a:endParaRPr lang="vi-VN" sz="3600" b="1" dirty="0">
              <a:solidFill>
                <a:srgbClr val="FFFF00"/>
              </a:solidFill>
              <a:latin typeface="Times New Roman" pitchFamily="18" charset="0"/>
              <a:cs typeface="Times New Roman" pitchFamily="18" charset="0"/>
            </a:endParaRPr>
          </a:p>
        </p:txBody>
      </p:sp>
      <p:sp>
        <p:nvSpPr>
          <p:cNvPr id="130" name="Oval 12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02:53</a:t>
            </a:r>
            <a:endParaRPr lang="vi-VN" sz="3600" b="1" dirty="0">
              <a:solidFill>
                <a:srgbClr val="FFFF00"/>
              </a:solidFill>
              <a:latin typeface="Times New Roman" pitchFamily="18" charset="0"/>
              <a:cs typeface="Times New Roman" pitchFamily="18" charset="0"/>
            </a:endParaRPr>
          </a:p>
        </p:txBody>
      </p:sp>
      <p:sp>
        <p:nvSpPr>
          <p:cNvPr id="131" name="Oval 13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02:52</a:t>
            </a:r>
            <a:endParaRPr lang="vi-VN" sz="3600" b="1" dirty="0">
              <a:solidFill>
                <a:srgbClr val="FFFF00"/>
              </a:solidFill>
              <a:latin typeface="Times New Roman" pitchFamily="18" charset="0"/>
              <a:cs typeface="Times New Roman" pitchFamily="18" charset="0"/>
            </a:endParaRPr>
          </a:p>
        </p:txBody>
      </p:sp>
      <p:sp>
        <p:nvSpPr>
          <p:cNvPr id="132" name="Oval 13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02:51</a:t>
            </a:r>
            <a:endParaRPr lang="vi-VN" sz="3600" b="1" dirty="0">
              <a:solidFill>
                <a:srgbClr val="FFFF00"/>
              </a:solidFill>
              <a:latin typeface="Times New Roman" pitchFamily="18" charset="0"/>
              <a:cs typeface="Times New Roman" pitchFamily="18" charset="0"/>
            </a:endParaRPr>
          </a:p>
        </p:txBody>
      </p:sp>
      <p:sp>
        <p:nvSpPr>
          <p:cNvPr id="133" name="Oval 13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02:50</a:t>
            </a:r>
            <a:endParaRPr lang="vi-VN" sz="3600" b="1" dirty="0">
              <a:solidFill>
                <a:srgbClr val="FFFF00"/>
              </a:solidFill>
              <a:latin typeface="Times New Roman" pitchFamily="18" charset="0"/>
              <a:cs typeface="Times New Roman" pitchFamily="18" charset="0"/>
            </a:endParaRPr>
          </a:p>
        </p:txBody>
      </p:sp>
      <p:sp>
        <p:nvSpPr>
          <p:cNvPr id="134" name="Oval 13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02:49</a:t>
            </a:r>
            <a:endParaRPr lang="vi-VN" sz="3600" b="1" dirty="0">
              <a:solidFill>
                <a:srgbClr val="FFFF00"/>
              </a:solidFill>
              <a:latin typeface="Times New Roman" pitchFamily="18" charset="0"/>
              <a:cs typeface="Times New Roman" pitchFamily="18" charset="0"/>
            </a:endParaRPr>
          </a:p>
        </p:txBody>
      </p:sp>
      <p:sp>
        <p:nvSpPr>
          <p:cNvPr id="135" name="Oval 13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02:48</a:t>
            </a:r>
            <a:endParaRPr lang="vi-VN" sz="3600" b="1" dirty="0">
              <a:solidFill>
                <a:srgbClr val="FFFF00"/>
              </a:solidFill>
              <a:latin typeface="Times New Roman" pitchFamily="18" charset="0"/>
              <a:cs typeface="Times New Roman" pitchFamily="18" charset="0"/>
            </a:endParaRPr>
          </a:p>
        </p:txBody>
      </p:sp>
      <p:sp>
        <p:nvSpPr>
          <p:cNvPr id="136" name="Oval 13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02:47</a:t>
            </a:r>
            <a:endParaRPr lang="vi-VN" sz="3600" b="1" dirty="0">
              <a:solidFill>
                <a:srgbClr val="FFFF00"/>
              </a:solidFill>
              <a:latin typeface="Times New Roman" pitchFamily="18" charset="0"/>
              <a:cs typeface="Times New Roman" pitchFamily="18" charset="0"/>
            </a:endParaRPr>
          </a:p>
        </p:txBody>
      </p:sp>
      <p:sp>
        <p:nvSpPr>
          <p:cNvPr id="137" name="Oval 13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02:46</a:t>
            </a:r>
            <a:endParaRPr lang="vi-VN" sz="3600" b="1" dirty="0">
              <a:solidFill>
                <a:srgbClr val="FFFF00"/>
              </a:solidFill>
              <a:latin typeface="Times New Roman" pitchFamily="18" charset="0"/>
              <a:cs typeface="Times New Roman" pitchFamily="18" charset="0"/>
            </a:endParaRPr>
          </a:p>
        </p:txBody>
      </p:sp>
      <p:sp>
        <p:nvSpPr>
          <p:cNvPr id="138" name="Oval 13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02:45</a:t>
            </a:r>
            <a:endParaRPr lang="vi-VN" sz="3600" b="1" dirty="0">
              <a:solidFill>
                <a:srgbClr val="FFFF00"/>
              </a:solidFill>
              <a:latin typeface="Times New Roman" pitchFamily="18" charset="0"/>
              <a:cs typeface="Times New Roman" pitchFamily="18" charset="0"/>
            </a:endParaRPr>
          </a:p>
        </p:txBody>
      </p:sp>
      <p:sp>
        <p:nvSpPr>
          <p:cNvPr id="139" name="Oval 13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02:44</a:t>
            </a:r>
            <a:endParaRPr lang="vi-VN" sz="3600" b="1" dirty="0">
              <a:solidFill>
                <a:srgbClr val="FFFF00"/>
              </a:solidFill>
              <a:latin typeface="Times New Roman" pitchFamily="18" charset="0"/>
              <a:cs typeface="Times New Roman" pitchFamily="18" charset="0"/>
            </a:endParaRPr>
          </a:p>
        </p:txBody>
      </p:sp>
      <p:sp>
        <p:nvSpPr>
          <p:cNvPr id="140" name="Oval 13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02:43</a:t>
            </a:r>
            <a:endParaRPr lang="vi-VN" sz="3600" b="1" dirty="0">
              <a:solidFill>
                <a:srgbClr val="FFFF00"/>
              </a:solidFill>
              <a:latin typeface="Times New Roman" pitchFamily="18" charset="0"/>
              <a:cs typeface="Times New Roman" pitchFamily="18" charset="0"/>
            </a:endParaRPr>
          </a:p>
        </p:txBody>
      </p:sp>
      <p:sp>
        <p:nvSpPr>
          <p:cNvPr id="141" name="Oval 14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02:42</a:t>
            </a:r>
            <a:endParaRPr lang="vi-VN" sz="3600" b="1" dirty="0">
              <a:solidFill>
                <a:srgbClr val="FFFF00"/>
              </a:solidFill>
              <a:latin typeface="Times New Roman" pitchFamily="18" charset="0"/>
              <a:cs typeface="Times New Roman" pitchFamily="18" charset="0"/>
            </a:endParaRPr>
          </a:p>
        </p:txBody>
      </p:sp>
      <p:sp>
        <p:nvSpPr>
          <p:cNvPr id="142" name="Oval 14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02:41</a:t>
            </a:r>
            <a:endParaRPr lang="vi-VN" sz="3600" b="1" dirty="0">
              <a:solidFill>
                <a:srgbClr val="FFFF00"/>
              </a:solidFill>
              <a:latin typeface="Times New Roman" pitchFamily="18" charset="0"/>
              <a:cs typeface="Times New Roman" pitchFamily="18" charset="0"/>
            </a:endParaRPr>
          </a:p>
        </p:txBody>
      </p:sp>
      <p:sp>
        <p:nvSpPr>
          <p:cNvPr id="143" name="Oval 14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02:40</a:t>
            </a:r>
            <a:endParaRPr lang="vi-VN" sz="3600" b="1" dirty="0">
              <a:solidFill>
                <a:srgbClr val="FFFF00"/>
              </a:solidFill>
              <a:latin typeface="Times New Roman" pitchFamily="18" charset="0"/>
              <a:cs typeface="Times New Roman" pitchFamily="18" charset="0"/>
            </a:endParaRPr>
          </a:p>
        </p:txBody>
      </p:sp>
      <p:sp>
        <p:nvSpPr>
          <p:cNvPr id="144" name="Oval 14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02:39</a:t>
            </a:r>
            <a:endParaRPr lang="vi-VN" sz="3600" b="1" dirty="0">
              <a:solidFill>
                <a:srgbClr val="FFFF00"/>
              </a:solidFill>
              <a:latin typeface="Times New Roman" pitchFamily="18" charset="0"/>
              <a:cs typeface="Times New Roman" pitchFamily="18" charset="0"/>
            </a:endParaRPr>
          </a:p>
        </p:txBody>
      </p:sp>
      <p:sp>
        <p:nvSpPr>
          <p:cNvPr id="145" name="Oval 14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02:38</a:t>
            </a:r>
            <a:endParaRPr lang="vi-VN" sz="3600" b="1" dirty="0">
              <a:solidFill>
                <a:srgbClr val="FFFF00"/>
              </a:solidFill>
              <a:latin typeface="Times New Roman" pitchFamily="18" charset="0"/>
              <a:cs typeface="Times New Roman" pitchFamily="18" charset="0"/>
            </a:endParaRPr>
          </a:p>
        </p:txBody>
      </p:sp>
      <p:sp>
        <p:nvSpPr>
          <p:cNvPr id="146" name="Oval 14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02:37</a:t>
            </a:r>
            <a:endParaRPr lang="vi-VN" sz="3600" b="1" dirty="0">
              <a:solidFill>
                <a:srgbClr val="FFFF00"/>
              </a:solidFill>
              <a:latin typeface="Times New Roman" pitchFamily="18" charset="0"/>
              <a:cs typeface="Times New Roman" pitchFamily="18" charset="0"/>
            </a:endParaRPr>
          </a:p>
        </p:txBody>
      </p:sp>
      <p:sp>
        <p:nvSpPr>
          <p:cNvPr id="147" name="Oval 14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02:36</a:t>
            </a:r>
            <a:endParaRPr lang="vi-VN" sz="3600" b="1" dirty="0">
              <a:solidFill>
                <a:srgbClr val="FFFF00"/>
              </a:solidFill>
              <a:latin typeface="Times New Roman" pitchFamily="18" charset="0"/>
              <a:cs typeface="Times New Roman" pitchFamily="18" charset="0"/>
            </a:endParaRPr>
          </a:p>
        </p:txBody>
      </p:sp>
      <p:sp>
        <p:nvSpPr>
          <p:cNvPr id="148" name="Oval 14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02:35</a:t>
            </a:r>
            <a:endParaRPr lang="vi-VN" sz="3600" b="1" dirty="0">
              <a:solidFill>
                <a:srgbClr val="FFFF00"/>
              </a:solidFill>
              <a:latin typeface="Times New Roman" pitchFamily="18" charset="0"/>
              <a:cs typeface="Times New Roman" pitchFamily="18" charset="0"/>
            </a:endParaRPr>
          </a:p>
        </p:txBody>
      </p:sp>
      <p:sp>
        <p:nvSpPr>
          <p:cNvPr id="149" name="Oval 14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02:34</a:t>
            </a:r>
            <a:endParaRPr lang="vi-VN" sz="3600" b="1" dirty="0">
              <a:solidFill>
                <a:srgbClr val="FFFF00"/>
              </a:solidFill>
              <a:latin typeface="Times New Roman" pitchFamily="18" charset="0"/>
              <a:cs typeface="Times New Roman" pitchFamily="18" charset="0"/>
            </a:endParaRPr>
          </a:p>
        </p:txBody>
      </p:sp>
      <p:sp>
        <p:nvSpPr>
          <p:cNvPr id="150" name="Oval 14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02:32</a:t>
            </a:r>
            <a:endParaRPr lang="vi-VN" sz="3600" b="1" dirty="0">
              <a:solidFill>
                <a:srgbClr val="FFFF00"/>
              </a:solidFill>
              <a:latin typeface="Times New Roman" pitchFamily="18" charset="0"/>
              <a:cs typeface="Times New Roman" pitchFamily="18" charset="0"/>
            </a:endParaRPr>
          </a:p>
        </p:txBody>
      </p:sp>
      <p:sp>
        <p:nvSpPr>
          <p:cNvPr id="151" name="Oval 15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02:31</a:t>
            </a:r>
            <a:endParaRPr lang="vi-VN" sz="3600" b="1" dirty="0">
              <a:solidFill>
                <a:srgbClr val="FFFF00"/>
              </a:solidFill>
              <a:latin typeface="Times New Roman" pitchFamily="18" charset="0"/>
              <a:cs typeface="Times New Roman" pitchFamily="18" charset="0"/>
            </a:endParaRPr>
          </a:p>
        </p:txBody>
      </p:sp>
      <p:sp>
        <p:nvSpPr>
          <p:cNvPr id="152" name="Oval 15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02:30</a:t>
            </a:r>
            <a:endParaRPr lang="vi-VN" sz="3600" b="1" dirty="0">
              <a:solidFill>
                <a:srgbClr val="FFFF00"/>
              </a:solidFill>
              <a:latin typeface="Times New Roman" pitchFamily="18" charset="0"/>
              <a:cs typeface="Times New Roman" pitchFamily="18" charset="0"/>
            </a:endParaRPr>
          </a:p>
        </p:txBody>
      </p:sp>
      <p:sp>
        <p:nvSpPr>
          <p:cNvPr id="153" name="Oval 15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02:29</a:t>
            </a:r>
            <a:endParaRPr lang="vi-VN" sz="3600" b="1" dirty="0">
              <a:solidFill>
                <a:srgbClr val="FFFF00"/>
              </a:solidFill>
              <a:latin typeface="Times New Roman" pitchFamily="18" charset="0"/>
              <a:cs typeface="Times New Roman" pitchFamily="18" charset="0"/>
            </a:endParaRPr>
          </a:p>
        </p:txBody>
      </p:sp>
      <p:sp>
        <p:nvSpPr>
          <p:cNvPr id="154" name="Oval 15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02:28</a:t>
            </a:r>
            <a:endParaRPr lang="vi-VN" sz="3600" b="1" dirty="0">
              <a:solidFill>
                <a:srgbClr val="FFFF00"/>
              </a:solidFill>
              <a:latin typeface="Times New Roman" pitchFamily="18" charset="0"/>
              <a:cs typeface="Times New Roman" pitchFamily="18" charset="0"/>
            </a:endParaRPr>
          </a:p>
        </p:txBody>
      </p:sp>
      <p:sp>
        <p:nvSpPr>
          <p:cNvPr id="155" name="Oval 15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02:27</a:t>
            </a:r>
            <a:endParaRPr lang="vi-VN" sz="3600" b="1" dirty="0">
              <a:solidFill>
                <a:srgbClr val="FFFF00"/>
              </a:solidFill>
              <a:latin typeface="Times New Roman" pitchFamily="18" charset="0"/>
              <a:cs typeface="Times New Roman" pitchFamily="18" charset="0"/>
            </a:endParaRPr>
          </a:p>
        </p:txBody>
      </p:sp>
      <p:sp>
        <p:nvSpPr>
          <p:cNvPr id="156" name="Oval 15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02:26</a:t>
            </a:r>
            <a:endParaRPr lang="vi-VN" sz="3600" b="1" dirty="0">
              <a:solidFill>
                <a:srgbClr val="FFFF00"/>
              </a:solidFill>
              <a:latin typeface="Times New Roman" pitchFamily="18" charset="0"/>
              <a:cs typeface="Times New Roman" pitchFamily="18" charset="0"/>
            </a:endParaRPr>
          </a:p>
        </p:txBody>
      </p:sp>
      <p:sp>
        <p:nvSpPr>
          <p:cNvPr id="157" name="Oval 15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02:25</a:t>
            </a:r>
            <a:endParaRPr lang="vi-VN" sz="3600" b="1" dirty="0">
              <a:solidFill>
                <a:srgbClr val="FFFF00"/>
              </a:solidFill>
              <a:latin typeface="Times New Roman" pitchFamily="18" charset="0"/>
              <a:cs typeface="Times New Roman" pitchFamily="18" charset="0"/>
            </a:endParaRPr>
          </a:p>
        </p:txBody>
      </p:sp>
      <p:sp>
        <p:nvSpPr>
          <p:cNvPr id="158" name="Oval 15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02:24</a:t>
            </a:r>
            <a:endParaRPr lang="vi-VN" sz="3600" b="1" dirty="0">
              <a:solidFill>
                <a:srgbClr val="FFFF00"/>
              </a:solidFill>
              <a:latin typeface="Times New Roman" pitchFamily="18" charset="0"/>
              <a:cs typeface="Times New Roman" pitchFamily="18" charset="0"/>
            </a:endParaRPr>
          </a:p>
        </p:txBody>
      </p:sp>
      <p:sp>
        <p:nvSpPr>
          <p:cNvPr id="159" name="Oval 15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02:22</a:t>
            </a:r>
            <a:endParaRPr lang="vi-VN" sz="3600" b="1" dirty="0">
              <a:solidFill>
                <a:srgbClr val="FFFF00"/>
              </a:solidFill>
              <a:latin typeface="Times New Roman" pitchFamily="18" charset="0"/>
              <a:cs typeface="Times New Roman" pitchFamily="18" charset="0"/>
            </a:endParaRPr>
          </a:p>
        </p:txBody>
      </p:sp>
      <p:sp>
        <p:nvSpPr>
          <p:cNvPr id="160" name="Oval 15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02:21</a:t>
            </a:r>
            <a:endParaRPr lang="vi-VN" sz="3600" b="1" dirty="0">
              <a:solidFill>
                <a:srgbClr val="FFFF00"/>
              </a:solidFill>
              <a:latin typeface="Times New Roman" pitchFamily="18" charset="0"/>
              <a:cs typeface="Times New Roman" pitchFamily="18" charset="0"/>
            </a:endParaRPr>
          </a:p>
        </p:txBody>
      </p:sp>
      <p:sp>
        <p:nvSpPr>
          <p:cNvPr id="161" name="Oval 16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02:20</a:t>
            </a:r>
            <a:endParaRPr lang="vi-VN" sz="3600" b="1" dirty="0">
              <a:solidFill>
                <a:srgbClr val="FFFF00"/>
              </a:solidFill>
              <a:latin typeface="Times New Roman" pitchFamily="18" charset="0"/>
              <a:cs typeface="Times New Roman" pitchFamily="18" charset="0"/>
            </a:endParaRPr>
          </a:p>
        </p:txBody>
      </p:sp>
      <p:sp>
        <p:nvSpPr>
          <p:cNvPr id="162" name="Oval 16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02:19</a:t>
            </a:r>
            <a:endParaRPr lang="vi-VN" sz="3600" b="1" dirty="0">
              <a:solidFill>
                <a:srgbClr val="FFFF00"/>
              </a:solidFill>
              <a:latin typeface="Times New Roman" pitchFamily="18" charset="0"/>
              <a:cs typeface="Times New Roman" pitchFamily="18" charset="0"/>
            </a:endParaRPr>
          </a:p>
        </p:txBody>
      </p:sp>
      <p:sp>
        <p:nvSpPr>
          <p:cNvPr id="163" name="Oval 16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02:18</a:t>
            </a:r>
            <a:endParaRPr lang="vi-VN" sz="3600" b="1" dirty="0">
              <a:solidFill>
                <a:srgbClr val="FFFF00"/>
              </a:solidFill>
              <a:latin typeface="Times New Roman" pitchFamily="18" charset="0"/>
              <a:cs typeface="Times New Roman" pitchFamily="18" charset="0"/>
            </a:endParaRPr>
          </a:p>
        </p:txBody>
      </p:sp>
      <p:sp>
        <p:nvSpPr>
          <p:cNvPr id="164" name="Oval 16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02:17</a:t>
            </a:r>
            <a:endParaRPr lang="vi-VN" sz="3600" b="1" dirty="0">
              <a:solidFill>
                <a:srgbClr val="FFFF00"/>
              </a:solidFill>
              <a:latin typeface="Times New Roman" pitchFamily="18" charset="0"/>
              <a:cs typeface="Times New Roman" pitchFamily="18" charset="0"/>
            </a:endParaRPr>
          </a:p>
        </p:txBody>
      </p:sp>
      <p:sp>
        <p:nvSpPr>
          <p:cNvPr id="165" name="Oval 16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02:16</a:t>
            </a:r>
            <a:endParaRPr lang="vi-VN" sz="3600" b="1" dirty="0">
              <a:solidFill>
                <a:srgbClr val="FFFF00"/>
              </a:solidFill>
              <a:latin typeface="Times New Roman" pitchFamily="18" charset="0"/>
              <a:cs typeface="Times New Roman" pitchFamily="18" charset="0"/>
            </a:endParaRPr>
          </a:p>
        </p:txBody>
      </p:sp>
      <p:sp>
        <p:nvSpPr>
          <p:cNvPr id="166" name="Oval 16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02:15</a:t>
            </a:r>
            <a:endParaRPr lang="vi-VN" sz="3600" b="1" dirty="0">
              <a:solidFill>
                <a:srgbClr val="FFFF00"/>
              </a:solidFill>
              <a:latin typeface="Times New Roman" pitchFamily="18" charset="0"/>
              <a:cs typeface="Times New Roman" pitchFamily="18" charset="0"/>
            </a:endParaRPr>
          </a:p>
        </p:txBody>
      </p:sp>
      <p:sp>
        <p:nvSpPr>
          <p:cNvPr id="167" name="Oval 16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02:14</a:t>
            </a:r>
            <a:endParaRPr lang="vi-VN" sz="3600" b="1" dirty="0">
              <a:solidFill>
                <a:srgbClr val="FFFF00"/>
              </a:solidFill>
              <a:latin typeface="Times New Roman" pitchFamily="18" charset="0"/>
              <a:cs typeface="Times New Roman" pitchFamily="18" charset="0"/>
            </a:endParaRPr>
          </a:p>
        </p:txBody>
      </p:sp>
      <p:sp>
        <p:nvSpPr>
          <p:cNvPr id="168" name="Oval 16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02:13</a:t>
            </a:r>
            <a:endParaRPr lang="vi-VN" sz="3600" b="1" dirty="0">
              <a:solidFill>
                <a:srgbClr val="FFFF00"/>
              </a:solidFill>
              <a:latin typeface="Times New Roman" pitchFamily="18" charset="0"/>
              <a:cs typeface="Times New Roman" pitchFamily="18" charset="0"/>
            </a:endParaRPr>
          </a:p>
        </p:txBody>
      </p:sp>
      <p:sp>
        <p:nvSpPr>
          <p:cNvPr id="169" name="Oval 16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02:12</a:t>
            </a:r>
            <a:endParaRPr lang="vi-VN" sz="3600" b="1" dirty="0">
              <a:solidFill>
                <a:srgbClr val="FFFF00"/>
              </a:solidFill>
              <a:latin typeface="Times New Roman" pitchFamily="18" charset="0"/>
              <a:cs typeface="Times New Roman" pitchFamily="18" charset="0"/>
            </a:endParaRPr>
          </a:p>
        </p:txBody>
      </p:sp>
      <p:sp>
        <p:nvSpPr>
          <p:cNvPr id="170" name="Oval 16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02:11</a:t>
            </a:r>
            <a:endParaRPr lang="vi-VN" sz="3600" b="1" dirty="0">
              <a:solidFill>
                <a:srgbClr val="FFFF00"/>
              </a:solidFill>
              <a:latin typeface="Times New Roman" pitchFamily="18" charset="0"/>
              <a:cs typeface="Times New Roman" pitchFamily="18" charset="0"/>
            </a:endParaRPr>
          </a:p>
        </p:txBody>
      </p:sp>
      <p:sp>
        <p:nvSpPr>
          <p:cNvPr id="171" name="Oval 17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02:10</a:t>
            </a:r>
            <a:endParaRPr lang="vi-VN" sz="3600" b="1" dirty="0">
              <a:solidFill>
                <a:srgbClr val="FFFF00"/>
              </a:solidFill>
              <a:latin typeface="Times New Roman" pitchFamily="18" charset="0"/>
              <a:cs typeface="Times New Roman" pitchFamily="18" charset="0"/>
            </a:endParaRPr>
          </a:p>
        </p:txBody>
      </p:sp>
      <p:sp>
        <p:nvSpPr>
          <p:cNvPr id="172" name="Oval 17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02:09</a:t>
            </a:r>
            <a:endParaRPr lang="vi-VN" sz="3600" b="1" dirty="0">
              <a:solidFill>
                <a:srgbClr val="FFFF00"/>
              </a:solidFill>
              <a:latin typeface="Times New Roman" pitchFamily="18" charset="0"/>
              <a:cs typeface="Times New Roman" pitchFamily="18" charset="0"/>
            </a:endParaRPr>
          </a:p>
        </p:txBody>
      </p:sp>
      <p:sp>
        <p:nvSpPr>
          <p:cNvPr id="173" name="Oval 17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02:08</a:t>
            </a:r>
            <a:endParaRPr lang="vi-VN" sz="3600" b="1" dirty="0">
              <a:solidFill>
                <a:srgbClr val="FFFF00"/>
              </a:solidFill>
              <a:latin typeface="Times New Roman" pitchFamily="18" charset="0"/>
              <a:cs typeface="Times New Roman" pitchFamily="18" charset="0"/>
            </a:endParaRPr>
          </a:p>
        </p:txBody>
      </p:sp>
      <p:sp>
        <p:nvSpPr>
          <p:cNvPr id="174" name="Oval 17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02:07</a:t>
            </a:r>
            <a:endParaRPr lang="vi-VN" sz="3600" b="1" dirty="0">
              <a:solidFill>
                <a:srgbClr val="FFFF00"/>
              </a:solidFill>
              <a:latin typeface="Times New Roman" pitchFamily="18" charset="0"/>
              <a:cs typeface="Times New Roman" pitchFamily="18" charset="0"/>
            </a:endParaRPr>
          </a:p>
        </p:txBody>
      </p:sp>
      <p:sp>
        <p:nvSpPr>
          <p:cNvPr id="175" name="Oval 17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02:06</a:t>
            </a:r>
            <a:endParaRPr lang="vi-VN" sz="3600" b="1" dirty="0">
              <a:solidFill>
                <a:srgbClr val="FFFF00"/>
              </a:solidFill>
              <a:latin typeface="Times New Roman" pitchFamily="18" charset="0"/>
              <a:cs typeface="Times New Roman" pitchFamily="18" charset="0"/>
            </a:endParaRPr>
          </a:p>
        </p:txBody>
      </p:sp>
      <p:sp>
        <p:nvSpPr>
          <p:cNvPr id="176" name="Oval 17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02:05</a:t>
            </a:r>
            <a:endParaRPr lang="vi-VN" sz="3600" b="1" dirty="0">
              <a:solidFill>
                <a:srgbClr val="FFFF00"/>
              </a:solidFill>
              <a:latin typeface="Times New Roman" pitchFamily="18" charset="0"/>
              <a:cs typeface="Times New Roman" pitchFamily="18" charset="0"/>
            </a:endParaRPr>
          </a:p>
        </p:txBody>
      </p:sp>
      <p:sp>
        <p:nvSpPr>
          <p:cNvPr id="177" name="Oval 17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02:04</a:t>
            </a:r>
            <a:endParaRPr lang="vi-VN" sz="3600" b="1" dirty="0">
              <a:solidFill>
                <a:srgbClr val="FFFF00"/>
              </a:solidFill>
              <a:latin typeface="Times New Roman" pitchFamily="18" charset="0"/>
              <a:cs typeface="Times New Roman" pitchFamily="18" charset="0"/>
            </a:endParaRPr>
          </a:p>
        </p:txBody>
      </p:sp>
      <p:sp>
        <p:nvSpPr>
          <p:cNvPr id="178" name="Oval 17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02:03</a:t>
            </a:r>
            <a:endParaRPr lang="vi-VN" sz="3600" b="1" dirty="0">
              <a:solidFill>
                <a:srgbClr val="FFFF00"/>
              </a:solidFill>
              <a:latin typeface="Times New Roman" pitchFamily="18" charset="0"/>
              <a:cs typeface="Times New Roman" pitchFamily="18" charset="0"/>
            </a:endParaRPr>
          </a:p>
        </p:txBody>
      </p:sp>
      <p:sp>
        <p:nvSpPr>
          <p:cNvPr id="179" name="Oval 17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02:02</a:t>
            </a:r>
            <a:endParaRPr lang="vi-VN" sz="3600" b="1" dirty="0">
              <a:solidFill>
                <a:srgbClr val="FFFF00"/>
              </a:solidFill>
              <a:latin typeface="Times New Roman" pitchFamily="18" charset="0"/>
              <a:cs typeface="Times New Roman" pitchFamily="18" charset="0"/>
            </a:endParaRPr>
          </a:p>
        </p:txBody>
      </p:sp>
      <p:sp>
        <p:nvSpPr>
          <p:cNvPr id="180" name="Oval 17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02:01</a:t>
            </a:r>
            <a:endParaRPr lang="vi-VN" sz="3600" b="1" dirty="0">
              <a:solidFill>
                <a:srgbClr val="FFFF00"/>
              </a:solidFill>
              <a:latin typeface="Times New Roman" pitchFamily="18" charset="0"/>
              <a:cs typeface="Times New Roman" pitchFamily="18" charset="0"/>
            </a:endParaRPr>
          </a:p>
        </p:txBody>
      </p:sp>
      <p:sp>
        <p:nvSpPr>
          <p:cNvPr id="181" name="Oval 18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02:00</a:t>
            </a:r>
            <a:endParaRPr lang="vi-VN" sz="3600" b="1" dirty="0">
              <a:solidFill>
                <a:srgbClr val="FFFF00"/>
              </a:solidFill>
              <a:latin typeface="Times New Roman" pitchFamily="18" charset="0"/>
              <a:cs typeface="Times New Roman" pitchFamily="18" charset="0"/>
            </a:endParaRPr>
          </a:p>
        </p:txBody>
      </p:sp>
      <p:sp>
        <p:nvSpPr>
          <p:cNvPr id="182" name="Oval 18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01:59</a:t>
            </a:r>
            <a:endParaRPr lang="vi-VN" sz="3600" b="1" dirty="0">
              <a:solidFill>
                <a:srgbClr val="FFFF00"/>
              </a:solidFill>
              <a:latin typeface="Times New Roman" pitchFamily="18" charset="0"/>
              <a:cs typeface="Times New Roman" pitchFamily="18" charset="0"/>
            </a:endParaRPr>
          </a:p>
        </p:txBody>
      </p:sp>
      <p:sp>
        <p:nvSpPr>
          <p:cNvPr id="183" name="Oval 18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01:58</a:t>
            </a:r>
            <a:endParaRPr lang="vi-VN" sz="3600" b="1" dirty="0">
              <a:solidFill>
                <a:srgbClr val="FFFF00"/>
              </a:solidFill>
              <a:latin typeface="Times New Roman" pitchFamily="18" charset="0"/>
              <a:cs typeface="Times New Roman" pitchFamily="18" charset="0"/>
            </a:endParaRPr>
          </a:p>
        </p:txBody>
      </p:sp>
      <p:sp>
        <p:nvSpPr>
          <p:cNvPr id="184" name="Oval 18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01:57</a:t>
            </a:r>
            <a:endParaRPr lang="vi-VN" sz="3600" b="1" dirty="0">
              <a:solidFill>
                <a:srgbClr val="FFFF00"/>
              </a:solidFill>
              <a:latin typeface="Times New Roman" pitchFamily="18" charset="0"/>
              <a:cs typeface="Times New Roman" pitchFamily="18" charset="0"/>
            </a:endParaRPr>
          </a:p>
        </p:txBody>
      </p:sp>
      <p:sp>
        <p:nvSpPr>
          <p:cNvPr id="185" name="Oval 18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01:56</a:t>
            </a:r>
            <a:endParaRPr lang="vi-VN" sz="3600" b="1" dirty="0">
              <a:solidFill>
                <a:srgbClr val="FFFF00"/>
              </a:solidFill>
              <a:latin typeface="Times New Roman" pitchFamily="18" charset="0"/>
              <a:cs typeface="Times New Roman" pitchFamily="18" charset="0"/>
            </a:endParaRPr>
          </a:p>
        </p:txBody>
      </p:sp>
      <p:sp>
        <p:nvSpPr>
          <p:cNvPr id="186" name="Oval 18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01:55</a:t>
            </a:r>
            <a:endParaRPr lang="vi-VN" sz="3600" b="1" dirty="0">
              <a:solidFill>
                <a:srgbClr val="FFFF00"/>
              </a:solidFill>
              <a:latin typeface="Times New Roman" pitchFamily="18" charset="0"/>
              <a:cs typeface="Times New Roman" pitchFamily="18" charset="0"/>
            </a:endParaRPr>
          </a:p>
        </p:txBody>
      </p:sp>
      <p:sp>
        <p:nvSpPr>
          <p:cNvPr id="187" name="Oval 18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01:54</a:t>
            </a:r>
            <a:endParaRPr lang="vi-VN" sz="3600" b="1" dirty="0">
              <a:solidFill>
                <a:srgbClr val="FFFF00"/>
              </a:solidFill>
              <a:latin typeface="Times New Roman" pitchFamily="18" charset="0"/>
              <a:cs typeface="Times New Roman" pitchFamily="18" charset="0"/>
            </a:endParaRPr>
          </a:p>
        </p:txBody>
      </p:sp>
      <p:sp>
        <p:nvSpPr>
          <p:cNvPr id="188" name="Oval 18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01:53</a:t>
            </a:r>
            <a:endParaRPr lang="vi-VN" sz="3600" b="1" dirty="0">
              <a:solidFill>
                <a:srgbClr val="FFFF00"/>
              </a:solidFill>
              <a:latin typeface="Times New Roman" pitchFamily="18" charset="0"/>
              <a:cs typeface="Times New Roman" pitchFamily="18" charset="0"/>
            </a:endParaRPr>
          </a:p>
        </p:txBody>
      </p:sp>
      <p:sp>
        <p:nvSpPr>
          <p:cNvPr id="189" name="Oval 18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01:52</a:t>
            </a:r>
            <a:endParaRPr lang="vi-VN" sz="3600" b="1" dirty="0">
              <a:solidFill>
                <a:srgbClr val="FFFF00"/>
              </a:solidFill>
              <a:latin typeface="Times New Roman" pitchFamily="18" charset="0"/>
              <a:cs typeface="Times New Roman" pitchFamily="18" charset="0"/>
            </a:endParaRPr>
          </a:p>
        </p:txBody>
      </p:sp>
      <p:sp>
        <p:nvSpPr>
          <p:cNvPr id="190" name="Oval 18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01:51</a:t>
            </a:r>
            <a:endParaRPr lang="vi-VN" sz="3600" b="1" dirty="0">
              <a:solidFill>
                <a:srgbClr val="FFFF00"/>
              </a:solidFill>
              <a:latin typeface="Times New Roman" pitchFamily="18" charset="0"/>
              <a:cs typeface="Times New Roman" pitchFamily="18" charset="0"/>
            </a:endParaRPr>
          </a:p>
        </p:txBody>
      </p:sp>
      <p:sp>
        <p:nvSpPr>
          <p:cNvPr id="191" name="Oval 19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01:50</a:t>
            </a:r>
            <a:endParaRPr lang="vi-VN" sz="3600" b="1" dirty="0">
              <a:solidFill>
                <a:srgbClr val="FFFF00"/>
              </a:solidFill>
              <a:latin typeface="Times New Roman" pitchFamily="18" charset="0"/>
              <a:cs typeface="Times New Roman" pitchFamily="18" charset="0"/>
            </a:endParaRPr>
          </a:p>
        </p:txBody>
      </p:sp>
      <p:sp>
        <p:nvSpPr>
          <p:cNvPr id="192" name="Oval 19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01:49</a:t>
            </a:r>
            <a:endParaRPr lang="vi-VN" sz="3600" b="1" dirty="0">
              <a:solidFill>
                <a:srgbClr val="FFFF00"/>
              </a:solidFill>
              <a:latin typeface="Times New Roman" pitchFamily="18" charset="0"/>
              <a:cs typeface="Times New Roman" pitchFamily="18" charset="0"/>
            </a:endParaRPr>
          </a:p>
        </p:txBody>
      </p:sp>
      <p:sp>
        <p:nvSpPr>
          <p:cNvPr id="193" name="Oval 19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01:48</a:t>
            </a:r>
            <a:endParaRPr lang="vi-VN" sz="3600" b="1" dirty="0">
              <a:solidFill>
                <a:srgbClr val="FFFF00"/>
              </a:solidFill>
              <a:latin typeface="Times New Roman" pitchFamily="18" charset="0"/>
              <a:cs typeface="Times New Roman" pitchFamily="18" charset="0"/>
            </a:endParaRPr>
          </a:p>
        </p:txBody>
      </p:sp>
      <p:sp>
        <p:nvSpPr>
          <p:cNvPr id="194" name="Oval 19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01:47</a:t>
            </a:r>
            <a:endParaRPr lang="vi-VN" sz="3600" b="1" dirty="0">
              <a:solidFill>
                <a:srgbClr val="FFFF00"/>
              </a:solidFill>
              <a:latin typeface="Times New Roman" pitchFamily="18" charset="0"/>
              <a:cs typeface="Times New Roman" pitchFamily="18" charset="0"/>
            </a:endParaRPr>
          </a:p>
        </p:txBody>
      </p:sp>
      <p:sp>
        <p:nvSpPr>
          <p:cNvPr id="195" name="Oval 19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01:46</a:t>
            </a:r>
            <a:endParaRPr lang="vi-VN" sz="3600" b="1" dirty="0">
              <a:solidFill>
                <a:srgbClr val="FFFF00"/>
              </a:solidFill>
              <a:latin typeface="Times New Roman" pitchFamily="18" charset="0"/>
              <a:cs typeface="Times New Roman" pitchFamily="18" charset="0"/>
            </a:endParaRPr>
          </a:p>
        </p:txBody>
      </p:sp>
      <p:sp>
        <p:nvSpPr>
          <p:cNvPr id="196" name="Oval 19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01:45</a:t>
            </a:r>
            <a:endParaRPr lang="vi-VN" sz="3600" b="1" dirty="0">
              <a:solidFill>
                <a:srgbClr val="FFFF00"/>
              </a:solidFill>
              <a:latin typeface="Times New Roman" pitchFamily="18" charset="0"/>
              <a:cs typeface="Times New Roman" pitchFamily="18" charset="0"/>
            </a:endParaRPr>
          </a:p>
        </p:txBody>
      </p:sp>
      <p:sp>
        <p:nvSpPr>
          <p:cNvPr id="197" name="Oval 19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01:44</a:t>
            </a:r>
            <a:endParaRPr lang="vi-VN" sz="3600" b="1" dirty="0">
              <a:solidFill>
                <a:srgbClr val="FFFF00"/>
              </a:solidFill>
              <a:latin typeface="Times New Roman" pitchFamily="18" charset="0"/>
              <a:cs typeface="Times New Roman" pitchFamily="18" charset="0"/>
            </a:endParaRPr>
          </a:p>
        </p:txBody>
      </p:sp>
      <p:sp>
        <p:nvSpPr>
          <p:cNvPr id="198" name="Oval 19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01:43</a:t>
            </a:r>
            <a:endParaRPr lang="vi-VN" sz="3600" b="1" dirty="0">
              <a:solidFill>
                <a:srgbClr val="FFFF00"/>
              </a:solidFill>
              <a:latin typeface="Times New Roman" pitchFamily="18" charset="0"/>
              <a:cs typeface="Times New Roman" pitchFamily="18" charset="0"/>
            </a:endParaRPr>
          </a:p>
        </p:txBody>
      </p:sp>
      <p:sp>
        <p:nvSpPr>
          <p:cNvPr id="199" name="Oval 19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01:42</a:t>
            </a:r>
            <a:endParaRPr lang="vi-VN" sz="3600" b="1" dirty="0">
              <a:solidFill>
                <a:srgbClr val="FFFF00"/>
              </a:solidFill>
              <a:latin typeface="Times New Roman" pitchFamily="18" charset="0"/>
              <a:cs typeface="Times New Roman" pitchFamily="18" charset="0"/>
            </a:endParaRPr>
          </a:p>
        </p:txBody>
      </p:sp>
      <p:sp>
        <p:nvSpPr>
          <p:cNvPr id="200" name="Oval 19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01:41</a:t>
            </a:r>
            <a:endParaRPr lang="vi-VN" sz="3600" b="1" dirty="0">
              <a:solidFill>
                <a:srgbClr val="FFFF00"/>
              </a:solidFill>
              <a:latin typeface="Times New Roman" pitchFamily="18" charset="0"/>
              <a:cs typeface="Times New Roman" pitchFamily="18" charset="0"/>
            </a:endParaRPr>
          </a:p>
        </p:txBody>
      </p:sp>
      <p:sp>
        <p:nvSpPr>
          <p:cNvPr id="201" name="Oval 20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01:40</a:t>
            </a:r>
            <a:endParaRPr lang="vi-VN" sz="3600" b="1" dirty="0">
              <a:solidFill>
                <a:srgbClr val="FFFF00"/>
              </a:solidFill>
              <a:latin typeface="Times New Roman" pitchFamily="18" charset="0"/>
              <a:cs typeface="Times New Roman" pitchFamily="18" charset="0"/>
            </a:endParaRPr>
          </a:p>
        </p:txBody>
      </p:sp>
      <p:sp>
        <p:nvSpPr>
          <p:cNvPr id="202" name="Oval 20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01:39</a:t>
            </a:r>
            <a:endParaRPr lang="vi-VN" sz="3600" b="1" dirty="0">
              <a:solidFill>
                <a:srgbClr val="FFFF00"/>
              </a:solidFill>
              <a:latin typeface="Times New Roman" pitchFamily="18" charset="0"/>
              <a:cs typeface="Times New Roman" pitchFamily="18" charset="0"/>
            </a:endParaRPr>
          </a:p>
        </p:txBody>
      </p:sp>
      <p:sp>
        <p:nvSpPr>
          <p:cNvPr id="203" name="Oval 20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01:38</a:t>
            </a:r>
            <a:endParaRPr lang="vi-VN" sz="3600" b="1" dirty="0">
              <a:solidFill>
                <a:srgbClr val="FFFF00"/>
              </a:solidFill>
              <a:latin typeface="Times New Roman" pitchFamily="18" charset="0"/>
              <a:cs typeface="Times New Roman" pitchFamily="18" charset="0"/>
            </a:endParaRPr>
          </a:p>
        </p:txBody>
      </p:sp>
      <p:sp>
        <p:nvSpPr>
          <p:cNvPr id="204" name="Oval 20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01:37</a:t>
            </a:r>
            <a:endParaRPr lang="vi-VN" sz="3600" b="1" dirty="0">
              <a:solidFill>
                <a:srgbClr val="FFFF00"/>
              </a:solidFill>
              <a:latin typeface="Times New Roman" pitchFamily="18" charset="0"/>
              <a:cs typeface="Times New Roman" pitchFamily="18" charset="0"/>
            </a:endParaRPr>
          </a:p>
        </p:txBody>
      </p:sp>
      <p:sp>
        <p:nvSpPr>
          <p:cNvPr id="205" name="Oval 20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01:36</a:t>
            </a:r>
            <a:endParaRPr lang="vi-VN" sz="3600" b="1" dirty="0">
              <a:solidFill>
                <a:srgbClr val="FFFF00"/>
              </a:solidFill>
              <a:latin typeface="Times New Roman" pitchFamily="18" charset="0"/>
              <a:cs typeface="Times New Roman" pitchFamily="18" charset="0"/>
            </a:endParaRPr>
          </a:p>
        </p:txBody>
      </p:sp>
      <p:sp>
        <p:nvSpPr>
          <p:cNvPr id="206" name="Oval 20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01:35</a:t>
            </a:r>
            <a:endParaRPr lang="vi-VN" sz="3600" b="1" dirty="0">
              <a:solidFill>
                <a:srgbClr val="FFFF00"/>
              </a:solidFill>
              <a:latin typeface="Times New Roman" pitchFamily="18" charset="0"/>
              <a:cs typeface="Times New Roman" pitchFamily="18" charset="0"/>
            </a:endParaRPr>
          </a:p>
        </p:txBody>
      </p:sp>
      <p:sp>
        <p:nvSpPr>
          <p:cNvPr id="207" name="Oval 20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01:34</a:t>
            </a:r>
            <a:endParaRPr lang="vi-VN" sz="3600" b="1" dirty="0">
              <a:solidFill>
                <a:srgbClr val="FFFF00"/>
              </a:solidFill>
              <a:latin typeface="Times New Roman" pitchFamily="18" charset="0"/>
              <a:cs typeface="Times New Roman" pitchFamily="18" charset="0"/>
            </a:endParaRPr>
          </a:p>
        </p:txBody>
      </p:sp>
      <p:sp>
        <p:nvSpPr>
          <p:cNvPr id="208" name="Oval 20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01:33</a:t>
            </a:r>
            <a:endParaRPr lang="vi-VN" sz="3600" b="1" dirty="0">
              <a:solidFill>
                <a:srgbClr val="FFFF00"/>
              </a:solidFill>
              <a:latin typeface="Times New Roman" pitchFamily="18" charset="0"/>
              <a:cs typeface="Times New Roman" pitchFamily="18" charset="0"/>
            </a:endParaRPr>
          </a:p>
        </p:txBody>
      </p:sp>
      <p:sp>
        <p:nvSpPr>
          <p:cNvPr id="209" name="Oval 20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01:32</a:t>
            </a:r>
            <a:endParaRPr lang="vi-VN" sz="3600" b="1" dirty="0">
              <a:solidFill>
                <a:srgbClr val="FFFF00"/>
              </a:solidFill>
              <a:latin typeface="Times New Roman" pitchFamily="18" charset="0"/>
              <a:cs typeface="Times New Roman" pitchFamily="18" charset="0"/>
            </a:endParaRPr>
          </a:p>
        </p:txBody>
      </p:sp>
      <p:sp>
        <p:nvSpPr>
          <p:cNvPr id="210" name="Oval 20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01:31</a:t>
            </a:r>
            <a:endParaRPr lang="vi-VN" sz="3600" b="1" dirty="0">
              <a:solidFill>
                <a:srgbClr val="FFFF00"/>
              </a:solidFill>
              <a:latin typeface="Times New Roman" pitchFamily="18" charset="0"/>
              <a:cs typeface="Times New Roman" pitchFamily="18" charset="0"/>
            </a:endParaRPr>
          </a:p>
        </p:txBody>
      </p:sp>
      <p:sp>
        <p:nvSpPr>
          <p:cNvPr id="211" name="Oval 21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01:30</a:t>
            </a:r>
            <a:endParaRPr lang="vi-VN" sz="3600" b="1" dirty="0">
              <a:solidFill>
                <a:srgbClr val="FFFF00"/>
              </a:solidFill>
              <a:latin typeface="Times New Roman" pitchFamily="18" charset="0"/>
              <a:cs typeface="Times New Roman" pitchFamily="18" charset="0"/>
            </a:endParaRPr>
          </a:p>
        </p:txBody>
      </p:sp>
      <p:sp>
        <p:nvSpPr>
          <p:cNvPr id="212" name="Oval 21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01:29</a:t>
            </a:r>
            <a:endParaRPr lang="vi-VN" sz="3600" b="1" dirty="0">
              <a:solidFill>
                <a:srgbClr val="FFFF00"/>
              </a:solidFill>
              <a:latin typeface="Times New Roman" pitchFamily="18" charset="0"/>
              <a:cs typeface="Times New Roman" pitchFamily="18" charset="0"/>
            </a:endParaRPr>
          </a:p>
        </p:txBody>
      </p:sp>
      <p:sp>
        <p:nvSpPr>
          <p:cNvPr id="214" name="Oval 21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01:28</a:t>
            </a:r>
            <a:endParaRPr lang="vi-VN" sz="3600" b="1" dirty="0">
              <a:solidFill>
                <a:srgbClr val="FFFF00"/>
              </a:solidFill>
              <a:latin typeface="Times New Roman" pitchFamily="18" charset="0"/>
              <a:cs typeface="Times New Roman" pitchFamily="18" charset="0"/>
            </a:endParaRPr>
          </a:p>
        </p:txBody>
      </p:sp>
      <p:sp>
        <p:nvSpPr>
          <p:cNvPr id="215" name="Oval 21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01:27</a:t>
            </a:r>
            <a:endParaRPr lang="vi-VN" sz="3600" b="1" dirty="0">
              <a:solidFill>
                <a:srgbClr val="FFFF00"/>
              </a:solidFill>
              <a:latin typeface="Times New Roman" pitchFamily="18" charset="0"/>
              <a:cs typeface="Times New Roman" pitchFamily="18" charset="0"/>
            </a:endParaRPr>
          </a:p>
        </p:txBody>
      </p:sp>
      <p:sp>
        <p:nvSpPr>
          <p:cNvPr id="216" name="Oval 21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01:26</a:t>
            </a:r>
            <a:endParaRPr lang="vi-VN" sz="3600" b="1" dirty="0">
              <a:solidFill>
                <a:srgbClr val="FFFF00"/>
              </a:solidFill>
              <a:latin typeface="Times New Roman" pitchFamily="18" charset="0"/>
              <a:cs typeface="Times New Roman" pitchFamily="18" charset="0"/>
            </a:endParaRPr>
          </a:p>
        </p:txBody>
      </p:sp>
      <p:sp>
        <p:nvSpPr>
          <p:cNvPr id="217" name="Oval 21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01:25</a:t>
            </a:r>
            <a:endParaRPr lang="vi-VN" sz="3600" b="1" dirty="0">
              <a:solidFill>
                <a:srgbClr val="FFFF00"/>
              </a:solidFill>
              <a:latin typeface="Times New Roman" pitchFamily="18" charset="0"/>
              <a:cs typeface="Times New Roman" pitchFamily="18" charset="0"/>
            </a:endParaRPr>
          </a:p>
        </p:txBody>
      </p:sp>
      <p:sp>
        <p:nvSpPr>
          <p:cNvPr id="218" name="Oval 21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01:24</a:t>
            </a:r>
            <a:endParaRPr lang="vi-VN" sz="3600" b="1" dirty="0">
              <a:solidFill>
                <a:srgbClr val="FFFF00"/>
              </a:solidFill>
              <a:latin typeface="Times New Roman" pitchFamily="18" charset="0"/>
              <a:cs typeface="Times New Roman" pitchFamily="18" charset="0"/>
            </a:endParaRPr>
          </a:p>
        </p:txBody>
      </p:sp>
      <p:sp>
        <p:nvSpPr>
          <p:cNvPr id="219" name="Oval 21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01:23</a:t>
            </a:r>
            <a:endParaRPr lang="vi-VN" sz="3600" b="1" dirty="0">
              <a:solidFill>
                <a:srgbClr val="FFFF00"/>
              </a:solidFill>
              <a:latin typeface="Times New Roman" pitchFamily="18" charset="0"/>
              <a:cs typeface="Times New Roman" pitchFamily="18" charset="0"/>
            </a:endParaRPr>
          </a:p>
        </p:txBody>
      </p:sp>
      <p:sp>
        <p:nvSpPr>
          <p:cNvPr id="220" name="Oval 21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01:22</a:t>
            </a:r>
            <a:endParaRPr lang="vi-VN" sz="3600" b="1" dirty="0">
              <a:solidFill>
                <a:srgbClr val="FFFF00"/>
              </a:solidFill>
              <a:latin typeface="Times New Roman" pitchFamily="18" charset="0"/>
              <a:cs typeface="Times New Roman" pitchFamily="18" charset="0"/>
            </a:endParaRPr>
          </a:p>
        </p:txBody>
      </p:sp>
      <p:sp>
        <p:nvSpPr>
          <p:cNvPr id="221" name="Oval 22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01:21</a:t>
            </a:r>
            <a:endParaRPr lang="vi-VN" sz="3600" b="1" dirty="0">
              <a:solidFill>
                <a:srgbClr val="FFFF00"/>
              </a:solidFill>
              <a:latin typeface="Times New Roman" pitchFamily="18" charset="0"/>
              <a:cs typeface="Times New Roman" pitchFamily="18" charset="0"/>
            </a:endParaRPr>
          </a:p>
        </p:txBody>
      </p:sp>
      <p:sp>
        <p:nvSpPr>
          <p:cNvPr id="222" name="Oval 22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01:20</a:t>
            </a:r>
            <a:endParaRPr lang="vi-VN" sz="3600" b="1" dirty="0">
              <a:solidFill>
                <a:srgbClr val="FFFF00"/>
              </a:solidFill>
              <a:latin typeface="Times New Roman" pitchFamily="18" charset="0"/>
              <a:cs typeface="Times New Roman" pitchFamily="18" charset="0"/>
            </a:endParaRPr>
          </a:p>
        </p:txBody>
      </p:sp>
      <p:sp>
        <p:nvSpPr>
          <p:cNvPr id="223" name="Oval 22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01:19</a:t>
            </a:r>
            <a:endParaRPr lang="vi-VN" sz="3600" b="1" dirty="0">
              <a:solidFill>
                <a:srgbClr val="FFFF00"/>
              </a:solidFill>
              <a:latin typeface="Times New Roman" pitchFamily="18" charset="0"/>
              <a:cs typeface="Times New Roman" pitchFamily="18" charset="0"/>
            </a:endParaRPr>
          </a:p>
        </p:txBody>
      </p:sp>
      <p:sp>
        <p:nvSpPr>
          <p:cNvPr id="224" name="Oval 22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01:18</a:t>
            </a:r>
            <a:endParaRPr lang="vi-VN" sz="3600" b="1" dirty="0">
              <a:solidFill>
                <a:srgbClr val="FFFF00"/>
              </a:solidFill>
              <a:latin typeface="Times New Roman" pitchFamily="18" charset="0"/>
              <a:cs typeface="Times New Roman" pitchFamily="18" charset="0"/>
            </a:endParaRPr>
          </a:p>
        </p:txBody>
      </p:sp>
      <p:sp>
        <p:nvSpPr>
          <p:cNvPr id="225" name="Oval 22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01:17</a:t>
            </a:r>
            <a:endParaRPr lang="vi-VN" sz="3600" b="1" dirty="0">
              <a:solidFill>
                <a:srgbClr val="FFFF00"/>
              </a:solidFill>
              <a:latin typeface="Times New Roman" pitchFamily="18" charset="0"/>
              <a:cs typeface="Times New Roman" pitchFamily="18" charset="0"/>
            </a:endParaRPr>
          </a:p>
        </p:txBody>
      </p:sp>
      <p:sp>
        <p:nvSpPr>
          <p:cNvPr id="226" name="Oval 22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01:16</a:t>
            </a:r>
            <a:endParaRPr lang="vi-VN" sz="3600" b="1" dirty="0">
              <a:solidFill>
                <a:srgbClr val="FFFF00"/>
              </a:solidFill>
              <a:latin typeface="Times New Roman" pitchFamily="18" charset="0"/>
              <a:cs typeface="Times New Roman" pitchFamily="18" charset="0"/>
            </a:endParaRPr>
          </a:p>
        </p:txBody>
      </p:sp>
      <p:sp>
        <p:nvSpPr>
          <p:cNvPr id="227" name="Oval 22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01:15</a:t>
            </a:r>
            <a:endParaRPr lang="vi-VN" sz="3600" b="1" dirty="0">
              <a:solidFill>
                <a:srgbClr val="FFFF00"/>
              </a:solidFill>
              <a:latin typeface="Times New Roman" pitchFamily="18" charset="0"/>
              <a:cs typeface="Times New Roman" pitchFamily="18" charset="0"/>
            </a:endParaRPr>
          </a:p>
        </p:txBody>
      </p:sp>
      <p:sp>
        <p:nvSpPr>
          <p:cNvPr id="228" name="Oval 22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01:14</a:t>
            </a:r>
            <a:endParaRPr lang="vi-VN" sz="3600" b="1" dirty="0">
              <a:solidFill>
                <a:srgbClr val="FFFF00"/>
              </a:solidFill>
              <a:latin typeface="Times New Roman" pitchFamily="18" charset="0"/>
              <a:cs typeface="Times New Roman" pitchFamily="18" charset="0"/>
            </a:endParaRPr>
          </a:p>
        </p:txBody>
      </p:sp>
      <p:sp>
        <p:nvSpPr>
          <p:cNvPr id="229" name="Oval 22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01:13</a:t>
            </a:r>
            <a:endParaRPr lang="vi-VN" sz="3600" b="1" dirty="0">
              <a:solidFill>
                <a:srgbClr val="FFFF00"/>
              </a:solidFill>
              <a:latin typeface="Times New Roman" pitchFamily="18" charset="0"/>
              <a:cs typeface="Times New Roman" pitchFamily="18" charset="0"/>
            </a:endParaRPr>
          </a:p>
        </p:txBody>
      </p:sp>
      <p:sp>
        <p:nvSpPr>
          <p:cNvPr id="230" name="Oval 22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01:12</a:t>
            </a:r>
            <a:endParaRPr lang="vi-VN" sz="3600" b="1" dirty="0">
              <a:solidFill>
                <a:srgbClr val="FFFF00"/>
              </a:solidFill>
              <a:latin typeface="Times New Roman" pitchFamily="18" charset="0"/>
              <a:cs typeface="Times New Roman" pitchFamily="18" charset="0"/>
            </a:endParaRPr>
          </a:p>
        </p:txBody>
      </p:sp>
      <p:sp>
        <p:nvSpPr>
          <p:cNvPr id="231" name="Oval 23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01:11</a:t>
            </a:r>
            <a:endParaRPr lang="vi-VN" sz="3600" b="1" dirty="0">
              <a:solidFill>
                <a:srgbClr val="FFFF00"/>
              </a:solidFill>
              <a:latin typeface="Times New Roman" pitchFamily="18" charset="0"/>
              <a:cs typeface="Times New Roman" pitchFamily="18" charset="0"/>
            </a:endParaRPr>
          </a:p>
        </p:txBody>
      </p:sp>
      <p:sp>
        <p:nvSpPr>
          <p:cNvPr id="232" name="Oval 23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01:10</a:t>
            </a:r>
            <a:endParaRPr lang="vi-VN" sz="3600" b="1" dirty="0">
              <a:solidFill>
                <a:srgbClr val="FFFF00"/>
              </a:solidFill>
              <a:latin typeface="Times New Roman" pitchFamily="18" charset="0"/>
              <a:cs typeface="Times New Roman" pitchFamily="18" charset="0"/>
            </a:endParaRPr>
          </a:p>
        </p:txBody>
      </p:sp>
      <p:sp>
        <p:nvSpPr>
          <p:cNvPr id="233" name="Oval 23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01:09</a:t>
            </a:r>
            <a:endParaRPr lang="vi-VN" sz="3600" b="1" dirty="0">
              <a:solidFill>
                <a:srgbClr val="FFFF00"/>
              </a:solidFill>
              <a:latin typeface="Times New Roman" pitchFamily="18" charset="0"/>
              <a:cs typeface="Times New Roman" pitchFamily="18" charset="0"/>
            </a:endParaRPr>
          </a:p>
        </p:txBody>
      </p:sp>
      <p:sp>
        <p:nvSpPr>
          <p:cNvPr id="234" name="Oval 23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01:08</a:t>
            </a:r>
            <a:endParaRPr lang="vi-VN" sz="3600" b="1" dirty="0">
              <a:solidFill>
                <a:srgbClr val="FFFF00"/>
              </a:solidFill>
              <a:latin typeface="Times New Roman" pitchFamily="18" charset="0"/>
              <a:cs typeface="Times New Roman" pitchFamily="18" charset="0"/>
            </a:endParaRPr>
          </a:p>
        </p:txBody>
      </p:sp>
      <p:sp>
        <p:nvSpPr>
          <p:cNvPr id="235" name="Oval 23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01:07</a:t>
            </a:r>
            <a:endParaRPr lang="vi-VN" sz="3600" b="1" dirty="0">
              <a:solidFill>
                <a:srgbClr val="FFFF00"/>
              </a:solidFill>
              <a:latin typeface="Times New Roman" pitchFamily="18" charset="0"/>
              <a:cs typeface="Times New Roman" pitchFamily="18" charset="0"/>
            </a:endParaRPr>
          </a:p>
        </p:txBody>
      </p:sp>
      <p:sp>
        <p:nvSpPr>
          <p:cNvPr id="236" name="Oval 23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01:06</a:t>
            </a:r>
            <a:endParaRPr lang="vi-VN" sz="3600" b="1" dirty="0">
              <a:solidFill>
                <a:srgbClr val="FFFF00"/>
              </a:solidFill>
              <a:latin typeface="Times New Roman" pitchFamily="18" charset="0"/>
              <a:cs typeface="Times New Roman" pitchFamily="18" charset="0"/>
            </a:endParaRPr>
          </a:p>
        </p:txBody>
      </p:sp>
      <p:sp>
        <p:nvSpPr>
          <p:cNvPr id="237" name="Oval 23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01:05</a:t>
            </a:r>
            <a:endParaRPr lang="vi-VN" sz="3600" b="1" dirty="0">
              <a:solidFill>
                <a:srgbClr val="FFFF00"/>
              </a:solidFill>
              <a:latin typeface="Times New Roman" pitchFamily="18" charset="0"/>
              <a:cs typeface="Times New Roman" pitchFamily="18" charset="0"/>
            </a:endParaRPr>
          </a:p>
        </p:txBody>
      </p:sp>
      <p:sp>
        <p:nvSpPr>
          <p:cNvPr id="238" name="Oval 23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01:04</a:t>
            </a:r>
            <a:endParaRPr lang="vi-VN" sz="3600" b="1" dirty="0">
              <a:solidFill>
                <a:srgbClr val="FFFF00"/>
              </a:solidFill>
              <a:latin typeface="Times New Roman" pitchFamily="18" charset="0"/>
              <a:cs typeface="Times New Roman" pitchFamily="18" charset="0"/>
            </a:endParaRPr>
          </a:p>
        </p:txBody>
      </p:sp>
      <p:sp>
        <p:nvSpPr>
          <p:cNvPr id="239" name="Oval 23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01:03</a:t>
            </a:r>
            <a:endParaRPr lang="vi-VN" sz="3600" b="1" dirty="0">
              <a:solidFill>
                <a:srgbClr val="FFFF00"/>
              </a:solidFill>
              <a:latin typeface="Times New Roman" pitchFamily="18" charset="0"/>
              <a:cs typeface="Times New Roman" pitchFamily="18" charset="0"/>
            </a:endParaRPr>
          </a:p>
        </p:txBody>
      </p:sp>
      <p:sp>
        <p:nvSpPr>
          <p:cNvPr id="240" name="Oval 23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01:02</a:t>
            </a:r>
            <a:endParaRPr lang="vi-VN" sz="3600" b="1" dirty="0">
              <a:solidFill>
                <a:srgbClr val="FFFF00"/>
              </a:solidFill>
              <a:latin typeface="Times New Roman" pitchFamily="18" charset="0"/>
              <a:cs typeface="Times New Roman" pitchFamily="18" charset="0"/>
            </a:endParaRPr>
          </a:p>
        </p:txBody>
      </p:sp>
      <p:sp>
        <p:nvSpPr>
          <p:cNvPr id="241" name="Oval 24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01:01</a:t>
            </a:r>
            <a:endParaRPr lang="vi-VN" sz="3600" b="1" dirty="0">
              <a:solidFill>
                <a:srgbClr val="FFFF00"/>
              </a:solidFill>
              <a:latin typeface="Times New Roman" pitchFamily="18" charset="0"/>
              <a:cs typeface="Times New Roman" pitchFamily="18" charset="0"/>
            </a:endParaRPr>
          </a:p>
        </p:txBody>
      </p:sp>
      <p:sp>
        <p:nvSpPr>
          <p:cNvPr id="242" name="Oval 24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01:00</a:t>
            </a:r>
            <a:endParaRPr lang="vi-VN" sz="3600" b="1" dirty="0">
              <a:solidFill>
                <a:srgbClr val="FFFF00"/>
              </a:solidFill>
              <a:latin typeface="Times New Roman" pitchFamily="18" charset="0"/>
              <a:cs typeface="Times New Roman" pitchFamily="18" charset="0"/>
            </a:endParaRPr>
          </a:p>
        </p:txBody>
      </p:sp>
      <p:sp>
        <p:nvSpPr>
          <p:cNvPr id="243" name="Oval 24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00:59</a:t>
            </a:r>
            <a:endParaRPr lang="vi-VN" sz="3600" b="1" dirty="0">
              <a:solidFill>
                <a:srgbClr val="FFFF00"/>
              </a:solidFill>
              <a:latin typeface="Times New Roman" pitchFamily="18" charset="0"/>
              <a:cs typeface="Times New Roman" pitchFamily="18" charset="0"/>
            </a:endParaRPr>
          </a:p>
        </p:txBody>
      </p:sp>
      <p:sp>
        <p:nvSpPr>
          <p:cNvPr id="244" name="Oval 24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00:58</a:t>
            </a:r>
            <a:endParaRPr lang="vi-VN" sz="3600" b="1" dirty="0">
              <a:solidFill>
                <a:srgbClr val="FFFF00"/>
              </a:solidFill>
              <a:latin typeface="Times New Roman" pitchFamily="18" charset="0"/>
              <a:cs typeface="Times New Roman" pitchFamily="18" charset="0"/>
            </a:endParaRPr>
          </a:p>
        </p:txBody>
      </p:sp>
      <p:sp>
        <p:nvSpPr>
          <p:cNvPr id="245" name="Oval 24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00:57</a:t>
            </a:r>
            <a:endParaRPr lang="vi-VN" sz="3600" b="1" dirty="0">
              <a:solidFill>
                <a:srgbClr val="FFFF00"/>
              </a:solidFill>
              <a:latin typeface="Times New Roman" pitchFamily="18" charset="0"/>
              <a:cs typeface="Times New Roman" pitchFamily="18" charset="0"/>
            </a:endParaRPr>
          </a:p>
        </p:txBody>
      </p:sp>
      <p:sp>
        <p:nvSpPr>
          <p:cNvPr id="246" name="Oval 24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00:56</a:t>
            </a:r>
            <a:endParaRPr lang="vi-VN" sz="3600" b="1" dirty="0">
              <a:solidFill>
                <a:srgbClr val="FFFF00"/>
              </a:solidFill>
              <a:latin typeface="Times New Roman" pitchFamily="18" charset="0"/>
              <a:cs typeface="Times New Roman" pitchFamily="18" charset="0"/>
            </a:endParaRPr>
          </a:p>
        </p:txBody>
      </p:sp>
      <p:sp>
        <p:nvSpPr>
          <p:cNvPr id="247" name="Oval 24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00:55</a:t>
            </a:r>
            <a:endParaRPr lang="vi-VN" sz="3600" b="1" dirty="0">
              <a:solidFill>
                <a:srgbClr val="FFFF00"/>
              </a:solidFill>
              <a:latin typeface="Times New Roman" pitchFamily="18" charset="0"/>
              <a:cs typeface="Times New Roman" pitchFamily="18" charset="0"/>
            </a:endParaRPr>
          </a:p>
        </p:txBody>
      </p:sp>
      <p:sp>
        <p:nvSpPr>
          <p:cNvPr id="248" name="Oval 24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00:54</a:t>
            </a:r>
            <a:endParaRPr lang="vi-VN" sz="3600" b="1" dirty="0">
              <a:solidFill>
                <a:srgbClr val="FFFF00"/>
              </a:solidFill>
              <a:latin typeface="Times New Roman" pitchFamily="18" charset="0"/>
              <a:cs typeface="Times New Roman" pitchFamily="18" charset="0"/>
            </a:endParaRPr>
          </a:p>
        </p:txBody>
      </p:sp>
      <p:sp>
        <p:nvSpPr>
          <p:cNvPr id="249" name="Oval 24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00:53</a:t>
            </a:r>
            <a:endParaRPr lang="vi-VN" sz="3600" b="1" dirty="0">
              <a:solidFill>
                <a:srgbClr val="FFFF00"/>
              </a:solidFill>
              <a:latin typeface="Times New Roman" pitchFamily="18" charset="0"/>
              <a:cs typeface="Times New Roman" pitchFamily="18" charset="0"/>
            </a:endParaRPr>
          </a:p>
        </p:txBody>
      </p:sp>
      <p:sp>
        <p:nvSpPr>
          <p:cNvPr id="250" name="Oval 24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00:52</a:t>
            </a:r>
            <a:endParaRPr lang="vi-VN" sz="3600" b="1" dirty="0">
              <a:solidFill>
                <a:srgbClr val="FFFF00"/>
              </a:solidFill>
              <a:latin typeface="Times New Roman" pitchFamily="18" charset="0"/>
              <a:cs typeface="Times New Roman" pitchFamily="18" charset="0"/>
            </a:endParaRPr>
          </a:p>
        </p:txBody>
      </p:sp>
      <p:sp>
        <p:nvSpPr>
          <p:cNvPr id="251" name="Oval 25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00:51</a:t>
            </a:r>
            <a:endParaRPr lang="vi-VN" sz="3600" b="1" dirty="0">
              <a:solidFill>
                <a:srgbClr val="FFFF00"/>
              </a:solidFill>
              <a:latin typeface="Times New Roman" pitchFamily="18" charset="0"/>
              <a:cs typeface="Times New Roman" pitchFamily="18" charset="0"/>
            </a:endParaRPr>
          </a:p>
        </p:txBody>
      </p:sp>
      <p:sp>
        <p:nvSpPr>
          <p:cNvPr id="252" name="Oval 25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00:50</a:t>
            </a:r>
            <a:endParaRPr lang="vi-VN" sz="3600" b="1" dirty="0">
              <a:solidFill>
                <a:srgbClr val="FFFF00"/>
              </a:solidFill>
              <a:latin typeface="Times New Roman" pitchFamily="18" charset="0"/>
              <a:cs typeface="Times New Roman" pitchFamily="18" charset="0"/>
            </a:endParaRPr>
          </a:p>
        </p:txBody>
      </p:sp>
      <p:sp>
        <p:nvSpPr>
          <p:cNvPr id="253" name="Oval 25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00:49</a:t>
            </a:r>
            <a:endParaRPr lang="vi-VN" sz="3600" b="1" dirty="0">
              <a:solidFill>
                <a:srgbClr val="FFFF00"/>
              </a:solidFill>
              <a:latin typeface="Times New Roman" pitchFamily="18" charset="0"/>
              <a:cs typeface="Times New Roman" pitchFamily="18" charset="0"/>
            </a:endParaRPr>
          </a:p>
        </p:txBody>
      </p:sp>
      <p:sp>
        <p:nvSpPr>
          <p:cNvPr id="254" name="Oval 25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00:48</a:t>
            </a:r>
            <a:endParaRPr lang="vi-VN" sz="3600" b="1" dirty="0">
              <a:solidFill>
                <a:srgbClr val="FFFF00"/>
              </a:solidFill>
              <a:latin typeface="Times New Roman" pitchFamily="18" charset="0"/>
              <a:cs typeface="Times New Roman" pitchFamily="18" charset="0"/>
            </a:endParaRPr>
          </a:p>
        </p:txBody>
      </p:sp>
      <p:sp>
        <p:nvSpPr>
          <p:cNvPr id="255" name="Oval 25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00:47</a:t>
            </a:r>
            <a:endParaRPr lang="vi-VN" sz="3600" b="1" dirty="0">
              <a:solidFill>
                <a:srgbClr val="FFFF00"/>
              </a:solidFill>
              <a:latin typeface="Times New Roman" pitchFamily="18" charset="0"/>
              <a:cs typeface="Times New Roman" pitchFamily="18" charset="0"/>
            </a:endParaRPr>
          </a:p>
        </p:txBody>
      </p:sp>
      <p:sp>
        <p:nvSpPr>
          <p:cNvPr id="256" name="Oval 25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00:46</a:t>
            </a:r>
            <a:endParaRPr lang="vi-VN" sz="3600" b="1" dirty="0">
              <a:solidFill>
                <a:srgbClr val="FFFF00"/>
              </a:solidFill>
              <a:latin typeface="Times New Roman" pitchFamily="18" charset="0"/>
              <a:cs typeface="Times New Roman" pitchFamily="18" charset="0"/>
            </a:endParaRPr>
          </a:p>
        </p:txBody>
      </p:sp>
      <p:sp>
        <p:nvSpPr>
          <p:cNvPr id="257" name="Oval 25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00:45</a:t>
            </a:r>
            <a:endParaRPr lang="vi-VN" sz="3600" b="1" dirty="0">
              <a:solidFill>
                <a:srgbClr val="FFFF00"/>
              </a:solidFill>
              <a:latin typeface="Times New Roman" pitchFamily="18" charset="0"/>
              <a:cs typeface="Times New Roman" pitchFamily="18" charset="0"/>
            </a:endParaRPr>
          </a:p>
        </p:txBody>
      </p:sp>
      <p:sp>
        <p:nvSpPr>
          <p:cNvPr id="258" name="Oval 25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00:44</a:t>
            </a:r>
            <a:endParaRPr lang="vi-VN" sz="3600" b="1" dirty="0">
              <a:solidFill>
                <a:srgbClr val="FFFF00"/>
              </a:solidFill>
              <a:latin typeface="Times New Roman" pitchFamily="18" charset="0"/>
              <a:cs typeface="Times New Roman" pitchFamily="18" charset="0"/>
            </a:endParaRPr>
          </a:p>
        </p:txBody>
      </p:sp>
      <p:sp>
        <p:nvSpPr>
          <p:cNvPr id="259" name="Oval 25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00:43</a:t>
            </a:r>
            <a:endParaRPr lang="vi-VN" sz="3600" b="1" dirty="0">
              <a:solidFill>
                <a:srgbClr val="FFFF00"/>
              </a:solidFill>
              <a:latin typeface="Times New Roman" pitchFamily="18" charset="0"/>
              <a:cs typeface="Times New Roman" pitchFamily="18" charset="0"/>
            </a:endParaRPr>
          </a:p>
        </p:txBody>
      </p:sp>
      <p:sp>
        <p:nvSpPr>
          <p:cNvPr id="260" name="Oval 25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00:42</a:t>
            </a:r>
            <a:endParaRPr lang="vi-VN" sz="3600" b="1" dirty="0">
              <a:solidFill>
                <a:srgbClr val="FFFF00"/>
              </a:solidFill>
              <a:latin typeface="Times New Roman" pitchFamily="18" charset="0"/>
              <a:cs typeface="Times New Roman" pitchFamily="18" charset="0"/>
            </a:endParaRPr>
          </a:p>
        </p:txBody>
      </p:sp>
      <p:sp>
        <p:nvSpPr>
          <p:cNvPr id="261" name="Oval 26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00:41</a:t>
            </a:r>
            <a:endParaRPr lang="vi-VN" sz="3600" b="1" dirty="0">
              <a:solidFill>
                <a:srgbClr val="FFFF00"/>
              </a:solidFill>
              <a:latin typeface="Times New Roman" pitchFamily="18" charset="0"/>
              <a:cs typeface="Times New Roman" pitchFamily="18" charset="0"/>
            </a:endParaRPr>
          </a:p>
        </p:txBody>
      </p:sp>
      <p:sp>
        <p:nvSpPr>
          <p:cNvPr id="262" name="Oval 26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00:40</a:t>
            </a:r>
            <a:endParaRPr lang="vi-VN" sz="3600" b="1" dirty="0">
              <a:solidFill>
                <a:srgbClr val="FFFF00"/>
              </a:solidFill>
              <a:latin typeface="Times New Roman" pitchFamily="18" charset="0"/>
              <a:cs typeface="Times New Roman" pitchFamily="18" charset="0"/>
            </a:endParaRPr>
          </a:p>
        </p:txBody>
      </p:sp>
      <p:sp>
        <p:nvSpPr>
          <p:cNvPr id="263" name="Oval 26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00:39</a:t>
            </a:r>
            <a:endParaRPr lang="vi-VN" sz="3600" b="1" dirty="0">
              <a:solidFill>
                <a:srgbClr val="FFFF00"/>
              </a:solidFill>
              <a:latin typeface="Times New Roman" pitchFamily="18" charset="0"/>
              <a:cs typeface="Times New Roman" pitchFamily="18" charset="0"/>
            </a:endParaRPr>
          </a:p>
        </p:txBody>
      </p:sp>
      <p:sp>
        <p:nvSpPr>
          <p:cNvPr id="264" name="Oval 26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00:38</a:t>
            </a:r>
            <a:endParaRPr lang="vi-VN" sz="3600" b="1" dirty="0">
              <a:solidFill>
                <a:srgbClr val="FFFF00"/>
              </a:solidFill>
              <a:latin typeface="Times New Roman" pitchFamily="18" charset="0"/>
              <a:cs typeface="Times New Roman" pitchFamily="18" charset="0"/>
            </a:endParaRPr>
          </a:p>
        </p:txBody>
      </p:sp>
      <p:sp>
        <p:nvSpPr>
          <p:cNvPr id="265" name="Oval 26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00:37</a:t>
            </a:r>
            <a:endParaRPr lang="vi-VN" sz="3600" b="1" dirty="0">
              <a:solidFill>
                <a:srgbClr val="FFFF00"/>
              </a:solidFill>
              <a:latin typeface="Times New Roman" pitchFamily="18" charset="0"/>
              <a:cs typeface="Times New Roman" pitchFamily="18" charset="0"/>
            </a:endParaRPr>
          </a:p>
        </p:txBody>
      </p:sp>
      <p:sp>
        <p:nvSpPr>
          <p:cNvPr id="266" name="Oval 26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00:36</a:t>
            </a:r>
            <a:endParaRPr lang="vi-VN" sz="3600" b="1" dirty="0">
              <a:solidFill>
                <a:srgbClr val="FFFF00"/>
              </a:solidFill>
              <a:latin typeface="Times New Roman" pitchFamily="18" charset="0"/>
              <a:cs typeface="Times New Roman" pitchFamily="18" charset="0"/>
            </a:endParaRPr>
          </a:p>
        </p:txBody>
      </p:sp>
      <p:sp>
        <p:nvSpPr>
          <p:cNvPr id="267" name="Oval 26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00:35</a:t>
            </a:r>
            <a:endParaRPr lang="vi-VN" sz="3600" b="1" dirty="0">
              <a:solidFill>
                <a:srgbClr val="FFFF00"/>
              </a:solidFill>
              <a:latin typeface="Times New Roman" pitchFamily="18" charset="0"/>
              <a:cs typeface="Times New Roman" pitchFamily="18" charset="0"/>
            </a:endParaRPr>
          </a:p>
        </p:txBody>
      </p:sp>
      <p:sp>
        <p:nvSpPr>
          <p:cNvPr id="268" name="Oval 26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00:34</a:t>
            </a:r>
            <a:endParaRPr lang="vi-VN" sz="3600" b="1" dirty="0">
              <a:solidFill>
                <a:srgbClr val="FFFF00"/>
              </a:solidFill>
              <a:latin typeface="Times New Roman" pitchFamily="18" charset="0"/>
              <a:cs typeface="Times New Roman" pitchFamily="18" charset="0"/>
            </a:endParaRPr>
          </a:p>
        </p:txBody>
      </p:sp>
      <p:sp>
        <p:nvSpPr>
          <p:cNvPr id="269" name="Oval 26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00:33</a:t>
            </a:r>
            <a:endParaRPr lang="vi-VN" sz="3600" b="1" dirty="0">
              <a:solidFill>
                <a:srgbClr val="FFFF00"/>
              </a:solidFill>
              <a:latin typeface="Times New Roman" pitchFamily="18" charset="0"/>
              <a:cs typeface="Times New Roman" pitchFamily="18" charset="0"/>
            </a:endParaRPr>
          </a:p>
        </p:txBody>
      </p:sp>
      <p:sp>
        <p:nvSpPr>
          <p:cNvPr id="270" name="Oval 26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00:32</a:t>
            </a:r>
            <a:endParaRPr lang="vi-VN" sz="3600" b="1" dirty="0">
              <a:solidFill>
                <a:srgbClr val="FFFF00"/>
              </a:solidFill>
              <a:latin typeface="Times New Roman" pitchFamily="18" charset="0"/>
              <a:cs typeface="Times New Roman" pitchFamily="18" charset="0"/>
            </a:endParaRPr>
          </a:p>
        </p:txBody>
      </p:sp>
      <p:sp>
        <p:nvSpPr>
          <p:cNvPr id="271" name="Oval 27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00:31</a:t>
            </a:r>
            <a:endParaRPr lang="vi-VN" sz="3600" b="1" dirty="0">
              <a:solidFill>
                <a:srgbClr val="FFFF00"/>
              </a:solidFill>
              <a:latin typeface="Times New Roman" pitchFamily="18" charset="0"/>
              <a:cs typeface="Times New Roman" pitchFamily="18" charset="0"/>
            </a:endParaRPr>
          </a:p>
        </p:txBody>
      </p:sp>
      <p:sp>
        <p:nvSpPr>
          <p:cNvPr id="272" name="Oval 27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00:30</a:t>
            </a:r>
            <a:endParaRPr lang="vi-VN" sz="3600" b="1" dirty="0">
              <a:solidFill>
                <a:srgbClr val="FFFF00"/>
              </a:solidFill>
              <a:latin typeface="Times New Roman" pitchFamily="18" charset="0"/>
              <a:cs typeface="Times New Roman" pitchFamily="18" charset="0"/>
            </a:endParaRPr>
          </a:p>
        </p:txBody>
      </p:sp>
      <p:sp>
        <p:nvSpPr>
          <p:cNvPr id="273" name="Oval 27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00:29</a:t>
            </a:r>
            <a:endParaRPr lang="vi-VN" sz="3600" b="1" dirty="0">
              <a:solidFill>
                <a:srgbClr val="FFFF00"/>
              </a:solidFill>
              <a:latin typeface="Times New Roman" pitchFamily="18" charset="0"/>
              <a:cs typeface="Times New Roman" pitchFamily="18" charset="0"/>
            </a:endParaRPr>
          </a:p>
        </p:txBody>
      </p:sp>
      <p:sp>
        <p:nvSpPr>
          <p:cNvPr id="274" name="Oval 27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00:28</a:t>
            </a:r>
            <a:endParaRPr lang="vi-VN" sz="3600" b="1" dirty="0">
              <a:solidFill>
                <a:srgbClr val="FFFF00"/>
              </a:solidFill>
              <a:latin typeface="Times New Roman" pitchFamily="18" charset="0"/>
              <a:cs typeface="Times New Roman" pitchFamily="18" charset="0"/>
            </a:endParaRPr>
          </a:p>
        </p:txBody>
      </p:sp>
      <p:sp>
        <p:nvSpPr>
          <p:cNvPr id="275" name="Oval 27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00:27</a:t>
            </a:r>
            <a:endParaRPr lang="vi-VN" sz="3600" b="1" dirty="0">
              <a:solidFill>
                <a:srgbClr val="FFFF00"/>
              </a:solidFill>
              <a:latin typeface="Times New Roman" pitchFamily="18" charset="0"/>
              <a:cs typeface="Times New Roman" pitchFamily="18" charset="0"/>
            </a:endParaRPr>
          </a:p>
        </p:txBody>
      </p:sp>
      <p:sp>
        <p:nvSpPr>
          <p:cNvPr id="276" name="Oval 27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00:26</a:t>
            </a:r>
            <a:endParaRPr lang="vi-VN" sz="3600" b="1" dirty="0">
              <a:solidFill>
                <a:srgbClr val="FFFF00"/>
              </a:solidFill>
              <a:latin typeface="Times New Roman" pitchFamily="18" charset="0"/>
              <a:cs typeface="Times New Roman" pitchFamily="18" charset="0"/>
            </a:endParaRPr>
          </a:p>
        </p:txBody>
      </p:sp>
      <p:sp>
        <p:nvSpPr>
          <p:cNvPr id="277" name="Oval 27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00:25</a:t>
            </a:r>
            <a:endParaRPr lang="vi-VN" sz="3600" b="1" dirty="0">
              <a:solidFill>
                <a:srgbClr val="FFFF00"/>
              </a:solidFill>
              <a:latin typeface="Times New Roman" pitchFamily="18" charset="0"/>
              <a:cs typeface="Times New Roman" pitchFamily="18" charset="0"/>
            </a:endParaRPr>
          </a:p>
        </p:txBody>
      </p:sp>
      <p:sp>
        <p:nvSpPr>
          <p:cNvPr id="278" name="Oval 27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00:24</a:t>
            </a:r>
            <a:endParaRPr lang="vi-VN" sz="3600" b="1" dirty="0">
              <a:solidFill>
                <a:srgbClr val="FFFF00"/>
              </a:solidFill>
              <a:latin typeface="Times New Roman" pitchFamily="18" charset="0"/>
              <a:cs typeface="Times New Roman" pitchFamily="18" charset="0"/>
            </a:endParaRPr>
          </a:p>
        </p:txBody>
      </p:sp>
      <p:sp>
        <p:nvSpPr>
          <p:cNvPr id="279" name="Oval 27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00:22</a:t>
            </a:r>
            <a:endParaRPr lang="vi-VN" sz="3600" b="1" dirty="0">
              <a:solidFill>
                <a:srgbClr val="FFFF00"/>
              </a:solidFill>
              <a:latin typeface="Times New Roman" pitchFamily="18" charset="0"/>
              <a:cs typeface="Times New Roman" pitchFamily="18" charset="0"/>
            </a:endParaRPr>
          </a:p>
        </p:txBody>
      </p:sp>
      <p:sp>
        <p:nvSpPr>
          <p:cNvPr id="280" name="Oval 27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00:21</a:t>
            </a:r>
            <a:endParaRPr lang="vi-VN" sz="3600" b="1" dirty="0">
              <a:solidFill>
                <a:srgbClr val="FFFF00"/>
              </a:solidFill>
              <a:latin typeface="Times New Roman" pitchFamily="18" charset="0"/>
              <a:cs typeface="Times New Roman" pitchFamily="18" charset="0"/>
            </a:endParaRPr>
          </a:p>
        </p:txBody>
      </p:sp>
      <p:sp>
        <p:nvSpPr>
          <p:cNvPr id="281" name="Oval 28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00:20</a:t>
            </a:r>
            <a:endParaRPr lang="vi-VN" sz="3600" b="1" dirty="0">
              <a:solidFill>
                <a:srgbClr val="FFFF00"/>
              </a:solidFill>
              <a:latin typeface="Times New Roman" pitchFamily="18" charset="0"/>
              <a:cs typeface="Times New Roman" pitchFamily="18" charset="0"/>
            </a:endParaRPr>
          </a:p>
        </p:txBody>
      </p:sp>
      <p:sp>
        <p:nvSpPr>
          <p:cNvPr id="282" name="Oval 28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00:19</a:t>
            </a:r>
            <a:endParaRPr lang="vi-VN" sz="3600" b="1" dirty="0">
              <a:solidFill>
                <a:srgbClr val="FFFF00"/>
              </a:solidFill>
              <a:latin typeface="Times New Roman" pitchFamily="18" charset="0"/>
              <a:cs typeface="Times New Roman" pitchFamily="18" charset="0"/>
            </a:endParaRPr>
          </a:p>
        </p:txBody>
      </p:sp>
      <p:sp>
        <p:nvSpPr>
          <p:cNvPr id="283" name="Oval 28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00:18</a:t>
            </a:r>
            <a:endParaRPr lang="vi-VN" sz="3600" b="1" dirty="0">
              <a:solidFill>
                <a:srgbClr val="FFFF00"/>
              </a:solidFill>
              <a:latin typeface="Times New Roman" pitchFamily="18" charset="0"/>
              <a:cs typeface="Times New Roman" pitchFamily="18" charset="0"/>
            </a:endParaRPr>
          </a:p>
        </p:txBody>
      </p:sp>
      <p:sp>
        <p:nvSpPr>
          <p:cNvPr id="284" name="Oval 28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00:17</a:t>
            </a:r>
            <a:endParaRPr lang="vi-VN" sz="3600" b="1" dirty="0">
              <a:solidFill>
                <a:srgbClr val="FFFF00"/>
              </a:solidFill>
              <a:latin typeface="Times New Roman" pitchFamily="18" charset="0"/>
              <a:cs typeface="Times New Roman" pitchFamily="18" charset="0"/>
            </a:endParaRPr>
          </a:p>
        </p:txBody>
      </p:sp>
      <p:sp>
        <p:nvSpPr>
          <p:cNvPr id="285" name="Oval 28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00:16</a:t>
            </a:r>
            <a:endParaRPr lang="vi-VN" sz="3600" b="1" dirty="0">
              <a:solidFill>
                <a:srgbClr val="FFFF00"/>
              </a:solidFill>
              <a:latin typeface="Times New Roman" pitchFamily="18" charset="0"/>
              <a:cs typeface="Times New Roman" pitchFamily="18" charset="0"/>
            </a:endParaRPr>
          </a:p>
        </p:txBody>
      </p:sp>
      <p:sp>
        <p:nvSpPr>
          <p:cNvPr id="286" name="Oval 28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00:15</a:t>
            </a:r>
            <a:endParaRPr lang="vi-VN" sz="3600" b="1" dirty="0">
              <a:solidFill>
                <a:srgbClr val="FFFF00"/>
              </a:solidFill>
              <a:latin typeface="Times New Roman" pitchFamily="18" charset="0"/>
              <a:cs typeface="Times New Roman" pitchFamily="18" charset="0"/>
            </a:endParaRPr>
          </a:p>
        </p:txBody>
      </p:sp>
      <p:sp>
        <p:nvSpPr>
          <p:cNvPr id="287" name="Oval 28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00:14</a:t>
            </a:r>
            <a:endParaRPr lang="vi-VN" sz="3600" b="1" dirty="0">
              <a:solidFill>
                <a:srgbClr val="FFFF00"/>
              </a:solidFill>
              <a:latin typeface="Times New Roman" pitchFamily="18" charset="0"/>
              <a:cs typeface="Times New Roman" pitchFamily="18" charset="0"/>
            </a:endParaRPr>
          </a:p>
        </p:txBody>
      </p:sp>
      <p:sp>
        <p:nvSpPr>
          <p:cNvPr id="288" name="Oval 28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00:13</a:t>
            </a:r>
            <a:endParaRPr lang="vi-VN" sz="3600" b="1" dirty="0">
              <a:solidFill>
                <a:srgbClr val="FFFF00"/>
              </a:solidFill>
              <a:latin typeface="Times New Roman" pitchFamily="18" charset="0"/>
              <a:cs typeface="Times New Roman" pitchFamily="18" charset="0"/>
            </a:endParaRPr>
          </a:p>
        </p:txBody>
      </p:sp>
      <p:sp>
        <p:nvSpPr>
          <p:cNvPr id="289" name="Oval 28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00:12</a:t>
            </a:r>
            <a:endParaRPr lang="vi-VN" sz="3600" b="1" dirty="0">
              <a:solidFill>
                <a:srgbClr val="FFFF00"/>
              </a:solidFill>
              <a:latin typeface="Times New Roman" pitchFamily="18" charset="0"/>
              <a:cs typeface="Times New Roman" pitchFamily="18" charset="0"/>
            </a:endParaRPr>
          </a:p>
        </p:txBody>
      </p:sp>
      <p:sp>
        <p:nvSpPr>
          <p:cNvPr id="290" name="Oval 28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00:11</a:t>
            </a:r>
            <a:endParaRPr lang="vi-VN" sz="3600" b="1" dirty="0">
              <a:solidFill>
                <a:srgbClr val="FFFF00"/>
              </a:solidFill>
              <a:latin typeface="Times New Roman" pitchFamily="18" charset="0"/>
              <a:cs typeface="Times New Roman" pitchFamily="18" charset="0"/>
            </a:endParaRPr>
          </a:p>
        </p:txBody>
      </p:sp>
      <p:sp>
        <p:nvSpPr>
          <p:cNvPr id="291" name="Oval 290"/>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00:10</a:t>
            </a:r>
            <a:endParaRPr lang="vi-VN" sz="3600" b="1" dirty="0">
              <a:solidFill>
                <a:srgbClr val="FFFF00"/>
              </a:solidFill>
              <a:latin typeface="Times New Roman" pitchFamily="18" charset="0"/>
              <a:cs typeface="Times New Roman" pitchFamily="18" charset="0"/>
            </a:endParaRPr>
          </a:p>
        </p:txBody>
      </p:sp>
      <p:sp>
        <p:nvSpPr>
          <p:cNvPr id="292" name="Oval 291"/>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00:09</a:t>
            </a:r>
            <a:endParaRPr lang="vi-VN" sz="3600" b="1" dirty="0">
              <a:solidFill>
                <a:srgbClr val="FFFF00"/>
              </a:solidFill>
              <a:latin typeface="Times New Roman" pitchFamily="18" charset="0"/>
              <a:cs typeface="Times New Roman" pitchFamily="18" charset="0"/>
            </a:endParaRPr>
          </a:p>
        </p:txBody>
      </p:sp>
      <p:sp>
        <p:nvSpPr>
          <p:cNvPr id="293" name="Oval 292"/>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00:08</a:t>
            </a:r>
            <a:endParaRPr lang="vi-VN" sz="3600" b="1" dirty="0">
              <a:solidFill>
                <a:srgbClr val="FFFF00"/>
              </a:solidFill>
              <a:latin typeface="Times New Roman" pitchFamily="18" charset="0"/>
              <a:cs typeface="Times New Roman" pitchFamily="18" charset="0"/>
            </a:endParaRPr>
          </a:p>
        </p:txBody>
      </p:sp>
      <p:sp>
        <p:nvSpPr>
          <p:cNvPr id="294" name="Oval 293"/>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00:07</a:t>
            </a:r>
            <a:endParaRPr lang="vi-VN" sz="3600" b="1" dirty="0">
              <a:solidFill>
                <a:srgbClr val="FFFF00"/>
              </a:solidFill>
              <a:latin typeface="Times New Roman" pitchFamily="18" charset="0"/>
              <a:cs typeface="Times New Roman" pitchFamily="18" charset="0"/>
            </a:endParaRPr>
          </a:p>
        </p:txBody>
      </p:sp>
      <p:sp>
        <p:nvSpPr>
          <p:cNvPr id="295" name="Oval 294"/>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00:06</a:t>
            </a:r>
            <a:endParaRPr lang="vi-VN" sz="3600" b="1" dirty="0">
              <a:solidFill>
                <a:srgbClr val="FFFF00"/>
              </a:solidFill>
              <a:latin typeface="Times New Roman" pitchFamily="18" charset="0"/>
              <a:cs typeface="Times New Roman" pitchFamily="18" charset="0"/>
            </a:endParaRPr>
          </a:p>
        </p:txBody>
      </p:sp>
      <p:sp>
        <p:nvSpPr>
          <p:cNvPr id="296" name="Oval 295"/>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00:05</a:t>
            </a:r>
            <a:endParaRPr lang="vi-VN" sz="3600" b="1" dirty="0">
              <a:solidFill>
                <a:srgbClr val="FFFF00"/>
              </a:solidFill>
              <a:latin typeface="Times New Roman" pitchFamily="18" charset="0"/>
              <a:cs typeface="Times New Roman" pitchFamily="18" charset="0"/>
            </a:endParaRPr>
          </a:p>
        </p:txBody>
      </p:sp>
      <p:sp>
        <p:nvSpPr>
          <p:cNvPr id="297" name="Oval 296"/>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00:04</a:t>
            </a:r>
            <a:endParaRPr lang="vi-VN" sz="3600" b="1" dirty="0">
              <a:solidFill>
                <a:srgbClr val="FFFF00"/>
              </a:solidFill>
              <a:latin typeface="Times New Roman" pitchFamily="18" charset="0"/>
              <a:cs typeface="Times New Roman" pitchFamily="18" charset="0"/>
            </a:endParaRPr>
          </a:p>
        </p:txBody>
      </p:sp>
      <p:sp>
        <p:nvSpPr>
          <p:cNvPr id="298" name="Oval 297"/>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00:03</a:t>
            </a:r>
            <a:endParaRPr lang="vi-VN" sz="3600" b="1" dirty="0">
              <a:solidFill>
                <a:srgbClr val="FFFF00"/>
              </a:solidFill>
              <a:latin typeface="Times New Roman" pitchFamily="18" charset="0"/>
              <a:cs typeface="Times New Roman" pitchFamily="18" charset="0"/>
            </a:endParaRPr>
          </a:p>
        </p:txBody>
      </p:sp>
      <p:sp>
        <p:nvSpPr>
          <p:cNvPr id="299" name="Oval 298"/>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00:02</a:t>
            </a:r>
            <a:endParaRPr lang="vi-VN" sz="3600" b="1" dirty="0">
              <a:solidFill>
                <a:srgbClr val="FFFF00"/>
              </a:solidFill>
              <a:latin typeface="Times New Roman" pitchFamily="18" charset="0"/>
              <a:cs typeface="Times New Roman" pitchFamily="18" charset="0"/>
            </a:endParaRPr>
          </a:p>
        </p:txBody>
      </p:sp>
      <p:sp>
        <p:nvSpPr>
          <p:cNvPr id="300" name="Oval 299"/>
          <p:cNvSpPr/>
          <p:nvPr/>
        </p:nvSpPr>
        <p:spPr>
          <a:xfrm>
            <a:off x="8389404" y="332656"/>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itchFamily="18" charset="0"/>
                <a:cs typeface="Times New Roman" pitchFamily="18" charset="0"/>
              </a:rPr>
              <a:t>00:01</a:t>
            </a:r>
            <a:endParaRPr lang="vi-VN" sz="3600" b="1" dirty="0">
              <a:solidFill>
                <a:srgbClr val="FFFF00"/>
              </a:solidFill>
              <a:latin typeface="Times New Roman" pitchFamily="18" charset="0"/>
              <a:cs typeface="Times New Roman" pitchFamily="18" charset="0"/>
            </a:endParaRPr>
          </a:p>
        </p:txBody>
      </p:sp>
      <p:sp>
        <p:nvSpPr>
          <p:cNvPr id="301" name="Oval 300"/>
          <p:cNvSpPr/>
          <p:nvPr/>
        </p:nvSpPr>
        <p:spPr>
          <a:xfrm>
            <a:off x="8389404" y="332656"/>
            <a:ext cx="1944216" cy="12241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itchFamily="18" charset="0"/>
                <a:cs typeface="Times New Roman" pitchFamily="18" charset="0"/>
              </a:rPr>
              <a:t>HẾT GIỜ</a:t>
            </a:r>
            <a:endParaRPr lang="vi-VN" sz="2800" b="1" dirty="0">
              <a:solidFill>
                <a:srgbClr val="FFFF00"/>
              </a:solidFill>
              <a:latin typeface="Times New Roman" pitchFamily="18" charset="0"/>
              <a:cs typeface="Times New Roman" pitchFamily="18" charset="0"/>
            </a:endParaRPr>
          </a:p>
        </p:txBody>
      </p:sp>
      <p:sp>
        <p:nvSpPr>
          <p:cNvPr id="2" name="Rounded Rectangle 1"/>
          <p:cNvSpPr/>
          <p:nvPr/>
        </p:nvSpPr>
        <p:spPr>
          <a:xfrm>
            <a:off x="8400256" y="1700808"/>
            <a:ext cx="19190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BẮT ĐẦU</a:t>
            </a:r>
            <a:endParaRPr lang="vi-VN" sz="2400" b="1" dirty="0">
              <a:solidFill>
                <a:srgbClr val="FF0000"/>
              </a:solidFill>
              <a:latin typeface="Times New Roman" pitchFamily="18" charset="0"/>
              <a:cs typeface="Times New Roman" pitchFamily="18" charset="0"/>
            </a:endParaRPr>
          </a:p>
        </p:txBody>
      </p:sp>
      <p:sp>
        <p:nvSpPr>
          <p:cNvPr id="213" name="Rectangle 12"/>
          <p:cNvSpPr>
            <a:spLocks noChangeArrowheads="1"/>
          </p:cNvSpPr>
          <p:nvPr/>
        </p:nvSpPr>
        <p:spPr bwMode="auto">
          <a:xfrm>
            <a:off x="66018" y="1241007"/>
            <a:ext cx="7882227" cy="2246769"/>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2800" b="1" dirty="0">
                <a:solidFill>
                  <a:srgbClr val="FF0000"/>
                </a:solidFill>
                <a:latin typeface="Times New Roman" pitchFamily="18" charset="0"/>
                <a:ea typeface="Times New Roman" pitchFamily="18" charset="0"/>
                <a:cs typeface="Times New Roman" pitchFamily="18" charset="0"/>
              </a:rPr>
              <a:t>TRÒ CHƠI </a:t>
            </a:r>
            <a:endParaRPr lang="vi-VN" sz="2800" b="1" dirty="0">
              <a:solidFill>
                <a:srgbClr val="FF0000"/>
              </a:solidFill>
              <a:latin typeface="Times New Roman" pitchFamily="18" charset="0"/>
              <a:ea typeface="Times New Roman" pitchFamily="18" charset="0"/>
              <a:cs typeface="Times New Roman" pitchFamily="18" charset="0"/>
            </a:endParaRPr>
          </a:p>
          <a:p>
            <a:pPr algn="ctr"/>
            <a:r>
              <a:rPr lang="en-US" sz="2800" b="1" dirty="0">
                <a:solidFill>
                  <a:srgbClr val="FF0000"/>
                </a:solidFill>
                <a:latin typeface="Times New Roman" pitchFamily="18" charset="0"/>
                <a:ea typeface="Times New Roman" pitchFamily="18" charset="0"/>
                <a:cs typeface="Times New Roman" pitchFamily="18" charset="0"/>
              </a:rPr>
              <a:t>“</a:t>
            </a:r>
            <a:r>
              <a:rPr lang="vi-VN" sz="2800" b="1" dirty="0">
                <a:solidFill>
                  <a:srgbClr val="FF0000"/>
                </a:solidFill>
                <a:latin typeface="Times New Roman" pitchFamily="18" charset="0"/>
                <a:ea typeface="Times New Roman" pitchFamily="18" charset="0"/>
                <a:cs typeface="Times New Roman" pitchFamily="18" charset="0"/>
              </a:rPr>
              <a:t>THỬ TÀI HIỂU BIẾT</a:t>
            </a:r>
            <a:r>
              <a:rPr lang="en-US" sz="2800" b="1" dirty="0">
                <a:solidFill>
                  <a:srgbClr val="FF0000"/>
                </a:solidFill>
                <a:latin typeface="Times New Roman" pitchFamily="18" charset="0"/>
                <a:ea typeface="Times New Roman" pitchFamily="18" charset="0"/>
                <a:cs typeface="Times New Roman" pitchFamily="18" charset="0"/>
              </a:rPr>
              <a:t>”</a:t>
            </a:r>
          </a:p>
          <a:p>
            <a:pPr algn="just"/>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Em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hãy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nêu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thêm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một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số</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biểu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hiện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của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sự</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dạng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dân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tộc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và</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các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nền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văn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hóa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khác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trên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thế</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giới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mà</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em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biết</a:t>
            </a:r>
            <a:r>
              <a:rPr lang="en-US" sz="2800" dirty="0">
                <a:solidFill>
                  <a:srgbClr val="0033CC"/>
                </a:solidFill>
                <a:latin typeface="Times New Roman" pitchFamily="18" charset="0"/>
                <a:cs typeface="Times New Roman" pitchFamily="18" charset="0"/>
              </a:rPr>
              <a:t>?</a:t>
            </a:r>
            <a:endParaRPr lang="vi-VN" sz="2800" dirty="0">
              <a:solidFill>
                <a:srgbClr val="0033CC"/>
              </a:solidFill>
              <a:latin typeface="Times New Roman" pitchFamily="18" charset="0"/>
              <a:cs typeface="Times New Roman" pitchFamily="18" charset="0"/>
            </a:endParaRPr>
          </a:p>
        </p:txBody>
      </p:sp>
      <p:sp>
        <p:nvSpPr>
          <p:cNvPr id="302" name="Rectangle 301"/>
          <p:cNvSpPr/>
          <p:nvPr/>
        </p:nvSpPr>
        <p:spPr>
          <a:xfrm>
            <a:off x="66018" y="3790690"/>
            <a:ext cx="12008751"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b="1" dirty="0" err="1">
                <a:solidFill>
                  <a:srgbClr val="FF00FF"/>
                </a:solidFill>
                <a:latin typeface="Times New Roman" pitchFamily="18" charset="0"/>
                <a:cs typeface="Times New Roman" pitchFamily="18" charset="0"/>
              </a:rPr>
              <a:t>Luật</a:t>
            </a:r>
            <a:r>
              <a:rPr lang="en-US" sz="2400" b="1" dirty="0">
                <a:solidFill>
                  <a:srgbClr val="FF00FF"/>
                </a:solidFill>
                <a:latin typeface="Times New Roman" pitchFamily="18" charset="0"/>
                <a:cs typeface="Times New Roman" pitchFamily="18" charset="0"/>
              </a:rPr>
              <a:t> </a:t>
            </a:r>
            <a:r>
              <a:rPr lang="en-US" sz="2400" b="1" dirty="0" err="1">
                <a:solidFill>
                  <a:srgbClr val="FF00FF"/>
                </a:solidFill>
                <a:latin typeface="Times New Roman" pitchFamily="18" charset="0"/>
                <a:cs typeface="Times New Roman" pitchFamily="18" charset="0"/>
              </a:rPr>
              <a:t>chơi</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thưởng</a:t>
            </a:r>
            <a:r>
              <a:rPr lang="en-US" sz="2400" dirty="0">
                <a:latin typeface="Times New Roman" pitchFamily="18" charset="0"/>
                <a:cs typeface="Times New Roman" pitchFamily="18" charset="0"/>
              </a:rPr>
              <a:t>.</a:t>
            </a:r>
          </a:p>
          <a:p>
            <a:pPr algn="ctr"/>
            <a:r>
              <a:rPr lang="en-US" sz="2400" dirty="0">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Thời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gian</a:t>
            </a:r>
            <a:r>
              <a:rPr lang="en-US" sz="2400" dirty="0">
                <a:solidFill>
                  <a:srgbClr val="C00000"/>
                </a:solidFill>
                <a:latin typeface="Times New Roman" pitchFamily="18" charset="0"/>
                <a:cs typeface="Times New Roman" pitchFamily="18" charset="0"/>
              </a:rPr>
              <a:t>: 3 </a:t>
            </a:r>
            <a:r>
              <a:rPr lang="en-US" sz="2400" dirty="0" err="1">
                <a:solidFill>
                  <a:srgbClr val="C00000"/>
                </a:solidFill>
                <a:latin typeface="Times New Roman" pitchFamily="18" charset="0"/>
                <a:cs typeface="Times New Roman" pitchFamily="18" charset="0"/>
              </a:rPr>
              <a:t>phút</a:t>
            </a:r>
            <a:r>
              <a:rPr lang="en-US" sz="2400" dirty="0">
                <a:solidFill>
                  <a:srgbClr val="C00000"/>
                </a:solidFill>
                <a:latin typeface="Times New Roman" pitchFamily="18" charset="0"/>
                <a:cs typeface="Times New Roman" pitchFamily="18" charset="0"/>
              </a:rPr>
              <a:t>.</a:t>
            </a:r>
            <a:endParaRPr lang="vi-VN"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764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fill="hold"/>
                                        <p:tgtEl>
                                          <p:spTgt spid="213"/>
                                        </p:tgtEl>
                                        <p:attrNameLst>
                                          <p:attrName>ppt_x</p:attrName>
                                        </p:attrNameLst>
                                      </p:cBhvr>
                                      <p:tavLst>
                                        <p:tav tm="0">
                                          <p:val>
                                            <p:strVal val="#ppt_x"/>
                                          </p:val>
                                        </p:tav>
                                        <p:tav tm="100000">
                                          <p:val>
                                            <p:strVal val="#ppt_x"/>
                                          </p:val>
                                        </p:tav>
                                      </p:tavLst>
                                    </p:anim>
                                    <p:anim calcmode="lin" valueType="num">
                                      <p:cBhvr additive="base">
                                        <p:cTn id="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2"/>
                                        </p:tgtEl>
                                        <p:attrNameLst>
                                          <p:attrName>style.visibility</p:attrName>
                                        </p:attrNameLst>
                                      </p:cBhvr>
                                      <p:to>
                                        <p:strVal val="visible"/>
                                      </p:to>
                                    </p:set>
                                    <p:anim calcmode="lin" valueType="num">
                                      <p:cBhvr additive="base">
                                        <p:cTn id="13" dur="500" fill="hold"/>
                                        <p:tgtEl>
                                          <p:spTgt spid="302"/>
                                        </p:tgtEl>
                                        <p:attrNameLst>
                                          <p:attrName>ppt_x</p:attrName>
                                        </p:attrNameLst>
                                      </p:cBhvr>
                                      <p:tavLst>
                                        <p:tav tm="0">
                                          <p:val>
                                            <p:strVal val="#ppt_x"/>
                                          </p:val>
                                        </p:tav>
                                        <p:tav tm="100000">
                                          <p:val>
                                            <p:strVal val="#ppt_x"/>
                                          </p:val>
                                        </p:tav>
                                      </p:tavLst>
                                    </p:anim>
                                    <p:anim calcmode="lin" valueType="num">
                                      <p:cBhvr additive="base">
                                        <p:cTn id="14" dur="500" fill="hold"/>
                                        <p:tgtEl>
                                          <p:spTgt spid="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afterEffect">
                                  <p:stCondLst>
                                    <p:cond delay="1000"/>
                                  </p:stCondLst>
                                  <p:childTnLst>
                                    <p:set>
                                      <p:cBhvr>
                                        <p:cTn id="19" dur="1" fill="hold">
                                          <p:stCondLst>
                                            <p:cond delay="9"/>
                                          </p:stCondLst>
                                        </p:cTn>
                                        <p:tgtEl>
                                          <p:spTgt spid="12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coin.wav"/>
                                        </p:tgtEl>
                                      </p:cMediaNode>
                                    </p:audio>
                                  </p:subTnLst>
                                </p:cTn>
                              </p:par>
                            </p:childTnLst>
                          </p:cTn>
                        </p:par>
                        <p:par>
                          <p:cTn id="20" fill="hold">
                            <p:stCondLst>
                              <p:cond delay="1010"/>
                            </p:stCondLst>
                            <p:childTnLst>
                              <p:par>
                                <p:cTn id="21" presetID="1" presetClass="entr" presetSubtype="0" fill="hold" grpId="0" nodeType="afterEffect">
                                  <p:stCondLst>
                                    <p:cond delay="1000"/>
                                  </p:stCondLst>
                                  <p:childTnLst>
                                    <p:set>
                                      <p:cBhvr>
                                        <p:cTn id="22" dur="1" fill="hold">
                                          <p:stCondLst>
                                            <p:cond delay="9"/>
                                          </p:stCondLst>
                                        </p:cTn>
                                        <p:tgtEl>
                                          <p:spTgt spid="12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coin.wav"/>
                                        </p:tgtEl>
                                      </p:cMediaNode>
                                    </p:audio>
                                  </p:subTnLst>
                                </p:cTn>
                              </p:par>
                            </p:childTnLst>
                          </p:cTn>
                        </p:par>
                        <p:par>
                          <p:cTn id="23" fill="hold">
                            <p:stCondLst>
                              <p:cond delay="2020"/>
                            </p:stCondLst>
                            <p:childTnLst>
                              <p:par>
                                <p:cTn id="24" presetID="1" presetClass="entr" presetSubtype="0" fill="hold" grpId="0" nodeType="afterEffect">
                                  <p:stCondLst>
                                    <p:cond delay="1000"/>
                                  </p:stCondLst>
                                  <p:childTnLst>
                                    <p:set>
                                      <p:cBhvr>
                                        <p:cTn id="25" dur="1" fill="hold">
                                          <p:stCondLst>
                                            <p:cond delay="9"/>
                                          </p:stCondLst>
                                        </p:cTn>
                                        <p:tgtEl>
                                          <p:spTgt spid="12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coin.wav"/>
                                        </p:tgtEl>
                                      </p:cMediaNode>
                                    </p:audio>
                                  </p:subTnLst>
                                </p:cTn>
                              </p:par>
                            </p:childTnLst>
                          </p:cTn>
                        </p:par>
                        <p:par>
                          <p:cTn id="26" fill="hold">
                            <p:stCondLst>
                              <p:cond delay="3030"/>
                            </p:stCondLst>
                            <p:childTnLst>
                              <p:par>
                                <p:cTn id="27" presetID="1" presetClass="entr" presetSubtype="0" fill="hold" grpId="0" nodeType="afterEffect">
                                  <p:stCondLst>
                                    <p:cond delay="1000"/>
                                  </p:stCondLst>
                                  <p:childTnLst>
                                    <p:set>
                                      <p:cBhvr>
                                        <p:cTn id="28" dur="1" fill="hold">
                                          <p:stCondLst>
                                            <p:cond delay="9"/>
                                          </p:stCondLst>
                                        </p:cTn>
                                        <p:tgtEl>
                                          <p:spTgt spid="12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coin.wav"/>
                                        </p:tgtEl>
                                      </p:cMediaNode>
                                    </p:audio>
                                  </p:subTnLst>
                                </p:cTn>
                              </p:par>
                            </p:childTnLst>
                          </p:cTn>
                        </p:par>
                        <p:par>
                          <p:cTn id="29" fill="hold">
                            <p:stCondLst>
                              <p:cond delay="4040"/>
                            </p:stCondLst>
                            <p:childTnLst>
                              <p:par>
                                <p:cTn id="30" presetID="1" presetClass="entr" presetSubtype="0" fill="hold" grpId="0" nodeType="afterEffect">
                                  <p:stCondLst>
                                    <p:cond delay="1000"/>
                                  </p:stCondLst>
                                  <p:childTnLst>
                                    <p:set>
                                      <p:cBhvr>
                                        <p:cTn id="31" dur="1" fill="hold">
                                          <p:stCondLst>
                                            <p:cond delay="9"/>
                                          </p:stCondLst>
                                        </p:cTn>
                                        <p:tgtEl>
                                          <p:spTgt spid="12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coin.wav"/>
                                        </p:tgtEl>
                                      </p:cMediaNode>
                                    </p:audio>
                                  </p:subTnLst>
                                </p:cTn>
                              </p:par>
                            </p:childTnLst>
                          </p:cTn>
                        </p:par>
                        <p:par>
                          <p:cTn id="32" fill="hold">
                            <p:stCondLst>
                              <p:cond delay="5050"/>
                            </p:stCondLst>
                            <p:childTnLst>
                              <p:par>
                                <p:cTn id="33" presetID="1" presetClass="entr" presetSubtype="0" fill="hold" grpId="0" nodeType="afterEffect">
                                  <p:stCondLst>
                                    <p:cond delay="1000"/>
                                  </p:stCondLst>
                                  <p:childTnLst>
                                    <p:set>
                                      <p:cBhvr>
                                        <p:cTn id="34" dur="1" fill="hold">
                                          <p:stCondLst>
                                            <p:cond delay="9"/>
                                          </p:stCondLst>
                                        </p:cTn>
                                        <p:tgtEl>
                                          <p:spTgt spid="12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5" fill="hold">
                            <p:stCondLst>
                              <p:cond delay="6060"/>
                            </p:stCondLst>
                            <p:childTnLst>
                              <p:par>
                                <p:cTn id="36" presetID="1" presetClass="entr" presetSubtype="0" fill="hold" grpId="0" nodeType="afterEffect">
                                  <p:stCondLst>
                                    <p:cond delay="1000"/>
                                  </p:stCondLst>
                                  <p:childTnLst>
                                    <p:set>
                                      <p:cBhvr>
                                        <p:cTn id="37" dur="1" fill="hold">
                                          <p:stCondLst>
                                            <p:cond delay="9"/>
                                          </p:stCondLst>
                                        </p:cTn>
                                        <p:tgtEl>
                                          <p:spTgt spid="13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coin.wav"/>
                                        </p:tgtEl>
                                      </p:cMediaNode>
                                    </p:audio>
                                  </p:subTnLst>
                                </p:cTn>
                              </p:par>
                            </p:childTnLst>
                          </p:cTn>
                        </p:par>
                        <p:par>
                          <p:cTn id="38" fill="hold">
                            <p:stCondLst>
                              <p:cond delay="7070"/>
                            </p:stCondLst>
                            <p:childTnLst>
                              <p:par>
                                <p:cTn id="39" presetID="1" presetClass="entr" presetSubtype="0" fill="hold" grpId="0" nodeType="afterEffect">
                                  <p:stCondLst>
                                    <p:cond delay="1000"/>
                                  </p:stCondLst>
                                  <p:childTnLst>
                                    <p:set>
                                      <p:cBhvr>
                                        <p:cTn id="40" dur="1" fill="hold">
                                          <p:stCondLst>
                                            <p:cond delay="9"/>
                                          </p:stCondLst>
                                        </p:cTn>
                                        <p:tgtEl>
                                          <p:spTgt spid="13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coin.wav"/>
                                        </p:tgtEl>
                                      </p:cMediaNode>
                                    </p:audio>
                                  </p:subTnLst>
                                </p:cTn>
                              </p:par>
                            </p:childTnLst>
                          </p:cTn>
                        </p:par>
                        <p:par>
                          <p:cTn id="41" fill="hold">
                            <p:stCondLst>
                              <p:cond delay="8080"/>
                            </p:stCondLst>
                            <p:childTnLst>
                              <p:par>
                                <p:cTn id="42" presetID="1" presetClass="entr" presetSubtype="0" fill="hold" grpId="0" nodeType="afterEffect">
                                  <p:stCondLst>
                                    <p:cond delay="1000"/>
                                  </p:stCondLst>
                                  <p:childTnLst>
                                    <p:set>
                                      <p:cBhvr>
                                        <p:cTn id="43" dur="1" fill="hold">
                                          <p:stCondLst>
                                            <p:cond delay="9"/>
                                          </p:stCondLst>
                                        </p:cTn>
                                        <p:tgtEl>
                                          <p:spTgt spid="13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coin.wav"/>
                                        </p:tgtEl>
                                      </p:cMediaNode>
                                    </p:audio>
                                  </p:subTnLst>
                                </p:cTn>
                              </p:par>
                            </p:childTnLst>
                          </p:cTn>
                        </p:par>
                        <p:par>
                          <p:cTn id="44" fill="hold">
                            <p:stCondLst>
                              <p:cond delay="9090"/>
                            </p:stCondLst>
                            <p:childTnLst>
                              <p:par>
                                <p:cTn id="45" presetID="1" presetClass="entr" presetSubtype="0" fill="hold" grpId="0" nodeType="afterEffect">
                                  <p:stCondLst>
                                    <p:cond delay="1000"/>
                                  </p:stCondLst>
                                  <p:childTnLst>
                                    <p:set>
                                      <p:cBhvr>
                                        <p:cTn id="46" dur="1" fill="hold">
                                          <p:stCondLst>
                                            <p:cond delay="9"/>
                                          </p:stCondLst>
                                        </p:cTn>
                                        <p:tgtEl>
                                          <p:spTgt spid="13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coin.wav"/>
                                        </p:tgtEl>
                                      </p:cMediaNode>
                                    </p:audio>
                                  </p:subTnLst>
                                </p:cTn>
                              </p:par>
                            </p:childTnLst>
                          </p:cTn>
                        </p:par>
                        <p:par>
                          <p:cTn id="47" fill="hold">
                            <p:stCondLst>
                              <p:cond delay="10100"/>
                            </p:stCondLst>
                            <p:childTnLst>
                              <p:par>
                                <p:cTn id="48" presetID="1" presetClass="entr" presetSubtype="0" fill="hold" grpId="0" nodeType="afterEffect">
                                  <p:stCondLst>
                                    <p:cond delay="1000"/>
                                  </p:stCondLst>
                                  <p:childTnLst>
                                    <p:set>
                                      <p:cBhvr>
                                        <p:cTn id="49" dur="1" fill="hold">
                                          <p:stCondLst>
                                            <p:cond delay="9"/>
                                          </p:stCondLst>
                                        </p:cTn>
                                        <p:tgtEl>
                                          <p:spTgt spid="13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coin.wav"/>
                                        </p:tgtEl>
                                      </p:cMediaNode>
                                    </p:audio>
                                  </p:subTnLst>
                                </p:cTn>
                              </p:par>
                            </p:childTnLst>
                          </p:cTn>
                        </p:par>
                        <p:par>
                          <p:cTn id="50" fill="hold">
                            <p:stCondLst>
                              <p:cond delay="11110"/>
                            </p:stCondLst>
                            <p:childTnLst>
                              <p:par>
                                <p:cTn id="51" presetID="1" presetClass="entr" presetSubtype="0" fill="hold" grpId="0" nodeType="afterEffect">
                                  <p:stCondLst>
                                    <p:cond delay="1000"/>
                                  </p:stCondLst>
                                  <p:childTnLst>
                                    <p:set>
                                      <p:cBhvr>
                                        <p:cTn id="52" dur="1" fill="hold">
                                          <p:stCondLst>
                                            <p:cond delay="9"/>
                                          </p:stCondLst>
                                        </p:cTn>
                                        <p:tgtEl>
                                          <p:spTgt spid="135"/>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coin.wav"/>
                                        </p:tgtEl>
                                      </p:cMediaNode>
                                    </p:audio>
                                  </p:subTnLst>
                                </p:cTn>
                              </p:par>
                            </p:childTnLst>
                          </p:cTn>
                        </p:par>
                        <p:par>
                          <p:cTn id="53" fill="hold">
                            <p:stCondLst>
                              <p:cond delay="12120"/>
                            </p:stCondLst>
                            <p:childTnLst>
                              <p:par>
                                <p:cTn id="54" presetID="1" presetClass="entr" presetSubtype="0" fill="hold" grpId="0" nodeType="afterEffect">
                                  <p:stCondLst>
                                    <p:cond delay="1000"/>
                                  </p:stCondLst>
                                  <p:childTnLst>
                                    <p:set>
                                      <p:cBhvr>
                                        <p:cTn id="55" dur="1" fill="hold">
                                          <p:stCondLst>
                                            <p:cond delay="9"/>
                                          </p:stCondLst>
                                        </p:cTn>
                                        <p:tgtEl>
                                          <p:spTgt spid="13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56" fill="hold">
                            <p:stCondLst>
                              <p:cond delay="13130"/>
                            </p:stCondLst>
                            <p:childTnLst>
                              <p:par>
                                <p:cTn id="57" presetID="1" presetClass="entr" presetSubtype="0" fill="hold" grpId="0" nodeType="afterEffect">
                                  <p:stCondLst>
                                    <p:cond delay="1000"/>
                                  </p:stCondLst>
                                  <p:childTnLst>
                                    <p:set>
                                      <p:cBhvr>
                                        <p:cTn id="58" dur="1" fill="hold">
                                          <p:stCondLst>
                                            <p:cond delay="9"/>
                                          </p:stCondLst>
                                        </p:cTn>
                                        <p:tgtEl>
                                          <p:spTgt spid="137"/>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coin.wav"/>
                                        </p:tgtEl>
                                      </p:cMediaNode>
                                    </p:audio>
                                  </p:subTnLst>
                                </p:cTn>
                              </p:par>
                            </p:childTnLst>
                          </p:cTn>
                        </p:par>
                        <p:par>
                          <p:cTn id="59" fill="hold">
                            <p:stCondLst>
                              <p:cond delay="14140"/>
                            </p:stCondLst>
                            <p:childTnLst>
                              <p:par>
                                <p:cTn id="60" presetID="1" presetClass="entr" presetSubtype="0" fill="hold" grpId="0" nodeType="afterEffect">
                                  <p:stCondLst>
                                    <p:cond delay="1000"/>
                                  </p:stCondLst>
                                  <p:childTnLst>
                                    <p:set>
                                      <p:cBhvr>
                                        <p:cTn id="61" dur="1" fill="hold">
                                          <p:stCondLst>
                                            <p:cond delay="9"/>
                                          </p:stCondLst>
                                        </p:cTn>
                                        <p:tgtEl>
                                          <p:spTgt spid="138"/>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coin.wav"/>
                                        </p:tgtEl>
                                      </p:cMediaNode>
                                    </p:audio>
                                  </p:subTnLst>
                                </p:cTn>
                              </p:par>
                            </p:childTnLst>
                          </p:cTn>
                        </p:par>
                        <p:par>
                          <p:cTn id="62" fill="hold">
                            <p:stCondLst>
                              <p:cond delay="15150"/>
                            </p:stCondLst>
                            <p:childTnLst>
                              <p:par>
                                <p:cTn id="63" presetID="1" presetClass="entr" presetSubtype="0" fill="hold" grpId="0" nodeType="afterEffect">
                                  <p:stCondLst>
                                    <p:cond delay="1000"/>
                                  </p:stCondLst>
                                  <p:childTnLst>
                                    <p:set>
                                      <p:cBhvr>
                                        <p:cTn id="64" dur="1" fill="hold">
                                          <p:stCondLst>
                                            <p:cond delay="9"/>
                                          </p:stCondLst>
                                        </p:cTn>
                                        <p:tgtEl>
                                          <p:spTgt spid="139"/>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oin.wav"/>
                                        </p:tgtEl>
                                      </p:cMediaNode>
                                    </p:audio>
                                  </p:subTnLst>
                                </p:cTn>
                              </p:par>
                            </p:childTnLst>
                          </p:cTn>
                        </p:par>
                        <p:par>
                          <p:cTn id="65" fill="hold">
                            <p:stCondLst>
                              <p:cond delay="16160"/>
                            </p:stCondLst>
                            <p:childTnLst>
                              <p:par>
                                <p:cTn id="66" presetID="1" presetClass="entr" presetSubtype="0" fill="hold" grpId="0" nodeType="afterEffect">
                                  <p:stCondLst>
                                    <p:cond delay="1000"/>
                                  </p:stCondLst>
                                  <p:childTnLst>
                                    <p:set>
                                      <p:cBhvr>
                                        <p:cTn id="67" dur="1" fill="hold">
                                          <p:stCondLst>
                                            <p:cond delay="9"/>
                                          </p:stCondLst>
                                        </p:cTn>
                                        <p:tgtEl>
                                          <p:spTgt spid="140"/>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2" name="coin.wav"/>
                                        </p:tgtEl>
                                      </p:cMediaNode>
                                    </p:audio>
                                  </p:subTnLst>
                                </p:cTn>
                              </p:par>
                            </p:childTnLst>
                          </p:cTn>
                        </p:par>
                        <p:par>
                          <p:cTn id="68" fill="hold">
                            <p:stCondLst>
                              <p:cond delay="17170"/>
                            </p:stCondLst>
                            <p:childTnLst>
                              <p:par>
                                <p:cTn id="69" presetID="1" presetClass="entr" presetSubtype="0" fill="hold" grpId="0" nodeType="afterEffect">
                                  <p:stCondLst>
                                    <p:cond delay="1000"/>
                                  </p:stCondLst>
                                  <p:childTnLst>
                                    <p:set>
                                      <p:cBhvr>
                                        <p:cTn id="70" dur="1" fill="hold">
                                          <p:stCondLst>
                                            <p:cond delay="9"/>
                                          </p:stCondLst>
                                        </p:cTn>
                                        <p:tgtEl>
                                          <p:spTgt spid="14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coin.wav"/>
                                        </p:tgtEl>
                                      </p:cMediaNode>
                                    </p:audio>
                                  </p:subTnLst>
                                </p:cTn>
                              </p:par>
                            </p:childTnLst>
                          </p:cTn>
                        </p:par>
                        <p:par>
                          <p:cTn id="71" fill="hold">
                            <p:stCondLst>
                              <p:cond delay="18180"/>
                            </p:stCondLst>
                            <p:childTnLst>
                              <p:par>
                                <p:cTn id="72" presetID="1" presetClass="entr" presetSubtype="0" fill="hold" grpId="0" nodeType="afterEffect">
                                  <p:stCondLst>
                                    <p:cond delay="1000"/>
                                  </p:stCondLst>
                                  <p:childTnLst>
                                    <p:set>
                                      <p:cBhvr>
                                        <p:cTn id="73" dur="1" fill="hold">
                                          <p:stCondLst>
                                            <p:cond delay="9"/>
                                          </p:stCondLst>
                                        </p:cTn>
                                        <p:tgtEl>
                                          <p:spTgt spid="14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oin.wav"/>
                                        </p:tgtEl>
                                      </p:cMediaNode>
                                    </p:audio>
                                  </p:subTnLst>
                                </p:cTn>
                              </p:par>
                            </p:childTnLst>
                          </p:cTn>
                        </p:par>
                        <p:par>
                          <p:cTn id="74" fill="hold">
                            <p:stCondLst>
                              <p:cond delay="19190"/>
                            </p:stCondLst>
                            <p:childTnLst>
                              <p:par>
                                <p:cTn id="75" presetID="1" presetClass="entr" presetSubtype="0" fill="hold" grpId="0" nodeType="afterEffect">
                                  <p:stCondLst>
                                    <p:cond delay="1000"/>
                                  </p:stCondLst>
                                  <p:childTnLst>
                                    <p:set>
                                      <p:cBhvr>
                                        <p:cTn id="76" dur="1" fill="hold">
                                          <p:stCondLst>
                                            <p:cond delay="9"/>
                                          </p:stCondLst>
                                        </p:cTn>
                                        <p:tgtEl>
                                          <p:spTgt spid="143"/>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2" name="coin.wav"/>
                                        </p:tgtEl>
                                      </p:cMediaNode>
                                    </p:audio>
                                  </p:subTnLst>
                                </p:cTn>
                              </p:par>
                            </p:childTnLst>
                          </p:cTn>
                        </p:par>
                        <p:par>
                          <p:cTn id="77" fill="hold">
                            <p:stCondLst>
                              <p:cond delay="20200"/>
                            </p:stCondLst>
                            <p:childTnLst>
                              <p:par>
                                <p:cTn id="78" presetID="1" presetClass="entr" presetSubtype="0" fill="hold" grpId="0" nodeType="afterEffect">
                                  <p:stCondLst>
                                    <p:cond delay="1000"/>
                                  </p:stCondLst>
                                  <p:childTnLst>
                                    <p:set>
                                      <p:cBhvr>
                                        <p:cTn id="79" dur="1" fill="hold">
                                          <p:stCondLst>
                                            <p:cond delay="9"/>
                                          </p:stCondLst>
                                        </p:cTn>
                                        <p:tgtEl>
                                          <p:spTgt spid="144"/>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coin.wav"/>
                                        </p:tgtEl>
                                      </p:cMediaNode>
                                    </p:audio>
                                  </p:subTnLst>
                                </p:cTn>
                              </p:par>
                            </p:childTnLst>
                          </p:cTn>
                        </p:par>
                        <p:par>
                          <p:cTn id="80" fill="hold">
                            <p:stCondLst>
                              <p:cond delay="21210"/>
                            </p:stCondLst>
                            <p:childTnLst>
                              <p:par>
                                <p:cTn id="81" presetID="1" presetClass="entr" presetSubtype="0" fill="hold" grpId="0" nodeType="afterEffect">
                                  <p:stCondLst>
                                    <p:cond delay="1000"/>
                                  </p:stCondLst>
                                  <p:childTnLst>
                                    <p:set>
                                      <p:cBhvr>
                                        <p:cTn id="82" dur="1" fill="hold">
                                          <p:stCondLst>
                                            <p:cond delay="9"/>
                                          </p:stCondLst>
                                        </p:cTn>
                                        <p:tgtEl>
                                          <p:spTgt spid="145"/>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 name="coin.wav"/>
                                        </p:tgtEl>
                                      </p:cMediaNode>
                                    </p:audio>
                                  </p:subTnLst>
                                </p:cTn>
                              </p:par>
                            </p:childTnLst>
                          </p:cTn>
                        </p:par>
                        <p:par>
                          <p:cTn id="83" fill="hold">
                            <p:stCondLst>
                              <p:cond delay="22220"/>
                            </p:stCondLst>
                            <p:childTnLst>
                              <p:par>
                                <p:cTn id="84" presetID="1" presetClass="entr" presetSubtype="0" fill="hold" grpId="0" nodeType="afterEffect">
                                  <p:stCondLst>
                                    <p:cond delay="1000"/>
                                  </p:stCondLst>
                                  <p:childTnLst>
                                    <p:set>
                                      <p:cBhvr>
                                        <p:cTn id="85" dur="1" fill="hold">
                                          <p:stCondLst>
                                            <p:cond delay="9"/>
                                          </p:stCondLst>
                                        </p:cTn>
                                        <p:tgtEl>
                                          <p:spTgt spid="146"/>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2" name="coin.wav"/>
                                        </p:tgtEl>
                                      </p:cMediaNode>
                                    </p:audio>
                                  </p:subTnLst>
                                </p:cTn>
                              </p:par>
                            </p:childTnLst>
                          </p:cTn>
                        </p:par>
                        <p:par>
                          <p:cTn id="86" fill="hold">
                            <p:stCondLst>
                              <p:cond delay="23230"/>
                            </p:stCondLst>
                            <p:childTnLst>
                              <p:par>
                                <p:cTn id="87" presetID="1" presetClass="entr" presetSubtype="0" fill="hold" grpId="0" nodeType="afterEffect">
                                  <p:stCondLst>
                                    <p:cond delay="1000"/>
                                  </p:stCondLst>
                                  <p:childTnLst>
                                    <p:set>
                                      <p:cBhvr>
                                        <p:cTn id="88" dur="1" fill="hold">
                                          <p:stCondLst>
                                            <p:cond delay="9"/>
                                          </p:stCondLst>
                                        </p:cTn>
                                        <p:tgtEl>
                                          <p:spTgt spid="147"/>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2" name="coin.wav"/>
                                        </p:tgtEl>
                                      </p:cMediaNode>
                                    </p:audio>
                                  </p:subTnLst>
                                </p:cTn>
                              </p:par>
                            </p:childTnLst>
                          </p:cTn>
                        </p:par>
                        <p:par>
                          <p:cTn id="89" fill="hold">
                            <p:stCondLst>
                              <p:cond delay="24240"/>
                            </p:stCondLst>
                            <p:childTnLst>
                              <p:par>
                                <p:cTn id="90" presetID="1" presetClass="entr" presetSubtype="0" fill="hold" grpId="0" nodeType="afterEffect">
                                  <p:stCondLst>
                                    <p:cond delay="1000"/>
                                  </p:stCondLst>
                                  <p:childTnLst>
                                    <p:set>
                                      <p:cBhvr>
                                        <p:cTn id="91" dur="1" fill="hold">
                                          <p:stCondLst>
                                            <p:cond delay="9"/>
                                          </p:stCondLst>
                                        </p:cTn>
                                        <p:tgtEl>
                                          <p:spTgt spid="148"/>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coin.wav"/>
                                        </p:tgtEl>
                                      </p:cMediaNode>
                                    </p:audio>
                                  </p:subTnLst>
                                </p:cTn>
                              </p:par>
                            </p:childTnLst>
                          </p:cTn>
                        </p:par>
                        <p:par>
                          <p:cTn id="92" fill="hold">
                            <p:stCondLst>
                              <p:cond delay="25250"/>
                            </p:stCondLst>
                            <p:childTnLst>
                              <p:par>
                                <p:cTn id="93" presetID="1" presetClass="entr" presetSubtype="0" fill="hold" grpId="0" nodeType="afterEffect">
                                  <p:stCondLst>
                                    <p:cond delay="1000"/>
                                  </p:stCondLst>
                                  <p:childTnLst>
                                    <p:set>
                                      <p:cBhvr>
                                        <p:cTn id="94" dur="1" fill="hold">
                                          <p:stCondLst>
                                            <p:cond delay="9"/>
                                          </p:stCondLst>
                                        </p:cTn>
                                        <p:tgtEl>
                                          <p:spTgt spid="149"/>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coin.wav"/>
                                        </p:tgtEl>
                                      </p:cMediaNode>
                                    </p:audio>
                                  </p:subTnLst>
                                </p:cTn>
                              </p:par>
                            </p:childTnLst>
                          </p:cTn>
                        </p:par>
                        <p:par>
                          <p:cTn id="95" fill="hold">
                            <p:stCondLst>
                              <p:cond delay="26260"/>
                            </p:stCondLst>
                            <p:childTnLst>
                              <p:par>
                                <p:cTn id="96" presetID="1" presetClass="entr" presetSubtype="0" fill="hold" grpId="0" nodeType="afterEffect">
                                  <p:stCondLst>
                                    <p:cond delay="1000"/>
                                  </p:stCondLst>
                                  <p:childTnLst>
                                    <p:set>
                                      <p:cBhvr>
                                        <p:cTn id="97" dur="1" fill="hold">
                                          <p:stCondLst>
                                            <p:cond delay="9"/>
                                          </p:stCondLst>
                                        </p:cTn>
                                        <p:tgtEl>
                                          <p:spTgt spid="150"/>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2" name="coin.wav"/>
                                        </p:tgtEl>
                                      </p:cMediaNode>
                                    </p:audio>
                                  </p:subTnLst>
                                </p:cTn>
                              </p:par>
                            </p:childTnLst>
                          </p:cTn>
                        </p:par>
                        <p:par>
                          <p:cTn id="98" fill="hold">
                            <p:stCondLst>
                              <p:cond delay="27270"/>
                            </p:stCondLst>
                            <p:childTnLst>
                              <p:par>
                                <p:cTn id="99" presetID="1" presetClass="entr" presetSubtype="0" fill="hold" grpId="0" nodeType="afterEffect">
                                  <p:stCondLst>
                                    <p:cond delay="1000"/>
                                  </p:stCondLst>
                                  <p:childTnLst>
                                    <p:set>
                                      <p:cBhvr>
                                        <p:cTn id="100" dur="1" fill="hold">
                                          <p:stCondLst>
                                            <p:cond delay="9"/>
                                          </p:stCondLst>
                                        </p:cTn>
                                        <p:tgtEl>
                                          <p:spTgt spid="151"/>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2" name="coin.wav"/>
                                        </p:tgtEl>
                                      </p:cMediaNode>
                                    </p:audio>
                                  </p:subTnLst>
                                </p:cTn>
                              </p:par>
                            </p:childTnLst>
                          </p:cTn>
                        </p:par>
                        <p:par>
                          <p:cTn id="101" fill="hold">
                            <p:stCondLst>
                              <p:cond delay="28280"/>
                            </p:stCondLst>
                            <p:childTnLst>
                              <p:par>
                                <p:cTn id="102" presetID="1" presetClass="entr" presetSubtype="0" fill="hold" grpId="0" nodeType="afterEffect">
                                  <p:stCondLst>
                                    <p:cond delay="1000"/>
                                  </p:stCondLst>
                                  <p:childTnLst>
                                    <p:set>
                                      <p:cBhvr>
                                        <p:cTn id="103" dur="1" fill="hold">
                                          <p:stCondLst>
                                            <p:cond delay="9"/>
                                          </p:stCondLst>
                                        </p:cTn>
                                        <p:tgtEl>
                                          <p:spTgt spid="152"/>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2" name="coin.wav"/>
                                        </p:tgtEl>
                                      </p:cMediaNode>
                                    </p:audio>
                                  </p:subTnLst>
                                </p:cTn>
                              </p:par>
                            </p:childTnLst>
                          </p:cTn>
                        </p:par>
                        <p:par>
                          <p:cTn id="104" fill="hold">
                            <p:stCondLst>
                              <p:cond delay="29290"/>
                            </p:stCondLst>
                            <p:childTnLst>
                              <p:par>
                                <p:cTn id="105" presetID="1" presetClass="entr" presetSubtype="0" fill="hold" grpId="0" nodeType="afterEffect">
                                  <p:stCondLst>
                                    <p:cond delay="1000"/>
                                  </p:stCondLst>
                                  <p:childTnLst>
                                    <p:set>
                                      <p:cBhvr>
                                        <p:cTn id="106" dur="1" fill="hold">
                                          <p:stCondLst>
                                            <p:cond delay="9"/>
                                          </p:stCondLst>
                                        </p:cTn>
                                        <p:tgtEl>
                                          <p:spTgt spid="153"/>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2" name="coin.wav"/>
                                        </p:tgtEl>
                                      </p:cMediaNode>
                                    </p:audio>
                                  </p:subTnLst>
                                </p:cTn>
                              </p:par>
                            </p:childTnLst>
                          </p:cTn>
                        </p:par>
                        <p:par>
                          <p:cTn id="107" fill="hold">
                            <p:stCondLst>
                              <p:cond delay="30300"/>
                            </p:stCondLst>
                            <p:childTnLst>
                              <p:par>
                                <p:cTn id="108" presetID="1" presetClass="entr" presetSubtype="0" fill="hold" grpId="0" nodeType="afterEffect">
                                  <p:stCondLst>
                                    <p:cond delay="1000"/>
                                  </p:stCondLst>
                                  <p:childTnLst>
                                    <p:set>
                                      <p:cBhvr>
                                        <p:cTn id="109" dur="1" fill="hold">
                                          <p:stCondLst>
                                            <p:cond delay="9"/>
                                          </p:stCondLst>
                                        </p:cTn>
                                        <p:tgtEl>
                                          <p:spTgt spid="154"/>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2" name="coin.wav"/>
                                        </p:tgtEl>
                                      </p:cMediaNode>
                                    </p:audio>
                                  </p:subTnLst>
                                </p:cTn>
                              </p:par>
                            </p:childTnLst>
                          </p:cTn>
                        </p:par>
                        <p:par>
                          <p:cTn id="110" fill="hold">
                            <p:stCondLst>
                              <p:cond delay="31310"/>
                            </p:stCondLst>
                            <p:childTnLst>
                              <p:par>
                                <p:cTn id="111" presetID="1" presetClass="entr" presetSubtype="0" fill="hold" grpId="0" nodeType="afterEffect">
                                  <p:stCondLst>
                                    <p:cond delay="1000"/>
                                  </p:stCondLst>
                                  <p:childTnLst>
                                    <p:set>
                                      <p:cBhvr>
                                        <p:cTn id="112" dur="1" fill="hold">
                                          <p:stCondLst>
                                            <p:cond delay="9"/>
                                          </p:stCondLst>
                                        </p:cTn>
                                        <p:tgtEl>
                                          <p:spTgt spid="155"/>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2" name="coin.wav"/>
                                        </p:tgtEl>
                                      </p:cMediaNode>
                                    </p:audio>
                                  </p:subTnLst>
                                </p:cTn>
                              </p:par>
                            </p:childTnLst>
                          </p:cTn>
                        </p:par>
                        <p:par>
                          <p:cTn id="113" fill="hold">
                            <p:stCondLst>
                              <p:cond delay="32320"/>
                            </p:stCondLst>
                            <p:childTnLst>
                              <p:par>
                                <p:cTn id="114" presetID="1" presetClass="entr" presetSubtype="0" fill="hold" grpId="0" nodeType="afterEffect">
                                  <p:stCondLst>
                                    <p:cond delay="1000"/>
                                  </p:stCondLst>
                                  <p:childTnLst>
                                    <p:set>
                                      <p:cBhvr>
                                        <p:cTn id="115" dur="1" fill="hold">
                                          <p:stCondLst>
                                            <p:cond delay="9"/>
                                          </p:stCondLst>
                                        </p:cTn>
                                        <p:tgtEl>
                                          <p:spTgt spid="156"/>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2" name="coin.wav"/>
                                        </p:tgtEl>
                                      </p:cMediaNode>
                                    </p:audio>
                                  </p:subTnLst>
                                </p:cTn>
                              </p:par>
                            </p:childTnLst>
                          </p:cTn>
                        </p:par>
                        <p:par>
                          <p:cTn id="116" fill="hold">
                            <p:stCondLst>
                              <p:cond delay="33330"/>
                            </p:stCondLst>
                            <p:childTnLst>
                              <p:par>
                                <p:cTn id="117" presetID="1" presetClass="entr" presetSubtype="0" fill="hold" grpId="0" nodeType="afterEffect">
                                  <p:stCondLst>
                                    <p:cond delay="1000"/>
                                  </p:stCondLst>
                                  <p:childTnLst>
                                    <p:set>
                                      <p:cBhvr>
                                        <p:cTn id="118" dur="1" fill="hold">
                                          <p:stCondLst>
                                            <p:cond delay="9"/>
                                          </p:stCondLst>
                                        </p:cTn>
                                        <p:tgtEl>
                                          <p:spTgt spid="157"/>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2" name="coin.wav"/>
                                        </p:tgtEl>
                                      </p:cMediaNode>
                                    </p:audio>
                                  </p:subTnLst>
                                </p:cTn>
                              </p:par>
                            </p:childTnLst>
                          </p:cTn>
                        </p:par>
                        <p:par>
                          <p:cTn id="119" fill="hold">
                            <p:stCondLst>
                              <p:cond delay="34340"/>
                            </p:stCondLst>
                            <p:childTnLst>
                              <p:par>
                                <p:cTn id="120" presetID="1" presetClass="entr" presetSubtype="0" fill="hold" grpId="0" nodeType="afterEffect">
                                  <p:stCondLst>
                                    <p:cond delay="1000"/>
                                  </p:stCondLst>
                                  <p:childTnLst>
                                    <p:set>
                                      <p:cBhvr>
                                        <p:cTn id="121" dur="1" fill="hold">
                                          <p:stCondLst>
                                            <p:cond delay="9"/>
                                          </p:stCondLst>
                                        </p:cTn>
                                        <p:tgtEl>
                                          <p:spTgt spid="158"/>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2" name="coin.wav"/>
                                        </p:tgtEl>
                                      </p:cMediaNode>
                                    </p:audio>
                                  </p:subTnLst>
                                </p:cTn>
                              </p:par>
                            </p:childTnLst>
                          </p:cTn>
                        </p:par>
                        <p:par>
                          <p:cTn id="122" fill="hold">
                            <p:stCondLst>
                              <p:cond delay="35350"/>
                            </p:stCondLst>
                            <p:childTnLst>
                              <p:par>
                                <p:cTn id="123" presetID="1" presetClass="entr" presetSubtype="0" fill="hold" grpId="0" nodeType="afterEffect">
                                  <p:stCondLst>
                                    <p:cond delay="1000"/>
                                  </p:stCondLst>
                                  <p:childTnLst>
                                    <p:set>
                                      <p:cBhvr>
                                        <p:cTn id="124" dur="1" fill="hold">
                                          <p:stCondLst>
                                            <p:cond delay="9"/>
                                          </p:stCondLst>
                                        </p:cTn>
                                        <p:tgtEl>
                                          <p:spTgt spid="159"/>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coin.wav"/>
                                        </p:tgtEl>
                                      </p:cMediaNode>
                                    </p:audio>
                                  </p:subTnLst>
                                </p:cTn>
                              </p:par>
                            </p:childTnLst>
                          </p:cTn>
                        </p:par>
                        <p:par>
                          <p:cTn id="125" fill="hold">
                            <p:stCondLst>
                              <p:cond delay="36360"/>
                            </p:stCondLst>
                            <p:childTnLst>
                              <p:par>
                                <p:cTn id="126" presetID="1" presetClass="entr" presetSubtype="0" fill="hold" grpId="0" nodeType="afterEffect">
                                  <p:stCondLst>
                                    <p:cond delay="1000"/>
                                  </p:stCondLst>
                                  <p:childTnLst>
                                    <p:set>
                                      <p:cBhvr>
                                        <p:cTn id="127" dur="1" fill="hold">
                                          <p:stCondLst>
                                            <p:cond delay="9"/>
                                          </p:stCondLst>
                                        </p:cTn>
                                        <p:tgtEl>
                                          <p:spTgt spid="160"/>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2" name="coin.wav"/>
                                        </p:tgtEl>
                                      </p:cMediaNode>
                                    </p:audio>
                                  </p:subTnLst>
                                </p:cTn>
                              </p:par>
                            </p:childTnLst>
                          </p:cTn>
                        </p:par>
                        <p:par>
                          <p:cTn id="128" fill="hold">
                            <p:stCondLst>
                              <p:cond delay="37370"/>
                            </p:stCondLst>
                            <p:childTnLst>
                              <p:par>
                                <p:cTn id="129" presetID="1" presetClass="entr" presetSubtype="0" fill="hold" grpId="0" nodeType="afterEffect">
                                  <p:stCondLst>
                                    <p:cond delay="1000"/>
                                  </p:stCondLst>
                                  <p:childTnLst>
                                    <p:set>
                                      <p:cBhvr>
                                        <p:cTn id="130" dur="1" fill="hold">
                                          <p:stCondLst>
                                            <p:cond delay="9"/>
                                          </p:stCondLst>
                                        </p:cTn>
                                        <p:tgtEl>
                                          <p:spTgt spid="161"/>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2" name="coin.wav"/>
                                        </p:tgtEl>
                                      </p:cMediaNode>
                                    </p:audio>
                                  </p:subTnLst>
                                </p:cTn>
                              </p:par>
                            </p:childTnLst>
                          </p:cTn>
                        </p:par>
                        <p:par>
                          <p:cTn id="131" fill="hold">
                            <p:stCondLst>
                              <p:cond delay="38380"/>
                            </p:stCondLst>
                            <p:childTnLst>
                              <p:par>
                                <p:cTn id="132" presetID="1" presetClass="entr" presetSubtype="0" fill="hold" grpId="0" nodeType="afterEffect">
                                  <p:stCondLst>
                                    <p:cond delay="1000"/>
                                  </p:stCondLst>
                                  <p:childTnLst>
                                    <p:set>
                                      <p:cBhvr>
                                        <p:cTn id="133" dur="1" fill="hold">
                                          <p:stCondLst>
                                            <p:cond delay="9"/>
                                          </p:stCondLst>
                                        </p:cTn>
                                        <p:tgtEl>
                                          <p:spTgt spid="162"/>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2" name="coin.wav"/>
                                        </p:tgtEl>
                                      </p:cMediaNode>
                                    </p:audio>
                                  </p:subTnLst>
                                </p:cTn>
                              </p:par>
                            </p:childTnLst>
                          </p:cTn>
                        </p:par>
                        <p:par>
                          <p:cTn id="134" fill="hold">
                            <p:stCondLst>
                              <p:cond delay="39390"/>
                            </p:stCondLst>
                            <p:childTnLst>
                              <p:par>
                                <p:cTn id="135" presetID="1" presetClass="entr" presetSubtype="0" fill="hold" grpId="0" nodeType="afterEffect">
                                  <p:stCondLst>
                                    <p:cond delay="1000"/>
                                  </p:stCondLst>
                                  <p:childTnLst>
                                    <p:set>
                                      <p:cBhvr>
                                        <p:cTn id="136" dur="1" fill="hold">
                                          <p:stCondLst>
                                            <p:cond delay="9"/>
                                          </p:stCondLst>
                                        </p:cTn>
                                        <p:tgtEl>
                                          <p:spTgt spid="163"/>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2" name="coin.wav"/>
                                        </p:tgtEl>
                                      </p:cMediaNode>
                                    </p:audio>
                                  </p:subTnLst>
                                </p:cTn>
                              </p:par>
                            </p:childTnLst>
                          </p:cTn>
                        </p:par>
                        <p:par>
                          <p:cTn id="137" fill="hold">
                            <p:stCondLst>
                              <p:cond delay="40400"/>
                            </p:stCondLst>
                            <p:childTnLst>
                              <p:par>
                                <p:cTn id="138" presetID="1" presetClass="entr" presetSubtype="0" fill="hold" grpId="0" nodeType="afterEffect">
                                  <p:stCondLst>
                                    <p:cond delay="1000"/>
                                  </p:stCondLst>
                                  <p:childTnLst>
                                    <p:set>
                                      <p:cBhvr>
                                        <p:cTn id="139" dur="1" fill="hold">
                                          <p:stCondLst>
                                            <p:cond delay="9"/>
                                          </p:stCondLst>
                                        </p:cTn>
                                        <p:tgtEl>
                                          <p:spTgt spid="164"/>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2" name="coin.wav"/>
                                        </p:tgtEl>
                                      </p:cMediaNode>
                                    </p:audio>
                                  </p:subTnLst>
                                </p:cTn>
                              </p:par>
                            </p:childTnLst>
                          </p:cTn>
                        </p:par>
                        <p:par>
                          <p:cTn id="140" fill="hold">
                            <p:stCondLst>
                              <p:cond delay="41410"/>
                            </p:stCondLst>
                            <p:childTnLst>
                              <p:par>
                                <p:cTn id="141" presetID="1" presetClass="entr" presetSubtype="0" fill="hold" grpId="0" nodeType="afterEffect">
                                  <p:stCondLst>
                                    <p:cond delay="1000"/>
                                  </p:stCondLst>
                                  <p:childTnLst>
                                    <p:set>
                                      <p:cBhvr>
                                        <p:cTn id="142" dur="1" fill="hold">
                                          <p:stCondLst>
                                            <p:cond delay="9"/>
                                          </p:stCondLst>
                                        </p:cTn>
                                        <p:tgtEl>
                                          <p:spTgt spid="165"/>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2" name="coin.wav"/>
                                        </p:tgtEl>
                                      </p:cMediaNode>
                                    </p:audio>
                                  </p:subTnLst>
                                </p:cTn>
                              </p:par>
                            </p:childTnLst>
                          </p:cTn>
                        </p:par>
                        <p:par>
                          <p:cTn id="143" fill="hold">
                            <p:stCondLst>
                              <p:cond delay="42420"/>
                            </p:stCondLst>
                            <p:childTnLst>
                              <p:par>
                                <p:cTn id="144" presetID="1" presetClass="entr" presetSubtype="0" fill="hold" grpId="0" nodeType="afterEffect">
                                  <p:stCondLst>
                                    <p:cond delay="1000"/>
                                  </p:stCondLst>
                                  <p:childTnLst>
                                    <p:set>
                                      <p:cBhvr>
                                        <p:cTn id="145" dur="1" fill="hold">
                                          <p:stCondLst>
                                            <p:cond delay="9"/>
                                          </p:stCondLst>
                                        </p:cTn>
                                        <p:tgtEl>
                                          <p:spTgt spid="166"/>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2" name="coin.wav"/>
                                        </p:tgtEl>
                                      </p:cMediaNode>
                                    </p:audio>
                                  </p:subTnLst>
                                </p:cTn>
                              </p:par>
                            </p:childTnLst>
                          </p:cTn>
                        </p:par>
                        <p:par>
                          <p:cTn id="146" fill="hold">
                            <p:stCondLst>
                              <p:cond delay="43430"/>
                            </p:stCondLst>
                            <p:childTnLst>
                              <p:par>
                                <p:cTn id="147" presetID="1" presetClass="entr" presetSubtype="0" fill="hold" grpId="0" nodeType="afterEffect">
                                  <p:stCondLst>
                                    <p:cond delay="1000"/>
                                  </p:stCondLst>
                                  <p:childTnLst>
                                    <p:set>
                                      <p:cBhvr>
                                        <p:cTn id="148" dur="1" fill="hold">
                                          <p:stCondLst>
                                            <p:cond delay="9"/>
                                          </p:stCondLst>
                                        </p:cTn>
                                        <p:tgtEl>
                                          <p:spTgt spid="167"/>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2" name="coin.wav"/>
                                        </p:tgtEl>
                                      </p:cMediaNode>
                                    </p:audio>
                                  </p:subTnLst>
                                </p:cTn>
                              </p:par>
                            </p:childTnLst>
                          </p:cTn>
                        </p:par>
                        <p:par>
                          <p:cTn id="149" fill="hold">
                            <p:stCondLst>
                              <p:cond delay="44440"/>
                            </p:stCondLst>
                            <p:childTnLst>
                              <p:par>
                                <p:cTn id="150" presetID="1" presetClass="entr" presetSubtype="0" fill="hold" grpId="0" nodeType="afterEffect">
                                  <p:stCondLst>
                                    <p:cond delay="1000"/>
                                  </p:stCondLst>
                                  <p:childTnLst>
                                    <p:set>
                                      <p:cBhvr>
                                        <p:cTn id="151" dur="1" fill="hold">
                                          <p:stCondLst>
                                            <p:cond delay="9"/>
                                          </p:stCondLst>
                                        </p:cTn>
                                        <p:tgtEl>
                                          <p:spTgt spid="168"/>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2" name="coin.wav"/>
                                        </p:tgtEl>
                                      </p:cMediaNode>
                                    </p:audio>
                                  </p:subTnLst>
                                </p:cTn>
                              </p:par>
                            </p:childTnLst>
                          </p:cTn>
                        </p:par>
                        <p:par>
                          <p:cTn id="152" fill="hold">
                            <p:stCondLst>
                              <p:cond delay="45450"/>
                            </p:stCondLst>
                            <p:childTnLst>
                              <p:par>
                                <p:cTn id="153" presetID="1" presetClass="entr" presetSubtype="0" fill="hold" grpId="0" nodeType="afterEffect">
                                  <p:stCondLst>
                                    <p:cond delay="1000"/>
                                  </p:stCondLst>
                                  <p:childTnLst>
                                    <p:set>
                                      <p:cBhvr>
                                        <p:cTn id="154" dur="1" fill="hold">
                                          <p:stCondLst>
                                            <p:cond delay="9"/>
                                          </p:stCondLst>
                                        </p:cTn>
                                        <p:tgtEl>
                                          <p:spTgt spid="169"/>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2" name="coin.wav"/>
                                        </p:tgtEl>
                                      </p:cMediaNode>
                                    </p:audio>
                                  </p:subTnLst>
                                </p:cTn>
                              </p:par>
                            </p:childTnLst>
                          </p:cTn>
                        </p:par>
                        <p:par>
                          <p:cTn id="155" fill="hold">
                            <p:stCondLst>
                              <p:cond delay="46460"/>
                            </p:stCondLst>
                            <p:childTnLst>
                              <p:par>
                                <p:cTn id="156" presetID="1" presetClass="entr" presetSubtype="0" fill="hold" grpId="0" nodeType="afterEffect">
                                  <p:stCondLst>
                                    <p:cond delay="1000"/>
                                  </p:stCondLst>
                                  <p:childTnLst>
                                    <p:set>
                                      <p:cBhvr>
                                        <p:cTn id="157" dur="1" fill="hold">
                                          <p:stCondLst>
                                            <p:cond delay="9"/>
                                          </p:stCondLst>
                                        </p:cTn>
                                        <p:tgtEl>
                                          <p:spTgt spid="170"/>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2" name="coin.wav"/>
                                        </p:tgtEl>
                                      </p:cMediaNode>
                                    </p:audio>
                                  </p:subTnLst>
                                </p:cTn>
                              </p:par>
                            </p:childTnLst>
                          </p:cTn>
                        </p:par>
                        <p:par>
                          <p:cTn id="158" fill="hold">
                            <p:stCondLst>
                              <p:cond delay="47470"/>
                            </p:stCondLst>
                            <p:childTnLst>
                              <p:par>
                                <p:cTn id="159" presetID="1" presetClass="entr" presetSubtype="0" fill="hold" grpId="0" nodeType="afterEffect">
                                  <p:stCondLst>
                                    <p:cond delay="1000"/>
                                  </p:stCondLst>
                                  <p:childTnLst>
                                    <p:set>
                                      <p:cBhvr>
                                        <p:cTn id="160" dur="1" fill="hold">
                                          <p:stCondLst>
                                            <p:cond delay="9"/>
                                          </p:stCondLst>
                                        </p:cTn>
                                        <p:tgtEl>
                                          <p:spTgt spid="171"/>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2" name="coin.wav"/>
                                        </p:tgtEl>
                                      </p:cMediaNode>
                                    </p:audio>
                                  </p:subTnLst>
                                </p:cTn>
                              </p:par>
                            </p:childTnLst>
                          </p:cTn>
                        </p:par>
                        <p:par>
                          <p:cTn id="161" fill="hold">
                            <p:stCondLst>
                              <p:cond delay="48480"/>
                            </p:stCondLst>
                            <p:childTnLst>
                              <p:par>
                                <p:cTn id="162" presetID="1" presetClass="entr" presetSubtype="0" fill="hold" grpId="0" nodeType="afterEffect">
                                  <p:stCondLst>
                                    <p:cond delay="1000"/>
                                  </p:stCondLst>
                                  <p:childTnLst>
                                    <p:set>
                                      <p:cBhvr>
                                        <p:cTn id="163" dur="1" fill="hold">
                                          <p:stCondLst>
                                            <p:cond delay="9"/>
                                          </p:stCondLst>
                                        </p:cTn>
                                        <p:tgtEl>
                                          <p:spTgt spid="172"/>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2" name="coin.wav"/>
                                        </p:tgtEl>
                                      </p:cMediaNode>
                                    </p:audio>
                                  </p:subTnLst>
                                </p:cTn>
                              </p:par>
                            </p:childTnLst>
                          </p:cTn>
                        </p:par>
                        <p:par>
                          <p:cTn id="164" fill="hold">
                            <p:stCondLst>
                              <p:cond delay="49490"/>
                            </p:stCondLst>
                            <p:childTnLst>
                              <p:par>
                                <p:cTn id="165" presetID="1" presetClass="entr" presetSubtype="0" fill="hold" grpId="0" nodeType="afterEffect">
                                  <p:stCondLst>
                                    <p:cond delay="1000"/>
                                  </p:stCondLst>
                                  <p:childTnLst>
                                    <p:set>
                                      <p:cBhvr>
                                        <p:cTn id="166" dur="1" fill="hold">
                                          <p:stCondLst>
                                            <p:cond delay="9"/>
                                          </p:stCondLst>
                                        </p:cTn>
                                        <p:tgtEl>
                                          <p:spTgt spid="173"/>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2" name="coin.wav"/>
                                        </p:tgtEl>
                                      </p:cMediaNode>
                                    </p:audio>
                                  </p:subTnLst>
                                </p:cTn>
                              </p:par>
                            </p:childTnLst>
                          </p:cTn>
                        </p:par>
                        <p:par>
                          <p:cTn id="167" fill="hold">
                            <p:stCondLst>
                              <p:cond delay="50500"/>
                            </p:stCondLst>
                            <p:childTnLst>
                              <p:par>
                                <p:cTn id="168" presetID="1" presetClass="entr" presetSubtype="0" fill="hold" grpId="0" nodeType="afterEffect">
                                  <p:stCondLst>
                                    <p:cond delay="1000"/>
                                  </p:stCondLst>
                                  <p:childTnLst>
                                    <p:set>
                                      <p:cBhvr>
                                        <p:cTn id="169" dur="1" fill="hold">
                                          <p:stCondLst>
                                            <p:cond delay="9"/>
                                          </p:stCondLst>
                                        </p:cTn>
                                        <p:tgtEl>
                                          <p:spTgt spid="174"/>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2" name="coin.wav"/>
                                        </p:tgtEl>
                                      </p:cMediaNode>
                                    </p:audio>
                                  </p:subTnLst>
                                </p:cTn>
                              </p:par>
                            </p:childTnLst>
                          </p:cTn>
                        </p:par>
                        <p:par>
                          <p:cTn id="170" fill="hold">
                            <p:stCondLst>
                              <p:cond delay="51510"/>
                            </p:stCondLst>
                            <p:childTnLst>
                              <p:par>
                                <p:cTn id="171" presetID="1" presetClass="entr" presetSubtype="0" fill="hold" grpId="0" nodeType="afterEffect">
                                  <p:stCondLst>
                                    <p:cond delay="1000"/>
                                  </p:stCondLst>
                                  <p:childTnLst>
                                    <p:set>
                                      <p:cBhvr>
                                        <p:cTn id="172" dur="1" fill="hold">
                                          <p:stCondLst>
                                            <p:cond delay="9"/>
                                          </p:stCondLst>
                                        </p:cTn>
                                        <p:tgtEl>
                                          <p:spTgt spid="175"/>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2" name="coin.wav"/>
                                        </p:tgtEl>
                                      </p:cMediaNode>
                                    </p:audio>
                                  </p:subTnLst>
                                </p:cTn>
                              </p:par>
                            </p:childTnLst>
                          </p:cTn>
                        </p:par>
                        <p:par>
                          <p:cTn id="173" fill="hold">
                            <p:stCondLst>
                              <p:cond delay="52520"/>
                            </p:stCondLst>
                            <p:childTnLst>
                              <p:par>
                                <p:cTn id="174" presetID="1" presetClass="entr" presetSubtype="0" fill="hold" grpId="0" nodeType="afterEffect">
                                  <p:stCondLst>
                                    <p:cond delay="1000"/>
                                  </p:stCondLst>
                                  <p:childTnLst>
                                    <p:set>
                                      <p:cBhvr>
                                        <p:cTn id="175" dur="1" fill="hold">
                                          <p:stCondLst>
                                            <p:cond delay="9"/>
                                          </p:stCondLst>
                                        </p:cTn>
                                        <p:tgtEl>
                                          <p:spTgt spid="176"/>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2" name="coin.wav"/>
                                        </p:tgtEl>
                                      </p:cMediaNode>
                                    </p:audio>
                                  </p:subTnLst>
                                </p:cTn>
                              </p:par>
                            </p:childTnLst>
                          </p:cTn>
                        </p:par>
                        <p:par>
                          <p:cTn id="176" fill="hold">
                            <p:stCondLst>
                              <p:cond delay="53530"/>
                            </p:stCondLst>
                            <p:childTnLst>
                              <p:par>
                                <p:cTn id="177" presetID="1" presetClass="entr" presetSubtype="0" fill="hold" grpId="0" nodeType="afterEffect">
                                  <p:stCondLst>
                                    <p:cond delay="1000"/>
                                  </p:stCondLst>
                                  <p:childTnLst>
                                    <p:set>
                                      <p:cBhvr>
                                        <p:cTn id="178" dur="1" fill="hold">
                                          <p:stCondLst>
                                            <p:cond delay="9"/>
                                          </p:stCondLst>
                                        </p:cTn>
                                        <p:tgtEl>
                                          <p:spTgt spid="177"/>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2" name="coin.wav"/>
                                        </p:tgtEl>
                                      </p:cMediaNode>
                                    </p:audio>
                                  </p:subTnLst>
                                </p:cTn>
                              </p:par>
                            </p:childTnLst>
                          </p:cTn>
                        </p:par>
                        <p:par>
                          <p:cTn id="179" fill="hold">
                            <p:stCondLst>
                              <p:cond delay="54540"/>
                            </p:stCondLst>
                            <p:childTnLst>
                              <p:par>
                                <p:cTn id="180" presetID="1" presetClass="entr" presetSubtype="0" fill="hold" grpId="0" nodeType="afterEffect">
                                  <p:stCondLst>
                                    <p:cond delay="1000"/>
                                  </p:stCondLst>
                                  <p:childTnLst>
                                    <p:set>
                                      <p:cBhvr>
                                        <p:cTn id="181" dur="1" fill="hold">
                                          <p:stCondLst>
                                            <p:cond delay="9"/>
                                          </p:stCondLst>
                                        </p:cTn>
                                        <p:tgtEl>
                                          <p:spTgt spid="178"/>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2" name="coin.wav"/>
                                        </p:tgtEl>
                                      </p:cMediaNode>
                                    </p:audio>
                                  </p:subTnLst>
                                </p:cTn>
                              </p:par>
                            </p:childTnLst>
                          </p:cTn>
                        </p:par>
                        <p:par>
                          <p:cTn id="182" fill="hold">
                            <p:stCondLst>
                              <p:cond delay="55550"/>
                            </p:stCondLst>
                            <p:childTnLst>
                              <p:par>
                                <p:cTn id="183" presetID="1" presetClass="entr" presetSubtype="0" fill="hold" grpId="0" nodeType="afterEffect">
                                  <p:stCondLst>
                                    <p:cond delay="1000"/>
                                  </p:stCondLst>
                                  <p:childTnLst>
                                    <p:set>
                                      <p:cBhvr>
                                        <p:cTn id="184" dur="1" fill="hold">
                                          <p:stCondLst>
                                            <p:cond delay="9"/>
                                          </p:stCondLst>
                                        </p:cTn>
                                        <p:tgtEl>
                                          <p:spTgt spid="179"/>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2" name="coin.wav"/>
                                        </p:tgtEl>
                                      </p:cMediaNode>
                                    </p:audio>
                                  </p:subTnLst>
                                </p:cTn>
                              </p:par>
                            </p:childTnLst>
                          </p:cTn>
                        </p:par>
                        <p:par>
                          <p:cTn id="185" fill="hold">
                            <p:stCondLst>
                              <p:cond delay="56560"/>
                            </p:stCondLst>
                            <p:childTnLst>
                              <p:par>
                                <p:cTn id="186" presetID="1" presetClass="entr" presetSubtype="0" fill="hold" grpId="0" nodeType="afterEffect">
                                  <p:stCondLst>
                                    <p:cond delay="1000"/>
                                  </p:stCondLst>
                                  <p:childTnLst>
                                    <p:set>
                                      <p:cBhvr>
                                        <p:cTn id="187" dur="1" fill="hold">
                                          <p:stCondLst>
                                            <p:cond delay="9"/>
                                          </p:stCondLst>
                                        </p:cTn>
                                        <p:tgtEl>
                                          <p:spTgt spid="180"/>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2" name="coin.wav"/>
                                        </p:tgtEl>
                                      </p:cMediaNode>
                                    </p:audio>
                                  </p:subTnLst>
                                </p:cTn>
                              </p:par>
                            </p:childTnLst>
                          </p:cTn>
                        </p:par>
                        <p:par>
                          <p:cTn id="188" fill="hold">
                            <p:stCondLst>
                              <p:cond delay="57570"/>
                            </p:stCondLst>
                            <p:childTnLst>
                              <p:par>
                                <p:cTn id="189" presetID="1" presetClass="entr" presetSubtype="0" fill="hold" grpId="0" nodeType="afterEffect">
                                  <p:stCondLst>
                                    <p:cond delay="1000"/>
                                  </p:stCondLst>
                                  <p:childTnLst>
                                    <p:set>
                                      <p:cBhvr>
                                        <p:cTn id="190" dur="1" fill="hold">
                                          <p:stCondLst>
                                            <p:cond delay="9"/>
                                          </p:stCondLst>
                                        </p:cTn>
                                        <p:tgtEl>
                                          <p:spTgt spid="181"/>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2" name="coin.wav"/>
                                        </p:tgtEl>
                                      </p:cMediaNode>
                                    </p:audio>
                                  </p:subTnLst>
                                </p:cTn>
                              </p:par>
                            </p:childTnLst>
                          </p:cTn>
                        </p:par>
                        <p:par>
                          <p:cTn id="191" fill="hold">
                            <p:stCondLst>
                              <p:cond delay="58580"/>
                            </p:stCondLst>
                            <p:childTnLst>
                              <p:par>
                                <p:cTn id="192" presetID="1" presetClass="entr" presetSubtype="0" fill="hold" grpId="0" nodeType="afterEffect">
                                  <p:stCondLst>
                                    <p:cond delay="1000"/>
                                  </p:stCondLst>
                                  <p:childTnLst>
                                    <p:set>
                                      <p:cBhvr>
                                        <p:cTn id="193" dur="1" fill="hold">
                                          <p:stCondLst>
                                            <p:cond delay="9"/>
                                          </p:stCondLst>
                                        </p:cTn>
                                        <p:tgtEl>
                                          <p:spTgt spid="182"/>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2" name="coin.wav"/>
                                        </p:tgtEl>
                                      </p:cMediaNode>
                                    </p:audio>
                                  </p:subTnLst>
                                </p:cTn>
                              </p:par>
                            </p:childTnLst>
                          </p:cTn>
                        </p:par>
                        <p:par>
                          <p:cTn id="194" fill="hold">
                            <p:stCondLst>
                              <p:cond delay="59590"/>
                            </p:stCondLst>
                            <p:childTnLst>
                              <p:par>
                                <p:cTn id="195" presetID="1" presetClass="entr" presetSubtype="0" fill="hold" grpId="0" nodeType="afterEffect">
                                  <p:stCondLst>
                                    <p:cond delay="1000"/>
                                  </p:stCondLst>
                                  <p:childTnLst>
                                    <p:set>
                                      <p:cBhvr>
                                        <p:cTn id="196" dur="1" fill="hold">
                                          <p:stCondLst>
                                            <p:cond delay="9"/>
                                          </p:stCondLst>
                                        </p:cTn>
                                        <p:tgtEl>
                                          <p:spTgt spid="183"/>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2" name="coin.wav"/>
                                        </p:tgtEl>
                                      </p:cMediaNode>
                                    </p:audio>
                                  </p:subTnLst>
                                </p:cTn>
                              </p:par>
                            </p:childTnLst>
                          </p:cTn>
                        </p:par>
                        <p:par>
                          <p:cTn id="197" fill="hold">
                            <p:stCondLst>
                              <p:cond delay="60600"/>
                            </p:stCondLst>
                            <p:childTnLst>
                              <p:par>
                                <p:cTn id="198" presetID="1" presetClass="entr" presetSubtype="0" fill="hold" grpId="0" nodeType="afterEffect">
                                  <p:stCondLst>
                                    <p:cond delay="1000"/>
                                  </p:stCondLst>
                                  <p:childTnLst>
                                    <p:set>
                                      <p:cBhvr>
                                        <p:cTn id="199" dur="1" fill="hold">
                                          <p:stCondLst>
                                            <p:cond delay="9"/>
                                          </p:stCondLst>
                                        </p:cTn>
                                        <p:tgtEl>
                                          <p:spTgt spid="184"/>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2" name="coin.wav"/>
                                        </p:tgtEl>
                                      </p:cMediaNode>
                                    </p:audio>
                                  </p:subTnLst>
                                </p:cTn>
                              </p:par>
                            </p:childTnLst>
                          </p:cTn>
                        </p:par>
                        <p:par>
                          <p:cTn id="200" fill="hold">
                            <p:stCondLst>
                              <p:cond delay="61610"/>
                            </p:stCondLst>
                            <p:childTnLst>
                              <p:par>
                                <p:cTn id="201" presetID="1" presetClass="entr" presetSubtype="0" fill="hold" grpId="0" nodeType="afterEffect">
                                  <p:stCondLst>
                                    <p:cond delay="1000"/>
                                  </p:stCondLst>
                                  <p:childTnLst>
                                    <p:set>
                                      <p:cBhvr>
                                        <p:cTn id="202" dur="1" fill="hold">
                                          <p:stCondLst>
                                            <p:cond delay="9"/>
                                          </p:stCondLst>
                                        </p:cTn>
                                        <p:tgtEl>
                                          <p:spTgt spid="185"/>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2" name="coin.wav"/>
                                        </p:tgtEl>
                                      </p:cMediaNode>
                                    </p:audio>
                                  </p:subTnLst>
                                </p:cTn>
                              </p:par>
                            </p:childTnLst>
                          </p:cTn>
                        </p:par>
                        <p:par>
                          <p:cTn id="203" fill="hold">
                            <p:stCondLst>
                              <p:cond delay="62620"/>
                            </p:stCondLst>
                            <p:childTnLst>
                              <p:par>
                                <p:cTn id="204" presetID="1" presetClass="entr" presetSubtype="0" fill="hold" grpId="0" nodeType="afterEffect">
                                  <p:stCondLst>
                                    <p:cond delay="1000"/>
                                  </p:stCondLst>
                                  <p:childTnLst>
                                    <p:set>
                                      <p:cBhvr>
                                        <p:cTn id="205" dur="1" fill="hold">
                                          <p:stCondLst>
                                            <p:cond delay="9"/>
                                          </p:stCondLst>
                                        </p:cTn>
                                        <p:tgtEl>
                                          <p:spTgt spid="186"/>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2" name="coin.wav"/>
                                        </p:tgtEl>
                                      </p:cMediaNode>
                                    </p:audio>
                                  </p:subTnLst>
                                </p:cTn>
                              </p:par>
                            </p:childTnLst>
                          </p:cTn>
                        </p:par>
                        <p:par>
                          <p:cTn id="206" fill="hold">
                            <p:stCondLst>
                              <p:cond delay="63630"/>
                            </p:stCondLst>
                            <p:childTnLst>
                              <p:par>
                                <p:cTn id="207" presetID="1" presetClass="entr" presetSubtype="0" fill="hold" grpId="0" nodeType="afterEffect">
                                  <p:stCondLst>
                                    <p:cond delay="1000"/>
                                  </p:stCondLst>
                                  <p:childTnLst>
                                    <p:set>
                                      <p:cBhvr>
                                        <p:cTn id="208" dur="1" fill="hold">
                                          <p:stCondLst>
                                            <p:cond delay="9"/>
                                          </p:stCondLst>
                                        </p:cTn>
                                        <p:tgtEl>
                                          <p:spTgt spid="187"/>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2" name="coin.wav"/>
                                        </p:tgtEl>
                                      </p:cMediaNode>
                                    </p:audio>
                                  </p:subTnLst>
                                </p:cTn>
                              </p:par>
                            </p:childTnLst>
                          </p:cTn>
                        </p:par>
                        <p:par>
                          <p:cTn id="209" fill="hold">
                            <p:stCondLst>
                              <p:cond delay="64640"/>
                            </p:stCondLst>
                            <p:childTnLst>
                              <p:par>
                                <p:cTn id="210" presetID="1" presetClass="entr" presetSubtype="0" fill="hold" grpId="0" nodeType="afterEffect">
                                  <p:stCondLst>
                                    <p:cond delay="1000"/>
                                  </p:stCondLst>
                                  <p:childTnLst>
                                    <p:set>
                                      <p:cBhvr>
                                        <p:cTn id="211" dur="1" fill="hold">
                                          <p:stCondLst>
                                            <p:cond delay="9"/>
                                          </p:stCondLst>
                                        </p:cTn>
                                        <p:tgtEl>
                                          <p:spTgt spid="188"/>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2" name="coin.wav"/>
                                        </p:tgtEl>
                                      </p:cMediaNode>
                                    </p:audio>
                                  </p:subTnLst>
                                </p:cTn>
                              </p:par>
                            </p:childTnLst>
                          </p:cTn>
                        </p:par>
                        <p:par>
                          <p:cTn id="212" fill="hold">
                            <p:stCondLst>
                              <p:cond delay="65650"/>
                            </p:stCondLst>
                            <p:childTnLst>
                              <p:par>
                                <p:cTn id="213" presetID="1" presetClass="entr" presetSubtype="0" fill="hold" grpId="0" nodeType="afterEffect">
                                  <p:stCondLst>
                                    <p:cond delay="1000"/>
                                  </p:stCondLst>
                                  <p:childTnLst>
                                    <p:set>
                                      <p:cBhvr>
                                        <p:cTn id="214" dur="1" fill="hold">
                                          <p:stCondLst>
                                            <p:cond delay="9"/>
                                          </p:stCondLst>
                                        </p:cTn>
                                        <p:tgtEl>
                                          <p:spTgt spid="189"/>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2" name="coin.wav"/>
                                        </p:tgtEl>
                                      </p:cMediaNode>
                                    </p:audio>
                                  </p:subTnLst>
                                </p:cTn>
                              </p:par>
                            </p:childTnLst>
                          </p:cTn>
                        </p:par>
                        <p:par>
                          <p:cTn id="215" fill="hold">
                            <p:stCondLst>
                              <p:cond delay="66660"/>
                            </p:stCondLst>
                            <p:childTnLst>
                              <p:par>
                                <p:cTn id="216" presetID="1" presetClass="entr" presetSubtype="0" fill="hold" grpId="0" nodeType="afterEffect">
                                  <p:stCondLst>
                                    <p:cond delay="1000"/>
                                  </p:stCondLst>
                                  <p:childTnLst>
                                    <p:set>
                                      <p:cBhvr>
                                        <p:cTn id="217"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2" name="coin.wav"/>
                                        </p:tgtEl>
                                      </p:cMediaNode>
                                    </p:audio>
                                  </p:subTnLst>
                                </p:cTn>
                              </p:par>
                            </p:childTnLst>
                          </p:cTn>
                        </p:par>
                        <p:par>
                          <p:cTn id="218" fill="hold">
                            <p:stCondLst>
                              <p:cond delay="67670"/>
                            </p:stCondLst>
                            <p:childTnLst>
                              <p:par>
                                <p:cTn id="219" presetID="1" presetClass="entr" presetSubtype="0" fill="hold" grpId="0" nodeType="afterEffect">
                                  <p:stCondLst>
                                    <p:cond delay="1000"/>
                                  </p:stCondLst>
                                  <p:childTnLst>
                                    <p:set>
                                      <p:cBhvr>
                                        <p:cTn id="220"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2" name="coin.wav"/>
                                        </p:tgtEl>
                                      </p:cMediaNode>
                                    </p:audio>
                                  </p:subTnLst>
                                </p:cTn>
                              </p:par>
                            </p:childTnLst>
                          </p:cTn>
                        </p:par>
                        <p:par>
                          <p:cTn id="221" fill="hold">
                            <p:stCondLst>
                              <p:cond delay="68680"/>
                            </p:stCondLst>
                            <p:childTnLst>
                              <p:par>
                                <p:cTn id="222" presetID="1" presetClass="entr" presetSubtype="0" fill="hold" grpId="0" nodeType="afterEffect">
                                  <p:stCondLst>
                                    <p:cond delay="1000"/>
                                  </p:stCondLst>
                                  <p:childTnLst>
                                    <p:set>
                                      <p:cBhvr>
                                        <p:cTn id="223" dur="1" fill="hold">
                                          <p:stCondLst>
                                            <p:cond delay="9"/>
                                          </p:stCondLst>
                                        </p:cTn>
                                        <p:tgtEl>
                                          <p:spTgt spid="192"/>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2" name="coin.wav"/>
                                        </p:tgtEl>
                                      </p:cMediaNode>
                                    </p:audio>
                                  </p:subTnLst>
                                </p:cTn>
                              </p:par>
                            </p:childTnLst>
                          </p:cTn>
                        </p:par>
                        <p:par>
                          <p:cTn id="224" fill="hold">
                            <p:stCondLst>
                              <p:cond delay="69690"/>
                            </p:stCondLst>
                            <p:childTnLst>
                              <p:par>
                                <p:cTn id="225" presetID="1" presetClass="entr" presetSubtype="0" fill="hold" grpId="0" nodeType="afterEffect">
                                  <p:stCondLst>
                                    <p:cond delay="1000"/>
                                  </p:stCondLst>
                                  <p:childTnLst>
                                    <p:set>
                                      <p:cBhvr>
                                        <p:cTn id="226" dur="1" fill="hold">
                                          <p:stCondLst>
                                            <p:cond delay="9"/>
                                          </p:stCondLst>
                                        </p:cTn>
                                        <p:tgtEl>
                                          <p:spTgt spid="193"/>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2" name="coin.wav"/>
                                        </p:tgtEl>
                                      </p:cMediaNode>
                                    </p:audio>
                                  </p:subTnLst>
                                </p:cTn>
                              </p:par>
                            </p:childTnLst>
                          </p:cTn>
                        </p:par>
                        <p:par>
                          <p:cTn id="227" fill="hold">
                            <p:stCondLst>
                              <p:cond delay="70700"/>
                            </p:stCondLst>
                            <p:childTnLst>
                              <p:par>
                                <p:cTn id="228" presetID="1" presetClass="entr" presetSubtype="0" fill="hold" grpId="0" nodeType="afterEffect">
                                  <p:stCondLst>
                                    <p:cond delay="1000"/>
                                  </p:stCondLst>
                                  <p:childTnLst>
                                    <p:set>
                                      <p:cBhvr>
                                        <p:cTn id="229" dur="1" fill="hold">
                                          <p:stCondLst>
                                            <p:cond delay="9"/>
                                          </p:stCondLst>
                                        </p:cTn>
                                        <p:tgtEl>
                                          <p:spTgt spid="194"/>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2" name="coin.wav"/>
                                        </p:tgtEl>
                                      </p:cMediaNode>
                                    </p:audio>
                                  </p:subTnLst>
                                </p:cTn>
                              </p:par>
                            </p:childTnLst>
                          </p:cTn>
                        </p:par>
                        <p:par>
                          <p:cTn id="230" fill="hold">
                            <p:stCondLst>
                              <p:cond delay="71710"/>
                            </p:stCondLst>
                            <p:childTnLst>
                              <p:par>
                                <p:cTn id="231" presetID="1" presetClass="entr" presetSubtype="0" fill="hold" grpId="0" nodeType="afterEffect">
                                  <p:stCondLst>
                                    <p:cond delay="1000"/>
                                  </p:stCondLst>
                                  <p:childTnLst>
                                    <p:set>
                                      <p:cBhvr>
                                        <p:cTn id="232" dur="1" fill="hold">
                                          <p:stCondLst>
                                            <p:cond delay="9"/>
                                          </p:stCondLst>
                                        </p:cTn>
                                        <p:tgtEl>
                                          <p:spTgt spid="195"/>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2" name="coin.wav"/>
                                        </p:tgtEl>
                                      </p:cMediaNode>
                                    </p:audio>
                                  </p:subTnLst>
                                </p:cTn>
                              </p:par>
                            </p:childTnLst>
                          </p:cTn>
                        </p:par>
                        <p:par>
                          <p:cTn id="233" fill="hold">
                            <p:stCondLst>
                              <p:cond delay="72720"/>
                            </p:stCondLst>
                            <p:childTnLst>
                              <p:par>
                                <p:cTn id="234" presetID="1" presetClass="entr" presetSubtype="0" fill="hold" grpId="0" nodeType="afterEffect">
                                  <p:stCondLst>
                                    <p:cond delay="1000"/>
                                  </p:stCondLst>
                                  <p:childTnLst>
                                    <p:set>
                                      <p:cBhvr>
                                        <p:cTn id="235" dur="1" fill="hold">
                                          <p:stCondLst>
                                            <p:cond delay="9"/>
                                          </p:stCondLst>
                                        </p:cTn>
                                        <p:tgtEl>
                                          <p:spTgt spid="196"/>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2" name="coin.wav"/>
                                        </p:tgtEl>
                                      </p:cMediaNode>
                                    </p:audio>
                                  </p:subTnLst>
                                </p:cTn>
                              </p:par>
                            </p:childTnLst>
                          </p:cTn>
                        </p:par>
                        <p:par>
                          <p:cTn id="236" fill="hold">
                            <p:stCondLst>
                              <p:cond delay="73730"/>
                            </p:stCondLst>
                            <p:childTnLst>
                              <p:par>
                                <p:cTn id="237" presetID="1" presetClass="entr" presetSubtype="0" fill="hold" grpId="0" nodeType="afterEffect">
                                  <p:stCondLst>
                                    <p:cond delay="1000"/>
                                  </p:stCondLst>
                                  <p:childTnLst>
                                    <p:set>
                                      <p:cBhvr>
                                        <p:cTn id="238" dur="1" fill="hold">
                                          <p:stCondLst>
                                            <p:cond delay="9"/>
                                          </p:stCondLst>
                                        </p:cTn>
                                        <p:tgtEl>
                                          <p:spTgt spid="197"/>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2" name="coin.wav"/>
                                        </p:tgtEl>
                                      </p:cMediaNode>
                                    </p:audio>
                                  </p:subTnLst>
                                </p:cTn>
                              </p:par>
                            </p:childTnLst>
                          </p:cTn>
                        </p:par>
                        <p:par>
                          <p:cTn id="239" fill="hold">
                            <p:stCondLst>
                              <p:cond delay="74740"/>
                            </p:stCondLst>
                            <p:childTnLst>
                              <p:par>
                                <p:cTn id="240" presetID="1" presetClass="entr" presetSubtype="0" fill="hold" grpId="0" nodeType="afterEffect">
                                  <p:stCondLst>
                                    <p:cond delay="1000"/>
                                  </p:stCondLst>
                                  <p:childTnLst>
                                    <p:set>
                                      <p:cBhvr>
                                        <p:cTn id="241" dur="1" fill="hold">
                                          <p:stCondLst>
                                            <p:cond delay="9"/>
                                          </p:stCondLst>
                                        </p:cTn>
                                        <p:tgtEl>
                                          <p:spTgt spid="198"/>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2" name="coin.wav"/>
                                        </p:tgtEl>
                                      </p:cMediaNode>
                                    </p:audio>
                                  </p:subTnLst>
                                </p:cTn>
                              </p:par>
                            </p:childTnLst>
                          </p:cTn>
                        </p:par>
                        <p:par>
                          <p:cTn id="242" fill="hold">
                            <p:stCondLst>
                              <p:cond delay="75750"/>
                            </p:stCondLst>
                            <p:childTnLst>
                              <p:par>
                                <p:cTn id="243" presetID="1" presetClass="entr" presetSubtype="0" fill="hold" grpId="0" nodeType="afterEffect">
                                  <p:stCondLst>
                                    <p:cond delay="1000"/>
                                  </p:stCondLst>
                                  <p:childTnLst>
                                    <p:set>
                                      <p:cBhvr>
                                        <p:cTn id="244" dur="1" fill="hold">
                                          <p:stCondLst>
                                            <p:cond delay="9"/>
                                          </p:stCondLst>
                                        </p:cTn>
                                        <p:tgtEl>
                                          <p:spTgt spid="199"/>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2" name="coin.wav"/>
                                        </p:tgtEl>
                                      </p:cMediaNode>
                                    </p:audio>
                                  </p:subTnLst>
                                </p:cTn>
                              </p:par>
                            </p:childTnLst>
                          </p:cTn>
                        </p:par>
                        <p:par>
                          <p:cTn id="245" fill="hold">
                            <p:stCondLst>
                              <p:cond delay="76760"/>
                            </p:stCondLst>
                            <p:childTnLst>
                              <p:par>
                                <p:cTn id="246" presetID="1" presetClass="entr" presetSubtype="0" fill="hold" grpId="0" nodeType="afterEffect">
                                  <p:stCondLst>
                                    <p:cond delay="1000"/>
                                  </p:stCondLst>
                                  <p:childTnLst>
                                    <p:set>
                                      <p:cBhvr>
                                        <p:cTn id="247" dur="1" fill="hold">
                                          <p:stCondLst>
                                            <p:cond delay="9"/>
                                          </p:stCondLst>
                                        </p:cTn>
                                        <p:tgtEl>
                                          <p:spTgt spid="200"/>
                                        </p:tgtEl>
                                        <p:attrNameLst>
                                          <p:attrName>style.visibility</p:attrName>
                                        </p:attrNameLst>
                                      </p:cBhvr>
                                      <p:to>
                                        <p:strVal val="visible"/>
                                      </p:to>
                                    </p:set>
                                  </p:childTnLst>
                                  <p:subTnLst>
                                    <p:audio>
                                      <p:cMediaNode>
                                        <p:cTn display="0" masterRel="sameClick">
                                          <p:stCondLst>
                                            <p:cond evt="begin" delay="0">
                                              <p:tn val="246"/>
                                            </p:cond>
                                          </p:stCondLst>
                                          <p:endCondLst>
                                            <p:cond evt="onStopAudio" delay="0">
                                              <p:tgtEl>
                                                <p:sldTgt/>
                                              </p:tgtEl>
                                            </p:cond>
                                          </p:endCondLst>
                                        </p:cTn>
                                        <p:tgtEl>
                                          <p:sndTgt r:embed="rId2" name="coin.wav"/>
                                        </p:tgtEl>
                                      </p:cMediaNode>
                                    </p:audio>
                                  </p:subTnLst>
                                </p:cTn>
                              </p:par>
                            </p:childTnLst>
                          </p:cTn>
                        </p:par>
                        <p:par>
                          <p:cTn id="248" fill="hold">
                            <p:stCondLst>
                              <p:cond delay="77770"/>
                            </p:stCondLst>
                            <p:childTnLst>
                              <p:par>
                                <p:cTn id="249" presetID="1" presetClass="entr" presetSubtype="0" fill="hold" grpId="0" nodeType="afterEffect">
                                  <p:stCondLst>
                                    <p:cond delay="1000"/>
                                  </p:stCondLst>
                                  <p:childTnLst>
                                    <p:set>
                                      <p:cBhvr>
                                        <p:cTn id="250" dur="1" fill="hold">
                                          <p:stCondLst>
                                            <p:cond delay="9"/>
                                          </p:stCondLst>
                                        </p:cTn>
                                        <p:tgtEl>
                                          <p:spTgt spid="201"/>
                                        </p:tgtEl>
                                        <p:attrNameLst>
                                          <p:attrName>style.visibility</p:attrName>
                                        </p:attrNameLst>
                                      </p:cBhvr>
                                      <p:to>
                                        <p:strVal val="visible"/>
                                      </p:to>
                                    </p:set>
                                  </p:childTnLst>
                                  <p:subTnLst>
                                    <p:audio>
                                      <p:cMediaNode>
                                        <p:cTn display="0" masterRel="sameClick">
                                          <p:stCondLst>
                                            <p:cond evt="begin" delay="0">
                                              <p:tn val="249"/>
                                            </p:cond>
                                          </p:stCondLst>
                                          <p:endCondLst>
                                            <p:cond evt="onStopAudio" delay="0">
                                              <p:tgtEl>
                                                <p:sldTgt/>
                                              </p:tgtEl>
                                            </p:cond>
                                          </p:endCondLst>
                                        </p:cTn>
                                        <p:tgtEl>
                                          <p:sndTgt r:embed="rId2" name="coin.wav"/>
                                        </p:tgtEl>
                                      </p:cMediaNode>
                                    </p:audio>
                                  </p:subTnLst>
                                </p:cTn>
                              </p:par>
                            </p:childTnLst>
                          </p:cTn>
                        </p:par>
                        <p:par>
                          <p:cTn id="251" fill="hold">
                            <p:stCondLst>
                              <p:cond delay="78780"/>
                            </p:stCondLst>
                            <p:childTnLst>
                              <p:par>
                                <p:cTn id="252" presetID="1" presetClass="entr" presetSubtype="0" fill="hold" grpId="0" nodeType="afterEffect">
                                  <p:stCondLst>
                                    <p:cond delay="1000"/>
                                  </p:stCondLst>
                                  <p:childTnLst>
                                    <p:set>
                                      <p:cBhvr>
                                        <p:cTn id="253" dur="1" fill="hold">
                                          <p:stCondLst>
                                            <p:cond delay="9"/>
                                          </p:stCondLst>
                                        </p:cTn>
                                        <p:tgtEl>
                                          <p:spTgt spid="202"/>
                                        </p:tgtEl>
                                        <p:attrNameLst>
                                          <p:attrName>style.visibility</p:attrName>
                                        </p:attrNameLst>
                                      </p:cBhvr>
                                      <p:to>
                                        <p:strVal val="visible"/>
                                      </p:to>
                                    </p:set>
                                  </p:childTnLst>
                                  <p:subTnLst>
                                    <p:audio>
                                      <p:cMediaNode>
                                        <p:cTn display="0" masterRel="sameClick">
                                          <p:stCondLst>
                                            <p:cond evt="begin" delay="0">
                                              <p:tn val="252"/>
                                            </p:cond>
                                          </p:stCondLst>
                                          <p:endCondLst>
                                            <p:cond evt="onStopAudio" delay="0">
                                              <p:tgtEl>
                                                <p:sldTgt/>
                                              </p:tgtEl>
                                            </p:cond>
                                          </p:endCondLst>
                                        </p:cTn>
                                        <p:tgtEl>
                                          <p:sndTgt r:embed="rId2" name="coin.wav"/>
                                        </p:tgtEl>
                                      </p:cMediaNode>
                                    </p:audio>
                                  </p:subTnLst>
                                </p:cTn>
                              </p:par>
                            </p:childTnLst>
                          </p:cTn>
                        </p:par>
                        <p:par>
                          <p:cTn id="254" fill="hold">
                            <p:stCondLst>
                              <p:cond delay="79790"/>
                            </p:stCondLst>
                            <p:childTnLst>
                              <p:par>
                                <p:cTn id="255" presetID="1" presetClass="entr" presetSubtype="0" fill="hold" grpId="0" nodeType="afterEffect">
                                  <p:stCondLst>
                                    <p:cond delay="1000"/>
                                  </p:stCondLst>
                                  <p:childTnLst>
                                    <p:set>
                                      <p:cBhvr>
                                        <p:cTn id="256" dur="1" fill="hold">
                                          <p:stCondLst>
                                            <p:cond delay="9"/>
                                          </p:stCondLst>
                                        </p:cTn>
                                        <p:tgtEl>
                                          <p:spTgt spid="203"/>
                                        </p:tgtEl>
                                        <p:attrNameLst>
                                          <p:attrName>style.visibility</p:attrName>
                                        </p:attrNameLst>
                                      </p:cBhvr>
                                      <p:to>
                                        <p:strVal val="visible"/>
                                      </p:to>
                                    </p:set>
                                  </p:childTnLst>
                                  <p:subTnLst>
                                    <p:audio>
                                      <p:cMediaNode>
                                        <p:cTn display="0" masterRel="sameClick">
                                          <p:stCondLst>
                                            <p:cond evt="begin" delay="0">
                                              <p:tn val="255"/>
                                            </p:cond>
                                          </p:stCondLst>
                                          <p:endCondLst>
                                            <p:cond evt="onStopAudio" delay="0">
                                              <p:tgtEl>
                                                <p:sldTgt/>
                                              </p:tgtEl>
                                            </p:cond>
                                          </p:endCondLst>
                                        </p:cTn>
                                        <p:tgtEl>
                                          <p:sndTgt r:embed="rId2" name="coin.wav"/>
                                        </p:tgtEl>
                                      </p:cMediaNode>
                                    </p:audio>
                                  </p:subTnLst>
                                </p:cTn>
                              </p:par>
                            </p:childTnLst>
                          </p:cTn>
                        </p:par>
                        <p:par>
                          <p:cTn id="257" fill="hold">
                            <p:stCondLst>
                              <p:cond delay="80800"/>
                            </p:stCondLst>
                            <p:childTnLst>
                              <p:par>
                                <p:cTn id="258" presetID="1" presetClass="entr" presetSubtype="0" fill="hold" grpId="0" nodeType="afterEffect">
                                  <p:stCondLst>
                                    <p:cond delay="1000"/>
                                  </p:stCondLst>
                                  <p:childTnLst>
                                    <p:set>
                                      <p:cBhvr>
                                        <p:cTn id="259" dur="1" fill="hold">
                                          <p:stCondLst>
                                            <p:cond delay="9"/>
                                          </p:stCondLst>
                                        </p:cTn>
                                        <p:tgtEl>
                                          <p:spTgt spid="204"/>
                                        </p:tgtEl>
                                        <p:attrNameLst>
                                          <p:attrName>style.visibility</p:attrName>
                                        </p:attrNameLst>
                                      </p:cBhvr>
                                      <p:to>
                                        <p:strVal val="visible"/>
                                      </p:to>
                                    </p:set>
                                  </p:childTnLst>
                                  <p:subTnLst>
                                    <p:audio>
                                      <p:cMediaNode>
                                        <p:cTn display="0" masterRel="sameClick">
                                          <p:stCondLst>
                                            <p:cond evt="begin" delay="0">
                                              <p:tn val="258"/>
                                            </p:cond>
                                          </p:stCondLst>
                                          <p:endCondLst>
                                            <p:cond evt="onStopAudio" delay="0">
                                              <p:tgtEl>
                                                <p:sldTgt/>
                                              </p:tgtEl>
                                            </p:cond>
                                          </p:endCondLst>
                                        </p:cTn>
                                        <p:tgtEl>
                                          <p:sndTgt r:embed="rId2" name="coin.wav"/>
                                        </p:tgtEl>
                                      </p:cMediaNode>
                                    </p:audio>
                                  </p:subTnLst>
                                </p:cTn>
                              </p:par>
                            </p:childTnLst>
                          </p:cTn>
                        </p:par>
                        <p:par>
                          <p:cTn id="260" fill="hold">
                            <p:stCondLst>
                              <p:cond delay="81810"/>
                            </p:stCondLst>
                            <p:childTnLst>
                              <p:par>
                                <p:cTn id="261" presetID="1" presetClass="entr" presetSubtype="0" fill="hold" grpId="0" nodeType="afterEffect">
                                  <p:stCondLst>
                                    <p:cond delay="1000"/>
                                  </p:stCondLst>
                                  <p:childTnLst>
                                    <p:set>
                                      <p:cBhvr>
                                        <p:cTn id="262" dur="1" fill="hold">
                                          <p:stCondLst>
                                            <p:cond delay="9"/>
                                          </p:stCondLst>
                                        </p:cTn>
                                        <p:tgtEl>
                                          <p:spTgt spid="205"/>
                                        </p:tgtEl>
                                        <p:attrNameLst>
                                          <p:attrName>style.visibility</p:attrName>
                                        </p:attrNameLst>
                                      </p:cBhvr>
                                      <p:to>
                                        <p:strVal val="visible"/>
                                      </p:to>
                                    </p:set>
                                  </p:childTnLst>
                                  <p:subTnLst>
                                    <p:audio>
                                      <p:cMediaNode>
                                        <p:cTn display="0" masterRel="sameClick">
                                          <p:stCondLst>
                                            <p:cond evt="begin" delay="0">
                                              <p:tn val="261"/>
                                            </p:cond>
                                          </p:stCondLst>
                                          <p:endCondLst>
                                            <p:cond evt="onStopAudio" delay="0">
                                              <p:tgtEl>
                                                <p:sldTgt/>
                                              </p:tgtEl>
                                            </p:cond>
                                          </p:endCondLst>
                                        </p:cTn>
                                        <p:tgtEl>
                                          <p:sndTgt r:embed="rId2" name="coin.wav"/>
                                        </p:tgtEl>
                                      </p:cMediaNode>
                                    </p:audio>
                                  </p:subTnLst>
                                </p:cTn>
                              </p:par>
                            </p:childTnLst>
                          </p:cTn>
                        </p:par>
                        <p:par>
                          <p:cTn id="263" fill="hold">
                            <p:stCondLst>
                              <p:cond delay="82820"/>
                            </p:stCondLst>
                            <p:childTnLst>
                              <p:par>
                                <p:cTn id="264" presetID="1" presetClass="entr" presetSubtype="0" fill="hold" grpId="0" nodeType="afterEffect">
                                  <p:stCondLst>
                                    <p:cond delay="1000"/>
                                  </p:stCondLst>
                                  <p:childTnLst>
                                    <p:set>
                                      <p:cBhvr>
                                        <p:cTn id="265" dur="1" fill="hold">
                                          <p:stCondLst>
                                            <p:cond delay="9"/>
                                          </p:stCondLst>
                                        </p:cTn>
                                        <p:tgtEl>
                                          <p:spTgt spid="206"/>
                                        </p:tgtEl>
                                        <p:attrNameLst>
                                          <p:attrName>style.visibility</p:attrName>
                                        </p:attrNameLst>
                                      </p:cBhvr>
                                      <p:to>
                                        <p:strVal val="visible"/>
                                      </p:to>
                                    </p:set>
                                  </p:childTnLst>
                                  <p:subTnLst>
                                    <p:audio>
                                      <p:cMediaNode>
                                        <p:cTn display="0" masterRel="sameClick">
                                          <p:stCondLst>
                                            <p:cond evt="begin" delay="0">
                                              <p:tn val="264"/>
                                            </p:cond>
                                          </p:stCondLst>
                                          <p:endCondLst>
                                            <p:cond evt="onStopAudio" delay="0">
                                              <p:tgtEl>
                                                <p:sldTgt/>
                                              </p:tgtEl>
                                            </p:cond>
                                          </p:endCondLst>
                                        </p:cTn>
                                        <p:tgtEl>
                                          <p:sndTgt r:embed="rId2" name="coin.wav"/>
                                        </p:tgtEl>
                                      </p:cMediaNode>
                                    </p:audio>
                                  </p:subTnLst>
                                </p:cTn>
                              </p:par>
                            </p:childTnLst>
                          </p:cTn>
                        </p:par>
                        <p:par>
                          <p:cTn id="266" fill="hold">
                            <p:stCondLst>
                              <p:cond delay="83830"/>
                            </p:stCondLst>
                            <p:childTnLst>
                              <p:par>
                                <p:cTn id="267" presetID="1" presetClass="entr" presetSubtype="0" fill="hold" grpId="0" nodeType="afterEffect">
                                  <p:stCondLst>
                                    <p:cond delay="1000"/>
                                  </p:stCondLst>
                                  <p:childTnLst>
                                    <p:set>
                                      <p:cBhvr>
                                        <p:cTn id="268" dur="1" fill="hold">
                                          <p:stCondLst>
                                            <p:cond delay="9"/>
                                          </p:stCondLst>
                                        </p:cTn>
                                        <p:tgtEl>
                                          <p:spTgt spid="207"/>
                                        </p:tgtEl>
                                        <p:attrNameLst>
                                          <p:attrName>style.visibility</p:attrName>
                                        </p:attrNameLst>
                                      </p:cBhvr>
                                      <p:to>
                                        <p:strVal val="visible"/>
                                      </p:to>
                                    </p:set>
                                  </p:childTnLst>
                                  <p:subTnLst>
                                    <p:audio>
                                      <p:cMediaNode>
                                        <p:cTn display="0" masterRel="sameClick">
                                          <p:stCondLst>
                                            <p:cond evt="begin" delay="0">
                                              <p:tn val="267"/>
                                            </p:cond>
                                          </p:stCondLst>
                                          <p:endCondLst>
                                            <p:cond evt="onStopAudio" delay="0">
                                              <p:tgtEl>
                                                <p:sldTgt/>
                                              </p:tgtEl>
                                            </p:cond>
                                          </p:endCondLst>
                                        </p:cTn>
                                        <p:tgtEl>
                                          <p:sndTgt r:embed="rId2" name="coin.wav"/>
                                        </p:tgtEl>
                                      </p:cMediaNode>
                                    </p:audio>
                                  </p:subTnLst>
                                </p:cTn>
                              </p:par>
                            </p:childTnLst>
                          </p:cTn>
                        </p:par>
                        <p:par>
                          <p:cTn id="269" fill="hold">
                            <p:stCondLst>
                              <p:cond delay="84840"/>
                            </p:stCondLst>
                            <p:childTnLst>
                              <p:par>
                                <p:cTn id="270" presetID="1" presetClass="entr" presetSubtype="0" fill="hold" grpId="0" nodeType="afterEffect">
                                  <p:stCondLst>
                                    <p:cond delay="1000"/>
                                  </p:stCondLst>
                                  <p:childTnLst>
                                    <p:set>
                                      <p:cBhvr>
                                        <p:cTn id="271" dur="1" fill="hold">
                                          <p:stCondLst>
                                            <p:cond delay="9"/>
                                          </p:stCondLst>
                                        </p:cTn>
                                        <p:tgtEl>
                                          <p:spTgt spid="208"/>
                                        </p:tgtEl>
                                        <p:attrNameLst>
                                          <p:attrName>style.visibility</p:attrName>
                                        </p:attrNameLst>
                                      </p:cBhvr>
                                      <p:to>
                                        <p:strVal val="visible"/>
                                      </p:to>
                                    </p:set>
                                  </p:childTnLst>
                                  <p:subTnLst>
                                    <p:audio>
                                      <p:cMediaNode>
                                        <p:cTn display="0" masterRel="sameClick">
                                          <p:stCondLst>
                                            <p:cond evt="begin" delay="0">
                                              <p:tn val="270"/>
                                            </p:cond>
                                          </p:stCondLst>
                                          <p:endCondLst>
                                            <p:cond evt="onStopAudio" delay="0">
                                              <p:tgtEl>
                                                <p:sldTgt/>
                                              </p:tgtEl>
                                            </p:cond>
                                          </p:endCondLst>
                                        </p:cTn>
                                        <p:tgtEl>
                                          <p:sndTgt r:embed="rId2" name="coin.wav"/>
                                        </p:tgtEl>
                                      </p:cMediaNode>
                                    </p:audio>
                                  </p:subTnLst>
                                </p:cTn>
                              </p:par>
                            </p:childTnLst>
                          </p:cTn>
                        </p:par>
                        <p:par>
                          <p:cTn id="272" fill="hold">
                            <p:stCondLst>
                              <p:cond delay="85850"/>
                            </p:stCondLst>
                            <p:childTnLst>
                              <p:par>
                                <p:cTn id="273" presetID="1" presetClass="entr" presetSubtype="0" fill="hold" grpId="0" nodeType="afterEffect">
                                  <p:stCondLst>
                                    <p:cond delay="1000"/>
                                  </p:stCondLst>
                                  <p:childTnLst>
                                    <p:set>
                                      <p:cBhvr>
                                        <p:cTn id="274" dur="1" fill="hold">
                                          <p:stCondLst>
                                            <p:cond delay="9"/>
                                          </p:stCondLst>
                                        </p:cTn>
                                        <p:tgtEl>
                                          <p:spTgt spid="209"/>
                                        </p:tgtEl>
                                        <p:attrNameLst>
                                          <p:attrName>style.visibility</p:attrName>
                                        </p:attrNameLst>
                                      </p:cBhvr>
                                      <p:to>
                                        <p:strVal val="visible"/>
                                      </p:to>
                                    </p:set>
                                  </p:childTnLst>
                                  <p:subTnLst>
                                    <p:audio>
                                      <p:cMediaNode>
                                        <p:cTn display="0" masterRel="sameClick">
                                          <p:stCondLst>
                                            <p:cond evt="begin" delay="0">
                                              <p:tn val="273"/>
                                            </p:cond>
                                          </p:stCondLst>
                                          <p:endCondLst>
                                            <p:cond evt="onStopAudio" delay="0">
                                              <p:tgtEl>
                                                <p:sldTgt/>
                                              </p:tgtEl>
                                            </p:cond>
                                          </p:endCondLst>
                                        </p:cTn>
                                        <p:tgtEl>
                                          <p:sndTgt r:embed="rId2" name="coin.wav"/>
                                        </p:tgtEl>
                                      </p:cMediaNode>
                                    </p:audio>
                                  </p:subTnLst>
                                </p:cTn>
                              </p:par>
                            </p:childTnLst>
                          </p:cTn>
                        </p:par>
                        <p:par>
                          <p:cTn id="275" fill="hold">
                            <p:stCondLst>
                              <p:cond delay="86860"/>
                            </p:stCondLst>
                            <p:childTnLst>
                              <p:par>
                                <p:cTn id="276" presetID="1" presetClass="entr" presetSubtype="0" fill="hold" grpId="0" nodeType="afterEffect">
                                  <p:stCondLst>
                                    <p:cond delay="1000"/>
                                  </p:stCondLst>
                                  <p:childTnLst>
                                    <p:set>
                                      <p:cBhvr>
                                        <p:cTn id="277" dur="1" fill="hold">
                                          <p:stCondLst>
                                            <p:cond delay="9"/>
                                          </p:stCondLst>
                                        </p:cTn>
                                        <p:tgtEl>
                                          <p:spTgt spid="210"/>
                                        </p:tgtEl>
                                        <p:attrNameLst>
                                          <p:attrName>style.visibility</p:attrName>
                                        </p:attrNameLst>
                                      </p:cBhvr>
                                      <p:to>
                                        <p:strVal val="visible"/>
                                      </p:to>
                                    </p:set>
                                  </p:childTnLst>
                                  <p:subTnLst>
                                    <p:audio>
                                      <p:cMediaNode>
                                        <p:cTn display="0" masterRel="sameClick">
                                          <p:stCondLst>
                                            <p:cond evt="begin" delay="0">
                                              <p:tn val="276"/>
                                            </p:cond>
                                          </p:stCondLst>
                                          <p:endCondLst>
                                            <p:cond evt="onStopAudio" delay="0">
                                              <p:tgtEl>
                                                <p:sldTgt/>
                                              </p:tgtEl>
                                            </p:cond>
                                          </p:endCondLst>
                                        </p:cTn>
                                        <p:tgtEl>
                                          <p:sndTgt r:embed="rId2" name="coin.wav"/>
                                        </p:tgtEl>
                                      </p:cMediaNode>
                                    </p:audio>
                                  </p:subTnLst>
                                </p:cTn>
                              </p:par>
                            </p:childTnLst>
                          </p:cTn>
                        </p:par>
                        <p:par>
                          <p:cTn id="278" fill="hold">
                            <p:stCondLst>
                              <p:cond delay="87870"/>
                            </p:stCondLst>
                            <p:childTnLst>
                              <p:par>
                                <p:cTn id="279" presetID="1" presetClass="entr" presetSubtype="0" fill="hold" grpId="0" nodeType="afterEffect">
                                  <p:stCondLst>
                                    <p:cond delay="1000"/>
                                  </p:stCondLst>
                                  <p:childTnLst>
                                    <p:set>
                                      <p:cBhvr>
                                        <p:cTn id="280" dur="1" fill="hold">
                                          <p:stCondLst>
                                            <p:cond delay="9"/>
                                          </p:stCondLst>
                                        </p:cTn>
                                        <p:tgtEl>
                                          <p:spTgt spid="211"/>
                                        </p:tgtEl>
                                        <p:attrNameLst>
                                          <p:attrName>style.visibility</p:attrName>
                                        </p:attrNameLst>
                                      </p:cBhvr>
                                      <p:to>
                                        <p:strVal val="visible"/>
                                      </p:to>
                                    </p:set>
                                  </p:childTnLst>
                                  <p:subTnLst>
                                    <p:audio>
                                      <p:cMediaNode>
                                        <p:cTn display="0" masterRel="sameClick">
                                          <p:stCondLst>
                                            <p:cond evt="begin" delay="0">
                                              <p:tn val="279"/>
                                            </p:cond>
                                          </p:stCondLst>
                                          <p:endCondLst>
                                            <p:cond evt="onStopAudio" delay="0">
                                              <p:tgtEl>
                                                <p:sldTgt/>
                                              </p:tgtEl>
                                            </p:cond>
                                          </p:endCondLst>
                                        </p:cTn>
                                        <p:tgtEl>
                                          <p:sndTgt r:embed="rId2" name="coin.wav"/>
                                        </p:tgtEl>
                                      </p:cMediaNode>
                                    </p:audio>
                                  </p:subTnLst>
                                </p:cTn>
                              </p:par>
                            </p:childTnLst>
                          </p:cTn>
                        </p:par>
                        <p:par>
                          <p:cTn id="281" fill="hold">
                            <p:stCondLst>
                              <p:cond delay="88880"/>
                            </p:stCondLst>
                            <p:childTnLst>
                              <p:par>
                                <p:cTn id="282" presetID="1" presetClass="entr" presetSubtype="0" fill="hold" grpId="0" nodeType="afterEffect">
                                  <p:stCondLst>
                                    <p:cond delay="1000"/>
                                  </p:stCondLst>
                                  <p:childTnLst>
                                    <p:set>
                                      <p:cBhvr>
                                        <p:cTn id="283" dur="1" fill="hold">
                                          <p:stCondLst>
                                            <p:cond delay="9"/>
                                          </p:stCondLst>
                                        </p:cTn>
                                        <p:tgtEl>
                                          <p:spTgt spid="212"/>
                                        </p:tgtEl>
                                        <p:attrNameLst>
                                          <p:attrName>style.visibility</p:attrName>
                                        </p:attrNameLst>
                                      </p:cBhvr>
                                      <p:to>
                                        <p:strVal val="visible"/>
                                      </p:to>
                                    </p:set>
                                  </p:childTnLst>
                                  <p:subTnLst>
                                    <p:audio>
                                      <p:cMediaNode>
                                        <p:cTn display="0" masterRel="sameClick">
                                          <p:stCondLst>
                                            <p:cond evt="begin" delay="0">
                                              <p:tn val="282"/>
                                            </p:cond>
                                          </p:stCondLst>
                                          <p:endCondLst>
                                            <p:cond evt="onStopAudio" delay="0">
                                              <p:tgtEl>
                                                <p:sldTgt/>
                                              </p:tgtEl>
                                            </p:cond>
                                          </p:endCondLst>
                                        </p:cTn>
                                        <p:tgtEl>
                                          <p:sndTgt r:embed="rId2" name="coin.wav"/>
                                        </p:tgtEl>
                                      </p:cMediaNode>
                                    </p:audio>
                                  </p:subTnLst>
                                </p:cTn>
                              </p:par>
                            </p:childTnLst>
                          </p:cTn>
                        </p:par>
                        <p:par>
                          <p:cTn id="284" fill="hold">
                            <p:stCondLst>
                              <p:cond delay="89890"/>
                            </p:stCondLst>
                            <p:childTnLst>
                              <p:par>
                                <p:cTn id="285" presetID="1" presetClass="entr" presetSubtype="0" fill="hold" grpId="0" nodeType="afterEffect">
                                  <p:stCondLst>
                                    <p:cond delay="1000"/>
                                  </p:stCondLst>
                                  <p:childTnLst>
                                    <p:set>
                                      <p:cBhvr>
                                        <p:cTn id="286" dur="1" fill="hold">
                                          <p:stCondLst>
                                            <p:cond delay="9"/>
                                          </p:stCondLst>
                                        </p:cTn>
                                        <p:tgtEl>
                                          <p:spTgt spid="214"/>
                                        </p:tgtEl>
                                        <p:attrNameLst>
                                          <p:attrName>style.visibility</p:attrName>
                                        </p:attrNameLst>
                                      </p:cBhvr>
                                      <p:to>
                                        <p:strVal val="visible"/>
                                      </p:to>
                                    </p:set>
                                  </p:childTnLst>
                                  <p:subTnLst>
                                    <p:audio>
                                      <p:cMediaNode>
                                        <p:cTn display="0" masterRel="sameClick">
                                          <p:stCondLst>
                                            <p:cond evt="begin" delay="0">
                                              <p:tn val="285"/>
                                            </p:cond>
                                          </p:stCondLst>
                                          <p:endCondLst>
                                            <p:cond evt="onStopAudio" delay="0">
                                              <p:tgtEl>
                                                <p:sldTgt/>
                                              </p:tgtEl>
                                            </p:cond>
                                          </p:endCondLst>
                                        </p:cTn>
                                        <p:tgtEl>
                                          <p:sndTgt r:embed="rId2" name="coin.wav"/>
                                        </p:tgtEl>
                                      </p:cMediaNode>
                                    </p:audio>
                                  </p:subTnLst>
                                </p:cTn>
                              </p:par>
                            </p:childTnLst>
                          </p:cTn>
                        </p:par>
                        <p:par>
                          <p:cTn id="287" fill="hold">
                            <p:stCondLst>
                              <p:cond delay="90900"/>
                            </p:stCondLst>
                            <p:childTnLst>
                              <p:par>
                                <p:cTn id="288" presetID="1" presetClass="entr" presetSubtype="0" fill="hold" grpId="0" nodeType="afterEffect">
                                  <p:stCondLst>
                                    <p:cond delay="1000"/>
                                  </p:stCondLst>
                                  <p:childTnLst>
                                    <p:set>
                                      <p:cBhvr>
                                        <p:cTn id="289" dur="1" fill="hold">
                                          <p:stCondLst>
                                            <p:cond delay="9"/>
                                          </p:stCondLst>
                                        </p:cTn>
                                        <p:tgtEl>
                                          <p:spTgt spid="215"/>
                                        </p:tgtEl>
                                        <p:attrNameLst>
                                          <p:attrName>style.visibility</p:attrName>
                                        </p:attrNameLst>
                                      </p:cBhvr>
                                      <p:to>
                                        <p:strVal val="visible"/>
                                      </p:to>
                                    </p:set>
                                  </p:childTnLst>
                                  <p:subTnLst>
                                    <p:audio>
                                      <p:cMediaNode>
                                        <p:cTn display="0" masterRel="sameClick">
                                          <p:stCondLst>
                                            <p:cond evt="begin" delay="0">
                                              <p:tn val="288"/>
                                            </p:cond>
                                          </p:stCondLst>
                                          <p:endCondLst>
                                            <p:cond evt="onStopAudio" delay="0">
                                              <p:tgtEl>
                                                <p:sldTgt/>
                                              </p:tgtEl>
                                            </p:cond>
                                          </p:endCondLst>
                                        </p:cTn>
                                        <p:tgtEl>
                                          <p:sndTgt r:embed="rId2" name="coin.wav"/>
                                        </p:tgtEl>
                                      </p:cMediaNode>
                                    </p:audio>
                                  </p:subTnLst>
                                </p:cTn>
                              </p:par>
                            </p:childTnLst>
                          </p:cTn>
                        </p:par>
                        <p:par>
                          <p:cTn id="290" fill="hold">
                            <p:stCondLst>
                              <p:cond delay="91910"/>
                            </p:stCondLst>
                            <p:childTnLst>
                              <p:par>
                                <p:cTn id="291" presetID="1" presetClass="entr" presetSubtype="0" fill="hold" grpId="0" nodeType="afterEffect">
                                  <p:stCondLst>
                                    <p:cond delay="1000"/>
                                  </p:stCondLst>
                                  <p:childTnLst>
                                    <p:set>
                                      <p:cBhvr>
                                        <p:cTn id="292" dur="1" fill="hold">
                                          <p:stCondLst>
                                            <p:cond delay="9"/>
                                          </p:stCondLst>
                                        </p:cTn>
                                        <p:tgtEl>
                                          <p:spTgt spid="216"/>
                                        </p:tgtEl>
                                        <p:attrNameLst>
                                          <p:attrName>style.visibility</p:attrName>
                                        </p:attrNameLst>
                                      </p:cBhvr>
                                      <p:to>
                                        <p:strVal val="visible"/>
                                      </p:to>
                                    </p:set>
                                  </p:childTnLst>
                                  <p:subTnLst>
                                    <p:audio>
                                      <p:cMediaNode>
                                        <p:cTn display="0" masterRel="sameClick">
                                          <p:stCondLst>
                                            <p:cond evt="begin" delay="0">
                                              <p:tn val="291"/>
                                            </p:cond>
                                          </p:stCondLst>
                                          <p:endCondLst>
                                            <p:cond evt="onStopAudio" delay="0">
                                              <p:tgtEl>
                                                <p:sldTgt/>
                                              </p:tgtEl>
                                            </p:cond>
                                          </p:endCondLst>
                                        </p:cTn>
                                        <p:tgtEl>
                                          <p:sndTgt r:embed="rId2" name="coin.wav"/>
                                        </p:tgtEl>
                                      </p:cMediaNode>
                                    </p:audio>
                                  </p:subTnLst>
                                </p:cTn>
                              </p:par>
                            </p:childTnLst>
                          </p:cTn>
                        </p:par>
                        <p:par>
                          <p:cTn id="293" fill="hold">
                            <p:stCondLst>
                              <p:cond delay="92920"/>
                            </p:stCondLst>
                            <p:childTnLst>
                              <p:par>
                                <p:cTn id="294" presetID="1" presetClass="entr" presetSubtype="0" fill="hold" grpId="0" nodeType="afterEffect">
                                  <p:stCondLst>
                                    <p:cond delay="1000"/>
                                  </p:stCondLst>
                                  <p:childTnLst>
                                    <p:set>
                                      <p:cBhvr>
                                        <p:cTn id="295" dur="1" fill="hold">
                                          <p:stCondLst>
                                            <p:cond delay="9"/>
                                          </p:stCondLst>
                                        </p:cTn>
                                        <p:tgtEl>
                                          <p:spTgt spid="217"/>
                                        </p:tgtEl>
                                        <p:attrNameLst>
                                          <p:attrName>style.visibility</p:attrName>
                                        </p:attrNameLst>
                                      </p:cBhvr>
                                      <p:to>
                                        <p:strVal val="visible"/>
                                      </p:to>
                                    </p:set>
                                  </p:childTnLst>
                                  <p:subTnLst>
                                    <p:audio>
                                      <p:cMediaNode>
                                        <p:cTn display="0" masterRel="sameClick">
                                          <p:stCondLst>
                                            <p:cond evt="begin" delay="0">
                                              <p:tn val="294"/>
                                            </p:cond>
                                          </p:stCondLst>
                                          <p:endCondLst>
                                            <p:cond evt="onStopAudio" delay="0">
                                              <p:tgtEl>
                                                <p:sldTgt/>
                                              </p:tgtEl>
                                            </p:cond>
                                          </p:endCondLst>
                                        </p:cTn>
                                        <p:tgtEl>
                                          <p:sndTgt r:embed="rId2" name="coin.wav"/>
                                        </p:tgtEl>
                                      </p:cMediaNode>
                                    </p:audio>
                                  </p:subTnLst>
                                </p:cTn>
                              </p:par>
                            </p:childTnLst>
                          </p:cTn>
                        </p:par>
                        <p:par>
                          <p:cTn id="296" fill="hold">
                            <p:stCondLst>
                              <p:cond delay="93930"/>
                            </p:stCondLst>
                            <p:childTnLst>
                              <p:par>
                                <p:cTn id="297" presetID="1" presetClass="entr" presetSubtype="0" fill="hold" grpId="0" nodeType="afterEffect">
                                  <p:stCondLst>
                                    <p:cond delay="1000"/>
                                  </p:stCondLst>
                                  <p:childTnLst>
                                    <p:set>
                                      <p:cBhvr>
                                        <p:cTn id="298" dur="1" fill="hold">
                                          <p:stCondLst>
                                            <p:cond delay="9"/>
                                          </p:stCondLst>
                                        </p:cTn>
                                        <p:tgtEl>
                                          <p:spTgt spid="218"/>
                                        </p:tgtEl>
                                        <p:attrNameLst>
                                          <p:attrName>style.visibility</p:attrName>
                                        </p:attrNameLst>
                                      </p:cBhvr>
                                      <p:to>
                                        <p:strVal val="visible"/>
                                      </p:to>
                                    </p:set>
                                  </p:childTnLst>
                                  <p:subTnLst>
                                    <p:audio>
                                      <p:cMediaNode>
                                        <p:cTn display="0" masterRel="sameClick">
                                          <p:stCondLst>
                                            <p:cond evt="begin" delay="0">
                                              <p:tn val="297"/>
                                            </p:cond>
                                          </p:stCondLst>
                                          <p:endCondLst>
                                            <p:cond evt="onStopAudio" delay="0">
                                              <p:tgtEl>
                                                <p:sldTgt/>
                                              </p:tgtEl>
                                            </p:cond>
                                          </p:endCondLst>
                                        </p:cTn>
                                        <p:tgtEl>
                                          <p:sndTgt r:embed="rId2" name="coin.wav"/>
                                        </p:tgtEl>
                                      </p:cMediaNode>
                                    </p:audio>
                                  </p:subTnLst>
                                </p:cTn>
                              </p:par>
                            </p:childTnLst>
                          </p:cTn>
                        </p:par>
                        <p:par>
                          <p:cTn id="299" fill="hold">
                            <p:stCondLst>
                              <p:cond delay="94940"/>
                            </p:stCondLst>
                            <p:childTnLst>
                              <p:par>
                                <p:cTn id="300" presetID="1" presetClass="entr" presetSubtype="0" fill="hold" grpId="0" nodeType="afterEffect">
                                  <p:stCondLst>
                                    <p:cond delay="1000"/>
                                  </p:stCondLst>
                                  <p:childTnLst>
                                    <p:set>
                                      <p:cBhvr>
                                        <p:cTn id="301" dur="1" fill="hold">
                                          <p:stCondLst>
                                            <p:cond delay="9"/>
                                          </p:stCondLst>
                                        </p:cTn>
                                        <p:tgtEl>
                                          <p:spTgt spid="219"/>
                                        </p:tgtEl>
                                        <p:attrNameLst>
                                          <p:attrName>style.visibility</p:attrName>
                                        </p:attrNameLst>
                                      </p:cBhvr>
                                      <p:to>
                                        <p:strVal val="visible"/>
                                      </p:to>
                                    </p:set>
                                  </p:childTnLst>
                                  <p:subTnLst>
                                    <p:audio>
                                      <p:cMediaNode>
                                        <p:cTn display="0" masterRel="sameClick">
                                          <p:stCondLst>
                                            <p:cond evt="begin" delay="0">
                                              <p:tn val="300"/>
                                            </p:cond>
                                          </p:stCondLst>
                                          <p:endCondLst>
                                            <p:cond evt="onStopAudio" delay="0">
                                              <p:tgtEl>
                                                <p:sldTgt/>
                                              </p:tgtEl>
                                            </p:cond>
                                          </p:endCondLst>
                                        </p:cTn>
                                        <p:tgtEl>
                                          <p:sndTgt r:embed="rId2" name="coin.wav"/>
                                        </p:tgtEl>
                                      </p:cMediaNode>
                                    </p:audio>
                                  </p:subTnLst>
                                </p:cTn>
                              </p:par>
                            </p:childTnLst>
                          </p:cTn>
                        </p:par>
                        <p:par>
                          <p:cTn id="302" fill="hold">
                            <p:stCondLst>
                              <p:cond delay="95950"/>
                            </p:stCondLst>
                            <p:childTnLst>
                              <p:par>
                                <p:cTn id="303" presetID="1" presetClass="entr" presetSubtype="0" fill="hold" grpId="0" nodeType="afterEffect">
                                  <p:stCondLst>
                                    <p:cond delay="1000"/>
                                  </p:stCondLst>
                                  <p:childTnLst>
                                    <p:set>
                                      <p:cBhvr>
                                        <p:cTn id="304" dur="1" fill="hold">
                                          <p:stCondLst>
                                            <p:cond delay="9"/>
                                          </p:stCondLst>
                                        </p:cTn>
                                        <p:tgtEl>
                                          <p:spTgt spid="220"/>
                                        </p:tgtEl>
                                        <p:attrNameLst>
                                          <p:attrName>style.visibility</p:attrName>
                                        </p:attrNameLst>
                                      </p:cBhvr>
                                      <p:to>
                                        <p:strVal val="visible"/>
                                      </p:to>
                                    </p:set>
                                  </p:childTnLst>
                                  <p:subTnLst>
                                    <p:audio>
                                      <p:cMediaNode>
                                        <p:cTn display="0" masterRel="sameClick">
                                          <p:stCondLst>
                                            <p:cond evt="begin" delay="0">
                                              <p:tn val="303"/>
                                            </p:cond>
                                          </p:stCondLst>
                                          <p:endCondLst>
                                            <p:cond evt="onStopAudio" delay="0">
                                              <p:tgtEl>
                                                <p:sldTgt/>
                                              </p:tgtEl>
                                            </p:cond>
                                          </p:endCondLst>
                                        </p:cTn>
                                        <p:tgtEl>
                                          <p:sndTgt r:embed="rId2" name="coin.wav"/>
                                        </p:tgtEl>
                                      </p:cMediaNode>
                                    </p:audio>
                                  </p:subTnLst>
                                </p:cTn>
                              </p:par>
                            </p:childTnLst>
                          </p:cTn>
                        </p:par>
                        <p:par>
                          <p:cTn id="305" fill="hold">
                            <p:stCondLst>
                              <p:cond delay="96960"/>
                            </p:stCondLst>
                            <p:childTnLst>
                              <p:par>
                                <p:cTn id="306" presetID="1" presetClass="entr" presetSubtype="0" fill="hold" grpId="0" nodeType="afterEffect">
                                  <p:stCondLst>
                                    <p:cond delay="1000"/>
                                  </p:stCondLst>
                                  <p:childTnLst>
                                    <p:set>
                                      <p:cBhvr>
                                        <p:cTn id="307" dur="1" fill="hold">
                                          <p:stCondLst>
                                            <p:cond delay="9"/>
                                          </p:stCondLst>
                                        </p:cTn>
                                        <p:tgtEl>
                                          <p:spTgt spid="221"/>
                                        </p:tgtEl>
                                        <p:attrNameLst>
                                          <p:attrName>style.visibility</p:attrName>
                                        </p:attrNameLst>
                                      </p:cBhvr>
                                      <p:to>
                                        <p:strVal val="visible"/>
                                      </p:to>
                                    </p:set>
                                  </p:childTnLst>
                                  <p:subTnLst>
                                    <p:audio>
                                      <p:cMediaNode>
                                        <p:cTn display="0" masterRel="sameClick">
                                          <p:stCondLst>
                                            <p:cond evt="begin" delay="0">
                                              <p:tn val="306"/>
                                            </p:cond>
                                          </p:stCondLst>
                                          <p:endCondLst>
                                            <p:cond evt="onStopAudio" delay="0">
                                              <p:tgtEl>
                                                <p:sldTgt/>
                                              </p:tgtEl>
                                            </p:cond>
                                          </p:endCondLst>
                                        </p:cTn>
                                        <p:tgtEl>
                                          <p:sndTgt r:embed="rId2" name="coin.wav"/>
                                        </p:tgtEl>
                                      </p:cMediaNode>
                                    </p:audio>
                                  </p:subTnLst>
                                </p:cTn>
                              </p:par>
                            </p:childTnLst>
                          </p:cTn>
                        </p:par>
                        <p:par>
                          <p:cTn id="308" fill="hold">
                            <p:stCondLst>
                              <p:cond delay="97970"/>
                            </p:stCondLst>
                            <p:childTnLst>
                              <p:par>
                                <p:cTn id="309" presetID="1" presetClass="entr" presetSubtype="0" fill="hold" grpId="0" nodeType="afterEffect">
                                  <p:stCondLst>
                                    <p:cond delay="1000"/>
                                  </p:stCondLst>
                                  <p:childTnLst>
                                    <p:set>
                                      <p:cBhvr>
                                        <p:cTn id="310" dur="1" fill="hold">
                                          <p:stCondLst>
                                            <p:cond delay="9"/>
                                          </p:stCondLst>
                                        </p:cTn>
                                        <p:tgtEl>
                                          <p:spTgt spid="222"/>
                                        </p:tgtEl>
                                        <p:attrNameLst>
                                          <p:attrName>style.visibility</p:attrName>
                                        </p:attrNameLst>
                                      </p:cBhvr>
                                      <p:to>
                                        <p:strVal val="visible"/>
                                      </p:to>
                                    </p:set>
                                  </p:childTnLst>
                                  <p:subTnLst>
                                    <p:audio>
                                      <p:cMediaNode>
                                        <p:cTn display="0" masterRel="sameClick">
                                          <p:stCondLst>
                                            <p:cond evt="begin" delay="0">
                                              <p:tn val="309"/>
                                            </p:cond>
                                          </p:stCondLst>
                                          <p:endCondLst>
                                            <p:cond evt="onStopAudio" delay="0">
                                              <p:tgtEl>
                                                <p:sldTgt/>
                                              </p:tgtEl>
                                            </p:cond>
                                          </p:endCondLst>
                                        </p:cTn>
                                        <p:tgtEl>
                                          <p:sndTgt r:embed="rId2" name="coin.wav"/>
                                        </p:tgtEl>
                                      </p:cMediaNode>
                                    </p:audio>
                                  </p:subTnLst>
                                </p:cTn>
                              </p:par>
                            </p:childTnLst>
                          </p:cTn>
                        </p:par>
                        <p:par>
                          <p:cTn id="311" fill="hold">
                            <p:stCondLst>
                              <p:cond delay="98980"/>
                            </p:stCondLst>
                            <p:childTnLst>
                              <p:par>
                                <p:cTn id="312" presetID="1" presetClass="entr" presetSubtype="0" fill="hold" grpId="0" nodeType="afterEffect">
                                  <p:stCondLst>
                                    <p:cond delay="1000"/>
                                  </p:stCondLst>
                                  <p:childTnLst>
                                    <p:set>
                                      <p:cBhvr>
                                        <p:cTn id="313" dur="1" fill="hold">
                                          <p:stCondLst>
                                            <p:cond delay="9"/>
                                          </p:stCondLst>
                                        </p:cTn>
                                        <p:tgtEl>
                                          <p:spTgt spid="223"/>
                                        </p:tgtEl>
                                        <p:attrNameLst>
                                          <p:attrName>style.visibility</p:attrName>
                                        </p:attrNameLst>
                                      </p:cBhvr>
                                      <p:to>
                                        <p:strVal val="visible"/>
                                      </p:to>
                                    </p:set>
                                  </p:childTnLst>
                                  <p:subTnLst>
                                    <p:audio>
                                      <p:cMediaNode>
                                        <p:cTn display="0" masterRel="sameClick">
                                          <p:stCondLst>
                                            <p:cond evt="begin" delay="0">
                                              <p:tn val="312"/>
                                            </p:cond>
                                          </p:stCondLst>
                                          <p:endCondLst>
                                            <p:cond evt="onStopAudio" delay="0">
                                              <p:tgtEl>
                                                <p:sldTgt/>
                                              </p:tgtEl>
                                            </p:cond>
                                          </p:endCondLst>
                                        </p:cTn>
                                        <p:tgtEl>
                                          <p:sndTgt r:embed="rId2" name="coin.wav"/>
                                        </p:tgtEl>
                                      </p:cMediaNode>
                                    </p:audio>
                                  </p:subTnLst>
                                </p:cTn>
                              </p:par>
                            </p:childTnLst>
                          </p:cTn>
                        </p:par>
                        <p:par>
                          <p:cTn id="314" fill="hold">
                            <p:stCondLst>
                              <p:cond delay="99990"/>
                            </p:stCondLst>
                            <p:childTnLst>
                              <p:par>
                                <p:cTn id="315" presetID="1" presetClass="entr" presetSubtype="0" fill="hold" grpId="0" nodeType="afterEffect">
                                  <p:stCondLst>
                                    <p:cond delay="1000"/>
                                  </p:stCondLst>
                                  <p:childTnLst>
                                    <p:set>
                                      <p:cBhvr>
                                        <p:cTn id="316" dur="1" fill="hold">
                                          <p:stCondLst>
                                            <p:cond delay="9"/>
                                          </p:stCondLst>
                                        </p:cTn>
                                        <p:tgtEl>
                                          <p:spTgt spid="224"/>
                                        </p:tgtEl>
                                        <p:attrNameLst>
                                          <p:attrName>style.visibility</p:attrName>
                                        </p:attrNameLst>
                                      </p:cBhvr>
                                      <p:to>
                                        <p:strVal val="visible"/>
                                      </p:to>
                                    </p:set>
                                  </p:childTnLst>
                                  <p:subTnLst>
                                    <p:audio>
                                      <p:cMediaNode>
                                        <p:cTn display="0" masterRel="sameClick">
                                          <p:stCondLst>
                                            <p:cond evt="begin" delay="0">
                                              <p:tn val="315"/>
                                            </p:cond>
                                          </p:stCondLst>
                                          <p:endCondLst>
                                            <p:cond evt="onStopAudio" delay="0">
                                              <p:tgtEl>
                                                <p:sldTgt/>
                                              </p:tgtEl>
                                            </p:cond>
                                          </p:endCondLst>
                                        </p:cTn>
                                        <p:tgtEl>
                                          <p:sndTgt r:embed="rId2" name="coin.wav"/>
                                        </p:tgtEl>
                                      </p:cMediaNode>
                                    </p:audio>
                                  </p:subTnLst>
                                </p:cTn>
                              </p:par>
                            </p:childTnLst>
                          </p:cTn>
                        </p:par>
                        <p:par>
                          <p:cTn id="317" fill="hold">
                            <p:stCondLst>
                              <p:cond delay="101000"/>
                            </p:stCondLst>
                            <p:childTnLst>
                              <p:par>
                                <p:cTn id="318" presetID="1" presetClass="entr" presetSubtype="0" fill="hold" grpId="0" nodeType="afterEffect">
                                  <p:stCondLst>
                                    <p:cond delay="1000"/>
                                  </p:stCondLst>
                                  <p:childTnLst>
                                    <p:set>
                                      <p:cBhvr>
                                        <p:cTn id="319" dur="1" fill="hold">
                                          <p:stCondLst>
                                            <p:cond delay="9"/>
                                          </p:stCondLst>
                                        </p:cTn>
                                        <p:tgtEl>
                                          <p:spTgt spid="225"/>
                                        </p:tgtEl>
                                        <p:attrNameLst>
                                          <p:attrName>style.visibility</p:attrName>
                                        </p:attrNameLst>
                                      </p:cBhvr>
                                      <p:to>
                                        <p:strVal val="visible"/>
                                      </p:to>
                                    </p:set>
                                  </p:childTnLst>
                                  <p:subTnLst>
                                    <p:audio>
                                      <p:cMediaNode>
                                        <p:cTn display="0" masterRel="sameClick">
                                          <p:stCondLst>
                                            <p:cond evt="begin" delay="0">
                                              <p:tn val="318"/>
                                            </p:cond>
                                          </p:stCondLst>
                                          <p:endCondLst>
                                            <p:cond evt="onStopAudio" delay="0">
                                              <p:tgtEl>
                                                <p:sldTgt/>
                                              </p:tgtEl>
                                            </p:cond>
                                          </p:endCondLst>
                                        </p:cTn>
                                        <p:tgtEl>
                                          <p:sndTgt r:embed="rId2" name="coin.wav"/>
                                        </p:tgtEl>
                                      </p:cMediaNode>
                                    </p:audio>
                                  </p:subTnLst>
                                </p:cTn>
                              </p:par>
                            </p:childTnLst>
                          </p:cTn>
                        </p:par>
                        <p:par>
                          <p:cTn id="320" fill="hold">
                            <p:stCondLst>
                              <p:cond delay="102010"/>
                            </p:stCondLst>
                            <p:childTnLst>
                              <p:par>
                                <p:cTn id="321" presetID="1" presetClass="entr" presetSubtype="0" fill="hold" grpId="0" nodeType="afterEffect">
                                  <p:stCondLst>
                                    <p:cond delay="1000"/>
                                  </p:stCondLst>
                                  <p:childTnLst>
                                    <p:set>
                                      <p:cBhvr>
                                        <p:cTn id="322" dur="1" fill="hold">
                                          <p:stCondLst>
                                            <p:cond delay="9"/>
                                          </p:stCondLst>
                                        </p:cTn>
                                        <p:tgtEl>
                                          <p:spTgt spid="226"/>
                                        </p:tgtEl>
                                        <p:attrNameLst>
                                          <p:attrName>style.visibility</p:attrName>
                                        </p:attrNameLst>
                                      </p:cBhvr>
                                      <p:to>
                                        <p:strVal val="visible"/>
                                      </p:to>
                                    </p:set>
                                  </p:childTnLst>
                                  <p:subTnLst>
                                    <p:audio>
                                      <p:cMediaNode>
                                        <p:cTn display="0" masterRel="sameClick">
                                          <p:stCondLst>
                                            <p:cond evt="begin" delay="0">
                                              <p:tn val="321"/>
                                            </p:cond>
                                          </p:stCondLst>
                                          <p:endCondLst>
                                            <p:cond evt="onStopAudio" delay="0">
                                              <p:tgtEl>
                                                <p:sldTgt/>
                                              </p:tgtEl>
                                            </p:cond>
                                          </p:endCondLst>
                                        </p:cTn>
                                        <p:tgtEl>
                                          <p:sndTgt r:embed="rId2" name="coin.wav"/>
                                        </p:tgtEl>
                                      </p:cMediaNode>
                                    </p:audio>
                                  </p:subTnLst>
                                </p:cTn>
                              </p:par>
                            </p:childTnLst>
                          </p:cTn>
                        </p:par>
                        <p:par>
                          <p:cTn id="323" fill="hold">
                            <p:stCondLst>
                              <p:cond delay="103020"/>
                            </p:stCondLst>
                            <p:childTnLst>
                              <p:par>
                                <p:cTn id="324" presetID="1" presetClass="entr" presetSubtype="0" fill="hold" grpId="0" nodeType="afterEffect">
                                  <p:stCondLst>
                                    <p:cond delay="1000"/>
                                  </p:stCondLst>
                                  <p:childTnLst>
                                    <p:set>
                                      <p:cBhvr>
                                        <p:cTn id="325" dur="1" fill="hold">
                                          <p:stCondLst>
                                            <p:cond delay="9"/>
                                          </p:stCondLst>
                                        </p:cTn>
                                        <p:tgtEl>
                                          <p:spTgt spid="227"/>
                                        </p:tgtEl>
                                        <p:attrNameLst>
                                          <p:attrName>style.visibility</p:attrName>
                                        </p:attrNameLst>
                                      </p:cBhvr>
                                      <p:to>
                                        <p:strVal val="visible"/>
                                      </p:to>
                                    </p:set>
                                  </p:childTnLst>
                                  <p:subTnLst>
                                    <p:audio>
                                      <p:cMediaNode>
                                        <p:cTn display="0" masterRel="sameClick">
                                          <p:stCondLst>
                                            <p:cond evt="begin" delay="0">
                                              <p:tn val="324"/>
                                            </p:cond>
                                          </p:stCondLst>
                                          <p:endCondLst>
                                            <p:cond evt="onStopAudio" delay="0">
                                              <p:tgtEl>
                                                <p:sldTgt/>
                                              </p:tgtEl>
                                            </p:cond>
                                          </p:endCondLst>
                                        </p:cTn>
                                        <p:tgtEl>
                                          <p:sndTgt r:embed="rId2" name="coin.wav"/>
                                        </p:tgtEl>
                                      </p:cMediaNode>
                                    </p:audio>
                                  </p:subTnLst>
                                </p:cTn>
                              </p:par>
                            </p:childTnLst>
                          </p:cTn>
                        </p:par>
                        <p:par>
                          <p:cTn id="326" fill="hold">
                            <p:stCondLst>
                              <p:cond delay="104030"/>
                            </p:stCondLst>
                            <p:childTnLst>
                              <p:par>
                                <p:cTn id="327" presetID="1" presetClass="entr" presetSubtype="0" fill="hold" grpId="0" nodeType="afterEffect">
                                  <p:stCondLst>
                                    <p:cond delay="1000"/>
                                  </p:stCondLst>
                                  <p:childTnLst>
                                    <p:set>
                                      <p:cBhvr>
                                        <p:cTn id="328" dur="1" fill="hold">
                                          <p:stCondLst>
                                            <p:cond delay="9"/>
                                          </p:stCondLst>
                                        </p:cTn>
                                        <p:tgtEl>
                                          <p:spTgt spid="228"/>
                                        </p:tgtEl>
                                        <p:attrNameLst>
                                          <p:attrName>style.visibility</p:attrName>
                                        </p:attrNameLst>
                                      </p:cBhvr>
                                      <p:to>
                                        <p:strVal val="visible"/>
                                      </p:to>
                                    </p:set>
                                  </p:childTnLst>
                                  <p:subTnLst>
                                    <p:audio>
                                      <p:cMediaNode>
                                        <p:cTn display="0" masterRel="sameClick">
                                          <p:stCondLst>
                                            <p:cond evt="begin" delay="0">
                                              <p:tn val="327"/>
                                            </p:cond>
                                          </p:stCondLst>
                                          <p:endCondLst>
                                            <p:cond evt="onStopAudio" delay="0">
                                              <p:tgtEl>
                                                <p:sldTgt/>
                                              </p:tgtEl>
                                            </p:cond>
                                          </p:endCondLst>
                                        </p:cTn>
                                        <p:tgtEl>
                                          <p:sndTgt r:embed="rId2" name="coin.wav"/>
                                        </p:tgtEl>
                                      </p:cMediaNode>
                                    </p:audio>
                                  </p:subTnLst>
                                </p:cTn>
                              </p:par>
                            </p:childTnLst>
                          </p:cTn>
                        </p:par>
                        <p:par>
                          <p:cTn id="329" fill="hold">
                            <p:stCondLst>
                              <p:cond delay="105040"/>
                            </p:stCondLst>
                            <p:childTnLst>
                              <p:par>
                                <p:cTn id="330" presetID="1" presetClass="entr" presetSubtype="0" fill="hold" grpId="0" nodeType="afterEffect">
                                  <p:stCondLst>
                                    <p:cond delay="1000"/>
                                  </p:stCondLst>
                                  <p:childTnLst>
                                    <p:set>
                                      <p:cBhvr>
                                        <p:cTn id="331" dur="1" fill="hold">
                                          <p:stCondLst>
                                            <p:cond delay="9"/>
                                          </p:stCondLst>
                                        </p:cTn>
                                        <p:tgtEl>
                                          <p:spTgt spid="229"/>
                                        </p:tgtEl>
                                        <p:attrNameLst>
                                          <p:attrName>style.visibility</p:attrName>
                                        </p:attrNameLst>
                                      </p:cBhvr>
                                      <p:to>
                                        <p:strVal val="visible"/>
                                      </p:to>
                                    </p:set>
                                  </p:childTnLst>
                                  <p:subTnLst>
                                    <p:audio>
                                      <p:cMediaNode>
                                        <p:cTn display="0" masterRel="sameClick">
                                          <p:stCondLst>
                                            <p:cond evt="begin" delay="0">
                                              <p:tn val="330"/>
                                            </p:cond>
                                          </p:stCondLst>
                                          <p:endCondLst>
                                            <p:cond evt="onStopAudio" delay="0">
                                              <p:tgtEl>
                                                <p:sldTgt/>
                                              </p:tgtEl>
                                            </p:cond>
                                          </p:endCondLst>
                                        </p:cTn>
                                        <p:tgtEl>
                                          <p:sndTgt r:embed="rId2" name="coin.wav"/>
                                        </p:tgtEl>
                                      </p:cMediaNode>
                                    </p:audio>
                                  </p:subTnLst>
                                </p:cTn>
                              </p:par>
                            </p:childTnLst>
                          </p:cTn>
                        </p:par>
                        <p:par>
                          <p:cTn id="332" fill="hold">
                            <p:stCondLst>
                              <p:cond delay="106050"/>
                            </p:stCondLst>
                            <p:childTnLst>
                              <p:par>
                                <p:cTn id="333" presetID="1" presetClass="entr" presetSubtype="0" fill="hold" grpId="0" nodeType="afterEffect">
                                  <p:stCondLst>
                                    <p:cond delay="1000"/>
                                  </p:stCondLst>
                                  <p:childTnLst>
                                    <p:set>
                                      <p:cBhvr>
                                        <p:cTn id="334" dur="1" fill="hold">
                                          <p:stCondLst>
                                            <p:cond delay="9"/>
                                          </p:stCondLst>
                                        </p:cTn>
                                        <p:tgtEl>
                                          <p:spTgt spid="230"/>
                                        </p:tgtEl>
                                        <p:attrNameLst>
                                          <p:attrName>style.visibility</p:attrName>
                                        </p:attrNameLst>
                                      </p:cBhvr>
                                      <p:to>
                                        <p:strVal val="visible"/>
                                      </p:to>
                                    </p:set>
                                  </p:childTnLst>
                                  <p:subTnLst>
                                    <p:audio>
                                      <p:cMediaNode>
                                        <p:cTn display="0" masterRel="sameClick">
                                          <p:stCondLst>
                                            <p:cond evt="begin" delay="0">
                                              <p:tn val="333"/>
                                            </p:cond>
                                          </p:stCondLst>
                                          <p:endCondLst>
                                            <p:cond evt="onStopAudio" delay="0">
                                              <p:tgtEl>
                                                <p:sldTgt/>
                                              </p:tgtEl>
                                            </p:cond>
                                          </p:endCondLst>
                                        </p:cTn>
                                        <p:tgtEl>
                                          <p:sndTgt r:embed="rId2" name="coin.wav"/>
                                        </p:tgtEl>
                                      </p:cMediaNode>
                                    </p:audio>
                                  </p:subTnLst>
                                </p:cTn>
                              </p:par>
                            </p:childTnLst>
                          </p:cTn>
                        </p:par>
                        <p:par>
                          <p:cTn id="335" fill="hold">
                            <p:stCondLst>
                              <p:cond delay="107060"/>
                            </p:stCondLst>
                            <p:childTnLst>
                              <p:par>
                                <p:cTn id="336" presetID="1" presetClass="entr" presetSubtype="0" fill="hold" grpId="0" nodeType="afterEffect">
                                  <p:stCondLst>
                                    <p:cond delay="1000"/>
                                  </p:stCondLst>
                                  <p:childTnLst>
                                    <p:set>
                                      <p:cBhvr>
                                        <p:cTn id="337" dur="1" fill="hold">
                                          <p:stCondLst>
                                            <p:cond delay="9"/>
                                          </p:stCondLst>
                                        </p:cTn>
                                        <p:tgtEl>
                                          <p:spTgt spid="231"/>
                                        </p:tgtEl>
                                        <p:attrNameLst>
                                          <p:attrName>style.visibility</p:attrName>
                                        </p:attrNameLst>
                                      </p:cBhvr>
                                      <p:to>
                                        <p:strVal val="visible"/>
                                      </p:to>
                                    </p:set>
                                  </p:childTnLst>
                                  <p:subTnLst>
                                    <p:audio>
                                      <p:cMediaNode>
                                        <p:cTn display="0" masterRel="sameClick">
                                          <p:stCondLst>
                                            <p:cond evt="begin" delay="0">
                                              <p:tn val="336"/>
                                            </p:cond>
                                          </p:stCondLst>
                                          <p:endCondLst>
                                            <p:cond evt="onStopAudio" delay="0">
                                              <p:tgtEl>
                                                <p:sldTgt/>
                                              </p:tgtEl>
                                            </p:cond>
                                          </p:endCondLst>
                                        </p:cTn>
                                        <p:tgtEl>
                                          <p:sndTgt r:embed="rId2" name="coin.wav"/>
                                        </p:tgtEl>
                                      </p:cMediaNode>
                                    </p:audio>
                                  </p:subTnLst>
                                </p:cTn>
                              </p:par>
                            </p:childTnLst>
                          </p:cTn>
                        </p:par>
                        <p:par>
                          <p:cTn id="338" fill="hold">
                            <p:stCondLst>
                              <p:cond delay="108070"/>
                            </p:stCondLst>
                            <p:childTnLst>
                              <p:par>
                                <p:cTn id="339" presetID="1" presetClass="entr" presetSubtype="0" fill="hold" grpId="0" nodeType="afterEffect">
                                  <p:stCondLst>
                                    <p:cond delay="1000"/>
                                  </p:stCondLst>
                                  <p:childTnLst>
                                    <p:set>
                                      <p:cBhvr>
                                        <p:cTn id="340" dur="1" fill="hold">
                                          <p:stCondLst>
                                            <p:cond delay="9"/>
                                          </p:stCondLst>
                                        </p:cTn>
                                        <p:tgtEl>
                                          <p:spTgt spid="232"/>
                                        </p:tgtEl>
                                        <p:attrNameLst>
                                          <p:attrName>style.visibility</p:attrName>
                                        </p:attrNameLst>
                                      </p:cBhvr>
                                      <p:to>
                                        <p:strVal val="visible"/>
                                      </p:to>
                                    </p:set>
                                  </p:childTnLst>
                                  <p:subTnLst>
                                    <p:audio>
                                      <p:cMediaNode>
                                        <p:cTn display="0" masterRel="sameClick">
                                          <p:stCondLst>
                                            <p:cond evt="begin" delay="0">
                                              <p:tn val="339"/>
                                            </p:cond>
                                          </p:stCondLst>
                                          <p:endCondLst>
                                            <p:cond evt="onStopAudio" delay="0">
                                              <p:tgtEl>
                                                <p:sldTgt/>
                                              </p:tgtEl>
                                            </p:cond>
                                          </p:endCondLst>
                                        </p:cTn>
                                        <p:tgtEl>
                                          <p:sndTgt r:embed="rId2" name="coin.wav"/>
                                        </p:tgtEl>
                                      </p:cMediaNode>
                                    </p:audio>
                                  </p:subTnLst>
                                </p:cTn>
                              </p:par>
                            </p:childTnLst>
                          </p:cTn>
                        </p:par>
                        <p:par>
                          <p:cTn id="341" fill="hold">
                            <p:stCondLst>
                              <p:cond delay="109080"/>
                            </p:stCondLst>
                            <p:childTnLst>
                              <p:par>
                                <p:cTn id="342" presetID="1" presetClass="entr" presetSubtype="0" fill="hold" grpId="0" nodeType="afterEffect">
                                  <p:stCondLst>
                                    <p:cond delay="1000"/>
                                  </p:stCondLst>
                                  <p:childTnLst>
                                    <p:set>
                                      <p:cBhvr>
                                        <p:cTn id="343" dur="1" fill="hold">
                                          <p:stCondLst>
                                            <p:cond delay="9"/>
                                          </p:stCondLst>
                                        </p:cTn>
                                        <p:tgtEl>
                                          <p:spTgt spid="233"/>
                                        </p:tgtEl>
                                        <p:attrNameLst>
                                          <p:attrName>style.visibility</p:attrName>
                                        </p:attrNameLst>
                                      </p:cBhvr>
                                      <p:to>
                                        <p:strVal val="visible"/>
                                      </p:to>
                                    </p:set>
                                  </p:childTnLst>
                                  <p:subTnLst>
                                    <p:audio>
                                      <p:cMediaNode>
                                        <p:cTn display="0" masterRel="sameClick">
                                          <p:stCondLst>
                                            <p:cond evt="begin" delay="0">
                                              <p:tn val="342"/>
                                            </p:cond>
                                          </p:stCondLst>
                                          <p:endCondLst>
                                            <p:cond evt="onStopAudio" delay="0">
                                              <p:tgtEl>
                                                <p:sldTgt/>
                                              </p:tgtEl>
                                            </p:cond>
                                          </p:endCondLst>
                                        </p:cTn>
                                        <p:tgtEl>
                                          <p:sndTgt r:embed="rId2" name="coin.wav"/>
                                        </p:tgtEl>
                                      </p:cMediaNode>
                                    </p:audio>
                                  </p:subTnLst>
                                </p:cTn>
                              </p:par>
                            </p:childTnLst>
                          </p:cTn>
                        </p:par>
                        <p:par>
                          <p:cTn id="344" fill="hold">
                            <p:stCondLst>
                              <p:cond delay="110090"/>
                            </p:stCondLst>
                            <p:childTnLst>
                              <p:par>
                                <p:cTn id="345" presetID="1" presetClass="entr" presetSubtype="0" fill="hold" grpId="0" nodeType="afterEffect">
                                  <p:stCondLst>
                                    <p:cond delay="1000"/>
                                  </p:stCondLst>
                                  <p:childTnLst>
                                    <p:set>
                                      <p:cBhvr>
                                        <p:cTn id="346" dur="1" fill="hold">
                                          <p:stCondLst>
                                            <p:cond delay="9"/>
                                          </p:stCondLst>
                                        </p:cTn>
                                        <p:tgtEl>
                                          <p:spTgt spid="234"/>
                                        </p:tgtEl>
                                        <p:attrNameLst>
                                          <p:attrName>style.visibility</p:attrName>
                                        </p:attrNameLst>
                                      </p:cBhvr>
                                      <p:to>
                                        <p:strVal val="visible"/>
                                      </p:to>
                                    </p:set>
                                  </p:childTnLst>
                                  <p:subTnLst>
                                    <p:audio>
                                      <p:cMediaNode>
                                        <p:cTn display="0" masterRel="sameClick">
                                          <p:stCondLst>
                                            <p:cond evt="begin" delay="0">
                                              <p:tn val="345"/>
                                            </p:cond>
                                          </p:stCondLst>
                                          <p:endCondLst>
                                            <p:cond evt="onStopAudio" delay="0">
                                              <p:tgtEl>
                                                <p:sldTgt/>
                                              </p:tgtEl>
                                            </p:cond>
                                          </p:endCondLst>
                                        </p:cTn>
                                        <p:tgtEl>
                                          <p:sndTgt r:embed="rId2" name="coin.wav"/>
                                        </p:tgtEl>
                                      </p:cMediaNode>
                                    </p:audio>
                                  </p:subTnLst>
                                </p:cTn>
                              </p:par>
                            </p:childTnLst>
                          </p:cTn>
                        </p:par>
                        <p:par>
                          <p:cTn id="347" fill="hold">
                            <p:stCondLst>
                              <p:cond delay="111100"/>
                            </p:stCondLst>
                            <p:childTnLst>
                              <p:par>
                                <p:cTn id="348" presetID="1" presetClass="entr" presetSubtype="0" fill="hold" grpId="0" nodeType="afterEffect">
                                  <p:stCondLst>
                                    <p:cond delay="1000"/>
                                  </p:stCondLst>
                                  <p:childTnLst>
                                    <p:set>
                                      <p:cBhvr>
                                        <p:cTn id="349" dur="1" fill="hold">
                                          <p:stCondLst>
                                            <p:cond delay="9"/>
                                          </p:stCondLst>
                                        </p:cTn>
                                        <p:tgtEl>
                                          <p:spTgt spid="235"/>
                                        </p:tgtEl>
                                        <p:attrNameLst>
                                          <p:attrName>style.visibility</p:attrName>
                                        </p:attrNameLst>
                                      </p:cBhvr>
                                      <p:to>
                                        <p:strVal val="visible"/>
                                      </p:to>
                                    </p:set>
                                  </p:childTnLst>
                                  <p:subTnLst>
                                    <p:audio>
                                      <p:cMediaNode>
                                        <p:cTn display="0" masterRel="sameClick">
                                          <p:stCondLst>
                                            <p:cond evt="begin" delay="0">
                                              <p:tn val="348"/>
                                            </p:cond>
                                          </p:stCondLst>
                                          <p:endCondLst>
                                            <p:cond evt="onStopAudio" delay="0">
                                              <p:tgtEl>
                                                <p:sldTgt/>
                                              </p:tgtEl>
                                            </p:cond>
                                          </p:endCondLst>
                                        </p:cTn>
                                        <p:tgtEl>
                                          <p:sndTgt r:embed="rId2" name="coin.wav"/>
                                        </p:tgtEl>
                                      </p:cMediaNode>
                                    </p:audio>
                                  </p:subTnLst>
                                </p:cTn>
                              </p:par>
                            </p:childTnLst>
                          </p:cTn>
                        </p:par>
                        <p:par>
                          <p:cTn id="350" fill="hold">
                            <p:stCondLst>
                              <p:cond delay="112110"/>
                            </p:stCondLst>
                            <p:childTnLst>
                              <p:par>
                                <p:cTn id="351" presetID="1" presetClass="entr" presetSubtype="0" fill="hold" grpId="0" nodeType="afterEffect">
                                  <p:stCondLst>
                                    <p:cond delay="1000"/>
                                  </p:stCondLst>
                                  <p:childTnLst>
                                    <p:set>
                                      <p:cBhvr>
                                        <p:cTn id="352" dur="1" fill="hold">
                                          <p:stCondLst>
                                            <p:cond delay="9"/>
                                          </p:stCondLst>
                                        </p:cTn>
                                        <p:tgtEl>
                                          <p:spTgt spid="236"/>
                                        </p:tgtEl>
                                        <p:attrNameLst>
                                          <p:attrName>style.visibility</p:attrName>
                                        </p:attrNameLst>
                                      </p:cBhvr>
                                      <p:to>
                                        <p:strVal val="visible"/>
                                      </p:to>
                                    </p:set>
                                  </p:childTnLst>
                                  <p:subTnLst>
                                    <p:audio>
                                      <p:cMediaNode>
                                        <p:cTn display="0" masterRel="sameClick">
                                          <p:stCondLst>
                                            <p:cond evt="begin" delay="0">
                                              <p:tn val="351"/>
                                            </p:cond>
                                          </p:stCondLst>
                                          <p:endCondLst>
                                            <p:cond evt="onStopAudio" delay="0">
                                              <p:tgtEl>
                                                <p:sldTgt/>
                                              </p:tgtEl>
                                            </p:cond>
                                          </p:endCondLst>
                                        </p:cTn>
                                        <p:tgtEl>
                                          <p:sndTgt r:embed="rId2" name="coin.wav"/>
                                        </p:tgtEl>
                                      </p:cMediaNode>
                                    </p:audio>
                                  </p:subTnLst>
                                </p:cTn>
                              </p:par>
                            </p:childTnLst>
                          </p:cTn>
                        </p:par>
                        <p:par>
                          <p:cTn id="353" fill="hold">
                            <p:stCondLst>
                              <p:cond delay="113120"/>
                            </p:stCondLst>
                            <p:childTnLst>
                              <p:par>
                                <p:cTn id="354" presetID="1" presetClass="entr" presetSubtype="0" fill="hold" grpId="0" nodeType="afterEffect">
                                  <p:stCondLst>
                                    <p:cond delay="1000"/>
                                  </p:stCondLst>
                                  <p:childTnLst>
                                    <p:set>
                                      <p:cBhvr>
                                        <p:cTn id="355" dur="1" fill="hold">
                                          <p:stCondLst>
                                            <p:cond delay="9"/>
                                          </p:stCondLst>
                                        </p:cTn>
                                        <p:tgtEl>
                                          <p:spTgt spid="237"/>
                                        </p:tgtEl>
                                        <p:attrNameLst>
                                          <p:attrName>style.visibility</p:attrName>
                                        </p:attrNameLst>
                                      </p:cBhvr>
                                      <p:to>
                                        <p:strVal val="visible"/>
                                      </p:to>
                                    </p:set>
                                  </p:childTnLst>
                                  <p:subTnLst>
                                    <p:audio>
                                      <p:cMediaNode>
                                        <p:cTn display="0" masterRel="sameClick">
                                          <p:stCondLst>
                                            <p:cond evt="begin" delay="0">
                                              <p:tn val="354"/>
                                            </p:cond>
                                          </p:stCondLst>
                                          <p:endCondLst>
                                            <p:cond evt="onStopAudio" delay="0">
                                              <p:tgtEl>
                                                <p:sldTgt/>
                                              </p:tgtEl>
                                            </p:cond>
                                          </p:endCondLst>
                                        </p:cTn>
                                        <p:tgtEl>
                                          <p:sndTgt r:embed="rId2" name="coin.wav"/>
                                        </p:tgtEl>
                                      </p:cMediaNode>
                                    </p:audio>
                                  </p:subTnLst>
                                </p:cTn>
                              </p:par>
                            </p:childTnLst>
                          </p:cTn>
                        </p:par>
                        <p:par>
                          <p:cTn id="356" fill="hold">
                            <p:stCondLst>
                              <p:cond delay="114130"/>
                            </p:stCondLst>
                            <p:childTnLst>
                              <p:par>
                                <p:cTn id="357" presetID="1" presetClass="entr" presetSubtype="0" fill="hold" grpId="0" nodeType="afterEffect">
                                  <p:stCondLst>
                                    <p:cond delay="1000"/>
                                  </p:stCondLst>
                                  <p:childTnLst>
                                    <p:set>
                                      <p:cBhvr>
                                        <p:cTn id="358" dur="1" fill="hold">
                                          <p:stCondLst>
                                            <p:cond delay="9"/>
                                          </p:stCondLst>
                                        </p:cTn>
                                        <p:tgtEl>
                                          <p:spTgt spid="238"/>
                                        </p:tgtEl>
                                        <p:attrNameLst>
                                          <p:attrName>style.visibility</p:attrName>
                                        </p:attrNameLst>
                                      </p:cBhvr>
                                      <p:to>
                                        <p:strVal val="visible"/>
                                      </p:to>
                                    </p:set>
                                  </p:childTnLst>
                                  <p:subTnLst>
                                    <p:audio>
                                      <p:cMediaNode>
                                        <p:cTn display="0" masterRel="sameClick">
                                          <p:stCondLst>
                                            <p:cond evt="begin" delay="0">
                                              <p:tn val="357"/>
                                            </p:cond>
                                          </p:stCondLst>
                                          <p:endCondLst>
                                            <p:cond evt="onStopAudio" delay="0">
                                              <p:tgtEl>
                                                <p:sldTgt/>
                                              </p:tgtEl>
                                            </p:cond>
                                          </p:endCondLst>
                                        </p:cTn>
                                        <p:tgtEl>
                                          <p:sndTgt r:embed="rId2" name="coin.wav"/>
                                        </p:tgtEl>
                                      </p:cMediaNode>
                                    </p:audio>
                                  </p:subTnLst>
                                </p:cTn>
                              </p:par>
                            </p:childTnLst>
                          </p:cTn>
                        </p:par>
                        <p:par>
                          <p:cTn id="359" fill="hold">
                            <p:stCondLst>
                              <p:cond delay="115140"/>
                            </p:stCondLst>
                            <p:childTnLst>
                              <p:par>
                                <p:cTn id="360" presetID="1" presetClass="entr" presetSubtype="0" fill="hold" grpId="0" nodeType="afterEffect">
                                  <p:stCondLst>
                                    <p:cond delay="1000"/>
                                  </p:stCondLst>
                                  <p:childTnLst>
                                    <p:set>
                                      <p:cBhvr>
                                        <p:cTn id="361" dur="1" fill="hold">
                                          <p:stCondLst>
                                            <p:cond delay="9"/>
                                          </p:stCondLst>
                                        </p:cTn>
                                        <p:tgtEl>
                                          <p:spTgt spid="239"/>
                                        </p:tgtEl>
                                        <p:attrNameLst>
                                          <p:attrName>style.visibility</p:attrName>
                                        </p:attrNameLst>
                                      </p:cBhvr>
                                      <p:to>
                                        <p:strVal val="visible"/>
                                      </p:to>
                                    </p:set>
                                  </p:childTnLst>
                                  <p:subTnLst>
                                    <p:audio>
                                      <p:cMediaNode>
                                        <p:cTn display="0" masterRel="sameClick">
                                          <p:stCondLst>
                                            <p:cond evt="begin" delay="0">
                                              <p:tn val="360"/>
                                            </p:cond>
                                          </p:stCondLst>
                                          <p:endCondLst>
                                            <p:cond evt="onStopAudio" delay="0">
                                              <p:tgtEl>
                                                <p:sldTgt/>
                                              </p:tgtEl>
                                            </p:cond>
                                          </p:endCondLst>
                                        </p:cTn>
                                        <p:tgtEl>
                                          <p:sndTgt r:embed="rId2" name="coin.wav"/>
                                        </p:tgtEl>
                                      </p:cMediaNode>
                                    </p:audio>
                                  </p:subTnLst>
                                </p:cTn>
                              </p:par>
                            </p:childTnLst>
                          </p:cTn>
                        </p:par>
                        <p:par>
                          <p:cTn id="362" fill="hold">
                            <p:stCondLst>
                              <p:cond delay="116150"/>
                            </p:stCondLst>
                            <p:childTnLst>
                              <p:par>
                                <p:cTn id="363" presetID="1" presetClass="entr" presetSubtype="0" fill="hold" grpId="0" nodeType="afterEffect">
                                  <p:stCondLst>
                                    <p:cond delay="1000"/>
                                  </p:stCondLst>
                                  <p:childTnLst>
                                    <p:set>
                                      <p:cBhvr>
                                        <p:cTn id="364" dur="1" fill="hold">
                                          <p:stCondLst>
                                            <p:cond delay="9"/>
                                          </p:stCondLst>
                                        </p:cTn>
                                        <p:tgtEl>
                                          <p:spTgt spid="240"/>
                                        </p:tgtEl>
                                        <p:attrNameLst>
                                          <p:attrName>style.visibility</p:attrName>
                                        </p:attrNameLst>
                                      </p:cBhvr>
                                      <p:to>
                                        <p:strVal val="visible"/>
                                      </p:to>
                                    </p:set>
                                  </p:childTnLst>
                                  <p:subTnLst>
                                    <p:audio>
                                      <p:cMediaNode>
                                        <p:cTn display="0" masterRel="sameClick">
                                          <p:stCondLst>
                                            <p:cond evt="begin" delay="0">
                                              <p:tn val="363"/>
                                            </p:cond>
                                          </p:stCondLst>
                                          <p:endCondLst>
                                            <p:cond evt="onStopAudio" delay="0">
                                              <p:tgtEl>
                                                <p:sldTgt/>
                                              </p:tgtEl>
                                            </p:cond>
                                          </p:endCondLst>
                                        </p:cTn>
                                        <p:tgtEl>
                                          <p:sndTgt r:embed="rId2" name="coin.wav"/>
                                        </p:tgtEl>
                                      </p:cMediaNode>
                                    </p:audio>
                                  </p:subTnLst>
                                </p:cTn>
                              </p:par>
                            </p:childTnLst>
                          </p:cTn>
                        </p:par>
                        <p:par>
                          <p:cTn id="365" fill="hold">
                            <p:stCondLst>
                              <p:cond delay="117160"/>
                            </p:stCondLst>
                            <p:childTnLst>
                              <p:par>
                                <p:cTn id="366" presetID="1" presetClass="entr" presetSubtype="0" fill="hold" grpId="0" nodeType="afterEffect">
                                  <p:stCondLst>
                                    <p:cond delay="1000"/>
                                  </p:stCondLst>
                                  <p:childTnLst>
                                    <p:set>
                                      <p:cBhvr>
                                        <p:cTn id="367" dur="1" fill="hold">
                                          <p:stCondLst>
                                            <p:cond delay="9"/>
                                          </p:stCondLst>
                                        </p:cTn>
                                        <p:tgtEl>
                                          <p:spTgt spid="241"/>
                                        </p:tgtEl>
                                        <p:attrNameLst>
                                          <p:attrName>style.visibility</p:attrName>
                                        </p:attrNameLst>
                                      </p:cBhvr>
                                      <p:to>
                                        <p:strVal val="visible"/>
                                      </p:to>
                                    </p:set>
                                  </p:childTnLst>
                                  <p:subTnLst>
                                    <p:audio>
                                      <p:cMediaNode>
                                        <p:cTn display="0" masterRel="sameClick">
                                          <p:stCondLst>
                                            <p:cond evt="begin" delay="0">
                                              <p:tn val="366"/>
                                            </p:cond>
                                          </p:stCondLst>
                                          <p:endCondLst>
                                            <p:cond evt="onStopAudio" delay="0">
                                              <p:tgtEl>
                                                <p:sldTgt/>
                                              </p:tgtEl>
                                            </p:cond>
                                          </p:endCondLst>
                                        </p:cTn>
                                        <p:tgtEl>
                                          <p:sndTgt r:embed="rId2" name="coin.wav"/>
                                        </p:tgtEl>
                                      </p:cMediaNode>
                                    </p:audio>
                                  </p:subTnLst>
                                </p:cTn>
                              </p:par>
                            </p:childTnLst>
                          </p:cTn>
                        </p:par>
                        <p:par>
                          <p:cTn id="368" fill="hold">
                            <p:stCondLst>
                              <p:cond delay="118170"/>
                            </p:stCondLst>
                            <p:childTnLst>
                              <p:par>
                                <p:cTn id="369" presetID="1" presetClass="entr" presetSubtype="0" fill="hold" grpId="0" nodeType="afterEffect">
                                  <p:stCondLst>
                                    <p:cond delay="1000"/>
                                  </p:stCondLst>
                                  <p:childTnLst>
                                    <p:set>
                                      <p:cBhvr>
                                        <p:cTn id="370" dur="1" fill="hold">
                                          <p:stCondLst>
                                            <p:cond delay="9"/>
                                          </p:stCondLst>
                                        </p:cTn>
                                        <p:tgtEl>
                                          <p:spTgt spid="242"/>
                                        </p:tgtEl>
                                        <p:attrNameLst>
                                          <p:attrName>style.visibility</p:attrName>
                                        </p:attrNameLst>
                                      </p:cBhvr>
                                      <p:to>
                                        <p:strVal val="visible"/>
                                      </p:to>
                                    </p:set>
                                  </p:childTnLst>
                                  <p:subTnLst>
                                    <p:audio>
                                      <p:cMediaNode>
                                        <p:cTn display="0" masterRel="sameClick">
                                          <p:stCondLst>
                                            <p:cond evt="begin" delay="0">
                                              <p:tn val="369"/>
                                            </p:cond>
                                          </p:stCondLst>
                                          <p:endCondLst>
                                            <p:cond evt="onStopAudio" delay="0">
                                              <p:tgtEl>
                                                <p:sldTgt/>
                                              </p:tgtEl>
                                            </p:cond>
                                          </p:endCondLst>
                                        </p:cTn>
                                        <p:tgtEl>
                                          <p:sndTgt r:embed="rId2" name="coin.wav"/>
                                        </p:tgtEl>
                                      </p:cMediaNode>
                                    </p:audio>
                                  </p:subTnLst>
                                </p:cTn>
                              </p:par>
                            </p:childTnLst>
                          </p:cTn>
                        </p:par>
                        <p:par>
                          <p:cTn id="371" fill="hold">
                            <p:stCondLst>
                              <p:cond delay="119180"/>
                            </p:stCondLst>
                            <p:childTnLst>
                              <p:par>
                                <p:cTn id="372" presetID="1" presetClass="entr" presetSubtype="0" fill="hold" grpId="0" nodeType="afterEffect">
                                  <p:stCondLst>
                                    <p:cond delay="1000"/>
                                  </p:stCondLst>
                                  <p:childTnLst>
                                    <p:set>
                                      <p:cBhvr>
                                        <p:cTn id="373" dur="1" fill="hold">
                                          <p:stCondLst>
                                            <p:cond delay="9"/>
                                          </p:stCondLst>
                                        </p:cTn>
                                        <p:tgtEl>
                                          <p:spTgt spid="243"/>
                                        </p:tgtEl>
                                        <p:attrNameLst>
                                          <p:attrName>style.visibility</p:attrName>
                                        </p:attrNameLst>
                                      </p:cBhvr>
                                      <p:to>
                                        <p:strVal val="visible"/>
                                      </p:to>
                                    </p:set>
                                  </p:childTnLst>
                                  <p:subTnLst>
                                    <p:audio>
                                      <p:cMediaNode>
                                        <p:cTn display="0" masterRel="sameClick">
                                          <p:stCondLst>
                                            <p:cond evt="begin" delay="0">
                                              <p:tn val="372"/>
                                            </p:cond>
                                          </p:stCondLst>
                                          <p:endCondLst>
                                            <p:cond evt="onStopAudio" delay="0">
                                              <p:tgtEl>
                                                <p:sldTgt/>
                                              </p:tgtEl>
                                            </p:cond>
                                          </p:endCondLst>
                                        </p:cTn>
                                        <p:tgtEl>
                                          <p:sndTgt r:embed="rId2" name="coin.wav"/>
                                        </p:tgtEl>
                                      </p:cMediaNode>
                                    </p:audio>
                                  </p:subTnLst>
                                </p:cTn>
                              </p:par>
                            </p:childTnLst>
                          </p:cTn>
                        </p:par>
                        <p:par>
                          <p:cTn id="374" fill="hold">
                            <p:stCondLst>
                              <p:cond delay="120190"/>
                            </p:stCondLst>
                            <p:childTnLst>
                              <p:par>
                                <p:cTn id="375" presetID="1" presetClass="entr" presetSubtype="0" fill="hold" grpId="0" nodeType="afterEffect">
                                  <p:stCondLst>
                                    <p:cond delay="1000"/>
                                  </p:stCondLst>
                                  <p:childTnLst>
                                    <p:set>
                                      <p:cBhvr>
                                        <p:cTn id="376" dur="1" fill="hold">
                                          <p:stCondLst>
                                            <p:cond delay="9"/>
                                          </p:stCondLst>
                                        </p:cTn>
                                        <p:tgtEl>
                                          <p:spTgt spid="244"/>
                                        </p:tgtEl>
                                        <p:attrNameLst>
                                          <p:attrName>style.visibility</p:attrName>
                                        </p:attrNameLst>
                                      </p:cBhvr>
                                      <p:to>
                                        <p:strVal val="visible"/>
                                      </p:to>
                                    </p:set>
                                  </p:childTnLst>
                                  <p:subTnLst>
                                    <p:audio>
                                      <p:cMediaNode>
                                        <p:cTn display="0" masterRel="sameClick">
                                          <p:stCondLst>
                                            <p:cond evt="begin" delay="0">
                                              <p:tn val="375"/>
                                            </p:cond>
                                          </p:stCondLst>
                                          <p:endCondLst>
                                            <p:cond evt="onStopAudio" delay="0">
                                              <p:tgtEl>
                                                <p:sldTgt/>
                                              </p:tgtEl>
                                            </p:cond>
                                          </p:endCondLst>
                                        </p:cTn>
                                        <p:tgtEl>
                                          <p:sndTgt r:embed="rId2" name="coin.wav"/>
                                        </p:tgtEl>
                                      </p:cMediaNode>
                                    </p:audio>
                                  </p:subTnLst>
                                </p:cTn>
                              </p:par>
                            </p:childTnLst>
                          </p:cTn>
                        </p:par>
                        <p:par>
                          <p:cTn id="377" fill="hold">
                            <p:stCondLst>
                              <p:cond delay="121200"/>
                            </p:stCondLst>
                            <p:childTnLst>
                              <p:par>
                                <p:cTn id="378" presetID="1" presetClass="entr" presetSubtype="0" fill="hold" grpId="0" nodeType="afterEffect">
                                  <p:stCondLst>
                                    <p:cond delay="1000"/>
                                  </p:stCondLst>
                                  <p:childTnLst>
                                    <p:set>
                                      <p:cBhvr>
                                        <p:cTn id="379" dur="1" fill="hold">
                                          <p:stCondLst>
                                            <p:cond delay="9"/>
                                          </p:stCondLst>
                                        </p:cTn>
                                        <p:tgtEl>
                                          <p:spTgt spid="245"/>
                                        </p:tgtEl>
                                        <p:attrNameLst>
                                          <p:attrName>style.visibility</p:attrName>
                                        </p:attrNameLst>
                                      </p:cBhvr>
                                      <p:to>
                                        <p:strVal val="visible"/>
                                      </p:to>
                                    </p:set>
                                  </p:childTnLst>
                                  <p:subTnLst>
                                    <p:audio>
                                      <p:cMediaNode>
                                        <p:cTn display="0" masterRel="sameClick">
                                          <p:stCondLst>
                                            <p:cond evt="begin" delay="0">
                                              <p:tn val="378"/>
                                            </p:cond>
                                          </p:stCondLst>
                                          <p:endCondLst>
                                            <p:cond evt="onStopAudio" delay="0">
                                              <p:tgtEl>
                                                <p:sldTgt/>
                                              </p:tgtEl>
                                            </p:cond>
                                          </p:endCondLst>
                                        </p:cTn>
                                        <p:tgtEl>
                                          <p:sndTgt r:embed="rId2" name="coin.wav"/>
                                        </p:tgtEl>
                                      </p:cMediaNode>
                                    </p:audio>
                                  </p:subTnLst>
                                </p:cTn>
                              </p:par>
                            </p:childTnLst>
                          </p:cTn>
                        </p:par>
                        <p:par>
                          <p:cTn id="380" fill="hold">
                            <p:stCondLst>
                              <p:cond delay="122210"/>
                            </p:stCondLst>
                            <p:childTnLst>
                              <p:par>
                                <p:cTn id="381" presetID="1" presetClass="entr" presetSubtype="0" fill="hold" grpId="0" nodeType="afterEffect">
                                  <p:stCondLst>
                                    <p:cond delay="1000"/>
                                  </p:stCondLst>
                                  <p:childTnLst>
                                    <p:set>
                                      <p:cBhvr>
                                        <p:cTn id="382" dur="1" fill="hold">
                                          <p:stCondLst>
                                            <p:cond delay="9"/>
                                          </p:stCondLst>
                                        </p:cTn>
                                        <p:tgtEl>
                                          <p:spTgt spid="246"/>
                                        </p:tgtEl>
                                        <p:attrNameLst>
                                          <p:attrName>style.visibility</p:attrName>
                                        </p:attrNameLst>
                                      </p:cBhvr>
                                      <p:to>
                                        <p:strVal val="visible"/>
                                      </p:to>
                                    </p:set>
                                  </p:childTnLst>
                                  <p:subTnLst>
                                    <p:audio>
                                      <p:cMediaNode>
                                        <p:cTn display="0" masterRel="sameClick">
                                          <p:stCondLst>
                                            <p:cond evt="begin" delay="0">
                                              <p:tn val="381"/>
                                            </p:cond>
                                          </p:stCondLst>
                                          <p:endCondLst>
                                            <p:cond evt="onStopAudio" delay="0">
                                              <p:tgtEl>
                                                <p:sldTgt/>
                                              </p:tgtEl>
                                            </p:cond>
                                          </p:endCondLst>
                                        </p:cTn>
                                        <p:tgtEl>
                                          <p:sndTgt r:embed="rId2" name="coin.wav"/>
                                        </p:tgtEl>
                                      </p:cMediaNode>
                                    </p:audio>
                                  </p:subTnLst>
                                </p:cTn>
                              </p:par>
                            </p:childTnLst>
                          </p:cTn>
                        </p:par>
                        <p:par>
                          <p:cTn id="383" fill="hold">
                            <p:stCondLst>
                              <p:cond delay="123220"/>
                            </p:stCondLst>
                            <p:childTnLst>
                              <p:par>
                                <p:cTn id="384" presetID="1" presetClass="entr" presetSubtype="0" fill="hold" grpId="0" nodeType="afterEffect">
                                  <p:stCondLst>
                                    <p:cond delay="1000"/>
                                  </p:stCondLst>
                                  <p:childTnLst>
                                    <p:set>
                                      <p:cBhvr>
                                        <p:cTn id="385" dur="1" fill="hold">
                                          <p:stCondLst>
                                            <p:cond delay="9"/>
                                          </p:stCondLst>
                                        </p:cTn>
                                        <p:tgtEl>
                                          <p:spTgt spid="247"/>
                                        </p:tgtEl>
                                        <p:attrNameLst>
                                          <p:attrName>style.visibility</p:attrName>
                                        </p:attrNameLst>
                                      </p:cBhvr>
                                      <p:to>
                                        <p:strVal val="visible"/>
                                      </p:to>
                                    </p:set>
                                  </p:childTnLst>
                                  <p:subTnLst>
                                    <p:audio>
                                      <p:cMediaNode>
                                        <p:cTn display="0" masterRel="sameClick">
                                          <p:stCondLst>
                                            <p:cond evt="begin" delay="0">
                                              <p:tn val="384"/>
                                            </p:cond>
                                          </p:stCondLst>
                                          <p:endCondLst>
                                            <p:cond evt="onStopAudio" delay="0">
                                              <p:tgtEl>
                                                <p:sldTgt/>
                                              </p:tgtEl>
                                            </p:cond>
                                          </p:endCondLst>
                                        </p:cTn>
                                        <p:tgtEl>
                                          <p:sndTgt r:embed="rId2" name="coin.wav"/>
                                        </p:tgtEl>
                                      </p:cMediaNode>
                                    </p:audio>
                                  </p:subTnLst>
                                </p:cTn>
                              </p:par>
                            </p:childTnLst>
                          </p:cTn>
                        </p:par>
                        <p:par>
                          <p:cTn id="386" fill="hold">
                            <p:stCondLst>
                              <p:cond delay="124230"/>
                            </p:stCondLst>
                            <p:childTnLst>
                              <p:par>
                                <p:cTn id="387" presetID="1" presetClass="entr" presetSubtype="0" fill="hold" grpId="0" nodeType="afterEffect">
                                  <p:stCondLst>
                                    <p:cond delay="1000"/>
                                  </p:stCondLst>
                                  <p:childTnLst>
                                    <p:set>
                                      <p:cBhvr>
                                        <p:cTn id="388" dur="1" fill="hold">
                                          <p:stCondLst>
                                            <p:cond delay="9"/>
                                          </p:stCondLst>
                                        </p:cTn>
                                        <p:tgtEl>
                                          <p:spTgt spid="248"/>
                                        </p:tgtEl>
                                        <p:attrNameLst>
                                          <p:attrName>style.visibility</p:attrName>
                                        </p:attrNameLst>
                                      </p:cBhvr>
                                      <p:to>
                                        <p:strVal val="visible"/>
                                      </p:to>
                                    </p:set>
                                  </p:childTnLst>
                                  <p:subTnLst>
                                    <p:audio>
                                      <p:cMediaNode>
                                        <p:cTn display="0" masterRel="sameClick">
                                          <p:stCondLst>
                                            <p:cond evt="begin" delay="0">
                                              <p:tn val="387"/>
                                            </p:cond>
                                          </p:stCondLst>
                                          <p:endCondLst>
                                            <p:cond evt="onStopAudio" delay="0">
                                              <p:tgtEl>
                                                <p:sldTgt/>
                                              </p:tgtEl>
                                            </p:cond>
                                          </p:endCondLst>
                                        </p:cTn>
                                        <p:tgtEl>
                                          <p:sndTgt r:embed="rId2" name="coin.wav"/>
                                        </p:tgtEl>
                                      </p:cMediaNode>
                                    </p:audio>
                                  </p:subTnLst>
                                </p:cTn>
                              </p:par>
                            </p:childTnLst>
                          </p:cTn>
                        </p:par>
                        <p:par>
                          <p:cTn id="389" fill="hold">
                            <p:stCondLst>
                              <p:cond delay="125240"/>
                            </p:stCondLst>
                            <p:childTnLst>
                              <p:par>
                                <p:cTn id="390" presetID="1" presetClass="entr" presetSubtype="0" fill="hold" grpId="0" nodeType="afterEffect">
                                  <p:stCondLst>
                                    <p:cond delay="1000"/>
                                  </p:stCondLst>
                                  <p:childTnLst>
                                    <p:set>
                                      <p:cBhvr>
                                        <p:cTn id="391" dur="1" fill="hold">
                                          <p:stCondLst>
                                            <p:cond delay="9"/>
                                          </p:stCondLst>
                                        </p:cTn>
                                        <p:tgtEl>
                                          <p:spTgt spid="249"/>
                                        </p:tgtEl>
                                        <p:attrNameLst>
                                          <p:attrName>style.visibility</p:attrName>
                                        </p:attrNameLst>
                                      </p:cBhvr>
                                      <p:to>
                                        <p:strVal val="visible"/>
                                      </p:to>
                                    </p:set>
                                  </p:childTnLst>
                                  <p:subTnLst>
                                    <p:audio>
                                      <p:cMediaNode>
                                        <p:cTn display="0" masterRel="sameClick">
                                          <p:stCondLst>
                                            <p:cond evt="begin" delay="0">
                                              <p:tn val="390"/>
                                            </p:cond>
                                          </p:stCondLst>
                                          <p:endCondLst>
                                            <p:cond evt="onStopAudio" delay="0">
                                              <p:tgtEl>
                                                <p:sldTgt/>
                                              </p:tgtEl>
                                            </p:cond>
                                          </p:endCondLst>
                                        </p:cTn>
                                        <p:tgtEl>
                                          <p:sndTgt r:embed="rId2" name="coin.wav"/>
                                        </p:tgtEl>
                                      </p:cMediaNode>
                                    </p:audio>
                                  </p:subTnLst>
                                </p:cTn>
                              </p:par>
                            </p:childTnLst>
                          </p:cTn>
                        </p:par>
                        <p:par>
                          <p:cTn id="392" fill="hold">
                            <p:stCondLst>
                              <p:cond delay="126250"/>
                            </p:stCondLst>
                            <p:childTnLst>
                              <p:par>
                                <p:cTn id="393" presetID="1" presetClass="entr" presetSubtype="0" fill="hold" grpId="0" nodeType="afterEffect">
                                  <p:stCondLst>
                                    <p:cond delay="1000"/>
                                  </p:stCondLst>
                                  <p:childTnLst>
                                    <p:set>
                                      <p:cBhvr>
                                        <p:cTn id="394" dur="1" fill="hold">
                                          <p:stCondLst>
                                            <p:cond delay="9"/>
                                          </p:stCondLst>
                                        </p:cTn>
                                        <p:tgtEl>
                                          <p:spTgt spid="250"/>
                                        </p:tgtEl>
                                        <p:attrNameLst>
                                          <p:attrName>style.visibility</p:attrName>
                                        </p:attrNameLst>
                                      </p:cBhvr>
                                      <p:to>
                                        <p:strVal val="visible"/>
                                      </p:to>
                                    </p:set>
                                  </p:childTnLst>
                                  <p:subTnLst>
                                    <p:audio>
                                      <p:cMediaNode>
                                        <p:cTn display="0" masterRel="sameClick">
                                          <p:stCondLst>
                                            <p:cond evt="begin" delay="0">
                                              <p:tn val="393"/>
                                            </p:cond>
                                          </p:stCondLst>
                                          <p:endCondLst>
                                            <p:cond evt="onStopAudio" delay="0">
                                              <p:tgtEl>
                                                <p:sldTgt/>
                                              </p:tgtEl>
                                            </p:cond>
                                          </p:endCondLst>
                                        </p:cTn>
                                        <p:tgtEl>
                                          <p:sndTgt r:embed="rId2" name="coin.wav"/>
                                        </p:tgtEl>
                                      </p:cMediaNode>
                                    </p:audio>
                                  </p:subTnLst>
                                </p:cTn>
                              </p:par>
                            </p:childTnLst>
                          </p:cTn>
                        </p:par>
                        <p:par>
                          <p:cTn id="395" fill="hold">
                            <p:stCondLst>
                              <p:cond delay="127260"/>
                            </p:stCondLst>
                            <p:childTnLst>
                              <p:par>
                                <p:cTn id="396" presetID="1" presetClass="entr" presetSubtype="0" fill="hold" grpId="0" nodeType="afterEffect">
                                  <p:stCondLst>
                                    <p:cond delay="1000"/>
                                  </p:stCondLst>
                                  <p:childTnLst>
                                    <p:set>
                                      <p:cBhvr>
                                        <p:cTn id="397" dur="1" fill="hold">
                                          <p:stCondLst>
                                            <p:cond delay="9"/>
                                          </p:stCondLst>
                                        </p:cTn>
                                        <p:tgtEl>
                                          <p:spTgt spid="251"/>
                                        </p:tgtEl>
                                        <p:attrNameLst>
                                          <p:attrName>style.visibility</p:attrName>
                                        </p:attrNameLst>
                                      </p:cBhvr>
                                      <p:to>
                                        <p:strVal val="visible"/>
                                      </p:to>
                                    </p:set>
                                  </p:childTnLst>
                                  <p:subTnLst>
                                    <p:audio>
                                      <p:cMediaNode>
                                        <p:cTn display="0" masterRel="sameClick">
                                          <p:stCondLst>
                                            <p:cond evt="begin" delay="0">
                                              <p:tn val="396"/>
                                            </p:cond>
                                          </p:stCondLst>
                                          <p:endCondLst>
                                            <p:cond evt="onStopAudio" delay="0">
                                              <p:tgtEl>
                                                <p:sldTgt/>
                                              </p:tgtEl>
                                            </p:cond>
                                          </p:endCondLst>
                                        </p:cTn>
                                        <p:tgtEl>
                                          <p:sndTgt r:embed="rId2" name="coin.wav"/>
                                        </p:tgtEl>
                                      </p:cMediaNode>
                                    </p:audio>
                                  </p:subTnLst>
                                </p:cTn>
                              </p:par>
                            </p:childTnLst>
                          </p:cTn>
                        </p:par>
                        <p:par>
                          <p:cTn id="398" fill="hold">
                            <p:stCondLst>
                              <p:cond delay="128270"/>
                            </p:stCondLst>
                            <p:childTnLst>
                              <p:par>
                                <p:cTn id="399" presetID="1" presetClass="entr" presetSubtype="0" fill="hold" grpId="0" nodeType="afterEffect">
                                  <p:stCondLst>
                                    <p:cond delay="1000"/>
                                  </p:stCondLst>
                                  <p:childTnLst>
                                    <p:set>
                                      <p:cBhvr>
                                        <p:cTn id="400" dur="1" fill="hold">
                                          <p:stCondLst>
                                            <p:cond delay="9"/>
                                          </p:stCondLst>
                                        </p:cTn>
                                        <p:tgtEl>
                                          <p:spTgt spid="252"/>
                                        </p:tgtEl>
                                        <p:attrNameLst>
                                          <p:attrName>style.visibility</p:attrName>
                                        </p:attrNameLst>
                                      </p:cBhvr>
                                      <p:to>
                                        <p:strVal val="visible"/>
                                      </p:to>
                                    </p:set>
                                  </p:childTnLst>
                                  <p:subTnLst>
                                    <p:audio>
                                      <p:cMediaNode>
                                        <p:cTn display="0" masterRel="sameClick">
                                          <p:stCondLst>
                                            <p:cond evt="begin" delay="0">
                                              <p:tn val="399"/>
                                            </p:cond>
                                          </p:stCondLst>
                                          <p:endCondLst>
                                            <p:cond evt="onStopAudio" delay="0">
                                              <p:tgtEl>
                                                <p:sldTgt/>
                                              </p:tgtEl>
                                            </p:cond>
                                          </p:endCondLst>
                                        </p:cTn>
                                        <p:tgtEl>
                                          <p:sndTgt r:embed="rId2" name="coin.wav"/>
                                        </p:tgtEl>
                                      </p:cMediaNode>
                                    </p:audio>
                                  </p:subTnLst>
                                </p:cTn>
                              </p:par>
                            </p:childTnLst>
                          </p:cTn>
                        </p:par>
                        <p:par>
                          <p:cTn id="401" fill="hold">
                            <p:stCondLst>
                              <p:cond delay="129280"/>
                            </p:stCondLst>
                            <p:childTnLst>
                              <p:par>
                                <p:cTn id="402" presetID="1" presetClass="entr" presetSubtype="0" fill="hold" grpId="0" nodeType="afterEffect">
                                  <p:stCondLst>
                                    <p:cond delay="1000"/>
                                  </p:stCondLst>
                                  <p:childTnLst>
                                    <p:set>
                                      <p:cBhvr>
                                        <p:cTn id="403" dur="1" fill="hold">
                                          <p:stCondLst>
                                            <p:cond delay="9"/>
                                          </p:stCondLst>
                                        </p:cTn>
                                        <p:tgtEl>
                                          <p:spTgt spid="253"/>
                                        </p:tgtEl>
                                        <p:attrNameLst>
                                          <p:attrName>style.visibility</p:attrName>
                                        </p:attrNameLst>
                                      </p:cBhvr>
                                      <p:to>
                                        <p:strVal val="visible"/>
                                      </p:to>
                                    </p:set>
                                  </p:childTnLst>
                                  <p:subTnLst>
                                    <p:audio>
                                      <p:cMediaNode>
                                        <p:cTn display="0" masterRel="sameClick">
                                          <p:stCondLst>
                                            <p:cond evt="begin" delay="0">
                                              <p:tn val="402"/>
                                            </p:cond>
                                          </p:stCondLst>
                                          <p:endCondLst>
                                            <p:cond evt="onStopAudio" delay="0">
                                              <p:tgtEl>
                                                <p:sldTgt/>
                                              </p:tgtEl>
                                            </p:cond>
                                          </p:endCondLst>
                                        </p:cTn>
                                        <p:tgtEl>
                                          <p:sndTgt r:embed="rId2" name="coin.wav"/>
                                        </p:tgtEl>
                                      </p:cMediaNode>
                                    </p:audio>
                                  </p:subTnLst>
                                </p:cTn>
                              </p:par>
                            </p:childTnLst>
                          </p:cTn>
                        </p:par>
                        <p:par>
                          <p:cTn id="404" fill="hold">
                            <p:stCondLst>
                              <p:cond delay="130290"/>
                            </p:stCondLst>
                            <p:childTnLst>
                              <p:par>
                                <p:cTn id="405" presetID="1" presetClass="entr" presetSubtype="0" fill="hold" grpId="0" nodeType="afterEffect">
                                  <p:stCondLst>
                                    <p:cond delay="1000"/>
                                  </p:stCondLst>
                                  <p:childTnLst>
                                    <p:set>
                                      <p:cBhvr>
                                        <p:cTn id="406" dur="1" fill="hold">
                                          <p:stCondLst>
                                            <p:cond delay="9"/>
                                          </p:stCondLst>
                                        </p:cTn>
                                        <p:tgtEl>
                                          <p:spTgt spid="254"/>
                                        </p:tgtEl>
                                        <p:attrNameLst>
                                          <p:attrName>style.visibility</p:attrName>
                                        </p:attrNameLst>
                                      </p:cBhvr>
                                      <p:to>
                                        <p:strVal val="visible"/>
                                      </p:to>
                                    </p:set>
                                  </p:childTnLst>
                                  <p:subTnLst>
                                    <p:audio>
                                      <p:cMediaNode>
                                        <p:cTn display="0" masterRel="sameClick">
                                          <p:stCondLst>
                                            <p:cond evt="begin" delay="0">
                                              <p:tn val="405"/>
                                            </p:cond>
                                          </p:stCondLst>
                                          <p:endCondLst>
                                            <p:cond evt="onStopAudio" delay="0">
                                              <p:tgtEl>
                                                <p:sldTgt/>
                                              </p:tgtEl>
                                            </p:cond>
                                          </p:endCondLst>
                                        </p:cTn>
                                        <p:tgtEl>
                                          <p:sndTgt r:embed="rId2" name="coin.wav"/>
                                        </p:tgtEl>
                                      </p:cMediaNode>
                                    </p:audio>
                                  </p:subTnLst>
                                </p:cTn>
                              </p:par>
                            </p:childTnLst>
                          </p:cTn>
                        </p:par>
                        <p:par>
                          <p:cTn id="407" fill="hold">
                            <p:stCondLst>
                              <p:cond delay="131300"/>
                            </p:stCondLst>
                            <p:childTnLst>
                              <p:par>
                                <p:cTn id="408" presetID="1" presetClass="entr" presetSubtype="0" fill="hold" grpId="0" nodeType="afterEffect">
                                  <p:stCondLst>
                                    <p:cond delay="1000"/>
                                  </p:stCondLst>
                                  <p:childTnLst>
                                    <p:set>
                                      <p:cBhvr>
                                        <p:cTn id="409" dur="1" fill="hold">
                                          <p:stCondLst>
                                            <p:cond delay="9"/>
                                          </p:stCondLst>
                                        </p:cTn>
                                        <p:tgtEl>
                                          <p:spTgt spid="255"/>
                                        </p:tgtEl>
                                        <p:attrNameLst>
                                          <p:attrName>style.visibility</p:attrName>
                                        </p:attrNameLst>
                                      </p:cBhvr>
                                      <p:to>
                                        <p:strVal val="visible"/>
                                      </p:to>
                                    </p:set>
                                  </p:childTnLst>
                                  <p:subTnLst>
                                    <p:audio>
                                      <p:cMediaNode>
                                        <p:cTn display="0" masterRel="sameClick">
                                          <p:stCondLst>
                                            <p:cond evt="begin" delay="0">
                                              <p:tn val="408"/>
                                            </p:cond>
                                          </p:stCondLst>
                                          <p:endCondLst>
                                            <p:cond evt="onStopAudio" delay="0">
                                              <p:tgtEl>
                                                <p:sldTgt/>
                                              </p:tgtEl>
                                            </p:cond>
                                          </p:endCondLst>
                                        </p:cTn>
                                        <p:tgtEl>
                                          <p:sndTgt r:embed="rId2" name="coin.wav"/>
                                        </p:tgtEl>
                                      </p:cMediaNode>
                                    </p:audio>
                                  </p:subTnLst>
                                </p:cTn>
                              </p:par>
                            </p:childTnLst>
                          </p:cTn>
                        </p:par>
                        <p:par>
                          <p:cTn id="410" fill="hold">
                            <p:stCondLst>
                              <p:cond delay="132310"/>
                            </p:stCondLst>
                            <p:childTnLst>
                              <p:par>
                                <p:cTn id="411" presetID="1" presetClass="entr" presetSubtype="0" fill="hold" grpId="0" nodeType="afterEffect">
                                  <p:stCondLst>
                                    <p:cond delay="1000"/>
                                  </p:stCondLst>
                                  <p:childTnLst>
                                    <p:set>
                                      <p:cBhvr>
                                        <p:cTn id="412" dur="1" fill="hold">
                                          <p:stCondLst>
                                            <p:cond delay="9"/>
                                          </p:stCondLst>
                                        </p:cTn>
                                        <p:tgtEl>
                                          <p:spTgt spid="256"/>
                                        </p:tgtEl>
                                        <p:attrNameLst>
                                          <p:attrName>style.visibility</p:attrName>
                                        </p:attrNameLst>
                                      </p:cBhvr>
                                      <p:to>
                                        <p:strVal val="visible"/>
                                      </p:to>
                                    </p:set>
                                  </p:childTnLst>
                                  <p:subTnLst>
                                    <p:audio>
                                      <p:cMediaNode>
                                        <p:cTn display="0" masterRel="sameClick">
                                          <p:stCondLst>
                                            <p:cond evt="begin" delay="0">
                                              <p:tn val="411"/>
                                            </p:cond>
                                          </p:stCondLst>
                                          <p:endCondLst>
                                            <p:cond evt="onStopAudio" delay="0">
                                              <p:tgtEl>
                                                <p:sldTgt/>
                                              </p:tgtEl>
                                            </p:cond>
                                          </p:endCondLst>
                                        </p:cTn>
                                        <p:tgtEl>
                                          <p:sndTgt r:embed="rId2" name="coin.wav"/>
                                        </p:tgtEl>
                                      </p:cMediaNode>
                                    </p:audio>
                                  </p:subTnLst>
                                </p:cTn>
                              </p:par>
                            </p:childTnLst>
                          </p:cTn>
                        </p:par>
                        <p:par>
                          <p:cTn id="413" fill="hold">
                            <p:stCondLst>
                              <p:cond delay="133320"/>
                            </p:stCondLst>
                            <p:childTnLst>
                              <p:par>
                                <p:cTn id="414" presetID="1" presetClass="entr" presetSubtype="0" fill="hold" grpId="0" nodeType="afterEffect">
                                  <p:stCondLst>
                                    <p:cond delay="1000"/>
                                  </p:stCondLst>
                                  <p:childTnLst>
                                    <p:set>
                                      <p:cBhvr>
                                        <p:cTn id="415" dur="1" fill="hold">
                                          <p:stCondLst>
                                            <p:cond delay="9"/>
                                          </p:stCondLst>
                                        </p:cTn>
                                        <p:tgtEl>
                                          <p:spTgt spid="257"/>
                                        </p:tgtEl>
                                        <p:attrNameLst>
                                          <p:attrName>style.visibility</p:attrName>
                                        </p:attrNameLst>
                                      </p:cBhvr>
                                      <p:to>
                                        <p:strVal val="visible"/>
                                      </p:to>
                                    </p:set>
                                  </p:childTnLst>
                                  <p:subTnLst>
                                    <p:audio>
                                      <p:cMediaNode>
                                        <p:cTn display="0" masterRel="sameClick">
                                          <p:stCondLst>
                                            <p:cond evt="begin" delay="0">
                                              <p:tn val="414"/>
                                            </p:cond>
                                          </p:stCondLst>
                                          <p:endCondLst>
                                            <p:cond evt="onStopAudio" delay="0">
                                              <p:tgtEl>
                                                <p:sldTgt/>
                                              </p:tgtEl>
                                            </p:cond>
                                          </p:endCondLst>
                                        </p:cTn>
                                        <p:tgtEl>
                                          <p:sndTgt r:embed="rId2" name="coin.wav"/>
                                        </p:tgtEl>
                                      </p:cMediaNode>
                                    </p:audio>
                                  </p:subTnLst>
                                </p:cTn>
                              </p:par>
                            </p:childTnLst>
                          </p:cTn>
                        </p:par>
                        <p:par>
                          <p:cTn id="416" fill="hold">
                            <p:stCondLst>
                              <p:cond delay="134330"/>
                            </p:stCondLst>
                            <p:childTnLst>
                              <p:par>
                                <p:cTn id="417" presetID="1" presetClass="entr" presetSubtype="0" fill="hold" grpId="0" nodeType="afterEffect">
                                  <p:stCondLst>
                                    <p:cond delay="1000"/>
                                  </p:stCondLst>
                                  <p:childTnLst>
                                    <p:set>
                                      <p:cBhvr>
                                        <p:cTn id="418" dur="1" fill="hold">
                                          <p:stCondLst>
                                            <p:cond delay="9"/>
                                          </p:stCondLst>
                                        </p:cTn>
                                        <p:tgtEl>
                                          <p:spTgt spid="258"/>
                                        </p:tgtEl>
                                        <p:attrNameLst>
                                          <p:attrName>style.visibility</p:attrName>
                                        </p:attrNameLst>
                                      </p:cBhvr>
                                      <p:to>
                                        <p:strVal val="visible"/>
                                      </p:to>
                                    </p:set>
                                  </p:childTnLst>
                                  <p:subTnLst>
                                    <p:audio>
                                      <p:cMediaNode>
                                        <p:cTn display="0" masterRel="sameClick">
                                          <p:stCondLst>
                                            <p:cond evt="begin" delay="0">
                                              <p:tn val="417"/>
                                            </p:cond>
                                          </p:stCondLst>
                                          <p:endCondLst>
                                            <p:cond evt="onStopAudio" delay="0">
                                              <p:tgtEl>
                                                <p:sldTgt/>
                                              </p:tgtEl>
                                            </p:cond>
                                          </p:endCondLst>
                                        </p:cTn>
                                        <p:tgtEl>
                                          <p:sndTgt r:embed="rId2" name="coin.wav"/>
                                        </p:tgtEl>
                                      </p:cMediaNode>
                                    </p:audio>
                                  </p:subTnLst>
                                </p:cTn>
                              </p:par>
                            </p:childTnLst>
                          </p:cTn>
                        </p:par>
                        <p:par>
                          <p:cTn id="419" fill="hold">
                            <p:stCondLst>
                              <p:cond delay="135340"/>
                            </p:stCondLst>
                            <p:childTnLst>
                              <p:par>
                                <p:cTn id="420" presetID="1" presetClass="entr" presetSubtype="0" fill="hold" grpId="0" nodeType="afterEffect">
                                  <p:stCondLst>
                                    <p:cond delay="1000"/>
                                  </p:stCondLst>
                                  <p:childTnLst>
                                    <p:set>
                                      <p:cBhvr>
                                        <p:cTn id="421" dur="1" fill="hold">
                                          <p:stCondLst>
                                            <p:cond delay="9"/>
                                          </p:stCondLst>
                                        </p:cTn>
                                        <p:tgtEl>
                                          <p:spTgt spid="259"/>
                                        </p:tgtEl>
                                        <p:attrNameLst>
                                          <p:attrName>style.visibility</p:attrName>
                                        </p:attrNameLst>
                                      </p:cBhvr>
                                      <p:to>
                                        <p:strVal val="visible"/>
                                      </p:to>
                                    </p:set>
                                  </p:childTnLst>
                                  <p:subTnLst>
                                    <p:audio>
                                      <p:cMediaNode>
                                        <p:cTn display="0" masterRel="sameClick">
                                          <p:stCondLst>
                                            <p:cond evt="begin" delay="0">
                                              <p:tn val="420"/>
                                            </p:cond>
                                          </p:stCondLst>
                                          <p:endCondLst>
                                            <p:cond evt="onStopAudio" delay="0">
                                              <p:tgtEl>
                                                <p:sldTgt/>
                                              </p:tgtEl>
                                            </p:cond>
                                          </p:endCondLst>
                                        </p:cTn>
                                        <p:tgtEl>
                                          <p:sndTgt r:embed="rId2" name="coin.wav"/>
                                        </p:tgtEl>
                                      </p:cMediaNode>
                                    </p:audio>
                                  </p:subTnLst>
                                </p:cTn>
                              </p:par>
                            </p:childTnLst>
                          </p:cTn>
                        </p:par>
                        <p:par>
                          <p:cTn id="422" fill="hold">
                            <p:stCondLst>
                              <p:cond delay="136350"/>
                            </p:stCondLst>
                            <p:childTnLst>
                              <p:par>
                                <p:cTn id="423" presetID="1" presetClass="entr" presetSubtype="0" fill="hold" grpId="0" nodeType="afterEffect">
                                  <p:stCondLst>
                                    <p:cond delay="1000"/>
                                  </p:stCondLst>
                                  <p:childTnLst>
                                    <p:set>
                                      <p:cBhvr>
                                        <p:cTn id="424" dur="1" fill="hold">
                                          <p:stCondLst>
                                            <p:cond delay="9"/>
                                          </p:stCondLst>
                                        </p:cTn>
                                        <p:tgtEl>
                                          <p:spTgt spid="260"/>
                                        </p:tgtEl>
                                        <p:attrNameLst>
                                          <p:attrName>style.visibility</p:attrName>
                                        </p:attrNameLst>
                                      </p:cBhvr>
                                      <p:to>
                                        <p:strVal val="visible"/>
                                      </p:to>
                                    </p:set>
                                  </p:childTnLst>
                                  <p:subTnLst>
                                    <p:audio>
                                      <p:cMediaNode>
                                        <p:cTn display="0" masterRel="sameClick">
                                          <p:stCondLst>
                                            <p:cond evt="begin" delay="0">
                                              <p:tn val="423"/>
                                            </p:cond>
                                          </p:stCondLst>
                                          <p:endCondLst>
                                            <p:cond evt="onStopAudio" delay="0">
                                              <p:tgtEl>
                                                <p:sldTgt/>
                                              </p:tgtEl>
                                            </p:cond>
                                          </p:endCondLst>
                                        </p:cTn>
                                        <p:tgtEl>
                                          <p:sndTgt r:embed="rId2" name="coin.wav"/>
                                        </p:tgtEl>
                                      </p:cMediaNode>
                                    </p:audio>
                                  </p:subTnLst>
                                </p:cTn>
                              </p:par>
                            </p:childTnLst>
                          </p:cTn>
                        </p:par>
                        <p:par>
                          <p:cTn id="425" fill="hold">
                            <p:stCondLst>
                              <p:cond delay="137360"/>
                            </p:stCondLst>
                            <p:childTnLst>
                              <p:par>
                                <p:cTn id="426" presetID="1" presetClass="entr" presetSubtype="0" fill="hold" grpId="0" nodeType="afterEffect">
                                  <p:stCondLst>
                                    <p:cond delay="1000"/>
                                  </p:stCondLst>
                                  <p:childTnLst>
                                    <p:set>
                                      <p:cBhvr>
                                        <p:cTn id="427" dur="1" fill="hold">
                                          <p:stCondLst>
                                            <p:cond delay="9"/>
                                          </p:stCondLst>
                                        </p:cTn>
                                        <p:tgtEl>
                                          <p:spTgt spid="261"/>
                                        </p:tgtEl>
                                        <p:attrNameLst>
                                          <p:attrName>style.visibility</p:attrName>
                                        </p:attrNameLst>
                                      </p:cBhvr>
                                      <p:to>
                                        <p:strVal val="visible"/>
                                      </p:to>
                                    </p:set>
                                  </p:childTnLst>
                                  <p:subTnLst>
                                    <p:audio>
                                      <p:cMediaNode>
                                        <p:cTn display="0" masterRel="sameClick">
                                          <p:stCondLst>
                                            <p:cond evt="begin" delay="0">
                                              <p:tn val="426"/>
                                            </p:cond>
                                          </p:stCondLst>
                                          <p:endCondLst>
                                            <p:cond evt="onStopAudio" delay="0">
                                              <p:tgtEl>
                                                <p:sldTgt/>
                                              </p:tgtEl>
                                            </p:cond>
                                          </p:endCondLst>
                                        </p:cTn>
                                        <p:tgtEl>
                                          <p:sndTgt r:embed="rId2" name="coin.wav"/>
                                        </p:tgtEl>
                                      </p:cMediaNode>
                                    </p:audio>
                                  </p:subTnLst>
                                </p:cTn>
                              </p:par>
                            </p:childTnLst>
                          </p:cTn>
                        </p:par>
                        <p:par>
                          <p:cTn id="428" fill="hold">
                            <p:stCondLst>
                              <p:cond delay="138370"/>
                            </p:stCondLst>
                            <p:childTnLst>
                              <p:par>
                                <p:cTn id="429" presetID="1" presetClass="entr" presetSubtype="0" fill="hold" grpId="0" nodeType="afterEffect">
                                  <p:stCondLst>
                                    <p:cond delay="1000"/>
                                  </p:stCondLst>
                                  <p:childTnLst>
                                    <p:set>
                                      <p:cBhvr>
                                        <p:cTn id="430" dur="1" fill="hold">
                                          <p:stCondLst>
                                            <p:cond delay="9"/>
                                          </p:stCondLst>
                                        </p:cTn>
                                        <p:tgtEl>
                                          <p:spTgt spid="262"/>
                                        </p:tgtEl>
                                        <p:attrNameLst>
                                          <p:attrName>style.visibility</p:attrName>
                                        </p:attrNameLst>
                                      </p:cBhvr>
                                      <p:to>
                                        <p:strVal val="visible"/>
                                      </p:to>
                                    </p:set>
                                  </p:childTnLst>
                                  <p:subTnLst>
                                    <p:audio>
                                      <p:cMediaNode>
                                        <p:cTn display="0" masterRel="sameClick">
                                          <p:stCondLst>
                                            <p:cond evt="begin" delay="0">
                                              <p:tn val="429"/>
                                            </p:cond>
                                          </p:stCondLst>
                                          <p:endCondLst>
                                            <p:cond evt="onStopAudio" delay="0">
                                              <p:tgtEl>
                                                <p:sldTgt/>
                                              </p:tgtEl>
                                            </p:cond>
                                          </p:endCondLst>
                                        </p:cTn>
                                        <p:tgtEl>
                                          <p:sndTgt r:embed="rId2" name="coin.wav"/>
                                        </p:tgtEl>
                                      </p:cMediaNode>
                                    </p:audio>
                                  </p:subTnLst>
                                </p:cTn>
                              </p:par>
                            </p:childTnLst>
                          </p:cTn>
                        </p:par>
                        <p:par>
                          <p:cTn id="431" fill="hold">
                            <p:stCondLst>
                              <p:cond delay="139380"/>
                            </p:stCondLst>
                            <p:childTnLst>
                              <p:par>
                                <p:cTn id="432" presetID="1" presetClass="entr" presetSubtype="0" fill="hold" grpId="0" nodeType="afterEffect">
                                  <p:stCondLst>
                                    <p:cond delay="1000"/>
                                  </p:stCondLst>
                                  <p:childTnLst>
                                    <p:set>
                                      <p:cBhvr>
                                        <p:cTn id="433" dur="1" fill="hold">
                                          <p:stCondLst>
                                            <p:cond delay="9"/>
                                          </p:stCondLst>
                                        </p:cTn>
                                        <p:tgtEl>
                                          <p:spTgt spid="263"/>
                                        </p:tgtEl>
                                        <p:attrNameLst>
                                          <p:attrName>style.visibility</p:attrName>
                                        </p:attrNameLst>
                                      </p:cBhvr>
                                      <p:to>
                                        <p:strVal val="visible"/>
                                      </p:to>
                                    </p:set>
                                  </p:childTnLst>
                                  <p:subTnLst>
                                    <p:audio>
                                      <p:cMediaNode>
                                        <p:cTn display="0" masterRel="sameClick">
                                          <p:stCondLst>
                                            <p:cond evt="begin" delay="0">
                                              <p:tn val="432"/>
                                            </p:cond>
                                          </p:stCondLst>
                                          <p:endCondLst>
                                            <p:cond evt="onStopAudio" delay="0">
                                              <p:tgtEl>
                                                <p:sldTgt/>
                                              </p:tgtEl>
                                            </p:cond>
                                          </p:endCondLst>
                                        </p:cTn>
                                        <p:tgtEl>
                                          <p:sndTgt r:embed="rId2" name="coin.wav"/>
                                        </p:tgtEl>
                                      </p:cMediaNode>
                                    </p:audio>
                                  </p:subTnLst>
                                </p:cTn>
                              </p:par>
                            </p:childTnLst>
                          </p:cTn>
                        </p:par>
                        <p:par>
                          <p:cTn id="434" fill="hold">
                            <p:stCondLst>
                              <p:cond delay="140390"/>
                            </p:stCondLst>
                            <p:childTnLst>
                              <p:par>
                                <p:cTn id="435" presetID="1" presetClass="entr" presetSubtype="0" fill="hold" grpId="0" nodeType="afterEffect">
                                  <p:stCondLst>
                                    <p:cond delay="1000"/>
                                  </p:stCondLst>
                                  <p:childTnLst>
                                    <p:set>
                                      <p:cBhvr>
                                        <p:cTn id="436" dur="1" fill="hold">
                                          <p:stCondLst>
                                            <p:cond delay="9"/>
                                          </p:stCondLst>
                                        </p:cTn>
                                        <p:tgtEl>
                                          <p:spTgt spid="264"/>
                                        </p:tgtEl>
                                        <p:attrNameLst>
                                          <p:attrName>style.visibility</p:attrName>
                                        </p:attrNameLst>
                                      </p:cBhvr>
                                      <p:to>
                                        <p:strVal val="visible"/>
                                      </p:to>
                                    </p:set>
                                  </p:childTnLst>
                                  <p:subTnLst>
                                    <p:audio>
                                      <p:cMediaNode>
                                        <p:cTn display="0" masterRel="sameClick">
                                          <p:stCondLst>
                                            <p:cond evt="begin" delay="0">
                                              <p:tn val="435"/>
                                            </p:cond>
                                          </p:stCondLst>
                                          <p:endCondLst>
                                            <p:cond evt="onStopAudio" delay="0">
                                              <p:tgtEl>
                                                <p:sldTgt/>
                                              </p:tgtEl>
                                            </p:cond>
                                          </p:endCondLst>
                                        </p:cTn>
                                        <p:tgtEl>
                                          <p:sndTgt r:embed="rId2" name="coin.wav"/>
                                        </p:tgtEl>
                                      </p:cMediaNode>
                                    </p:audio>
                                  </p:subTnLst>
                                </p:cTn>
                              </p:par>
                            </p:childTnLst>
                          </p:cTn>
                        </p:par>
                        <p:par>
                          <p:cTn id="437" fill="hold">
                            <p:stCondLst>
                              <p:cond delay="141400"/>
                            </p:stCondLst>
                            <p:childTnLst>
                              <p:par>
                                <p:cTn id="438" presetID="1" presetClass="entr" presetSubtype="0" fill="hold" grpId="0" nodeType="afterEffect">
                                  <p:stCondLst>
                                    <p:cond delay="1000"/>
                                  </p:stCondLst>
                                  <p:childTnLst>
                                    <p:set>
                                      <p:cBhvr>
                                        <p:cTn id="439" dur="1" fill="hold">
                                          <p:stCondLst>
                                            <p:cond delay="9"/>
                                          </p:stCondLst>
                                        </p:cTn>
                                        <p:tgtEl>
                                          <p:spTgt spid="265"/>
                                        </p:tgtEl>
                                        <p:attrNameLst>
                                          <p:attrName>style.visibility</p:attrName>
                                        </p:attrNameLst>
                                      </p:cBhvr>
                                      <p:to>
                                        <p:strVal val="visible"/>
                                      </p:to>
                                    </p:set>
                                  </p:childTnLst>
                                  <p:subTnLst>
                                    <p:audio>
                                      <p:cMediaNode>
                                        <p:cTn display="0" masterRel="sameClick">
                                          <p:stCondLst>
                                            <p:cond evt="begin" delay="0">
                                              <p:tn val="438"/>
                                            </p:cond>
                                          </p:stCondLst>
                                          <p:endCondLst>
                                            <p:cond evt="onStopAudio" delay="0">
                                              <p:tgtEl>
                                                <p:sldTgt/>
                                              </p:tgtEl>
                                            </p:cond>
                                          </p:endCondLst>
                                        </p:cTn>
                                        <p:tgtEl>
                                          <p:sndTgt r:embed="rId2" name="coin.wav"/>
                                        </p:tgtEl>
                                      </p:cMediaNode>
                                    </p:audio>
                                  </p:subTnLst>
                                </p:cTn>
                              </p:par>
                            </p:childTnLst>
                          </p:cTn>
                        </p:par>
                        <p:par>
                          <p:cTn id="440" fill="hold">
                            <p:stCondLst>
                              <p:cond delay="142410"/>
                            </p:stCondLst>
                            <p:childTnLst>
                              <p:par>
                                <p:cTn id="441" presetID="1" presetClass="entr" presetSubtype="0" fill="hold" grpId="0" nodeType="afterEffect">
                                  <p:stCondLst>
                                    <p:cond delay="1000"/>
                                  </p:stCondLst>
                                  <p:childTnLst>
                                    <p:set>
                                      <p:cBhvr>
                                        <p:cTn id="442" dur="1" fill="hold">
                                          <p:stCondLst>
                                            <p:cond delay="9"/>
                                          </p:stCondLst>
                                        </p:cTn>
                                        <p:tgtEl>
                                          <p:spTgt spid="266"/>
                                        </p:tgtEl>
                                        <p:attrNameLst>
                                          <p:attrName>style.visibility</p:attrName>
                                        </p:attrNameLst>
                                      </p:cBhvr>
                                      <p:to>
                                        <p:strVal val="visible"/>
                                      </p:to>
                                    </p:set>
                                  </p:childTnLst>
                                  <p:subTnLst>
                                    <p:audio>
                                      <p:cMediaNode>
                                        <p:cTn display="0" masterRel="sameClick">
                                          <p:stCondLst>
                                            <p:cond evt="begin" delay="0">
                                              <p:tn val="441"/>
                                            </p:cond>
                                          </p:stCondLst>
                                          <p:endCondLst>
                                            <p:cond evt="onStopAudio" delay="0">
                                              <p:tgtEl>
                                                <p:sldTgt/>
                                              </p:tgtEl>
                                            </p:cond>
                                          </p:endCondLst>
                                        </p:cTn>
                                        <p:tgtEl>
                                          <p:sndTgt r:embed="rId2" name="coin.wav"/>
                                        </p:tgtEl>
                                      </p:cMediaNode>
                                    </p:audio>
                                  </p:subTnLst>
                                </p:cTn>
                              </p:par>
                            </p:childTnLst>
                          </p:cTn>
                        </p:par>
                        <p:par>
                          <p:cTn id="443" fill="hold">
                            <p:stCondLst>
                              <p:cond delay="143420"/>
                            </p:stCondLst>
                            <p:childTnLst>
                              <p:par>
                                <p:cTn id="444" presetID="1" presetClass="entr" presetSubtype="0" fill="hold" grpId="0" nodeType="afterEffect">
                                  <p:stCondLst>
                                    <p:cond delay="1000"/>
                                  </p:stCondLst>
                                  <p:childTnLst>
                                    <p:set>
                                      <p:cBhvr>
                                        <p:cTn id="445" dur="1" fill="hold">
                                          <p:stCondLst>
                                            <p:cond delay="9"/>
                                          </p:stCondLst>
                                        </p:cTn>
                                        <p:tgtEl>
                                          <p:spTgt spid="267"/>
                                        </p:tgtEl>
                                        <p:attrNameLst>
                                          <p:attrName>style.visibility</p:attrName>
                                        </p:attrNameLst>
                                      </p:cBhvr>
                                      <p:to>
                                        <p:strVal val="visible"/>
                                      </p:to>
                                    </p:set>
                                  </p:childTnLst>
                                  <p:subTnLst>
                                    <p:audio>
                                      <p:cMediaNode>
                                        <p:cTn display="0" masterRel="sameClick">
                                          <p:stCondLst>
                                            <p:cond evt="begin" delay="0">
                                              <p:tn val="444"/>
                                            </p:cond>
                                          </p:stCondLst>
                                          <p:endCondLst>
                                            <p:cond evt="onStopAudio" delay="0">
                                              <p:tgtEl>
                                                <p:sldTgt/>
                                              </p:tgtEl>
                                            </p:cond>
                                          </p:endCondLst>
                                        </p:cTn>
                                        <p:tgtEl>
                                          <p:sndTgt r:embed="rId2" name="coin.wav"/>
                                        </p:tgtEl>
                                      </p:cMediaNode>
                                    </p:audio>
                                  </p:subTnLst>
                                </p:cTn>
                              </p:par>
                            </p:childTnLst>
                          </p:cTn>
                        </p:par>
                        <p:par>
                          <p:cTn id="446" fill="hold">
                            <p:stCondLst>
                              <p:cond delay="144430"/>
                            </p:stCondLst>
                            <p:childTnLst>
                              <p:par>
                                <p:cTn id="447" presetID="1" presetClass="entr" presetSubtype="0" fill="hold" grpId="0" nodeType="afterEffect">
                                  <p:stCondLst>
                                    <p:cond delay="1000"/>
                                  </p:stCondLst>
                                  <p:childTnLst>
                                    <p:set>
                                      <p:cBhvr>
                                        <p:cTn id="448" dur="1" fill="hold">
                                          <p:stCondLst>
                                            <p:cond delay="9"/>
                                          </p:stCondLst>
                                        </p:cTn>
                                        <p:tgtEl>
                                          <p:spTgt spid="268"/>
                                        </p:tgtEl>
                                        <p:attrNameLst>
                                          <p:attrName>style.visibility</p:attrName>
                                        </p:attrNameLst>
                                      </p:cBhvr>
                                      <p:to>
                                        <p:strVal val="visible"/>
                                      </p:to>
                                    </p:set>
                                  </p:childTnLst>
                                  <p:subTnLst>
                                    <p:audio>
                                      <p:cMediaNode>
                                        <p:cTn display="0" masterRel="sameClick">
                                          <p:stCondLst>
                                            <p:cond evt="begin" delay="0">
                                              <p:tn val="447"/>
                                            </p:cond>
                                          </p:stCondLst>
                                          <p:endCondLst>
                                            <p:cond evt="onStopAudio" delay="0">
                                              <p:tgtEl>
                                                <p:sldTgt/>
                                              </p:tgtEl>
                                            </p:cond>
                                          </p:endCondLst>
                                        </p:cTn>
                                        <p:tgtEl>
                                          <p:sndTgt r:embed="rId2" name="coin.wav"/>
                                        </p:tgtEl>
                                      </p:cMediaNode>
                                    </p:audio>
                                  </p:subTnLst>
                                </p:cTn>
                              </p:par>
                            </p:childTnLst>
                          </p:cTn>
                        </p:par>
                        <p:par>
                          <p:cTn id="449" fill="hold">
                            <p:stCondLst>
                              <p:cond delay="145440"/>
                            </p:stCondLst>
                            <p:childTnLst>
                              <p:par>
                                <p:cTn id="450" presetID="1" presetClass="entr" presetSubtype="0" fill="hold" grpId="0" nodeType="afterEffect">
                                  <p:stCondLst>
                                    <p:cond delay="1000"/>
                                  </p:stCondLst>
                                  <p:childTnLst>
                                    <p:set>
                                      <p:cBhvr>
                                        <p:cTn id="451" dur="1" fill="hold">
                                          <p:stCondLst>
                                            <p:cond delay="9"/>
                                          </p:stCondLst>
                                        </p:cTn>
                                        <p:tgtEl>
                                          <p:spTgt spid="269"/>
                                        </p:tgtEl>
                                        <p:attrNameLst>
                                          <p:attrName>style.visibility</p:attrName>
                                        </p:attrNameLst>
                                      </p:cBhvr>
                                      <p:to>
                                        <p:strVal val="visible"/>
                                      </p:to>
                                    </p:set>
                                  </p:childTnLst>
                                  <p:subTnLst>
                                    <p:audio>
                                      <p:cMediaNode>
                                        <p:cTn display="0" masterRel="sameClick">
                                          <p:stCondLst>
                                            <p:cond evt="begin" delay="0">
                                              <p:tn val="450"/>
                                            </p:cond>
                                          </p:stCondLst>
                                          <p:endCondLst>
                                            <p:cond evt="onStopAudio" delay="0">
                                              <p:tgtEl>
                                                <p:sldTgt/>
                                              </p:tgtEl>
                                            </p:cond>
                                          </p:endCondLst>
                                        </p:cTn>
                                        <p:tgtEl>
                                          <p:sndTgt r:embed="rId2" name="coin.wav"/>
                                        </p:tgtEl>
                                      </p:cMediaNode>
                                    </p:audio>
                                  </p:subTnLst>
                                </p:cTn>
                              </p:par>
                            </p:childTnLst>
                          </p:cTn>
                        </p:par>
                        <p:par>
                          <p:cTn id="452" fill="hold">
                            <p:stCondLst>
                              <p:cond delay="146450"/>
                            </p:stCondLst>
                            <p:childTnLst>
                              <p:par>
                                <p:cTn id="453" presetID="1" presetClass="entr" presetSubtype="0" fill="hold" grpId="0" nodeType="afterEffect">
                                  <p:stCondLst>
                                    <p:cond delay="1000"/>
                                  </p:stCondLst>
                                  <p:childTnLst>
                                    <p:set>
                                      <p:cBhvr>
                                        <p:cTn id="454" dur="1" fill="hold">
                                          <p:stCondLst>
                                            <p:cond delay="9"/>
                                          </p:stCondLst>
                                        </p:cTn>
                                        <p:tgtEl>
                                          <p:spTgt spid="270"/>
                                        </p:tgtEl>
                                        <p:attrNameLst>
                                          <p:attrName>style.visibility</p:attrName>
                                        </p:attrNameLst>
                                      </p:cBhvr>
                                      <p:to>
                                        <p:strVal val="visible"/>
                                      </p:to>
                                    </p:set>
                                  </p:childTnLst>
                                  <p:subTnLst>
                                    <p:audio>
                                      <p:cMediaNode>
                                        <p:cTn display="0" masterRel="sameClick">
                                          <p:stCondLst>
                                            <p:cond evt="begin" delay="0">
                                              <p:tn val="453"/>
                                            </p:cond>
                                          </p:stCondLst>
                                          <p:endCondLst>
                                            <p:cond evt="onStopAudio" delay="0">
                                              <p:tgtEl>
                                                <p:sldTgt/>
                                              </p:tgtEl>
                                            </p:cond>
                                          </p:endCondLst>
                                        </p:cTn>
                                        <p:tgtEl>
                                          <p:sndTgt r:embed="rId2" name="coin.wav"/>
                                        </p:tgtEl>
                                      </p:cMediaNode>
                                    </p:audio>
                                  </p:subTnLst>
                                </p:cTn>
                              </p:par>
                            </p:childTnLst>
                          </p:cTn>
                        </p:par>
                        <p:par>
                          <p:cTn id="455" fill="hold">
                            <p:stCondLst>
                              <p:cond delay="147460"/>
                            </p:stCondLst>
                            <p:childTnLst>
                              <p:par>
                                <p:cTn id="456" presetID="1" presetClass="entr" presetSubtype="0" fill="hold" grpId="0" nodeType="afterEffect">
                                  <p:stCondLst>
                                    <p:cond delay="1000"/>
                                  </p:stCondLst>
                                  <p:childTnLst>
                                    <p:set>
                                      <p:cBhvr>
                                        <p:cTn id="457" dur="1" fill="hold">
                                          <p:stCondLst>
                                            <p:cond delay="9"/>
                                          </p:stCondLst>
                                        </p:cTn>
                                        <p:tgtEl>
                                          <p:spTgt spid="271"/>
                                        </p:tgtEl>
                                        <p:attrNameLst>
                                          <p:attrName>style.visibility</p:attrName>
                                        </p:attrNameLst>
                                      </p:cBhvr>
                                      <p:to>
                                        <p:strVal val="visible"/>
                                      </p:to>
                                    </p:set>
                                  </p:childTnLst>
                                  <p:subTnLst>
                                    <p:audio>
                                      <p:cMediaNode>
                                        <p:cTn display="0" masterRel="sameClick">
                                          <p:stCondLst>
                                            <p:cond evt="begin" delay="0">
                                              <p:tn val="456"/>
                                            </p:cond>
                                          </p:stCondLst>
                                          <p:endCondLst>
                                            <p:cond evt="onStopAudio" delay="0">
                                              <p:tgtEl>
                                                <p:sldTgt/>
                                              </p:tgtEl>
                                            </p:cond>
                                          </p:endCondLst>
                                        </p:cTn>
                                        <p:tgtEl>
                                          <p:sndTgt r:embed="rId2" name="coin.wav"/>
                                        </p:tgtEl>
                                      </p:cMediaNode>
                                    </p:audio>
                                  </p:subTnLst>
                                </p:cTn>
                              </p:par>
                            </p:childTnLst>
                          </p:cTn>
                        </p:par>
                        <p:par>
                          <p:cTn id="458" fill="hold">
                            <p:stCondLst>
                              <p:cond delay="148470"/>
                            </p:stCondLst>
                            <p:childTnLst>
                              <p:par>
                                <p:cTn id="459" presetID="1" presetClass="entr" presetSubtype="0" fill="hold" grpId="0" nodeType="afterEffect">
                                  <p:stCondLst>
                                    <p:cond delay="1000"/>
                                  </p:stCondLst>
                                  <p:childTnLst>
                                    <p:set>
                                      <p:cBhvr>
                                        <p:cTn id="460" dur="1" fill="hold">
                                          <p:stCondLst>
                                            <p:cond delay="9"/>
                                          </p:stCondLst>
                                        </p:cTn>
                                        <p:tgtEl>
                                          <p:spTgt spid="272"/>
                                        </p:tgtEl>
                                        <p:attrNameLst>
                                          <p:attrName>style.visibility</p:attrName>
                                        </p:attrNameLst>
                                      </p:cBhvr>
                                      <p:to>
                                        <p:strVal val="visible"/>
                                      </p:to>
                                    </p:set>
                                  </p:childTnLst>
                                  <p:subTnLst>
                                    <p:audio>
                                      <p:cMediaNode>
                                        <p:cTn display="0" masterRel="sameClick">
                                          <p:stCondLst>
                                            <p:cond evt="begin" delay="0">
                                              <p:tn val="459"/>
                                            </p:cond>
                                          </p:stCondLst>
                                          <p:endCondLst>
                                            <p:cond evt="onStopAudio" delay="0">
                                              <p:tgtEl>
                                                <p:sldTgt/>
                                              </p:tgtEl>
                                            </p:cond>
                                          </p:endCondLst>
                                        </p:cTn>
                                        <p:tgtEl>
                                          <p:sndTgt r:embed="rId2" name="coin.wav"/>
                                        </p:tgtEl>
                                      </p:cMediaNode>
                                    </p:audio>
                                  </p:subTnLst>
                                </p:cTn>
                              </p:par>
                            </p:childTnLst>
                          </p:cTn>
                        </p:par>
                        <p:par>
                          <p:cTn id="461" fill="hold">
                            <p:stCondLst>
                              <p:cond delay="149480"/>
                            </p:stCondLst>
                            <p:childTnLst>
                              <p:par>
                                <p:cTn id="462" presetID="1" presetClass="entr" presetSubtype="0" fill="hold" grpId="0" nodeType="afterEffect">
                                  <p:stCondLst>
                                    <p:cond delay="1000"/>
                                  </p:stCondLst>
                                  <p:childTnLst>
                                    <p:set>
                                      <p:cBhvr>
                                        <p:cTn id="463" dur="1" fill="hold">
                                          <p:stCondLst>
                                            <p:cond delay="9"/>
                                          </p:stCondLst>
                                        </p:cTn>
                                        <p:tgtEl>
                                          <p:spTgt spid="273"/>
                                        </p:tgtEl>
                                        <p:attrNameLst>
                                          <p:attrName>style.visibility</p:attrName>
                                        </p:attrNameLst>
                                      </p:cBhvr>
                                      <p:to>
                                        <p:strVal val="visible"/>
                                      </p:to>
                                    </p:set>
                                  </p:childTnLst>
                                  <p:subTnLst>
                                    <p:audio>
                                      <p:cMediaNode>
                                        <p:cTn display="0" masterRel="sameClick">
                                          <p:stCondLst>
                                            <p:cond evt="begin" delay="0">
                                              <p:tn val="462"/>
                                            </p:cond>
                                          </p:stCondLst>
                                          <p:endCondLst>
                                            <p:cond evt="onStopAudio" delay="0">
                                              <p:tgtEl>
                                                <p:sldTgt/>
                                              </p:tgtEl>
                                            </p:cond>
                                          </p:endCondLst>
                                        </p:cTn>
                                        <p:tgtEl>
                                          <p:sndTgt r:embed="rId2" name="coin.wav"/>
                                        </p:tgtEl>
                                      </p:cMediaNode>
                                    </p:audio>
                                  </p:subTnLst>
                                </p:cTn>
                              </p:par>
                            </p:childTnLst>
                          </p:cTn>
                        </p:par>
                        <p:par>
                          <p:cTn id="464" fill="hold">
                            <p:stCondLst>
                              <p:cond delay="150490"/>
                            </p:stCondLst>
                            <p:childTnLst>
                              <p:par>
                                <p:cTn id="465" presetID="1" presetClass="entr" presetSubtype="0" fill="hold" grpId="0" nodeType="afterEffect">
                                  <p:stCondLst>
                                    <p:cond delay="1000"/>
                                  </p:stCondLst>
                                  <p:childTnLst>
                                    <p:set>
                                      <p:cBhvr>
                                        <p:cTn id="466" dur="1" fill="hold">
                                          <p:stCondLst>
                                            <p:cond delay="9"/>
                                          </p:stCondLst>
                                        </p:cTn>
                                        <p:tgtEl>
                                          <p:spTgt spid="274"/>
                                        </p:tgtEl>
                                        <p:attrNameLst>
                                          <p:attrName>style.visibility</p:attrName>
                                        </p:attrNameLst>
                                      </p:cBhvr>
                                      <p:to>
                                        <p:strVal val="visible"/>
                                      </p:to>
                                    </p:set>
                                  </p:childTnLst>
                                  <p:subTnLst>
                                    <p:audio>
                                      <p:cMediaNode>
                                        <p:cTn display="0" masterRel="sameClick">
                                          <p:stCondLst>
                                            <p:cond evt="begin" delay="0">
                                              <p:tn val="465"/>
                                            </p:cond>
                                          </p:stCondLst>
                                          <p:endCondLst>
                                            <p:cond evt="onStopAudio" delay="0">
                                              <p:tgtEl>
                                                <p:sldTgt/>
                                              </p:tgtEl>
                                            </p:cond>
                                          </p:endCondLst>
                                        </p:cTn>
                                        <p:tgtEl>
                                          <p:sndTgt r:embed="rId2" name="coin.wav"/>
                                        </p:tgtEl>
                                      </p:cMediaNode>
                                    </p:audio>
                                  </p:subTnLst>
                                </p:cTn>
                              </p:par>
                            </p:childTnLst>
                          </p:cTn>
                        </p:par>
                        <p:par>
                          <p:cTn id="467" fill="hold">
                            <p:stCondLst>
                              <p:cond delay="151500"/>
                            </p:stCondLst>
                            <p:childTnLst>
                              <p:par>
                                <p:cTn id="468" presetID="1" presetClass="entr" presetSubtype="0" fill="hold" grpId="0" nodeType="afterEffect">
                                  <p:stCondLst>
                                    <p:cond delay="1000"/>
                                  </p:stCondLst>
                                  <p:childTnLst>
                                    <p:set>
                                      <p:cBhvr>
                                        <p:cTn id="469" dur="1" fill="hold">
                                          <p:stCondLst>
                                            <p:cond delay="9"/>
                                          </p:stCondLst>
                                        </p:cTn>
                                        <p:tgtEl>
                                          <p:spTgt spid="275"/>
                                        </p:tgtEl>
                                        <p:attrNameLst>
                                          <p:attrName>style.visibility</p:attrName>
                                        </p:attrNameLst>
                                      </p:cBhvr>
                                      <p:to>
                                        <p:strVal val="visible"/>
                                      </p:to>
                                    </p:set>
                                  </p:childTnLst>
                                  <p:subTnLst>
                                    <p:audio>
                                      <p:cMediaNode>
                                        <p:cTn display="0" masterRel="sameClick">
                                          <p:stCondLst>
                                            <p:cond evt="begin" delay="0">
                                              <p:tn val="468"/>
                                            </p:cond>
                                          </p:stCondLst>
                                          <p:endCondLst>
                                            <p:cond evt="onStopAudio" delay="0">
                                              <p:tgtEl>
                                                <p:sldTgt/>
                                              </p:tgtEl>
                                            </p:cond>
                                          </p:endCondLst>
                                        </p:cTn>
                                        <p:tgtEl>
                                          <p:sndTgt r:embed="rId2" name="coin.wav"/>
                                        </p:tgtEl>
                                      </p:cMediaNode>
                                    </p:audio>
                                  </p:subTnLst>
                                </p:cTn>
                              </p:par>
                            </p:childTnLst>
                          </p:cTn>
                        </p:par>
                        <p:par>
                          <p:cTn id="470" fill="hold">
                            <p:stCondLst>
                              <p:cond delay="152510"/>
                            </p:stCondLst>
                            <p:childTnLst>
                              <p:par>
                                <p:cTn id="471" presetID="1" presetClass="entr" presetSubtype="0" fill="hold" grpId="0" nodeType="afterEffect">
                                  <p:stCondLst>
                                    <p:cond delay="1000"/>
                                  </p:stCondLst>
                                  <p:childTnLst>
                                    <p:set>
                                      <p:cBhvr>
                                        <p:cTn id="472" dur="1" fill="hold">
                                          <p:stCondLst>
                                            <p:cond delay="9"/>
                                          </p:stCondLst>
                                        </p:cTn>
                                        <p:tgtEl>
                                          <p:spTgt spid="276"/>
                                        </p:tgtEl>
                                        <p:attrNameLst>
                                          <p:attrName>style.visibility</p:attrName>
                                        </p:attrNameLst>
                                      </p:cBhvr>
                                      <p:to>
                                        <p:strVal val="visible"/>
                                      </p:to>
                                    </p:set>
                                  </p:childTnLst>
                                  <p:subTnLst>
                                    <p:audio>
                                      <p:cMediaNode>
                                        <p:cTn display="0" masterRel="sameClick">
                                          <p:stCondLst>
                                            <p:cond evt="begin" delay="0">
                                              <p:tn val="471"/>
                                            </p:cond>
                                          </p:stCondLst>
                                          <p:endCondLst>
                                            <p:cond evt="onStopAudio" delay="0">
                                              <p:tgtEl>
                                                <p:sldTgt/>
                                              </p:tgtEl>
                                            </p:cond>
                                          </p:endCondLst>
                                        </p:cTn>
                                        <p:tgtEl>
                                          <p:sndTgt r:embed="rId2" name="coin.wav"/>
                                        </p:tgtEl>
                                      </p:cMediaNode>
                                    </p:audio>
                                  </p:subTnLst>
                                </p:cTn>
                              </p:par>
                            </p:childTnLst>
                          </p:cTn>
                        </p:par>
                        <p:par>
                          <p:cTn id="473" fill="hold">
                            <p:stCondLst>
                              <p:cond delay="153520"/>
                            </p:stCondLst>
                            <p:childTnLst>
                              <p:par>
                                <p:cTn id="474" presetID="1" presetClass="entr" presetSubtype="0" fill="hold" grpId="0" nodeType="afterEffect">
                                  <p:stCondLst>
                                    <p:cond delay="1000"/>
                                  </p:stCondLst>
                                  <p:childTnLst>
                                    <p:set>
                                      <p:cBhvr>
                                        <p:cTn id="475" dur="1" fill="hold">
                                          <p:stCondLst>
                                            <p:cond delay="9"/>
                                          </p:stCondLst>
                                        </p:cTn>
                                        <p:tgtEl>
                                          <p:spTgt spid="277"/>
                                        </p:tgtEl>
                                        <p:attrNameLst>
                                          <p:attrName>style.visibility</p:attrName>
                                        </p:attrNameLst>
                                      </p:cBhvr>
                                      <p:to>
                                        <p:strVal val="visible"/>
                                      </p:to>
                                    </p:set>
                                  </p:childTnLst>
                                  <p:subTnLst>
                                    <p:audio>
                                      <p:cMediaNode>
                                        <p:cTn display="0" masterRel="sameClick">
                                          <p:stCondLst>
                                            <p:cond evt="begin" delay="0">
                                              <p:tn val="474"/>
                                            </p:cond>
                                          </p:stCondLst>
                                          <p:endCondLst>
                                            <p:cond evt="onStopAudio" delay="0">
                                              <p:tgtEl>
                                                <p:sldTgt/>
                                              </p:tgtEl>
                                            </p:cond>
                                          </p:endCondLst>
                                        </p:cTn>
                                        <p:tgtEl>
                                          <p:sndTgt r:embed="rId2" name="coin.wav"/>
                                        </p:tgtEl>
                                      </p:cMediaNode>
                                    </p:audio>
                                  </p:subTnLst>
                                </p:cTn>
                              </p:par>
                            </p:childTnLst>
                          </p:cTn>
                        </p:par>
                        <p:par>
                          <p:cTn id="476" fill="hold">
                            <p:stCondLst>
                              <p:cond delay="154530"/>
                            </p:stCondLst>
                            <p:childTnLst>
                              <p:par>
                                <p:cTn id="477" presetID="1" presetClass="entr" presetSubtype="0" fill="hold" grpId="0" nodeType="afterEffect">
                                  <p:stCondLst>
                                    <p:cond delay="1000"/>
                                  </p:stCondLst>
                                  <p:childTnLst>
                                    <p:set>
                                      <p:cBhvr>
                                        <p:cTn id="478" dur="1" fill="hold">
                                          <p:stCondLst>
                                            <p:cond delay="9"/>
                                          </p:stCondLst>
                                        </p:cTn>
                                        <p:tgtEl>
                                          <p:spTgt spid="278"/>
                                        </p:tgtEl>
                                        <p:attrNameLst>
                                          <p:attrName>style.visibility</p:attrName>
                                        </p:attrNameLst>
                                      </p:cBhvr>
                                      <p:to>
                                        <p:strVal val="visible"/>
                                      </p:to>
                                    </p:set>
                                  </p:childTnLst>
                                  <p:subTnLst>
                                    <p:audio>
                                      <p:cMediaNode>
                                        <p:cTn display="0" masterRel="sameClick">
                                          <p:stCondLst>
                                            <p:cond evt="begin" delay="0">
                                              <p:tn val="477"/>
                                            </p:cond>
                                          </p:stCondLst>
                                          <p:endCondLst>
                                            <p:cond evt="onStopAudio" delay="0">
                                              <p:tgtEl>
                                                <p:sldTgt/>
                                              </p:tgtEl>
                                            </p:cond>
                                          </p:endCondLst>
                                        </p:cTn>
                                        <p:tgtEl>
                                          <p:sndTgt r:embed="rId2" name="coin.wav"/>
                                        </p:tgtEl>
                                      </p:cMediaNode>
                                    </p:audio>
                                  </p:subTnLst>
                                </p:cTn>
                              </p:par>
                            </p:childTnLst>
                          </p:cTn>
                        </p:par>
                        <p:par>
                          <p:cTn id="479" fill="hold">
                            <p:stCondLst>
                              <p:cond delay="155540"/>
                            </p:stCondLst>
                            <p:childTnLst>
                              <p:par>
                                <p:cTn id="480" presetID="1" presetClass="entr" presetSubtype="0" fill="hold" grpId="0" nodeType="afterEffect">
                                  <p:stCondLst>
                                    <p:cond delay="1000"/>
                                  </p:stCondLst>
                                  <p:childTnLst>
                                    <p:set>
                                      <p:cBhvr>
                                        <p:cTn id="481" dur="1" fill="hold">
                                          <p:stCondLst>
                                            <p:cond delay="9"/>
                                          </p:stCondLst>
                                        </p:cTn>
                                        <p:tgtEl>
                                          <p:spTgt spid="279"/>
                                        </p:tgtEl>
                                        <p:attrNameLst>
                                          <p:attrName>style.visibility</p:attrName>
                                        </p:attrNameLst>
                                      </p:cBhvr>
                                      <p:to>
                                        <p:strVal val="visible"/>
                                      </p:to>
                                    </p:set>
                                  </p:childTnLst>
                                  <p:subTnLst>
                                    <p:audio>
                                      <p:cMediaNode>
                                        <p:cTn display="0" masterRel="sameClick">
                                          <p:stCondLst>
                                            <p:cond evt="begin" delay="0">
                                              <p:tn val="480"/>
                                            </p:cond>
                                          </p:stCondLst>
                                          <p:endCondLst>
                                            <p:cond evt="onStopAudio" delay="0">
                                              <p:tgtEl>
                                                <p:sldTgt/>
                                              </p:tgtEl>
                                            </p:cond>
                                          </p:endCondLst>
                                        </p:cTn>
                                        <p:tgtEl>
                                          <p:sndTgt r:embed="rId2" name="coin.wav"/>
                                        </p:tgtEl>
                                      </p:cMediaNode>
                                    </p:audio>
                                  </p:subTnLst>
                                </p:cTn>
                              </p:par>
                            </p:childTnLst>
                          </p:cTn>
                        </p:par>
                        <p:par>
                          <p:cTn id="482" fill="hold">
                            <p:stCondLst>
                              <p:cond delay="156550"/>
                            </p:stCondLst>
                            <p:childTnLst>
                              <p:par>
                                <p:cTn id="483" presetID="1" presetClass="entr" presetSubtype="0" fill="hold" grpId="0" nodeType="afterEffect">
                                  <p:stCondLst>
                                    <p:cond delay="1000"/>
                                  </p:stCondLst>
                                  <p:childTnLst>
                                    <p:set>
                                      <p:cBhvr>
                                        <p:cTn id="484" dur="1" fill="hold">
                                          <p:stCondLst>
                                            <p:cond delay="9"/>
                                          </p:stCondLst>
                                        </p:cTn>
                                        <p:tgtEl>
                                          <p:spTgt spid="280"/>
                                        </p:tgtEl>
                                        <p:attrNameLst>
                                          <p:attrName>style.visibility</p:attrName>
                                        </p:attrNameLst>
                                      </p:cBhvr>
                                      <p:to>
                                        <p:strVal val="visible"/>
                                      </p:to>
                                    </p:set>
                                  </p:childTnLst>
                                  <p:subTnLst>
                                    <p:audio>
                                      <p:cMediaNode>
                                        <p:cTn display="0" masterRel="sameClick">
                                          <p:stCondLst>
                                            <p:cond evt="begin" delay="0">
                                              <p:tn val="483"/>
                                            </p:cond>
                                          </p:stCondLst>
                                          <p:endCondLst>
                                            <p:cond evt="onStopAudio" delay="0">
                                              <p:tgtEl>
                                                <p:sldTgt/>
                                              </p:tgtEl>
                                            </p:cond>
                                          </p:endCondLst>
                                        </p:cTn>
                                        <p:tgtEl>
                                          <p:sndTgt r:embed="rId2" name="coin.wav"/>
                                        </p:tgtEl>
                                      </p:cMediaNode>
                                    </p:audio>
                                  </p:subTnLst>
                                </p:cTn>
                              </p:par>
                            </p:childTnLst>
                          </p:cTn>
                        </p:par>
                        <p:par>
                          <p:cTn id="485" fill="hold">
                            <p:stCondLst>
                              <p:cond delay="157560"/>
                            </p:stCondLst>
                            <p:childTnLst>
                              <p:par>
                                <p:cTn id="486" presetID="1" presetClass="entr" presetSubtype="0" fill="hold" grpId="0" nodeType="afterEffect">
                                  <p:stCondLst>
                                    <p:cond delay="1000"/>
                                  </p:stCondLst>
                                  <p:childTnLst>
                                    <p:set>
                                      <p:cBhvr>
                                        <p:cTn id="487" dur="1" fill="hold">
                                          <p:stCondLst>
                                            <p:cond delay="9"/>
                                          </p:stCondLst>
                                        </p:cTn>
                                        <p:tgtEl>
                                          <p:spTgt spid="281"/>
                                        </p:tgtEl>
                                        <p:attrNameLst>
                                          <p:attrName>style.visibility</p:attrName>
                                        </p:attrNameLst>
                                      </p:cBhvr>
                                      <p:to>
                                        <p:strVal val="visible"/>
                                      </p:to>
                                    </p:set>
                                  </p:childTnLst>
                                  <p:subTnLst>
                                    <p:audio>
                                      <p:cMediaNode>
                                        <p:cTn display="0" masterRel="sameClick">
                                          <p:stCondLst>
                                            <p:cond evt="begin" delay="0">
                                              <p:tn val="486"/>
                                            </p:cond>
                                          </p:stCondLst>
                                          <p:endCondLst>
                                            <p:cond evt="onStopAudio" delay="0">
                                              <p:tgtEl>
                                                <p:sldTgt/>
                                              </p:tgtEl>
                                            </p:cond>
                                          </p:endCondLst>
                                        </p:cTn>
                                        <p:tgtEl>
                                          <p:sndTgt r:embed="rId2" name="coin.wav"/>
                                        </p:tgtEl>
                                      </p:cMediaNode>
                                    </p:audio>
                                  </p:subTnLst>
                                </p:cTn>
                              </p:par>
                            </p:childTnLst>
                          </p:cTn>
                        </p:par>
                        <p:par>
                          <p:cTn id="488" fill="hold">
                            <p:stCondLst>
                              <p:cond delay="158570"/>
                            </p:stCondLst>
                            <p:childTnLst>
                              <p:par>
                                <p:cTn id="489" presetID="1" presetClass="entr" presetSubtype="0" fill="hold" grpId="0" nodeType="afterEffect">
                                  <p:stCondLst>
                                    <p:cond delay="1000"/>
                                  </p:stCondLst>
                                  <p:childTnLst>
                                    <p:set>
                                      <p:cBhvr>
                                        <p:cTn id="490" dur="1" fill="hold">
                                          <p:stCondLst>
                                            <p:cond delay="9"/>
                                          </p:stCondLst>
                                        </p:cTn>
                                        <p:tgtEl>
                                          <p:spTgt spid="282"/>
                                        </p:tgtEl>
                                        <p:attrNameLst>
                                          <p:attrName>style.visibility</p:attrName>
                                        </p:attrNameLst>
                                      </p:cBhvr>
                                      <p:to>
                                        <p:strVal val="visible"/>
                                      </p:to>
                                    </p:set>
                                  </p:childTnLst>
                                  <p:subTnLst>
                                    <p:audio>
                                      <p:cMediaNode>
                                        <p:cTn display="0" masterRel="sameClick">
                                          <p:stCondLst>
                                            <p:cond evt="begin" delay="0">
                                              <p:tn val="489"/>
                                            </p:cond>
                                          </p:stCondLst>
                                          <p:endCondLst>
                                            <p:cond evt="onStopAudio" delay="0">
                                              <p:tgtEl>
                                                <p:sldTgt/>
                                              </p:tgtEl>
                                            </p:cond>
                                          </p:endCondLst>
                                        </p:cTn>
                                        <p:tgtEl>
                                          <p:sndTgt r:embed="rId2" name="coin.wav"/>
                                        </p:tgtEl>
                                      </p:cMediaNode>
                                    </p:audio>
                                  </p:subTnLst>
                                </p:cTn>
                              </p:par>
                            </p:childTnLst>
                          </p:cTn>
                        </p:par>
                        <p:par>
                          <p:cTn id="491" fill="hold">
                            <p:stCondLst>
                              <p:cond delay="159580"/>
                            </p:stCondLst>
                            <p:childTnLst>
                              <p:par>
                                <p:cTn id="492" presetID="1" presetClass="entr" presetSubtype="0" fill="hold" grpId="0" nodeType="afterEffect">
                                  <p:stCondLst>
                                    <p:cond delay="1000"/>
                                  </p:stCondLst>
                                  <p:childTnLst>
                                    <p:set>
                                      <p:cBhvr>
                                        <p:cTn id="493" dur="1" fill="hold">
                                          <p:stCondLst>
                                            <p:cond delay="9"/>
                                          </p:stCondLst>
                                        </p:cTn>
                                        <p:tgtEl>
                                          <p:spTgt spid="283"/>
                                        </p:tgtEl>
                                        <p:attrNameLst>
                                          <p:attrName>style.visibility</p:attrName>
                                        </p:attrNameLst>
                                      </p:cBhvr>
                                      <p:to>
                                        <p:strVal val="visible"/>
                                      </p:to>
                                    </p:set>
                                  </p:childTnLst>
                                  <p:subTnLst>
                                    <p:audio>
                                      <p:cMediaNode>
                                        <p:cTn display="0" masterRel="sameClick">
                                          <p:stCondLst>
                                            <p:cond evt="begin" delay="0">
                                              <p:tn val="492"/>
                                            </p:cond>
                                          </p:stCondLst>
                                          <p:endCondLst>
                                            <p:cond evt="onStopAudio" delay="0">
                                              <p:tgtEl>
                                                <p:sldTgt/>
                                              </p:tgtEl>
                                            </p:cond>
                                          </p:endCondLst>
                                        </p:cTn>
                                        <p:tgtEl>
                                          <p:sndTgt r:embed="rId2" name="coin.wav"/>
                                        </p:tgtEl>
                                      </p:cMediaNode>
                                    </p:audio>
                                  </p:subTnLst>
                                </p:cTn>
                              </p:par>
                            </p:childTnLst>
                          </p:cTn>
                        </p:par>
                        <p:par>
                          <p:cTn id="494" fill="hold">
                            <p:stCondLst>
                              <p:cond delay="160590"/>
                            </p:stCondLst>
                            <p:childTnLst>
                              <p:par>
                                <p:cTn id="495" presetID="1" presetClass="entr" presetSubtype="0" fill="hold" grpId="0" nodeType="afterEffect">
                                  <p:stCondLst>
                                    <p:cond delay="1000"/>
                                  </p:stCondLst>
                                  <p:childTnLst>
                                    <p:set>
                                      <p:cBhvr>
                                        <p:cTn id="496" dur="1" fill="hold">
                                          <p:stCondLst>
                                            <p:cond delay="9"/>
                                          </p:stCondLst>
                                        </p:cTn>
                                        <p:tgtEl>
                                          <p:spTgt spid="284"/>
                                        </p:tgtEl>
                                        <p:attrNameLst>
                                          <p:attrName>style.visibility</p:attrName>
                                        </p:attrNameLst>
                                      </p:cBhvr>
                                      <p:to>
                                        <p:strVal val="visible"/>
                                      </p:to>
                                    </p:set>
                                  </p:childTnLst>
                                  <p:subTnLst>
                                    <p:audio>
                                      <p:cMediaNode>
                                        <p:cTn display="0" masterRel="sameClick">
                                          <p:stCondLst>
                                            <p:cond evt="begin" delay="0">
                                              <p:tn val="495"/>
                                            </p:cond>
                                          </p:stCondLst>
                                          <p:endCondLst>
                                            <p:cond evt="onStopAudio" delay="0">
                                              <p:tgtEl>
                                                <p:sldTgt/>
                                              </p:tgtEl>
                                            </p:cond>
                                          </p:endCondLst>
                                        </p:cTn>
                                        <p:tgtEl>
                                          <p:sndTgt r:embed="rId2" name="coin.wav"/>
                                        </p:tgtEl>
                                      </p:cMediaNode>
                                    </p:audio>
                                  </p:subTnLst>
                                </p:cTn>
                              </p:par>
                            </p:childTnLst>
                          </p:cTn>
                        </p:par>
                        <p:par>
                          <p:cTn id="497" fill="hold">
                            <p:stCondLst>
                              <p:cond delay="161600"/>
                            </p:stCondLst>
                            <p:childTnLst>
                              <p:par>
                                <p:cTn id="498" presetID="1" presetClass="entr" presetSubtype="0" fill="hold" grpId="0" nodeType="afterEffect">
                                  <p:stCondLst>
                                    <p:cond delay="1000"/>
                                  </p:stCondLst>
                                  <p:childTnLst>
                                    <p:set>
                                      <p:cBhvr>
                                        <p:cTn id="499" dur="1" fill="hold">
                                          <p:stCondLst>
                                            <p:cond delay="9"/>
                                          </p:stCondLst>
                                        </p:cTn>
                                        <p:tgtEl>
                                          <p:spTgt spid="285"/>
                                        </p:tgtEl>
                                        <p:attrNameLst>
                                          <p:attrName>style.visibility</p:attrName>
                                        </p:attrNameLst>
                                      </p:cBhvr>
                                      <p:to>
                                        <p:strVal val="visible"/>
                                      </p:to>
                                    </p:set>
                                  </p:childTnLst>
                                  <p:subTnLst>
                                    <p:audio>
                                      <p:cMediaNode>
                                        <p:cTn display="0" masterRel="sameClick">
                                          <p:stCondLst>
                                            <p:cond evt="begin" delay="0">
                                              <p:tn val="498"/>
                                            </p:cond>
                                          </p:stCondLst>
                                          <p:endCondLst>
                                            <p:cond evt="onStopAudio" delay="0">
                                              <p:tgtEl>
                                                <p:sldTgt/>
                                              </p:tgtEl>
                                            </p:cond>
                                          </p:endCondLst>
                                        </p:cTn>
                                        <p:tgtEl>
                                          <p:sndTgt r:embed="rId2" name="coin.wav"/>
                                        </p:tgtEl>
                                      </p:cMediaNode>
                                    </p:audio>
                                  </p:subTnLst>
                                </p:cTn>
                              </p:par>
                            </p:childTnLst>
                          </p:cTn>
                        </p:par>
                        <p:par>
                          <p:cTn id="500" fill="hold">
                            <p:stCondLst>
                              <p:cond delay="162610"/>
                            </p:stCondLst>
                            <p:childTnLst>
                              <p:par>
                                <p:cTn id="501" presetID="1" presetClass="entr" presetSubtype="0" fill="hold" grpId="0" nodeType="afterEffect">
                                  <p:stCondLst>
                                    <p:cond delay="1000"/>
                                  </p:stCondLst>
                                  <p:childTnLst>
                                    <p:set>
                                      <p:cBhvr>
                                        <p:cTn id="502" dur="1" fill="hold">
                                          <p:stCondLst>
                                            <p:cond delay="9"/>
                                          </p:stCondLst>
                                        </p:cTn>
                                        <p:tgtEl>
                                          <p:spTgt spid="286"/>
                                        </p:tgtEl>
                                        <p:attrNameLst>
                                          <p:attrName>style.visibility</p:attrName>
                                        </p:attrNameLst>
                                      </p:cBhvr>
                                      <p:to>
                                        <p:strVal val="visible"/>
                                      </p:to>
                                    </p:set>
                                  </p:childTnLst>
                                  <p:subTnLst>
                                    <p:audio>
                                      <p:cMediaNode>
                                        <p:cTn display="0" masterRel="sameClick">
                                          <p:stCondLst>
                                            <p:cond evt="begin" delay="0">
                                              <p:tn val="501"/>
                                            </p:cond>
                                          </p:stCondLst>
                                          <p:endCondLst>
                                            <p:cond evt="onStopAudio" delay="0">
                                              <p:tgtEl>
                                                <p:sldTgt/>
                                              </p:tgtEl>
                                            </p:cond>
                                          </p:endCondLst>
                                        </p:cTn>
                                        <p:tgtEl>
                                          <p:sndTgt r:embed="rId2" name="coin.wav"/>
                                        </p:tgtEl>
                                      </p:cMediaNode>
                                    </p:audio>
                                  </p:subTnLst>
                                </p:cTn>
                              </p:par>
                            </p:childTnLst>
                          </p:cTn>
                        </p:par>
                        <p:par>
                          <p:cTn id="503" fill="hold">
                            <p:stCondLst>
                              <p:cond delay="163620"/>
                            </p:stCondLst>
                            <p:childTnLst>
                              <p:par>
                                <p:cTn id="504" presetID="1" presetClass="entr" presetSubtype="0" fill="hold" grpId="0" nodeType="afterEffect">
                                  <p:stCondLst>
                                    <p:cond delay="1000"/>
                                  </p:stCondLst>
                                  <p:childTnLst>
                                    <p:set>
                                      <p:cBhvr>
                                        <p:cTn id="505" dur="1" fill="hold">
                                          <p:stCondLst>
                                            <p:cond delay="9"/>
                                          </p:stCondLst>
                                        </p:cTn>
                                        <p:tgtEl>
                                          <p:spTgt spid="287"/>
                                        </p:tgtEl>
                                        <p:attrNameLst>
                                          <p:attrName>style.visibility</p:attrName>
                                        </p:attrNameLst>
                                      </p:cBhvr>
                                      <p:to>
                                        <p:strVal val="visible"/>
                                      </p:to>
                                    </p:set>
                                  </p:childTnLst>
                                  <p:subTnLst>
                                    <p:audio>
                                      <p:cMediaNode>
                                        <p:cTn display="0" masterRel="sameClick">
                                          <p:stCondLst>
                                            <p:cond evt="begin" delay="0">
                                              <p:tn val="504"/>
                                            </p:cond>
                                          </p:stCondLst>
                                          <p:endCondLst>
                                            <p:cond evt="onStopAudio" delay="0">
                                              <p:tgtEl>
                                                <p:sldTgt/>
                                              </p:tgtEl>
                                            </p:cond>
                                          </p:endCondLst>
                                        </p:cTn>
                                        <p:tgtEl>
                                          <p:sndTgt r:embed="rId2" name="coin.wav"/>
                                        </p:tgtEl>
                                      </p:cMediaNode>
                                    </p:audio>
                                  </p:subTnLst>
                                </p:cTn>
                              </p:par>
                            </p:childTnLst>
                          </p:cTn>
                        </p:par>
                        <p:par>
                          <p:cTn id="506" fill="hold">
                            <p:stCondLst>
                              <p:cond delay="164630"/>
                            </p:stCondLst>
                            <p:childTnLst>
                              <p:par>
                                <p:cTn id="507" presetID="1" presetClass="entr" presetSubtype="0" fill="hold" grpId="0" nodeType="afterEffect">
                                  <p:stCondLst>
                                    <p:cond delay="1000"/>
                                  </p:stCondLst>
                                  <p:childTnLst>
                                    <p:set>
                                      <p:cBhvr>
                                        <p:cTn id="508" dur="1" fill="hold">
                                          <p:stCondLst>
                                            <p:cond delay="9"/>
                                          </p:stCondLst>
                                        </p:cTn>
                                        <p:tgtEl>
                                          <p:spTgt spid="288"/>
                                        </p:tgtEl>
                                        <p:attrNameLst>
                                          <p:attrName>style.visibility</p:attrName>
                                        </p:attrNameLst>
                                      </p:cBhvr>
                                      <p:to>
                                        <p:strVal val="visible"/>
                                      </p:to>
                                    </p:set>
                                  </p:childTnLst>
                                  <p:subTnLst>
                                    <p:audio>
                                      <p:cMediaNode>
                                        <p:cTn display="0" masterRel="sameClick">
                                          <p:stCondLst>
                                            <p:cond evt="begin" delay="0">
                                              <p:tn val="507"/>
                                            </p:cond>
                                          </p:stCondLst>
                                          <p:endCondLst>
                                            <p:cond evt="onStopAudio" delay="0">
                                              <p:tgtEl>
                                                <p:sldTgt/>
                                              </p:tgtEl>
                                            </p:cond>
                                          </p:endCondLst>
                                        </p:cTn>
                                        <p:tgtEl>
                                          <p:sndTgt r:embed="rId2" name="coin.wav"/>
                                        </p:tgtEl>
                                      </p:cMediaNode>
                                    </p:audio>
                                  </p:subTnLst>
                                </p:cTn>
                              </p:par>
                            </p:childTnLst>
                          </p:cTn>
                        </p:par>
                        <p:par>
                          <p:cTn id="509" fill="hold">
                            <p:stCondLst>
                              <p:cond delay="165640"/>
                            </p:stCondLst>
                            <p:childTnLst>
                              <p:par>
                                <p:cTn id="510" presetID="1" presetClass="entr" presetSubtype="0" fill="hold" grpId="0" nodeType="afterEffect">
                                  <p:stCondLst>
                                    <p:cond delay="1000"/>
                                  </p:stCondLst>
                                  <p:childTnLst>
                                    <p:set>
                                      <p:cBhvr>
                                        <p:cTn id="511" dur="1" fill="hold">
                                          <p:stCondLst>
                                            <p:cond delay="9"/>
                                          </p:stCondLst>
                                        </p:cTn>
                                        <p:tgtEl>
                                          <p:spTgt spid="289"/>
                                        </p:tgtEl>
                                        <p:attrNameLst>
                                          <p:attrName>style.visibility</p:attrName>
                                        </p:attrNameLst>
                                      </p:cBhvr>
                                      <p:to>
                                        <p:strVal val="visible"/>
                                      </p:to>
                                    </p:set>
                                  </p:childTnLst>
                                  <p:subTnLst>
                                    <p:audio>
                                      <p:cMediaNode>
                                        <p:cTn display="0" masterRel="sameClick">
                                          <p:stCondLst>
                                            <p:cond evt="begin" delay="0">
                                              <p:tn val="510"/>
                                            </p:cond>
                                          </p:stCondLst>
                                          <p:endCondLst>
                                            <p:cond evt="onStopAudio" delay="0">
                                              <p:tgtEl>
                                                <p:sldTgt/>
                                              </p:tgtEl>
                                            </p:cond>
                                          </p:endCondLst>
                                        </p:cTn>
                                        <p:tgtEl>
                                          <p:sndTgt r:embed="rId2" name="coin.wav"/>
                                        </p:tgtEl>
                                      </p:cMediaNode>
                                    </p:audio>
                                  </p:subTnLst>
                                </p:cTn>
                              </p:par>
                            </p:childTnLst>
                          </p:cTn>
                        </p:par>
                        <p:par>
                          <p:cTn id="512" fill="hold">
                            <p:stCondLst>
                              <p:cond delay="166650"/>
                            </p:stCondLst>
                            <p:childTnLst>
                              <p:par>
                                <p:cTn id="513" presetID="1" presetClass="entr" presetSubtype="0" fill="hold" grpId="0" nodeType="afterEffect">
                                  <p:stCondLst>
                                    <p:cond delay="1000"/>
                                  </p:stCondLst>
                                  <p:childTnLst>
                                    <p:set>
                                      <p:cBhvr>
                                        <p:cTn id="514" dur="1" fill="hold">
                                          <p:stCondLst>
                                            <p:cond delay="9"/>
                                          </p:stCondLst>
                                        </p:cTn>
                                        <p:tgtEl>
                                          <p:spTgt spid="290"/>
                                        </p:tgtEl>
                                        <p:attrNameLst>
                                          <p:attrName>style.visibility</p:attrName>
                                        </p:attrNameLst>
                                      </p:cBhvr>
                                      <p:to>
                                        <p:strVal val="visible"/>
                                      </p:to>
                                    </p:set>
                                  </p:childTnLst>
                                  <p:subTnLst>
                                    <p:audio>
                                      <p:cMediaNode>
                                        <p:cTn display="0" masterRel="sameClick">
                                          <p:stCondLst>
                                            <p:cond evt="begin" delay="0">
                                              <p:tn val="513"/>
                                            </p:cond>
                                          </p:stCondLst>
                                          <p:endCondLst>
                                            <p:cond evt="onStopAudio" delay="0">
                                              <p:tgtEl>
                                                <p:sldTgt/>
                                              </p:tgtEl>
                                            </p:cond>
                                          </p:endCondLst>
                                        </p:cTn>
                                        <p:tgtEl>
                                          <p:sndTgt r:embed="rId2" name="coin.wav"/>
                                        </p:tgtEl>
                                      </p:cMediaNode>
                                    </p:audio>
                                  </p:subTnLst>
                                </p:cTn>
                              </p:par>
                            </p:childTnLst>
                          </p:cTn>
                        </p:par>
                        <p:par>
                          <p:cTn id="515" fill="hold">
                            <p:stCondLst>
                              <p:cond delay="167660"/>
                            </p:stCondLst>
                            <p:childTnLst>
                              <p:par>
                                <p:cTn id="516" presetID="1" presetClass="entr" presetSubtype="0" fill="hold" grpId="0" nodeType="afterEffect">
                                  <p:stCondLst>
                                    <p:cond delay="1000"/>
                                  </p:stCondLst>
                                  <p:childTnLst>
                                    <p:set>
                                      <p:cBhvr>
                                        <p:cTn id="517" dur="1" fill="hold">
                                          <p:stCondLst>
                                            <p:cond delay="9"/>
                                          </p:stCondLst>
                                        </p:cTn>
                                        <p:tgtEl>
                                          <p:spTgt spid="291"/>
                                        </p:tgtEl>
                                        <p:attrNameLst>
                                          <p:attrName>style.visibility</p:attrName>
                                        </p:attrNameLst>
                                      </p:cBhvr>
                                      <p:to>
                                        <p:strVal val="visible"/>
                                      </p:to>
                                    </p:set>
                                  </p:childTnLst>
                                  <p:subTnLst>
                                    <p:audio>
                                      <p:cMediaNode>
                                        <p:cTn display="0" masterRel="sameClick">
                                          <p:stCondLst>
                                            <p:cond evt="begin" delay="0">
                                              <p:tn val="516"/>
                                            </p:cond>
                                          </p:stCondLst>
                                          <p:endCondLst>
                                            <p:cond evt="onStopAudio" delay="0">
                                              <p:tgtEl>
                                                <p:sldTgt/>
                                              </p:tgtEl>
                                            </p:cond>
                                          </p:endCondLst>
                                        </p:cTn>
                                        <p:tgtEl>
                                          <p:sndTgt r:embed="rId2" name="coin.wav"/>
                                        </p:tgtEl>
                                      </p:cMediaNode>
                                    </p:audio>
                                  </p:subTnLst>
                                </p:cTn>
                              </p:par>
                            </p:childTnLst>
                          </p:cTn>
                        </p:par>
                        <p:par>
                          <p:cTn id="518" fill="hold">
                            <p:stCondLst>
                              <p:cond delay="168670"/>
                            </p:stCondLst>
                            <p:childTnLst>
                              <p:par>
                                <p:cTn id="519" presetID="1" presetClass="entr" presetSubtype="0" fill="hold" grpId="0" nodeType="afterEffect">
                                  <p:stCondLst>
                                    <p:cond delay="1000"/>
                                  </p:stCondLst>
                                  <p:childTnLst>
                                    <p:set>
                                      <p:cBhvr>
                                        <p:cTn id="520" dur="1" fill="hold">
                                          <p:stCondLst>
                                            <p:cond delay="9"/>
                                          </p:stCondLst>
                                        </p:cTn>
                                        <p:tgtEl>
                                          <p:spTgt spid="292"/>
                                        </p:tgtEl>
                                        <p:attrNameLst>
                                          <p:attrName>style.visibility</p:attrName>
                                        </p:attrNameLst>
                                      </p:cBhvr>
                                      <p:to>
                                        <p:strVal val="visible"/>
                                      </p:to>
                                    </p:set>
                                  </p:childTnLst>
                                  <p:subTnLst>
                                    <p:audio>
                                      <p:cMediaNode>
                                        <p:cTn display="0" masterRel="sameClick">
                                          <p:stCondLst>
                                            <p:cond evt="begin" delay="0">
                                              <p:tn val="519"/>
                                            </p:cond>
                                          </p:stCondLst>
                                          <p:endCondLst>
                                            <p:cond evt="onStopAudio" delay="0">
                                              <p:tgtEl>
                                                <p:sldTgt/>
                                              </p:tgtEl>
                                            </p:cond>
                                          </p:endCondLst>
                                        </p:cTn>
                                        <p:tgtEl>
                                          <p:sndTgt r:embed="rId2" name="coin.wav"/>
                                        </p:tgtEl>
                                      </p:cMediaNode>
                                    </p:audio>
                                  </p:subTnLst>
                                </p:cTn>
                              </p:par>
                            </p:childTnLst>
                          </p:cTn>
                        </p:par>
                        <p:par>
                          <p:cTn id="521" fill="hold">
                            <p:stCondLst>
                              <p:cond delay="169680"/>
                            </p:stCondLst>
                            <p:childTnLst>
                              <p:par>
                                <p:cTn id="522" presetID="1" presetClass="entr" presetSubtype="0" fill="hold" grpId="0" nodeType="afterEffect">
                                  <p:stCondLst>
                                    <p:cond delay="1000"/>
                                  </p:stCondLst>
                                  <p:childTnLst>
                                    <p:set>
                                      <p:cBhvr>
                                        <p:cTn id="523" dur="1" fill="hold">
                                          <p:stCondLst>
                                            <p:cond delay="9"/>
                                          </p:stCondLst>
                                        </p:cTn>
                                        <p:tgtEl>
                                          <p:spTgt spid="293"/>
                                        </p:tgtEl>
                                        <p:attrNameLst>
                                          <p:attrName>style.visibility</p:attrName>
                                        </p:attrNameLst>
                                      </p:cBhvr>
                                      <p:to>
                                        <p:strVal val="visible"/>
                                      </p:to>
                                    </p:set>
                                  </p:childTnLst>
                                  <p:subTnLst>
                                    <p:audio>
                                      <p:cMediaNode>
                                        <p:cTn display="0" masterRel="sameClick">
                                          <p:stCondLst>
                                            <p:cond evt="begin" delay="0">
                                              <p:tn val="522"/>
                                            </p:cond>
                                          </p:stCondLst>
                                          <p:endCondLst>
                                            <p:cond evt="onStopAudio" delay="0">
                                              <p:tgtEl>
                                                <p:sldTgt/>
                                              </p:tgtEl>
                                            </p:cond>
                                          </p:endCondLst>
                                        </p:cTn>
                                        <p:tgtEl>
                                          <p:sndTgt r:embed="rId2" name="coin.wav"/>
                                        </p:tgtEl>
                                      </p:cMediaNode>
                                    </p:audio>
                                  </p:subTnLst>
                                </p:cTn>
                              </p:par>
                            </p:childTnLst>
                          </p:cTn>
                        </p:par>
                        <p:par>
                          <p:cTn id="524" fill="hold">
                            <p:stCondLst>
                              <p:cond delay="170690"/>
                            </p:stCondLst>
                            <p:childTnLst>
                              <p:par>
                                <p:cTn id="525" presetID="1" presetClass="entr" presetSubtype="0" fill="hold" grpId="0" nodeType="afterEffect">
                                  <p:stCondLst>
                                    <p:cond delay="1000"/>
                                  </p:stCondLst>
                                  <p:childTnLst>
                                    <p:set>
                                      <p:cBhvr>
                                        <p:cTn id="526" dur="1" fill="hold">
                                          <p:stCondLst>
                                            <p:cond delay="9"/>
                                          </p:stCondLst>
                                        </p:cTn>
                                        <p:tgtEl>
                                          <p:spTgt spid="294"/>
                                        </p:tgtEl>
                                        <p:attrNameLst>
                                          <p:attrName>style.visibility</p:attrName>
                                        </p:attrNameLst>
                                      </p:cBhvr>
                                      <p:to>
                                        <p:strVal val="visible"/>
                                      </p:to>
                                    </p:set>
                                  </p:childTnLst>
                                  <p:subTnLst>
                                    <p:audio>
                                      <p:cMediaNode>
                                        <p:cTn display="0" masterRel="sameClick">
                                          <p:stCondLst>
                                            <p:cond evt="begin" delay="0">
                                              <p:tn val="525"/>
                                            </p:cond>
                                          </p:stCondLst>
                                          <p:endCondLst>
                                            <p:cond evt="onStopAudio" delay="0">
                                              <p:tgtEl>
                                                <p:sldTgt/>
                                              </p:tgtEl>
                                            </p:cond>
                                          </p:endCondLst>
                                        </p:cTn>
                                        <p:tgtEl>
                                          <p:sndTgt r:embed="rId2" name="coin.wav"/>
                                        </p:tgtEl>
                                      </p:cMediaNode>
                                    </p:audio>
                                  </p:subTnLst>
                                </p:cTn>
                              </p:par>
                            </p:childTnLst>
                          </p:cTn>
                        </p:par>
                        <p:par>
                          <p:cTn id="527" fill="hold">
                            <p:stCondLst>
                              <p:cond delay="171700"/>
                            </p:stCondLst>
                            <p:childTnLst>
                              <p:par>
                                <p:cTn id="528" presetID="1" presetClass="entr" presetSubtype="0" fill="hold" grpId="0" nodeType="afterEffect">
                                  <p:stCondLst>
                                    <p:cond delay="1000"/>
                                  </p:stCondLst>
                                  <p:childTnLst>
                                    <p:set>
                                      <p:cBhvr>
                                        <p:cTn id="529" dur="1" fill="hold">
                                          <p:stCondLst>
                                            <p:cond delay="9"/>
                                          </p:stCondLst>
                                        </p:cTn>
                                        <p:tgtEl>
                                          <p:spTgt spid="295"/>
                                        </p:tgtEl>
                                        <p:attrNameLst>
                                          <p:attrName>style.visibility</p:attrName>
                                        </p:attrNameLst>
                                      </p:cBhvr>
                                      <p:to>
                                        <p:strVal val="visible"/>
                                      </p:to>
                                    </p:set>
                                  </p:childTnLst>
                                  <p:subTnLst>
                                    <p:audio>
                                      <p:cMediaNode>
                                        <p:cTn display="0" masterRel="sameClick">
                                          <p:stCondLst>
                                            <p:cond evt="begin" delay="0">
                                              <p:tn val="528"/>
                                            </p:cond>
                                          </p:stCondLst>
                                          <p:endCondLst>
                                            <p:cond evt="onStopAudio" delay="0">
                                              <p:tgtEl>
                                                <p:sldTgt/>
                                              </p:tgtEl>
                                            </p:cond>
                                          </p:endCondLst>
                                        </p:cTn>
                                        <p:tgtEl>
                                          <p:sndTgt r:embed="rId2" name="coin.wav"/>
                                        </p:tgtEl>
                                      </p:cMediaNode>
                                    </p:audio>
                                  </p:subTnLst>
                                </p:cTn>
                              </p:par>
                            </p:childTnLst>
                          </p:cTn>
                        </p:par>
                        <p:par>
                          <p:cTn id="530" fill="hold">
                            <p:stCondLst>
                              <p:cond delay="172710"/>
                            </p:stCondLst>
                            <p:childTnLst>
                              <p:par>
                                <p:cTn id="531" presetID="1" presetClass="entr" presetSubtype="0" fill="hold" grpId="0" nodeType="afterEffect">
                                  <p:stCondLst>
                                    <p:cond delay="1000"/>
                                  </p:stCondLst>
                                  <p:childTnLst>
                                    <p:set>
                                      <p:cBhvr>
                                        <p:cTn id="532" dur="1" fill="hold">
                                          <p:stCondLst>
                                            <p:cond delay="9"/>
                                          </p:stCondLst>
                                        </p:cTn>
                                        <p:tgtEl>
                                          <p:spTgt spid="296"/>
                                        </p:tgtEl>
                                        <p:attrNameLst>
                                          <p:attrName>style.visibility</p:attrName>
                                        </p:attrNameLst>
                                      </p:cBhvr>
                                      <p:to>
                                        <p:strVal val="visible"/>
                                      </p:to>
                                    </p:set>
                                  </p:childTnLst>
                                  <p:subTnLst>
                                    <p:audio>
                                      <p:cMediaNode>
                                        <p:cTn display="0" masterRel="sameClick">
                                          <p:stCondLst>
                                            <p:cond evt="begin" delay="0">
                                              <p:tn val="531"/>
                                            </p:cond>
                                          </p:stCondLst>
                                          <p:endCondLst>
                                            <p:cond evt="onStopAudio" delay="0">
                                              <p:tgtEl>
                                                <p:sldTgt/>
                                              </p:tgtEl>
                                            </p:cond>
                                          </p:endCondLst>
                                        </p:cTn>
                                        <p:tgtEl>
                                          <p:sndTgt r:embed="rId2" name="coin.wav"/>
                                        </p:tgtEl>
                                      </p:cMediaNode>
                                    </p:audio>
                                  </p:subTnLst>
                                </p:cTn>
                              </p:par>
                            </p:childTnLst>
                          </p:cTn>
                        </p:par>
                        <p:par>
                          <p:cTn id="533" fill="hold">
                            <p:stCondLst>
                              <p:cond delay="173720"/>
                            </p:stCondLst>
                            <p:childTnLst>
                              <p:par>
                                <p:cTn id="534" presetID="1" presetClass="entr" presetSubtype="0" fill="hold" grpId="0" nodeType="afterEffect">
                                  <p:stCondLst>
                                    <p:cond delay="1000"/>
                                  </p:stCondLst>
                                  <p:childTnLst>
                                    <p:set>
                                      <p:cBhvr>
                                        <p:cTn id="535" dur="1" fill="hold">
                                          <p:stCondLst>
                                            <p:cond delay="9"/>
                                          </p:stCondLst>
                                        </p:cTn>
                                        <p:tgtEl>
                                          <p:spTgt spid="297"/>
                                        </p:tgtEl>
                                        <p:attrNameLst>
                                          <p:attrName>style.visibility</p:attrName>
                                        </p:attrNameLst>
                                      </p:cBhvr>
                                      <p:to>
                                        <p:strVal val="visible"/>
                                      </p:to>
                                    </p:set>
                                  </p:childTnLst>
                                  <p:subTnLst>
                                    <p:audio>
                                      <p:cMediaNode>
                                        <p:cTn display="0" masterRel="sameClick">
                                          <p:stCondLst>
                                            <p:cond evt="begin" delay="0">
                                              <p:tn val="534"/>
                                            </p:cond>
                                          </p:stCondLst>
                                          <p:endCondLst>
                                            <p:cond evt="onStopAudio" delay="0">
                                              <p:tgtEl>
                                                <p:sldTgt/>
                                              </p:tgtEl>
                                            </p:cond>
                                          </p:endCondLst>
                                        </p:cTn>
                                        <p:tgtEl>
                                          <p:sndTgt r:embed="rId2" name="coin.wav"/>
                                        </p:tgtEl>
                                      </p:cMediaNode>
                                    </p:audio>
                                  </p:subTnLst>
                                </p:cTn>
                              </p:par>
                            </p:childTnLst>
                          </p:cTn>
                        </p:par>
                        <p:par>
                          <p:cTn id="536" fill="hold">
                            <p:stCondLst>
                              <p:cond delay="174730"/>
                            </p:stCondLst>
                            <p:childTnLst>
                              <p:par>
                                <p:cTn id="537" presetID="1" presetClass="entr" presetSubtype="0" fill="hold" grpId="0" nodeType="afterEffect">
                                  <p:stCondLst>
                                    <p:cond delay="1000"/>
                                  </p:stCondLst>
                                  <p:childTnLst>
                                    <p:set>
                                      <p:cBhvr>
                                        <p:cTn id="538" dur="1" fill="hold">
                                          <p:stCondLst>
                                            <p:cond delay="9"/>
                                          </p:stCondLst>
                                        </p:cTn>
                                        <p:tgtEl>
                                          <p:spTgt spid="298"/>
                                        </p:tgtEl>
                                        <p:attrNameLst>
                                          <p:attrName>style.visibility</p:attrName>
                                        </p:attrNameLst>
                                      </p:cBhvr>
                                      <p:to>
                                        <p:strVal val="visible"/>
                                      </p:to>
                                    </p:set>
                                  </p:childTnLst>
                                  <p:subTnLst>
                                    <p:audio>
                                      <p:cMediaNode>
                                        <p:cTn display="0" masterRel="sameClick">
                                          <p:stCondLst>
                                            <p:cond evt="begin" delay="0">
                                              <p:tn val="537"/>
                                            </p:cond>
                                          </p:stCondLst>
                                          <p:endCondLst>
                                            <p:cond evt="onStopAudio" delay="0">
                                              <p:tgtEl>
                                                <p:sldTgt/>
                                              </p:tgtEl>
                                            </p:cond>
                                          </p:endCondLst>
                                        </p:cTn>
                                        <p:tgtEl>
                                          <p:sndTgt r:embed="rId2" name="coin.wav"/>
                                        </p:tgtEl>
                                      </p:cMediaNode>
                                    </p:audio>
                                  </p:subTnLst>
                                </p:cTn>
                              </p:par>
                            </p:childTnLst>
                          </p:cTn>
                        </p:par>
                        <p:par>
                          <p:cTn id="539" fill="hold">
                            <p:stCondLst>
                              <p:cond delay="175740"/>
                            </p:stCondLst>
                            <p:childTnLst>
                              <p:par>
                                <p:cTn id="540" presetID="1" presetClass="entr" presetSubtype="0" fill="hold" grpId="0" nodeType="afterEffect">
                                  <p:stCondLst>
                                    <p:cond delay="1000"/>
                                  </p:stCondLst>
                                  <p:childTnLst>
                                    <p:set>
                                      <p:cBhvr>
                                        <p:cTn id="541" dur="1" fill="hold">
                                          <p:stCondLst>
                                            <p:cond delay="9"/>
                                          </p:stCondLst>
                                        </p:cTn>
                                        <p:tgtEl>
                                          <p:spTgt spid="299"/>
                                        </p:tgtEl>
                                        <p:attrNameLst>
                                          <p:attrName>style.visibility</p:attrName>
                                        </p:attrNameLst>
                                      </p:cBhvr>
                                      <p:to>
                                        <p:strVal val="visible"/>
                                      </p:to>
                                    </p:set>
                                  </p:childTnLst>
                                  <p:subTnLst>
                                    <p:audio>
                                      <p:cMediaNode>
                                        <p:cTn display="0" masterRel="sameClick">
                                          <p:stCondLst>
                                            <p:cond evt="begin" delay="0">
                                              <p:tn val="540"/>
                                            </p:cond>
                                          </p:stCondLst>
                                          <p:endCondLst>
                                            <p:cond evt="onStopAudio" delay="0">
                                              <p:tgtEl>
                                                <p:sldTgt/>
                                              </p:tgtEl>
                                            </p:cond>
                                          </p:endCondLst>
                                        </p:cTn>
                                        <p:tgtEl>
                                          <p:sndTgt r:embed="rId2" name="coin.wav"/>
                                        </p:tgtEl>
                                      </p:cMediaNode>
                                    </p:audio>
                                  </p:subTnLst>
                                </p:cTn>
                              </p:par>
                            </p:childTnLst>
                          </p:cTn>
                        </p:par>
                        <p:par>
                          <p:cTn id="542" fill="hold">
                            <p:stCondLst>
                              <p:cond delay="176750"/>
                            </p:stCondLst>
                            <p:childTnLst>
                              <p:par>
                                <p:cTn id="543" presetID="1" presetClass="entr" presetSubtype="0" fill="hold" grpId="0" nodeType="afterEffect">
                                  <p:stCondLst>
                                    <p:cond delay="1000"/>
                                  </p:stCondLst>
                                  <p:childTnLst>
                                    <p:set>
                                      <p:cBhvr>
                                        <p:cTn id="544" dur="1" fill="hold">
                                          <p:stCondLst>
                                            <p:cond delay="9"/>
                                          </p:stCondLst>
                                        </p:cTn>
                                        <p:tgtEl>
                                          <p:spTgt spid="300"/>
                                        </p:tgtEl>
                                        <p:attrNameLst>
                                          <p:attrName>style.visibility</p:attrName>
                                        </p:attrNameLst>
                                      </p:cBhvr>
                                      <p:to>
                                        <p:strVal val="visible"/>
                                      </p:to>
                                    </p:set>
                                  </p:childTnLst>
                                  <p:subTnLst>
                                    <p:audio>
                                      <p:cMediaNode>
                                        <p:cTn display="0" masterRel="sameClick">
                                          <p:stCondLst>
                                            <p:cond evt="begin" delay="0">
                                              <p:tn val="543"/>
                                            </p:cond>
                                          </p:stCondLst>
                                          <p:endCondLst>
                                            <p:cond evt="onStopAudio" delay="0">
                                              <p:tgtEl>
                                                <p:sldTgt/>
                                              </p:tgtEl>
                                            </p:cond>
                                          </p:endCondLst>
                                        </p:cTn>
                                        <p:tgtEl>
                                          <p:sndTgt r:embed="rId2" name="coin.wav"/>
                                        </p:tgtEl>
                                      </p:cMediaNode>
                                    </p:audio>
                                  </p:subTnLst>
                                </p:cTn>
                              </p:par>
                            </p:childTnLst>
                          </p:cTn>
                        </p:par>
                        <p:par>
                          <p:cTn id="545" fill="hold">
                            <p:stCondLst>
                              <p:cond delay="177760"/>
                            </p:stCondLst>
                            <p:childTnLst>
                              <p:par>
                                <p:cTn id="546" presetID="1" presetClass="entr" presetSubtype="0" fill="hold" grpId="0" nodeType="afterEffect">
                                  <p:stCondLst>
                                    <p:cond delay="1000"/>
                                  </p:stCondLst>
                                  <p:childTnLst>
                                    <p:set>
                                      <p:cBhvr>
                                        <p:cTn id="547" dur="1" fill="hold">
                                          <p:stCondLst>
                                            <p:cond delay="9"/>
                                          </p:stCondLst>
                                        </p:cTn>
                                        <p:tgtEl>
                                          <p:spTgt spid="301"/>
                                        </p:tgtEl>
                                        <p:attrNameLst>
                                          <p:attrName>style.visibility</p:attrName>
                                        </p:attrNameLst>
                                      </p:cBhvr>
                                      <p:to>
                                        <p:strVal val="visible"/>
                                      </p:to>
                                    </p:set>
                                  </p:childTnLst>
                                  <p:subTnLst>
                                    <p:audio>
                                      <p:cMediaNode>
                                        <p:cTn display="0" masterRel="sameClick">
                                          <p:stCondLst>
                                            <p:cond evt="begin" delay="0">
                                              <p:tn val="54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
                  </p:tgtEl>
                </p:cond>
              </p:nextCondLst>
            </p:seq>
          </p:childTnLst>
        </p:cTn>
      </p:par>
    </p:tnLst>
    <p:bldLst>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213" grpId="0" animBg="1"/>
      <p:bldP spid="30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1852</TotalTime>
  <Words>3662</Words>
  <PresentationFormat>Widescreen</PresentationFormat>
  <Paragraphs>319</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.VnTime</vt:lpstr>
      <vt:lpstr>Arial</vt:lpstr>
      <vt:lpstr>Arial </vt:lpstr>
      <vt:lpstr>Avenir Next</vt:lpstr>
      <vt:lpstr>Calibri</vt:lpstr>
      <vt:lpstr>Times New Roman</vt:lpstr>
      <vt:lpstr>Office Theme</vt:lpstr>
      <vt:lpstr>PowerPoint Presentation</vt:lpstr>
      <vt:lpstr>PowerPoint Presentation</vt:lpstr>
      <vt:lpstr> TIẾT 3. BÀI 2: TÔN TRỌNG SỰ ĐA DẠNG CỦA CÁC DÂN TỘC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2022-07-26T09:59:26Z</dcterms:created>
  <dcterms:modified xsi:type="dcterms:W3CDTF">2023-07-27T15:41:44Z</dcterms:modified>
</cp:coreProperties>
</file>