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9FFE48AB-BBDC-4FAC-B7FB-F92975A6F590}">
          <p14:sldIdLst>
            <p14:sldId id="262"/>
            <p14:sldId id="256"/>
            <p14:sldId id="257"/>
            <p14:sldId id="258"/>
            <p14:sldId id="259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2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85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23-Sep-17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6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23-Sep-17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4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23-Sep-17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4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23-Sep-17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51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23-Sep-17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60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23-Sep-17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4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23-Sep-17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5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23-Sep-17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62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23-Sep-17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3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23-Sep-17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1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23-Sep-17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4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57BAF-6B5A-4664-8EC8-2B4CD7EBC355}" type="datetimeFigureOut">
              <a:rPr lang="en-US" smtClean="0"/>
              <a:t>23-Sep-17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00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50:50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letter 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letter 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letter 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letter E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92081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1</a:t>
            </a:r>
            <a:r>
              <a:rPr lang="en-US" dirty="0" smtClean="0"/>
              <a:t>: </a:t>
            </a:r>
            <a:r>
              <a:rPr lang="en-US" dirty="0" smtClean="0"/>
              <a:t>what is the difference between here and there?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/>
        </p:nvSpPr>
        <p:spPr>
          <a:xfrm>
            <a:off x="988520" y="2212571"/>
            <a:ext cx="3383280" cy="100584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leter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58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50:50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oscar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Cookie monster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maria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elmo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10:Who lives in a trash can on ‘sesame street’ ?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966353" y="2258291"/>
            <a:ext cx="338328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oscar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50:50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telly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Big bird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kermit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snuffy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11:On ‘ sesame </a:t>
            </a:r>
            <a:r>
              <a:rPr lang="en-US" dirty="0" err="1" smtClean="0"/>
              <a:t>stree</a:t>
            </a:r>
            <a:r>
              <a:rPr lang="en-US" dirty="0" smtClean="0"/>
              <a:t>’ what character is big and yellow?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313910" y="3865418"/>
            <a:ext cx="338328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Big bird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50:50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 and white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Pink and green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Yellow and black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Green and blue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12:what color is stop sign?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931717" y="2258291"/>
            <a:ext cx="338328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Red and white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50:50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Black and white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Yellow and red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Pink and green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 and blue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13: what colors would you use to make the </a:t>
            </a:r>
            <a:r>
              <a:rPr lang="en-US" dirty="0" err="1" smtClean="0"/>
              <a:t>coor</a:t>
            </a:r>
            <a:r>
              <a:rPr lang="en-US" dirty="0" smtClean="0"/>
              <a:t> purple?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343004" y="2258291"/>
            <a:ext cx="338328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 and blue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5" grpId="0" animBg="1"/>
      <p:bldP spid="18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50:50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9302" y="22652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canada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australia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North </a:t>
            </a:r>
            <a:r>
              <a:rPr lang="en-US" dirty="0" err="1" smtClean="0"/>
              <a:t>america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West </a:t>
            </a:r>
            <a:r>
              <a:rPr lang="en-US" dirty="0" err="1" smtClean="0"/>
              <a:t>africa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14: </a:t>
            </a:r>
            <a:r>
              <a:rPr lang="en-US" dirty="0" smtClean="0"/>
              <a:t>T</a:t>
            </a:r>
            <a:r>
              <a:rPr lang="en-US" sz="2000" dirty="0" smtClean="0"/>
              <a:t>he great Victoria Desert is located in …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388724" y="3865418"/>
            <a:ext cx="3291840" cy="96289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australia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04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50:50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africa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australia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europe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asia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15</a:t>
            </a:r>
            <a:r>
              <a:rPr lang="en-US" dirty="0" smtClean="0"/>
              <a:t>: </a:t>
            </a:r>
            <a:r>
              <a:rPr lang="en-US" dirty="0" smtClean="0"/>
              <a:t>the landmass of which of the following continents is the least ? 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5388724" y="3865418"/>
            <a:ext cx="3383280" cy="914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australia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84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50:50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 school bus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a truck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boat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plane 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2:What do many children ride on to go to schoo</a:t>
            </a:r>
            <a:r>
              <a:rPr lang="en-US" dirty="0" smtClean="0"/>
              <a:t>l?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002375" y="2216727"/>
            <a:ext cx="3474720" cy="10058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SCHOOL  BUS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78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50:50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gray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white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3: What color does the sky appear to be when it rains?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002375" y="2212571"/>
            <a:ext cx="3291840" cy="10058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gray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79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50:50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Chicken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cow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horse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dog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4: what  farm animal gives us milk to drink ?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300055" y="3872345"/>
            <a:ext cx="338328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cow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63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5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50:50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cat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kangar</a:t>
            </a:r>
            <a:r>
              <a:rPr lang="en-US" dirty="0" smtClean="0"/>
              <a:t>oo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seal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 mule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29389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5: what animal purrs and is know for chasing mice ?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981592" y="2258291"/>
            <a:ext cx="3347257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cat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80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50:50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yellow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6: what color are leaves on tree and grass ?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361015" y="3865418"/>
            <a:ext cx="347472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green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13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50:50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recess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funny time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Relaxing time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Outside play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7: in </a:t>
            </a:r>
            <a:r>
              <a:rPr lang="en-US" dirty="0" err="1" smtClean="0"/>
              <a:t>america</a:t>
            </a:r>
            <a:r>
              <a:rPr lang="en-US" dirty="0" smtClean="0"/>
              <a:t>, what do </a:t>
            </a:r>
            <a:r>
              <a:rPr lang="en-US" dirty="0" err="1" smtClean="0"/>
              <a:t>peple</a:t>
            </a:r>
            <a:r>
              <a:rPr lang="en-US" dirty="0" smtClean="0"/>
              <a:t> call it when children g out to play during a break at school ?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988520" y="2258291"/>
            <a:ext cx="347472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Relaxing time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6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7" grpId="0" animBg="1"/>
      <p:bldP spid="18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50:50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His own house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the vice president’s house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white house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His parent’s house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8: where does the president of the united states live, while in office? 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945572" y="3886200"/>
            <a:ext cx="347472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white house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5" grpId="0" animBg="1"/>
      <p:bldP spid="17" grpId="0" animBg="1"/>
      <p:bldP spid="17" grpId="1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50:50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 o’clock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 o’ clock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 o’ clock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 o’clock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9:On a clock, if the big hand is on 12 and the little hand is on 3 what time would it be ?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015538" y="3886200"/>
            <a:ext cx="3285604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o’clock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7" grpId="0" animBg="1"/>
      <p:bldP spid="18" grpId="0" animBg="1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438</Words>
  <PresentationFormat>On-screen Show (4:3)</PresentationFormat>
  <Paragraphs>180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2017-09-19T17:06:59Z</dcterms:created>
  <dcterms:modified xsi:type="dcterms:W3CDTF">2017-09-23T13:36:39Z</dcterms:modified>
</cp:coreProperties>
</file>