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62" r:id="rId4"/>
    <p:sldId id="263" r:id="rId5"/>
    <p:sldId id="282" r:id="rId6"/>
    <p:sldId id="283" r:id="rId7"/>
    <p:sldId id="302" r:id="rId8"/>
    <p:sldId id="289" r:id="rId9"/>
    <p:sldId id="291" r:id="rId10"/>
    <p:sldId id="266" r:id="rId11"/>
    <p:sldId id="293" r:id="rId12"/>
    <p:sldId id="295" r:id="rId13"/>
    <p:sldId id="281" r:id="rId14"/>
    <p:sldId id="280" r:id="rId15"/>
    <p:sldId id="297" r:id="rId16"/>
    <p:sldId id="298" r:id="rId17"/>
    <p:sldId id="299" r:id="rId18"/>
    <p:sldId id="300" r:id="rId19"/>
    <p:sldId id="275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671" autoAdjust="0"/>
  </p:normalViewPr>
  <p:slideViewPr>
    <p:cSldViewPr>
      <p:cViewPr>
        <p:scale>
          <a:sx n="62" d="100"/>
          <a:sy n="62" d="100"/>
        </p:scale>
        <p:origin x="-1590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C322-B689-4D54-91A0-11C75F5F45E6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028F-45BD-48ED-B44B-E86A89F7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media" Target="../media/media4.mp3"/><Relationship Id="rId21" Type="http://schemas.openxmlformats.org/officeDocument/2006/relationships/image" Target="../media/image16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19.png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8.png"/><Relationship Id="rId10" Type="http://schemas.openxmlformats.org/officeDocument/2006/relationships/audio" Target="../media/media7.mp3"/><Relationship Id="rId19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con học sinh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76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2334"/>
            <a:ext cx="3429000" cy="584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LuyÖn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40563"/>
            <a:ext cx="8305800" cy="5232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 nµo cã vÇn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vÇn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strator\Downloads\d4beac3a-b6f3-4f86-9df3-6f20fbe80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41" y="1374345"/>
            <a:ext cx="1828800" cy="26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ownloads\a4766ac9-0c0d-4222-ad7c-8df84e388cb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675903"/>
            <a:ext cx="1869455" cy="233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ownloads\a932ca7d-6a64-4da1-adce-7ce72edd6e7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31" y="4012702"/>
            <a:ext cx="162991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ownloads\e3185488-7fd9-4485-ba55-0cb26e5ec35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86" y="1487168"/>
            <a:ext cx="1606422" cy="2412709"/>
          </a:xfrm>
          <a:prstGeom prst="rect">
            <a:avLst/>
          </a:prstGeom>
          <a:solidFill>
            <a:schemeClr val="accent2"/>
          </a:solidFill>
          <a:extLst/>
        </p:spPr>
      </p:pic>
      <p:pic>
        <p:nvPicPr>
          <p:cNvPr id="4100" name="Picture 4" descr="C:\Users\Administrator\Downloads\e5447ee3-3583-4e95-8338-6fe95a3d48f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40" y="4178051"/>
            <a:ext cx="164864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ownloads\e731ca4b-af49-48d7-b292-56ab41aaf15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6" y="4114800"/>
            <a:ext cx="1682622" cy="22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752600" y="3810000"/>
            <a:ext cx="304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55741" y="6405923"/>
            <a:ext cx="304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3200" y="3962400"/>
            <a:ext cx="304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1200" y="63246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08141" y="3899877"/>
            <a:ext cx="482884" cy="190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09762" y="6527302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2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qua l¨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95786" y="4933950"/>
            <a:ext cx="609600" cy="529167"/>
          </a:xfrm>
          <a:prstGeom prst="rect">
            <a:avLst/>
          </a:prstGeom>
        </p:spPr>
      </p:pic>
      <p:pic>
        <p:nvPicPr>
          <p:cNvPr id="3074" name="Picture 2" descr="C:\Users\Administrator\Downloads\a4766ac9-0c0d-4222-ad7c-8df84e388cb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45" y="145144"/>
            <a:ext cx="1869455" cy="27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ownloads\a932ca7d-6a64-4da1-adce-7ce72edd6e7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66" y="3110193"/>
            <a:ext cx="2364241" cy="36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d4beac3a-b6f3-4f86-9df3-6f20fbe80e1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8" y="-1"/>
            <a:ext cx="2287703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ownloads\e3185488-7fd9-4485-ba55-0cb26e5ec35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3" y="1"/>
            <a:ext cx="1913442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istrator\Downloads\e731ca4b-af49-48d7-b292-56ab41aaf15d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0" y="3327400"/>
            <a:ext cx="184426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ownloads\e5447ee3-3583-4e95-8338-6fe95a3d48fc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45" y="3086704"/>
            <a:ext cx="2022941" cy="30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e1f838d7-b2cc-4104-bd5a-a31cc60173c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55244" y="722084"/>
            <a:ext cx="609600" cy="812800"/>
          </a:xfrm>
          <a:prstGeom prst="rect">
            <a:avLst/>
          </a:prstGeom>
        </p:spPr>
      </p:pic>
      <p:pic>
        <p:nvPicPr>
          <p:cNvPr id="22" name="dd3eb784-5681-476a-9ba4-63885cff2dd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94871" y="889000"/>
            <a:ext cx="609600" cy="812800"/>
          </a:xfrm>
          <a:prstGeom prst="rect">
            <a:avLst/>
          </a:prstGeom>
        </p:spPr>
      </p:pic>
      <p:pic>
        <p:nvPicPr>
          <p:cNvPr id="23" name="ce38f2be-296f-4d0d-8ad4-13492c04361c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2491" y="4445000"/>
            <a:ext cx="609600" cy="812800"/>
          </a:xfrm>
          <a:prstGeom prst="rect">
            <a:avLst/>
          </a:prstGeom>
        </p:spPr>
      </p:pic>
      <p:pic>
        <p:nvPicPr>
          <p:cNvPr id="24" name="5be11833-a0e5-47df-85c8-915f1619be1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50201" y="4527549"/>
            <a:ext cx="609600" cy="812800"/>
          </a:xfrm>
          <a:prstGeom prst="rect">
            <a:avLst/>
          </a:prstGeom>
        </p:spPr>
      </p:pic>
      <p:pic>
        <p:nvPicPr>
          <p:cNvPr id="27" name="220b2702-e9cb-41c3-b138-03b185a60e99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94871" y="4095748"/>
            <a:ext cx="609600" cy="812800"/>
          </a:xfrm>
          <a:prstGeom prst="rect">
            <a:avLst/>
          </a:prstGeom>
        </p:spPr>
      </p:pic>
      <p:pic>
        <p:nvPicPr>
          <p:cNvPr id="28" name="21fb8ebb-d44c-4b72-a09e-4fe9b563c712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04628" y="8890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4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" y="761999"/>
            <a:ext cx="9067799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2334"/>
            <a:ext cx="3429000" cy="584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87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304800"/>
            <a:ext cx="894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400" y="5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88" y="661889"/>
            <a:ext cx="8888412" cy="5232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Nµng</a:t>
            </a:r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tiªn</a:t>
            </a:r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 c¸ (1)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 </a:t>
            </a:r>
            <a:r>
              <a:rPr lang="en-US" sz="3000" dirty="0" err="1" smtClean="0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tiªn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c¸ lµ con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vua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biÓn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Nöa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th©n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trªn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cña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.VnAvant" pitchFamily="34" charset="0"/>
                <a:cs typeface="Times New Roman" pitchFamily="18" charset="0"/>
              </a:rPr>
              <a:t>nh</a:t>
            </a:r>
            <a:r>
              <a:rPr lang="en-US" sz="3000" dirty="0" err="1">
                <a:latin typeface="HP-222" pitchFamily="34" charset="0"/>
                <a:cs typeface="Times New Roman" pitchFamily="18" charset="0"/>
              </a:rPr>
              <a:t>ư</a:t>
            </a:r>
            <a:r>
              <a:rPr lang="en-US" sz="3000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mét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c«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bÐ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Nöa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th©n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kia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lµ c¸.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Nhê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thÕ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.VnAvant" pitchFamily="34" charset="0"/>
                <a:cs typeface="Times New Roman" pitchFamily="18" charset="0"/>
              </a:rPr>
              <a:t>l­ưít</a:t>
            </a:r>
            <a:r>
              <a:rPr lang="en-US" sz="3000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trªn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biÓn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rÊt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nhÑ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nhµng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.VnAvant" pitchFamily="34" charset="0"/>
                <a:cs typeface="Times New Roman" pitchFamily="18" charset="0"/>
              </a:rPr>
              <a:t>	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tiªn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c¸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cã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tÊt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c¶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c¸c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thø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muèn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chØ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.VnAvant" pitchFamily="34" charset="0"/>
                <a:cs typeface="Times New Roman" pitchFamily="18" charset="0"/>
              </a:rPr>
              <a:t>ch­ưa</a:t>
            </a:r>
            <a:r>
              <a:rPr lang="en-US" sz="3000" dirty="0" smtClean="0">
                <a:latin typeface=".VnAvant" pitchFamily="34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biÕt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Êt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liÒn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Đ</a:t>
            </a:r>
            <a:r>
              <a:rPr lang="en-US" sz="3000" dirty="0" err="1" smtClean="0">
                <a:latin typeface=".VnAvant" pitchFamily="34" charset="0"/>
                <a:cs typeface="Times New Roman" pitchFamily="18" charset="0"/>
              </a:rPr>
              <a:t>ªm</a:t>
            </a:r>
            <a:r>
              <a:rPr lang="en-US" sz="3000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®ªm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ng©n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nga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h¸t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D©n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biÓn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nghe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nµng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h¸t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quªn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 c¶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mÖt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, c¶ </a:t>
            </a:r>
            <a:r>
              <a:rPr lang="en-US" sz="3000" dirty="0" err="1">
                <a:latin typeface=".VnAvant" pitchFamily="34" charset="0"/>
                <a:cs typeface="Times New Roman" pitchFamily="18" charset="0"/>
              </a:rPr>
              <a:t>buån</a:t>
            </a:r>
            <a:r>
              <a:rPr lang="en-US" sz="3000" dirty="0">
                <a:latin typeface=".VnAvant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70621" y="1219200"/>
            <a:ext cx="2590800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1200" y="1888067"/>
            <a:ext cx="1676400" cy="0"/>
          </a:xfrm>
          <a:prstGeom prst="lin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78575" y="1626457"/>
            <a:ext cx="2536825" cy="146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26618" y="2504420"/>
            <a:ext cx="233600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10337" y="2504420"/>
            <a:ext cx="2036763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55481" y="3190220"/>
            <a:ext cx="13335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10163" y="3801205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76400" y="4491642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474663" y="1103237"/>
            <a:ext cx="2635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6246812" y="10944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5110163" y="1605793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465138" y="19812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14400" y="26670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1483519" y="3277985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es-E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6775291" y="3247505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4003675" y="3953605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9441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37" grpId="0"/>
      <p:bldP spid="38" grpId="0"/>
      <p:bldP spid="22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77200" cy="5643213"/>
          </a:xfrm>
        </p:spPr>
      </p:pic>
    </p:spTree>
    <p:extLst>
      <p:ext uri="{BB962C8B-B14F-4D97-AF65-F5344CB8AC3E}">
        <p14:creationId xmlns:p14="http://schemas.microsoft.com/office/powerpoint/2010/main" val="8178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?. GhÐp ®óng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1447800"/>
            <a:ext cx="3429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3200" b="1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Nµng tiªn c¸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895600"/>
            <a:ext cx="3429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b) D©n ®I biÓn</a:t>
            </a:r>
            <a:endParaRPr lang="en-US" sz="3200" b="1">
              <a:solidFill>
                <a:schemeClr val="bg1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1447800"/>
            <a:ext cx="4876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arenR"/>
            </a:pPr>
            <a:r>
              <a:rPr lang="en-US" sz="3200" b="1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Nghe h¸t quªn c¶ mÖt, c¶ buån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3400" y="2895600"/>
            <a:ext cx="4800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bg1"/>
                </a:solidFill>
              </a:rPr>
              <a:t>2) </a:t>
            </a:r>
            <a:r>
              <a:rPr lang="en-US" sz="3200" b="1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Ng©n nga h¸t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2286000"/>
            <a:ext cx="1447800" cy="76200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55167" y="2057400"/>
            <a:ext cx="1295400" cy="99060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2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153400" cy="2364486"/>
          </a:xfrm>
        </p:spPr>
      </p:pic>
    </p:spTree>
    <p:extLst>
      <p:ext uri="{BB962C8B-B14F-4D97-AF65-F5344CB8AC3E}">
        <p14:creationId xmlns:p14="http://schemas.microsoft.com/office/powerpoint/2010/main" val="7867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762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 descr="C:\Users\ADMINI~1\AppData\Local\Temp\Rar$DIa0.623\e319750f-3a3b-4d82-864c-27bde93a0c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4252"/>
            <a:ext cx="7772400" cy="47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1905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Tập viết: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I~1\AppData\Local\Temp\Rar$DIa0.431\6c35752f-4f9a-44bd-a775-9f54cd5022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858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15092" y="2573111"/>
            <a:ext cx="3999708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3510408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8000"/>
                </a:solidFill>
                <a:latin typeface=".VnAvant" pitchFamily="34" charset="0"/>
              </a:rPr>
              <a:t>ang</a:t>
            </a:r>
            <a:endParaRPr lang="en-US" sz="66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 ngày   tháng  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52400" y="1509831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77: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4946" y="1291213"/>
            <a:ext cx="6564894" cy="11837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-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ac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54537" y="2743200"/>
            <a:ext cx="42084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38800" y="3624882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8000"/>
                </a:solidFill>
                <a:latin typeface=".VnAvant" pitchFamily="34" charset="0"/>
              </a:rPr>
              <a:t>ac</a:t>
            </a:r>
            <a:endParaRPr lang="en-US" sz="6600" dirty="0">
              <a:solidFill>
                <a:srgbClr val="008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45358" y="4343401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</a:rPr>
              <a:t>v</a:t>
            </a:r>
            <a:r>
              <a:rPr lang="en-US" sz="6000" smtClean="0">
                <a:solidFill>
                  <a:srgbClr val="FF0000"/>
                </a:solidFill>
                <a:latin typeface=".VnAvant" pitchFamily="34" charset="0"/>
              </a:rPr>
              <a:t>¹c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34471" y="4038600"/>
            <a:ext cx="3722688" cy="2410779"/>
            <a:chOff x="3810000" y="1180810"/>
            <a:chExt cx="2209800" cy="179099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000"/>
                  </a:solidFill>
                  <a:latin typeface=".VnAvant" pitchFamily="34" charset="0"/>
                </a:rPr>
                <a:t>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92284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/>
                  </a:solidFill>
                  <a:latin typeface=".VnAvant" pitchFamily="34" charset="0"/>
                </a:rPr>
                <a:t>c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18081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rgbClr val="FF0000"/>
                  </a:solidFill>
                  <a:latin typeface=".VnAvant" pitchFamily="34" charset="0"/>
                </a:rPr>
                <a:t>ac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407" y="4073875"/>
            <a:ext cx="7995444" cy="237913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v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ờ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-  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¸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c- 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v¸c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nÆng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- v¹c /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v¹c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40" y="857251"/>
            <a:ext cx="2952750" cy="295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445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f12fb4-e901-41ba-a36b-ebfb4801b7d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1"/>
            <a:ext cx="6034088" cy="45254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2455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2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45358" y="4343401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smtClean="0">
                <a:latin typeface=".VnAvant" pitchFamily="34" charset="0"/>
              </a:rPr>
              <a:t>th</a:t>
            </a:r>
            <a:r>
              <a:rPr lang="en-US" sz="6000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62200" y="4153667"/>
            <a:ext cx="3722688" cy="2410778"/>
            <a:chOff x="3810000" y="1180810"/>
            <a:chExt cx="2209800" cy="1790989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5999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000"/>
                  </a:solidFill>
                  <a:latin typeface=".VnAvant" pitchFamily="34" charset="0"/>
                </a:rPr>
                <a:t>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92284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chemeClr val="tx2"/>
                  </a:solidFill>
                  <a:latin typeface=".VnAvant" pitchFamily="34" charset="0"/>
                </a:rPr>
                <a:t>ng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18081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rgbClr val="FF0000"/>
                  </a:solidFill>
                  <a:latin typeface=".VnAvant" pitchFamily="34" charset="0"/>
                </a:rPr>
                <a:t>ang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4153667"/>
            <a:ext cx="7995444" cy="237913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thê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ang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-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thang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/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14" y="809857"/>
            <a:ext cx="2304995" cy="32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96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f4f384-a90c-4250-bf57-7a533e4c98c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1"/>
            <a:ext cx="6034088" cy="45254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92199"/>
            <a:ext cx="82296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2334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76" y="1397001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latin typeface=".VnAvant" pitchFamily="34" charset="0"/>
              </a:rPr>
              <a:t>So </a:t>
            </a:r>
            <a:r>
              <a:rPr lang="en-US" sz="4000" dirty="0" err="1" smtClean="0">
                <a:latin typeface=".VnAvant" pitchFamily="34" charset="0"/>
              </a:rPr>
              <a:t>s¸nh</a:t>
            </a:r>
            <a:r>
              <a:rPr lang="en-US" sz="4000" dirty="0" smtClean="0">
                <a:latin typeface=".VnAvant" pitchFamily="34" charset="0"/>
              </a:rPr>
              <a:t>: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gièng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ac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  <a:p>
            <a:pPr algn="ctr"/>
            <a:r>
              <a:rPr lang="en-US" sz="4000" dirty="0" smtClean="0">
                <a:latin typeface=".VnAvant" pitchFamily="34" charset="0"/>
              </a:rPr>
              <a:t>             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222</Words>
  <Application>Microsoft Office PowerPoint</Application>
  <PresentationFormat>On-screen Show (4:3)</PresentationFormat>
  <Paragraphs>56</Paragraphs>
  <Slides>21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Lµm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?. GhÐp ®óng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Admin</cp:lastModifiedBy>
  <cp:revision>81</cp:revision>
  <dcterms:created xsi:type="dcterms:W3CDTF">2020-08-07T06:00:59Z</dcterms:created>
  <dcterms:modified xsi:type="dcterms:W3CDTF">2020-08-16T14:59:18Z</dcterms:modified>
</cp:coreProperties>
</file>