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2" r:id="rId4"/>
  </p:sldMasterIdLst>
  <p:notesMasterIdLst>
    <p:notesMasterId r:id="rId15"/>
  </p:notesMasterIdLst>
  <p:sldIdLst>
    <p:sldId id="256" r:id="rId5"/>
    <p:sldId id="257" r:id="rId6"/>
    <p:sldId id="292" r:id="rId7"/>
    <p:sldId id="710" r:id="rId8"/>
    <p:sldId id="287" r:id="rId9"/>
    <p:sldId id="711" r:id="rId10"/>
    <p:sldId id="709" r:id="rId11"/>
    <p:sldId id="693" r:id="rId12"/>
    <p:sldId id="276" r:id="rId13"/>
    <p:sldId id="268" r:id="rId14"/>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D6D"/>
    <a:srgbClr val="3D3DD8"/>
    <a:srgbClr val="1BB29C"/>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p:cViewPr varScale="1">
        <p:scale>
          <a:sx n="51" d="100"/>
          <a:sy n="51" d="100"/>
        </p:scale>
        <p:origin x="558" y="60"/>
      </p:cViewPr>
      <p:guideLst>
        <p:guide orient="horz" pos="2832"/>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8/19/2022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19917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7825" y="685800"/>
            <a:ext cx="610235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372484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77838" y="1279525"/>
            <a:ext cx="614680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2425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92559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997058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2"/>
            <a:ext cx="14038600"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4078497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9019" y="2434167"/>
            <a:ext cx="6917571"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40048" y="2434167"/>
            <a:ext cx="6917571"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559420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a:t>Click to edit Master title style</a:t>
            </a:r>
          </a:p>
        </p:txBody>
      </p:sp>
      <p:sp>
        <p:nvSpPr>
          <p:cNvPr id="3" name="Text Placeholder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21140" y="3340100"/>
            <a:ext cx="688578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40048" y="3340100"/>
            <a:ext cx="6919691"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175027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609186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444310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51276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634375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656399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69" y="486834"/>
            <a:ext cx="350965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9019" y="486834"/>
            <a:ext cx="10325492"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251975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2608" y="0"/>
            <a:ext cx="16328918" cy="9141619"/>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594422" y="2494842"/>
            <a:ext cx="9099096" cy="2020711"/>
          </a:xfrm>
        </p:spPr>
        <p:txBody>
          <a:bodyPr anchor="b">
            <a:noAutofit/>
          </a:bodyPr>
          <a:lstStyle>
            <a:lvl1pPr algn="ctr">
              <a:defRPr sz="7200">
                <a:effectLst/>
              </a:defRPr>
            </a:lvl1pPr>
          </a:lstStyle>
          <a:p>
            <a:r>
              <a:rPr lang="en-US"/>
              <a:t>Click to edit Master title style</a:t>
            </a:r>
            <a:endParaRPr lang="en-US" dirty="0"/>
          </a:p>
        </p:txBody>
      </p:sp>
      <p:sp>
        <p:nvSpPr>
          <p:cNvPr id="3" name="Subtitle 2"/>
          <p:cNvSpPr>
            <a:spLocks noGrp="1"/>
          </p:cNvSpPr>
          <p:nvPr>
            <p:ph type="subTitle" idx="1"/>
          </p:nvPr>
        </p:nvSpPr>
        <p:spPr>
          <a:xfrm>
            <a:off x="3594422" y="4876796"/>
            <a:ext cx="9099096" cy="1761069"/>
          </a:xfrm>
        </p:spPr>
        <p:txBody>
          <a:bodyPr anchor="t">
            <a:normAutofit/>
          </a:bodyPr>
          <a:lstStyle>
            <a:lvl1pPr marL="0" indent="0" algn="ctr">
              <a:buNone/>
              <a:defRPr sz="28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0657824" y="6716884"/>
            <a:ext cx="1198142" cy="372533"/>
          </a:xfrm>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5" name="Footer Placeholder 4"/>
          <p:cNvSpPr>
            <a:spLocks noGrp="1"/>
          </p:cNvSpPr>
          <p:nvPr>
            <p:ph type="ftr" sz="quarter" idx="11"/>
          </p:nvPr>
        </p:nvSpPr>
        <p:spPr>
          <a:xfrm>
            <a:off x="3594421" y="6716884"/>
            <a:ext cx="6961674" cy="372533"/>
          </a:xfrm>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11957696" y="6716884"/>
            <a:ext cx="735822" cy="372533"/>
          </a:xfrm>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5" name="Straight Connector 14"/>
          <p:cNvCxnSpPr/>
          <p:nvPr/>
        </p:nvCxnSpPr>
        <p:spPr>
          <a:xfrm>
            <a:off x="3594423" y="4696175"/>
            <a:ext cx="90990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308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184297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90170" y="2336808"/>
            <a:ext cx="10892061" cy="2430019"/>
          </a:xfrm>
        </p:spPr>
        <p:txBody>
          <a:bodyPr anchor="b">
            <a:normAutofit/>
          </a:bodyPr>
          <a:lstStyle>
            <a:lvl1pPr algn="ctr">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2690167" y="5128069"/>
            <a:ext cx="10892064" cy="1272729"/>
          </a:xfrm>
        </p:spPr>
        <p:txBody>
          <a:bodyPr anchor="t">
            <a:normAutofit/>
          </a:bodyPr>
          <a:lstStyle>
            <a:lvl1pPr marL="0" indent="0" algn="ctr">
              <a:buNone/>
              <a:defRPr sz="32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6" name="Straight Connector 15"/>
          <p:cNvCxnSpPr/>
          <p:nvPr/>
        </p:nvCxnSpPr>
        <p:spPr>
          <a:xfrm>
            <a:off x="2687038" y="4947447"/>
            <a:ext cx="108983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294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3462" y="3413760"/>
            <a:ext cx="6299059" cy="44135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52255" y="3413760"/>
            <a:ext cx="6299059" cy="44135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4076312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29393" y="3544711"/>
            <a:ext cx="6299059" cy="768349"/>
          </a:xfrm>
        </p:spPr>
        <p:txBody>
          <a:bodyPr anchor="b">
            <a:noAutofit/>
          </a:bodyPr>
          <a:lstStyle>
            <a:lvl1pPr marL="0" indent="0">
              <a:spcBef>
                <a:spcPts val="896"/>
              </a:spcBef>
              <a:spcAft>
                <a:spcPts val="800"/>
              </a:spcAft>
              <a:buNone/>
              <a:defRPr sz="3733"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729393" y="4324350"/>
            <a:ext cx="6299059" cy="351014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51356" y="3544711"/>
            <a:ext cx="6299059" cy="768349"/>
          </a:xfrm>
        </p:spPr>
        <p:txBody>
          <a:bodyPr anchor="b">
            <a:noAutofit/>
          </a:bodyPr>
          <a:lstStyle>
            <a:lvl1pPr marL="0" indent="0">
              <a:spcBef>
                <a:spcPts val="896"/>
              </a:spcBef>
              <a:spcAft>
                <a:spcPts val="800"/>
              </a:spcAft>
              <a:buNone/>
              <a:defRPr sz="3733"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51356" y="4324350"/>
            <a:ext cx="6299059" cy="351014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8" name="Straight Connector 17"/>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746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4" name="Straight Connector 13"/>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334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411091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7272" y="1851379"/>
            <a:ext cx="4964234" cy="1828800"/>
          </a:xfrm>
        </p:spPr>
        <p:txBody>
          <a:bodyPr anchor="b">
            <a:normAutofit/>
          </a:bodyPr>
          <a:lstStyle>
            <a:lvl1pPr algn="ctr">
              <a:defRPr sz="3200" b="0"/>
            </a:lvl1pPr>
          </a:lstStyle>
          <a:p>
            <a:r>
              <a:rPr lang="en-US"/>
              <a:t>Click to edit Master title style</a:t>
            </a:r>
            <a:endParaRPr lang="en-US" dirty="0"/>
          </a:p>
        </p:txBody>
      </p:sp>
      <p:sp>
        <p:nvSpPr>
          <p:cNvPr id="3" name="Content Placeholder 2"/>
          <p:cNvSpPr>
            <a:spLocks noGrp="1"/>
          </p:cNvSpPr>
          <p:nvPr>
            <p:ph idx="1"/>
          </p:nvPr>
        </p:nvSpPr>
        <p:spPr>
          <a:xfrm>
            <a:off x="7234063" y="1309509"/>
            <a:ext cx="7301880" cy="652498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7272" y="4041420"/>
            <a:ext cx="4964234" cy="3251205"/>
          </a:xfrm>
        </p:spPr>
        <p:txBody>
          <a:bodyPr anchor="t">
            <a:normAutofit/>
          </a:bodyPr>
          <a:lstStyle>
            <a:lvl1pPr marL="0" indent="0" algn="ctr">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6" name="Straight Connector 15"/>
          <p:cNvCxnSpPr/>
          <p:nvPr/>
        </p:nvCxnSpPr>
        <p:spPr>
          <a:xfrm>
            <a:off x="1863922" y="3883377"/>
            <a:ext cx="46919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829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392" y="2511776"/>
            <a:ext cx="8332987" cy="1828800"/>
          </a:xfrm>
        </p:spPr>
        <p:txBody>
          <a:bodyPr anchor="b">
            <a:normAutofit/>
          </a:bodyPr>
          <a:lstStyle>
            <a:lvl1pPr algn="ctr">
              <a:defRPr sz="3733"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10806811" y="1388534"/>
            <a:ext cx="4089648" cy="636693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1729392" y="4340576"/>
            <a:ext cx="8332987" cy="2438400"/>
          </a:xfrm>
        </p:spPr>
        <p:txBody>
          <a:bodyPr anchor="t">
            <a:normAutofit/>
          </a:bodyPr>
          <a:lstStyle>
            <a:lvl1pPr marL="0" indent="0" algn="ctr">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2441597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9394" y="6420553"/>
            <a:ext cx="12829155" cy="755651"/>
          </a:xfrm>
        </p:spPr>
        <p:txBody>
          <a:bodyPr anchor="b">
            <a:norm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0332" y="1388533"/>
            <a:ext cx="13491736" cy="4447825"/>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1729394" y="7176204"/>
            <a:ext cx="12829155" cy="658283"/>
          </a:xfrm>
        </p:spPr>
        <p:txBody>
          <a:bodyPr>
            <a:normAutofit/>
          </a:bodyPr>
          <a:lstStyle>
            <a:lvl1pPr marL="0" indent="0" algn="ctr">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2501129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40698" y="1309509"/>
            <a:ext cx="12806547" cy="3939824"/>
          </a:xfrm>
        </p:spPr>
        <p:txBody>
          <a:bodyPr anchor="ctr">
            <a:normAutofit/>
          </a:bodyPr>
          <a:lstStyle>
            <a:lvl1pPr algn="ctr">
              <a:defRPr sz="4267" b="0" cap="none"/>
            </a:lvl1pPr>
          </a:lstStyle>
          <a:p>
            <a:r>
              <a:rPr lang="en-US"/>
              <a:t>Click to edit Master title style</a:t>
            </a:r>
            <a:endParaRPr lang="en-US" dirty="0"/>
          </a:p>
        </p:txBody>
      </p:sp>
      <p:sp>
        <p:nvSpPr>
          <p:cNvPr id="3" name="Text Placeholder 2"/>
          <p:cNvSpPr>
            <a:spLocks noGrp="1"/>
          </p:cNvSpPr>
          <p:nvPr>
            <p:ph type="body" idx="1"/>
          </p:nvPr>
        </p:nvSpPr>
        <p:spPr>
          <a:xfrm>
            <a:off x="1740698" y="5791200"/>
            <a:ext cx="12806547" cy="2043289"/>
          </a:xfrm>
        </p:spPr>
        <p:txBody>
          <a:bodyPr anchor="ctr">
            <a:normAutofit/>
          </a:bodyPr>
          <a:lstStyle>
            <a:lvl1pPr marL="0" indent="0" algn="ctr">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5" name="Straight Connector 14"/>
          <p:cNvCxnSpPr/>
          <p:nvPr/>
        </p:nvCxnSpPr>
        <p:spPr>
          <a:xfrm>
            <a:off x="1863922" y="5520265"/>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9998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0732" y="1309509"/>
            <a:ext cx="12410934" cy="3160891"/>
          </a:xfrm>
        </p:spPr>
        <p:txBody>
          <a:bodyPr anchor="ctr">
            <a:normAutofit/>
          </a:bodyPr>
          <a:lstStyle>
            <a:lvl1pPr algn="ctr">
              <a:defRPr sz="4267"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235918" y="4470400"/>
            <a:ext cx="11800565" cy="778933"/>
          </a:xfrm>
        </p:spPr>
        <p:txBody>
          <a:bodyPr anchor="ctr">
            <a:normAutofit/>
          </a:bodyPr>
          <a:lstStyle>
            <a:lvl1pPr marL="0" indent="0" algn="r">
              <a:buFontTx/>
              <a:buNone/>
              <a:defRPr sz="2667"/>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Edit Master text styles</a:t>
            </a:r>
          </a:p>
        </p:txBody>
      </p:sp>
      <p:sp>
        <p:nvSpPr>
          <p:cNvPr id="3" name="Text Placeholder 2"/>
          <p:cNvSpPr>
            <a:spLocks noGrp="1"/>
          </p:cNvSpPr>
          <p:nvPr>
            <p:ph type="body" idx="1"/>
          </p:nvPr>
        </p:nvSpPr>
        <p:spPr>
          <a:xfrm>
            <a:off x="1729394" y="5791200"/>
            <a:ext cx="12829155" cy="2043289"/>
          </a:xfrm>
        </p:spPr>
        <p:txBody>
          <a:bodyPr anchor="ctr">
            <a:normAutofit/>
          </a:bodyPr>
          <a:lstStyle>
            <a:lvl1pPr marL="0" indent="0" algn="ctr">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
        <p:nvSpPr>
          <p:cNvPr id="14" name="TextBox 13"/>
          <p:cNvSpPr txBox="1"/>
          <p:nvPr/>
        </p:nvSpPr>
        <p:spPr>
          <a:xfrm>
            <a:off x="1150810" y="1173282"/>
            <a:ext cx="813832" cy="779701"/>
          </a:xfrm>
          <a:prstGeom prst="rect">
            <a:avLst/>
          </a:prstGeom>
        </p:spPr>
        <p:txBody>
          <a:bodyPr vert="horz" lIns="121920" tIns="60960" rIns="121920" bIns="60960" rtlCol="0" anchor="ctr">
            <a:noAutofit/>
          </a:bodyPr>
          <a:lstStyle/>
          <a:p>
            <a:pPr lvl="0"/>
            <a:r>
              <a:rPr lang="en-US" sz="10666" dirty="0">
                <a:solidFill>
                  <a:schemeClr val="tx1"/>
                </a:solidFill>
                <a:effectLst/>
              </a:rPr>
              <a:t>“</a:t>
            </a:r>
          </a:p>
        </p:txBody>
      </p:sp>
      <p:sp>
        <p:nvSpPr>
          <p:cNvPr id="15" name="TextBox 14"/>
          <p:cNvSpPr txBox="1"/>
          <p:nvPr/>
        </p:nvSpPr>
        <p:spPr>
          <a:xfrm>
            <a:off x="14151633" y="3770494"/>
            <a:ext cx="813832" cy="779701"/>
          </a:xfrm>
          <a:prstGeom prst="rect">
            <a:avLst/>
          </a:prstGeom>
        </p:spPr>
        <p:txBody>
          <a:bodyPr vert="horz" lIns="121920" tIns="60960" rIns="121920" bIns="60960" rtlCol="0" anchor="ctr">
            <a:noAutofit/>
          </a:bodyPr>
          <a:lstStyle/>
          <a:p>
            <a:pPr lvl="0" algn="r"/>
            <a:r>
              <a:rPr lang="en-US" sz="10666" dirty="0">
                <a:solidFill>
                  <a:schemeClr val="tx1"/>
                </a:solidFill>
                <a:effectLst/>
              </a:rPr>
              <a:t>”</a:t>
            </a:r>
          </a:p>
        </p:txBody>
      </p:sp>
      <p:cxnSp>
        <p:nvCxnSpPr>
          <p:cNvPr id="19" name="Straight Connector 18"/>
          <p:cNvCxnSpPr/>
          <p:nvPr/>
        </p:nvCxnSpPr>
        <p:spPr>
          <a:xfrm>
            <a:off x="1863922" y="5520265"/>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4617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29396" y="4411441"/>
            <a:ext cx="12829157" cy="1958400"/>
          </a:xfrm>
        </p:spPr>
        <p:txBody>
          <a:bodyPr anchor="b">
            <a:normAutofit/>
          </a:bodyPr>
          <a:lstStyle>
            <a:lvl1pPr algn="l">
              <a:defRPr sz="4267" b="0" cap="none"/>
            </a:lvl1pPr>
          </a:lstStyle>
          <a:p>
            <a:r>
              <a:rPr lang="en-US"/>
              <a:t>Click to edit Master title style</a:t>
            </a:r>
            <a:endParaRPr lang="en-US" dirty="0"/>
          </a:p>
        </p:txBody>
      </p:sp>
      <p:sp>
        <p:nvSpPr>
          <p:cNvPr id="3" name="Text Placeholder 2"/>
          <p:cNvSpPr>
            <a:spLocks noGrp="1"/>
          </p:cNvSpPr>
          <p:nvPr>
            <p:ph type="body" idx="1"/>
          </p:nvPr>
        </p:nvSpPr>
        <p:spPr>
          <a:xfrm>
            <a:off x="1729394" y="6369841"/>
            <a:ext cx="12829157" cy="1147200"/>
          </a:xfrm>
        </p:spPr>
        <p:txBody>
          <a:bodyPr anchor="t">
            <a:normAutofit/>
          </a:bodyPr>
          <a:lstStyle>
            <a:lvl1pPr marL="0" indent="0" algn="l">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167422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930732" y="1309510"/>
            <a:ext cx="12410934" cy="2991557"/>
          </a:xfrm>
        </p:spPr>
        <p:txBody>
          <a:bodyPr anchor="ctr">
            <a:normAutofit/>
          </a:bodyPr>
          <a:lstStyle>
            <a:lvl1pPr algn="ctr">
              <a:defRPr sz="4267"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729394" y="4852416"/>
            <a:ext cx="12829157" cy="1182624"/>
          </a:xfrm>
        </p:spPr>
        <p:txBody>
          <a:bodyPr anchor="b">
            <a:normAutofit/>
          </a:bodyPr>
          <a:lstStyle>
            <a:lvl1pPr marL="0" indent="0" algn="l">
              <a:spcBef>
                <a:spcPts val="0"/>
              </a:spcBef>
              <a:buNone/>
              <a:defRPr sz="32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729394" y="6039556"/>
            <a:ext cx="12829157" cy="1794933"/>
          </a:xfrm>
        </p:spPr>
        <p:txBody>
          <a:bodyPr anchor="t">
            <a:normAutofit/>
          </a:bodyPr>
          <a:lstStyle>
            <a:lvl1pPr marL="0" indent="0" algn="l">
              <a:buNone/>
              <a:defRPr sz="24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sp>
        <p:nvSpPr>
          <p:cNvPr id="12" name="TextBox 11"/>
          <p:cNvSpPr txBox="1"/>
          <p:nvPr/>
        </p:nvSpPr>
        <p:spPr>
          <a:xfrm>
            <a:off x="1150810" y="1173282"/>
            <a:ext cx="813832" cy="779701"/>
          </a:xfrm>
          <a:prstGeom prst="rect">
            <a:avLst/>
          </a:prstGeom>
        </p:spPr>
        <p:txBody>
          <a:bodyPr vert="horz" lIns="121920" tIns="60960" rIns="121920" bIns="60960" rtlCol="0" anchor="ctr">
            <a:noAutofit/>
          </a:bodyPr>
          <a:lstStyle/>
          <a:p>
            <a:pPr lvl="0"/>
            <a:r>
              <a:rPr lang="en-US" sz="10666" dirty="0">
                <a:solidFill>
                  <a:schemeClr val="tx1"/>
                </a:solidFill>
                <a:effectLst/>
              </a:rPr>
              <a:t>“</a:t>
            </a:r>
          </a:p>
        </p:txBody>
      </p:sp>
      <p:sp>
        <p:nvSpPr>
          <p:cNvPr id="13" name="TextBox 12"/>
          <p:cNvSpPr txBox="1"/>
          <p:nvPr/>
        </p:nvSpPr>
        <p:spPr>
          <a:xfrm>
            <a:off x="14151633" y="3465682"/>
            <a:ext cx="813832" cy="779701"/>
          </a:xfrm>
          <a:prstGeom prst="rect">
            <a:avLst/>
          </a:prstGeom>
        </p:spPr>
        <p:txBody>
          <a:bodyPr vert="horz" lIns="121920" tIns="60960" rIns="121920" bIns="60960" rtlCol="0" anchor="ctr">
            <a:noAutofit/>
          </a:bodyPr>
          <a:lstStyle/>
          <a:p>
            <a:pPr lvl="0" algn="r"/>
            <a:r>
              <a:rPr lang="en-US" sz="10666" dirty="0">
                <a:solidFill>
                  <a:schemeClr val="tx1"/>
                </a:solidFill>
                <a:effectLst/>
              </a:rPr>
              <a:t>”</a:t>
            </a:r>
          </a:p>
        </p:txBody>
      </p:sp>
      <p:cxnSp>
        <p:nvCxnSpPr>
          <p:cNvPr id="26" name="Straight Connector 25"/>
          <p:cNvCxnSpPr/>
          <p:nvPr/>
        </p:nvCxnSpPr>
        <p:spPr>
          <a:xfrm>
            <a:off x="1863922" y="4572000"/>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763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729394" y="1309510"/>
            <a:ext cx="12829155" cy="2991557"/>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729394" y="4840224"/>
            <a:ext cx="12829157" cy="1121664"/>
          </a:xfrm>
        </p:spPr>
        <p:txBody>
          <a:bodyPr anchor="b">
            <a:normAutofit/>
          </a:bodyPr>
          <a:lstStyle>
            <a:lvl1pPr marL="0" indent="0" algn="l">
              <a:spcBef>
                <a:spcPts val="0"/>
              </a:spcBef>
              <a:buNone/>
              <a:defRPr sz="3733">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729393" y="5960533"/>
            <a:ext cx="12829160" cy="1873956"/>
          </a:xfrm>
        </p:spPr>
        <p:txBody>
          <a:bodyPr anchor="t">
            <a:normAutofit/>
          </a:bodyPr>
          <a:lstStyle>
            <a:lvl1pPr marL="0" indent="0" algn="l">
              <a:buNone/>
              <a:defRPr sz="240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5" name="Straight Connector 14"/>
          <p:cNvCxnSpPr/>
          <p:nvPr/>
        </p:nvCxnSpPr>
        <p:spPr>
          <a:xfrm>
            <a:off x="1863922" y="4572000"/>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905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4" name="Straight Connector 13"/>
          <p:cNvCxnSpPr/>
          <p:nvPr/>
        </p:nvCxnSpPr>
        <p:spPr>
          <a:xfrm>
            <a:off x="1863922" y="3228621"/>
            <a:ext cx="1255898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935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014376" y="1309509"/>
            <a:ext cx="2524394" cy="65249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29391" y="1309509"/>
            <a:ext cx="9923282" cy="652497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1218804"/>
            <a:fld id="{1D6B058F-3419-4783-A32B-A7489A7A2485}"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8804"/>
            <a:fld id="{6043D999-5E8C-487F-9530-973DA5E47562}" type="slidenum">
              <a:rPr lang="zh-CN" altLang="en-US" smtClean="0">
                <a:solidFill>
                  <a:prstClr val="black">
                    <a:tint val="75000"/>
                  </a:prstClr>
                </a:solidFill>
              </a:rPr>
              <a:pPr defTabSz="1218804"/>
              <a:t>‹#›</a:t>
            </a:fld>
            <a:endParaRPr lang="zh-CN" altLang="en-US">
              <a:solidFill>
                <a:prstClr val="black">
                  <a:tint val="75000"/>
                </a:prstClr>
              </a:solidFill>
            </a:endParaRPr>
          </a:p>
        </p:txBody>
      </p:sp>
      <p:cxnSp>
        <p:nvCxnSpPr>
          <p:cNvPr id="14" name="Straight Connector 13"/>
          <p:cNvCxnSpPr/>
          <p:nvPr/>
        </p:nvCxnSpPr>
        <p:spPr>
          <a:xfrm>
            <a:off x="11833524" y="1320800"/>
            <a:ext cx="0" cy="65024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62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749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2"/>
            <a:ext cx="16276638" cy="7677532"/>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矩形 6"/>
          <p:cNvSpPr/>
          <p:nvPr userDrawn="1"/>
        </p:nvSpPr>
        <p:spPr>
          <a:xfrm>
            <a:off x="0" y="4465504"/>
            <a:ext cx="16276638" cy="3074165"/>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4076" y="4901574"/>
            <a:ext cx="1826272" cy="1091300"/>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21233" y="3877274"/>
            <a:ext cx="3251157" cy="1942748"/>
          </a:xfrm>
          <a:prstGeom prst="rect">
            <a:avLst/>
          </a:prstGeom>
        </p:spPr>
      </p:pic>
      <p:sp>
        <p:nvSpPr>
          <p:cNvPr id="10" name="矩形 9"/>
          <p:cNvSpPr/>
          <p:nvPr userDrawn="1"/>
        </p:nvSpPr>
        <p:spPr>
          <a:xfrm>
            <a:off x="0" y="7539669"/>
            <a:ext cx="16276638" cy="1604331"/>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矩形 10"/>
          <p:cNvSpPr/>
          <p:nvPr userDrawn="1"/>
        </p:nvSpPr>
        <p:spPr>
          <a:xfrm>
            <a:off x="0" y="7162802"/>
            <a:ext cx="16276638" cy="710588"/>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3199"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27214" y="293784"/>
            <a:ext cx="10314287" cy="8049659"/>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956" y="7539674"/>
            <a:ext cx="4976513" cy="958817"/>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07645" y="7539673"/>
            <a:ext cx="4976513" cy="958817"/>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554" y="598393"/>
            <a:ext cx="3559086" cy="2126752"/>
          </a:xfrm>
          <a:prstGeom prst="rect">
            <a:avLst/>
          </a:prstGeom>
        </p:spPr>
      </p:pic>
      <p:pic>
        <p:nvPicPr>
          <p:cNvPr id="16" name="图片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64600" y="7169422"/>
            <a:ext cx="2639465" cy="1770148"/>
          </a:xfrm>
          <a:prstGeom prst="rect">
            <a:avLst/>
          </a:prstGeom>
        </p:spPr>
      </p:pic>
      <p:pic>
        <p:nvPicPr>
          <p:cNvPr id="17" name="图片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634754" y="6197402"/>
            <a:ext cx="1245312" cy="2554697"/>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35169" y="6031355"/>
            <a:ext cx="2047694" cy="2900320"/>
          </a:xfrm>
          <a:prstGeom prst="rect">
            <a:avLst/>
          </a:prstGeom>
        </p:spPr>
      </p:pic>
      <p:sp>
        <p:nvSpPr>
          <p:cNvPr id="3" name="Date Placeholder 2"/>
          <p:cNvSpPr>
            <a:spLocks noGrp="1"/>
          </p:cNvSpPr>
          <p:nvPr>
            <p:ph type="dt" sz="half" idx="10"/>
          </p:nvPr>
        </p:nvSpPr>
        <p:spPr/>
        <p:txBody>
          <a:bodyPr/>
          <a:lstStyle/>
          <a:p>
            <a:pPr defTabSz="1218804"/>
            <a:fld id="{652BF15E-3D69-4198-ACBA-4CF21DCC890D}" type="datetimeFigureOut">
              <a:rPr lang="zh-CN" altLang="en-US" smtClean="0">
                <a:solidFill>
                  <a:prstClr val="black">
                    <a:tint val="75000"/>
                  </a:prstClr>
                </a:solidFill>
              </a:rPr>
              <a:pPr defTabSz="1218804"/>
              <a:t>2022/8/19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804"/>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8804"/>
            <a:fld id="{BF4F8E3B-1BA1-4539-B149-7B70547C67F1}" type="slidenum">
              <a:rPr lang="zh-CN" altLang="en-US" smtClean="0">
                <a:solidFill>
                  <a:prstClr val="black">
                    <a:tint val="75000"/>
                  </a:prstClr>
                </a:solidFill>
              </a:rPr>
              <a:pPr defTabSz="1218804"/>
              <a:t>‹#›</a:t>
            </a:fld>
            <a:endParaRPr lang="zh-CN" altLang="en-US">
              <a:solidFill>
                <a:prstClr val="black">
                  <a:tint val="75000"/>
                </a:prstClr>
              </a:solidFill>
            </a:endParaRPr>
          </a:p>
        </p:txBody>
      </p:sp>
    </p:spTree>
    <p:extLst>
      <p:ext uri="{BB962C8B-B14F-4D97-AF65-F5344CB8AC3E}">
        <p14:creationId xmlns:p14="http://schemas.microsoft.com/office/powerpoint/2010/main" val="4246104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67" y="2840602"/>
            <a:ext cx="13835144" cy="1960033"/>
          </a:xfrm>
        </p:spPr>
        <p:txBody>
          <a:bodyPr/>
          <a:lstStyle/>
          <a:p>
            <a:r>
              <a:rPr lang="en-US"/>
              <a:t>Click to edit Master title style</a:t>
            </a:r>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811045" indent="0" algn="ctr">
              <a:buNone/>
              <a:defRPr>
                <a:solidFill>
                  <a:schemeClr val="tx1">
                    <a:tint val="75000"/>
                  </a:schemeClr>
                </a:solidFill>
              </a:defRPr>
            </a:lvl2pPr>
            <a:lvl3pPr marL="1622089" indent="0" algn="ctr">
              <a:buNone/>
              <a:defRPr>
                <a:solidFill>
                  <a:schemeClr val="tx1">
                    <a:tint val="75000"/>
                  </a:schemeClr>
                </a:solidFill>
              </a:defRPr>
            </a:lvl3pPr>
            <a:lvl4pPr marL="2433133" indent="0" algn="ctr">
              <a:buNone/>
              <a:defRPr>
                <a:solidFill>
                  <a:schemeClr val="tx1">
                    <a:tint val="75000"/>
                  </a:schemeClr>
                </a:solidFill>
              </a:defRPr>
            </a:lvl4pPr>
            <a:lvl5pPr marL="3244178" indent="0" algn="ctr">
              <a:buNone/>
              <a:defRPr>
                <a:solidFill>
                  <a:schemeClr val="tx1">
                    <a:tint val="75000"/>
                  </a:schemeClr>
                </a:solidFill>
              </a:defRPr>
            </a:lvl5pPr>
            <a:lvl6pPr marL="4055221" indent="0" algn="ctr">
              <a:buNone/>
              <a:defRPr>
                <a:solidFill>
                  <a:schemeClr val="tx1">
                    <a:tint val="75000"/>
                  </a:schemeClr>
                </a:solidFill>
              </a:defRPr>
            </a:lvl6pPr>
            <a:lvl7pPr marL="4866264" indent="0" algn="ctr">
              <a:buNone/>
              <a:defRPr>
                <a:solidFill>
                  <a:schemeClr val="tx1">
                    <a:tint val="75000"/>
                  </a:schemeClr>
                </a:solidFill>
              </a:defRPr>
            </a:lvl7pPr>
            <a:lvl8pPr marL="5677307" indent="0" algn="ctr">
              <a:buNone/>
              <a:defRPr>
                <a:solidFill>
                  <a:schemeClr val="tx1">
                    <a:tint val="75000"/>
                  </a:schemeClr>
                </a:solidFill>
              </a:defRPr>
            </a:lvl8pPr>
            <a:lvl9pPr marL="64883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505D5D-3718-4532-998A-0CC8DCC187A5}"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026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05D5D-3718-4532-998A-0CC8DCC187A5}"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116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60" y="5875898"/>
            <a:ext cx="13835144" cy="1816100"/>
          </a:xfrm>
        </p:spPr>
        <p:txBody>
          <a:bodyPr anchor="t"/>
          <a:lstStyle>
            <a:lvl1pPr algn="l">
              <a:defRPr sz="7053" b="1" cap="all"/>
            </a:lvl1pPr>
          </a:lstStyle>
          <a:p>
            <a:r>
              <a:rPr lang="en-US"/>
              <a:t>Click to edit Master title style</a:t>
            </a:r>
          </a:p>
        </p:txBody>
      </p:sp>
      <p:sp>
        <p:nvSpPr>
          <p:cNvPr id="3" name="Text Placeholder 2"/>
          <p:cNvSpPr>
            <a:spLocks noGrp="1"/>
          </p:cNvSpPr>
          <p:nvPr>
            <p:ph type="body" idx="1"/>
          </p:nvPr>
        </p:nvSpPr>
        <p:spPr>
          <a:xfrm>
            <a:off x="1285760" y="3875630"/>
            <a:ext cx="13835144" cy="2000249"/>
          </a:xfrm>
        </p:spPr>
        <p:txBody>
          <a:bodyPr anchor="b"/>
          <a:lstStyle>
            <a:lvl1pPr marL="0" indent="0">
              <a:buNone/>
              <a:defRPr sz="3593">
                <a:solidFill>
                  <a:schemeClr val="tx1">
                    <a:tint val="75000"/>
                  </a:schemeClr>
                </a:solidFill>
              </a:defRPr>
            </a:lvl1pPr>
            <a:lvl2pPr marL="811045" indent="0">
              <a:buNone/>
              <a:defRPr sz="3193">
                <a:solidFill>
                  <a:schemeClr val="tx1">
                    <a:tint val="75000"/>
                  </a:schemeClr>
                </a:solidFill>
              </a:defRPr>
            </a:lvl2pPr>
            <a:lvl3pPr marL="1622089" indent="0">
              <a:buNone/>
              <a:defRPr sz="2795">
                <a:solidFill>
                  <a:schemeClr val="tx1">
                    <a:tint val="75000"/>
                  </a:schemeClr>
                </a:solidFill>
              </a:defRPr>
            </a:lvl3pPr>
            <a:lvl4pPr marL="2433133" indent="0">
              <a:buNone/>
              <a:defRPr sz="2528">
                <a:solidFill>
                  <a:schemeClr val="tx1">
                    <a:tint val="75000"/>
                  </a:schemeClr>
                </a:solidFill>
              </a:defRPr>
            </a:lvl4pPr>
            <a:lvl5pPr marL="3244178" indent="0">
              <a:buNone/>
              <a:defRPr sz="2528">
                <a:solidFill>
                  <a:schemeClr val="tx1">
                    <a:tint val="75000"/>
                  </a:schemeClr>
                </a:solidFill>
              </a:defRPr>
            </a:lvl5pPr>
            <a:lvl6pPr marL="4055221" indent="0">
              <a:buNone/>
              <a:defRPr sz="2528">
                <a:solidFill>
                  <a:schemeClr val="tx1">
                    <a:tint val="75000"/>
                  </a:schemeClr>
                </a:solidFill>
              </a:defRPr>
            </a:lvl6pPr>
            <a:lvl7pPr marL="4866264" indent="0">
              <a:buNone/>
              <a:defRPr sz="2528">
                <a:solidFill>
                  <a:schemeClr val="tx1">
                    <a:tint val="75000"/>
                  </a:schemeClr>
                </a:solidFill>
              </a:defRPr>
            </a:lvl7pPr>
            <a:lvl8pPr marL="5677307" indent="0">
              <a:buNone/>
              <a:defRPr sz="2528">
                <a:solidFill>
                  <a:schemeClr val="tx1">
                    <a:tint val="75000"/>
                  </a:schemeClr>
                </a:solidFill>
              </a:defRPr>
            </a:lvl8pPr>
            <a:lvl9pPr marL="6488352" indent="0">
              <a:buNone/>
              <a:defRPr sz="25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505D5D-3718-4532-998A-0CC8DCC187A5}"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041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51" y="2133609"/>
            <a:ext cx="7188848" cy="6034617"/>
          </a:xfrm>
        </p:spPr>
        <p:txBody>
          <a:bodyPr/>
          <a:lstStyle>
            <a:lvl1pPr>
              <a:defRPr sz="4924"/>
            </a:lvl1pPr>
            <a:lvl2pPr>
              <a:defRPr sz="4259"/>
            </a:lvl2pPr>
            <a:lvl3pPr>
              <a:defRPr sz="3593"/>
            </a:lvl3pPr>
            <a:lvl4pPr>
              <a:defRPr sz="3193"/>
            </a:lvl4pPr>
            <a:lvl5pPr>
              <a:defRPr sz="3193"/>
            </a:lvl5pPr>
            <a:lvl6pPr>
              <a:defRPr sz="3193"/>
            </a:lvl6pPr>
            <a:lvl7pPr>
              <a:defRPr sz="3193"/>
            </a:lvl7pPr>
            <a:lvl8pPr>
              <a:defRPr sz="3193"/>
            </a:lvl8pPr>
            <a:lvl9pPr>
              <a:defRPr sz="31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2133609"/>
            <a:ext cx="7188848" cy="6034617"/>
          </a:xfrm>
        </p:spPr>
        <p:txBody>
          <a:bodyPr/>
          <a:lstStyle>
            <a:lvl1pPr>
              <a:defRPr sz="4924"/>
            </a:lvl1pPr>
            <a:lvl2pPr>
              <a:defRPr sz="4259"/>
            </a:lvl2pPr>
            <a:lvl3pPr>
              <a:defRPr sz="3593"/>
            </a:lvl3pPr>
            <a:lvl4pPr>
              <a:defRPr sz="3193"/>
            </a:lvl4pPr>
            <a:lvl5pPr>
              <a:defRPr sz="3193"/>
            </a:lvl5pPr>
            <a:lvl6pPr>
              <a:defRPr sz="3193"/>
            </a:lvl6pPr>
            <a:lvl7pPr>
              <a:defRPr sz="3193"/>
            </a:lvl7pPr>
            <a:lvl8pPr>
              <a:defRPr sz="3193"/>
            </a:lvl8pPr>
            <a:lvl9pPr>
              <a:defRPr sz="31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05D5D-3718-4532-998A-0CC8DCC187A5}"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851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51" y="2046824"/>
            <a:ext cx="7191675" cy="853017"/>
          </a:xfrm>
        </p:spPr>
        <p:txBody>
          <a:bodyPr anchor="b"/>
          <a:lstStyle>
            <a:lvl1pPr marL="0" indent="0">
              <a:buNone/>
              <a:defRPr sz="4259" b="1"/>
            </a:lvl1pPr>
            <a:lvl2pPr marL="811045" indent="0">
              <a:buNone/>
              <a:defRPr sz="3593" b="1"/>
            </a:lvl2pPr>
            <a:lvl3pPr marL="1622089" indent="0">
              <a:buNone/>
              <a:defRPr sz="3193" b="1"/>
            </a:lvl3pPr>
            <a:lvl4pPr marL="2433133" indent="0">
              <a:buNone/>
              <a:defRPr sz="2795" b="1"/>
            </a:lvl4pPr>
            <a:lvl5pPr marL="3244178" indent="0">
              <a:buNone/>
              <a:defRPr sz="2795" b="1"/>
            </a:lvl5pPr>
            <a:lvl6pPr marL="4055221" indent="0">
              <a:buNone/>
              <a:defRPr sz="2795" b="1"/>
            </a:lvl6pPr>
            <a:lvl7pPr marL="4866264" indent="0">
              <a:buNone/>
              <a:defRPr sz="2795" b="1"/>
            </a:lvl7pPr>
            <a:lvl8pPr marL="5677307" indent="0">
              <a:buNone/>
              <a:defRPr sz="2795" b="1"/>
            </a:lvl8pPr>
            <a:lvl9pPr marL="6488352" indent="0">
              <a:buNone/>
              <a:defRPr sz="2795" b="1"/>
            </a:lvl9pPr>
          </a:lstStyle>
          <a:p>
            <a:pPr lvl="0"/>
            <a:r>
              <a:rPr lang="en-US"/>
              <a:t>Click to edit Master text styles</a:t>
            </a:r>
          </a:p>
        </p:txBody>
      </p:sp>
      <p:sp>
        <p:nvSpPr>
          <p:cNvPr id="4" name="Content Placeholder 3"/>
          <p:cNvSpPr>
            <a:spLocks noGrp="1"/>
          </p:cNvSpPr>
          <p:nvPr>
            <p:ph sz="half" idx="2"/>
          </p:nvPr>
        </p:nvSpPr>
        <p:spPr>
          <a:xfrm>
            <a:off x="813851" y="2899833"/>
            <a:ext cx="7191675" cy="5268384"/>
          </a:xfrm>
        </p:spPr>
        <p:txBody>
          <a:bodyPr/>
          <a:lstStyle>
            <a:lvl1pPr>
              <a:defRPr sz="4259"/>
            </a:lvl1pPr>
            <a:lvl2pPr>
              <a:defRPr sz="3593"/>
            </a:lvl2pPr>
            <a:lvl3pPr>
              <a:defRPr sz="3193"/>
            </a:lvl3pPr>
            <a:lvl4pPr>
              <a:defRPr sz="2795"/>
            </a:lvl4pPr>
            <a:lvl5pPr>
              <a:defRPr sz="2795"/>
            </a:lvl5pPr>
            <a:lvl6pPr>
              <a:defRPr sz="2795"/>
            </a:lvl6pPr>
            <a:lvl7pPr>
              <a:defRPr sz="2795"/>
            </a:lvl7pPr>
            <a:lvl8pPr>
              <a:defRPr sz="2795"/>
            </a:lvl8pPr>
            <a:lvl9pPr>
              <a:defRPr sz="2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28" y="2046824"/>
            <a:ext cx="7194500" cy="853017"/>
          </a:xfrm>
        </p:spPr>
        <p:txBody>
          <a:bodyPr anchor="b"/>
          <a:lstStyle>
            <a:lvl1pPr marL="0" indent="0">
              <a:buNone/>
              <a:defRPr sz="4259" b="1"/>
            </a:lvl1pPr>
            <a:lvl2pPr marL="811045" indent="0">
              <a:buNone/>
              <a:defRPr sz="3593" b="1"/>
            </a:lvl2pPr>
            <a:lvl3pPr marL="1622089" indent="0">
              <a:buNone/>
              <a:defRPr sz="3193" b="1"/>
            </a:lvl3pPr>
            <a:lvl4pPr marL="2433133" indent="0">
              <a:buNone/>
              <a:defRPr sz="2795" b="1"/>
            </a:lvl4pPr>
            <a:lvl5pPr marL="3244178" indent="0">
              <a:buNone/>
              <a:defRPr sz="2795" b="1"/>
            </a:lvl5pPr>
            <a:lvl6pPr marL="4055221" indent="0">
              <a:buNone/>
              <a:defRPr sz="2795" b="1"/>
            </a:lvl6pPr>
            <a:lvl7pPr marL="4866264" indent="0">
              <a:buNone/>
              <a:defRPr sz="2795" b="1"/>
            </a:lvl7pPr>
            <a:lvl8pPr marL="5677307" indent="0">
              <a:buNone/>
              <a:defRPr sz="2795" b="1"/>
            </a:lvl8pPr>
            <a:lvl9pPr marL="6488352" indent="0">
              <a:buNone/>
              <a:defRPr sz="2795" b="1"/>
            </a:lvl9pPr>
          </a:lstStyle>
          <a:p>
            <a:pPr lvl="0"/>
            <a:r>
              <a:rPr lang="en-US"/>
              <a:t>Click to edit Master text styles</a:t>
            </a:r>
          </a:p>
        </p:txBody>
      </p:sp>
      <p:sp>
        <p:nvSpPr>
          <p:cNvPr id="6" name="Content Placeholder 5"/>
          <p:cNvSpPr>
            <a:spLocks noGrp="1"/>
          </p:cNvSpPr>
          <p:nvPr>
            <p:ph sz="quarter" idx="4"/>
          </p:nvPr>
        </p:nvSpPr>
        <p:spPr>
          <a:xfrm>
            <a:off x="8268328" y="2899833"/>
            <a:ext cx="7194500" cy="5268384"/>
          </a:xfrm>
        </p:spPr>
        <p:txBody>
          <a:bodyPr/>
          <a:lstStyle>
            <a:lvl1pPr>
              <a:defRPr sz="4259"/>
            </a:lvl1pPr>
            <a:lvl2pPr>
              <a:defRPr sz="3593"/>
            </a:lvl2pPr>
            <a:lvl3pPr>
              <a:defRPr sz="3193"/>
            </a:lvl3pPr>
            <a:lvl4pPr>
              <a:defRPr sz="2795"/>
            </a:lvl4pPr>
            <a:lvl5pPr>
              <a:defRPr sz="2795"/>
            </a:lvl5pPr>
            <a:lvl6pPr>
              <a:defRPr sz="2795"/>
            </a:lvl6pPr>
            <a:lvl7pPr>
              <a:defRPr sz="2795"/>
            </a:lvl7pPr>
            <a:lvl8pPr>
              <a:defRPr sz="2795"/>
            </a:lvl8pPr>
            <a:lvl9pPr>
              <a:defRPr sz="2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505D5D-3718-4532-998A-0CC8DCC187A5}" type="datetimeFigureOut">
              <a:rPr lang="en-US" smtClean="0">
                <a:solidFill>
                  <a:prstClr val="black">
                    <a:tint val="75000"/>
                  </a:prstClr>
                </a:solidFill>
              </a:rPr>
              <a:pPr/>
              <a:t>8/19/2022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393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05D5D-3718-4532-998A-0CC8DCC187A5}" type="datetimeFigureOut">
              <a:rPr lang="en-US" smtClean="0">
                <a:solidFill>
                  <a:prstClr val="black">
                    <a:tint val="75000"/>
                  </a:prstClr>
                </a:solidFill>
              </a:rPr>
              <a:pPr/>
              <a:t>8/19/2022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309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05D5D-3718-4532-998A-0CC8DCC187A5}" type="datetimeFigureOut">
              <a:rPr lang="en-US" smtClean="0">
                <a:solidFill>
                  <a:prstClr val="black">
                    <a:tint val="75000"/>
                  </a:prstClr>
                </a:solidFill>
              </a:rPr>
              <a:pPr/>
              <a:t>8/19/2022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8177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100"/>
            <a:ext cx="5354902" cy="1549401"/>
          </a:xfrm>
        </p:spPr>
        <p:txBody>
          <a:bodyPr anchor="b"/>
          <a:lstStyle>
            <a:lvl1pPr algn="l">
              <a:defRPr sz="3593" b="1"/>
            </a:lvl1pPr>
          </a:lstStyle>
          <a:p>
            <a:r>
              <a:rPr lang="en-US"/>
              <a:t>Click to edit Master title style</a:t>
            </a:r>
          </a:p>
        </p:txBody>
      </p:sp>
      <p:sp>
        <p:nvSpPr>
          <p:cNvPr id="3" name="Content Placeholder 2"/>
          <p:cNvSpPr>
            <a:spLocks noGrp="1"/>
          </p:cNvSpPr>
          <p:nvPr>
            <p:ph idx="1"/>
          </p:nvPr>
        </p:nvSpPr>
        <p:spPr>
          <a:xfrm>
            <a:off x="6363732" y="364103"/>
            <a:ext cx="9099093" cy="7804151"/>
          </a:xfrm>
        </p:spPr>
        <p:txBody>
          <a:bodyPr/>
          <a:lstStyle>
            <a:lvl1pPr>
              <a:defRPr sz="5723"/>
            </a:lvl1pPr>
            <a:lvl2pPr>
              <a:defRPr sz="4924"/>
            </a:lvl2pPr>
            <a:lvl3pPr>
              <a:defRPr sz="4259"/>
            </a:lvl3pPr>
            <a:lvl4pPr>
              <a:defRPr sz="3593"/>
            </a:lvl4pPr>
            <a:lvl5pPr>
              <a:defRPr sz="3593"/>
            </a:lvl5pPr>
            <a:lvl6pPr>
              <a:defRPr sz="3593"/>
            </a:lvl6pPr>
            <a:lvl7pPr>
              <a:defRPr sz="3593"/>
            </a:lvl7pPr>
            <a:lvl8pPr>
              <a:defRPr sz="3593"/>
            </a:lvl8pPr>
            <a:lvl9pPr>
              <a:defRPr sz="35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4" y="1913485"/>
            <a:ext cx="5354902" cy="6254751"/>
          </a:xfrm>
        </p:spPr>
        <p:txBody>
          <a:bodyPr/>
          <a:lstStyle>
            <a:lvl1pPr marL="0" indent="0">
              <a:buNone/>
              <a:defRPr sz="2528"/>
            </a:lvl1pPr>
            <a:lvl2pPr marL="811045" indent="0">
              <a:buNone/>
              <a:defRPr sz="2129"/>
            </a:lvl2pPr>
            <a:lvl3pPr marL="1622089" indent="0">
              <a:buNone/>
              <a:defRPr sz="1731"/>
            </a:lvl3pPr>
            <a:lvl4pPr marL="2433133" indent="0">
              <a:buNone/>
              <a:defRPr sz="1597"/>
            </a:lvl4pPr>
            <a:lvl5pPr marL="3244178" indent="0">
              <a:buNone/>
              <a:defRPr sz="1597"/>
            </a:lvl5pPr>
            <a:lvl6pPr marL="4055221" indent="0">
              <a:buNone/>
              <a:defRPr sz="1597"/>
            </a:lvl6pPr>
            <a:lvl7pPr marL="4866264" indent="0">
              <a:buNone/>
              <a:defRPr sz="1597"/>
            </a:lvl7pPr>
            <a:lvl8pPr marL="5677307" indent="0">
              <a:buNone/>
              <a:defRPr sz="1597"/>
            </a:lvl8pPr>
            <a:lvl9pPr marL="6488352" indent="0">
              <a:buNone/>
              <a:defRPr sz="1597"/>
            </a:lvl9pPr>
          </a:lstStyle>
          <a:p>
            <a:pPr lvl="0"/>
            <a:r>
              <a:rPr lang="en-US"/>
              <a:t>Click to edit Master text styles</a:t>
            </a:r>
          </a:p>
        </p:txBody>
      </p:sp>
      <p:sp>
        <p:nvSpPr>
          <p:cNvPr id="5" name="Date Placeholder 4"/>
          <p:cNvSpPr>
            <a:spLocks noGrp="1"/>
          </p:cNvSpPr>
          <p:nvPr>
            <p:ph type="dt" sz="half" idx="10"/>
          </p:nvPr>
        </p:nvSpPr>
        <p:spPr/>
        <p:txBody>
          <a:bodyPr/>
          <a:lstStyle/>
          <a:p>
            <a:fld id="{A9505D5D-3718-4532-998A-0CC8DCC187A5}"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8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4" y="6400834"/>
            <a:ext cx="9765983" cy="755652"/>
          </a:xfrm>
        </p:spPr>
        <p:txBody>
          <a:bodyPr anchor="b"/>
          <a:lstStyle>
            <a:lvl1pPr algn="l">
              <a:defRPr sz="3593" b="1"/>
            </a:lvl1pPr>
          </a:lstStyle>
          <a:p>
            <a:r>
              <a:rPr lang="en-US"/>
              <a:t>Click to edit Master title style</a:t>
            </a:r>
          </a:p>
        </p:txBody>
      </p:sp>
      <p:sp>
        <p:nvSpPr>
          <p:cNvPr id="3" name="Picture Placeholder 2"/>
          <p:cNvSpPr>
            <a:spLocks noGrp="1"/>
          </p:cNvSpPr>
          <p:nvPr>
            <p:ph type="pic" idx="1"/>
          </p:nvPr>
        </p:nvSpPr>
        <p:spPr>
          <a:xfrm>
            <a:off x="3190334" y="817033"/>
            <a:ext cx="9765983" cy="5486400"/>
          </a:xfrm>
        </p:spPr>
        <p:txBody>
          <a:bodyPr/>
          <a:lstStyle>
            <a:lvl1pPr marL="0" indent="0">
              <a:buNone/>
              <a:defRPr sz="5723"/>
            </a:lvl1pPr>
            <a:lvl2pPr marL="811045" indent="0">
              <a:buNone/>
              <a:defRPr sz="4924"/>
            </a:lvl2pPr>
            <a:lvl3pPr marL="1622089" indent="0">
              <a:buNone/>
              <a:defRPr sz="4259"/>
            </a:lvl3pPr>
            <a:lvl4pPr marL="2433133" indent="0">
              <a:buNone/>
              <a:defRPr sz="3593"/>
            </a:lvl4pPr>
            <a:lvl5pPr marL="3244178" indent="0">
              <a:buNone/>
              <a:defRPr sz="3593"/>
            </a:lvl5pPr>
            <a:lvl6pPr marL="4055221" indent="0">
              <a:buNone/>
              <a:defRPr sz="3593"/>
            </a:lvl6pPr>
            <a:lvl7pPr marL="4866264" indent="0">
              <a:buNone/>
              <a:defRPr sz="3593"/>
            </a:lvl7pPr>
            <a:lvl8pPr marL="5677307" indent="0">
              <a:buNone/>
              <a:defRPr sz="3593"/>
            </a:lvl8pPr>
            <a:lvl9pPr marL="6488352" indent="0">
              <a:buNone/>
              <a:defRPr sz="3593"/>
            </a:lvl9pPr>
          </a:lstStyle>
          <a:p>
            <a:endParaRPr lang="en-US"/>
          </a:p>
        </p:txBody>
      </p:sp>
      <p:sp>
        <p:nvSpPr>
          <p:cNvPr id="4" name="Text Placeholder 3"/>
          <p:cNvSpPr>
            <a:spLocks noGrp="1"/>
          </p:cNvSpPr>
          <p:nvPr>
            <p:ph type="body" sz="half" idx="2"/>
          </p:nvPr>
        </p:nvSpPr>
        <p:spPr>
          <a:xfrm>
            <a:off x="3190334" y="7156485"/>
            <a:ext cx="9765983" cy="1073151"/>
          </a:xfrm>
        </p:spPr>
        <p:txBody>
          <a:bodyPr/>
          <a:lstStyle>
            <a:lvl1pPr marL="0" indent="0">
              <a:buNone/>
              <a:defRPr sz="2528"/>
            </a:lvl1pPr>
            <a:lvl2pPr marL="811045" indent="0">
              <a:buNone/>
              <a:defRPr sz="2129"/>
            </a:lvl2pPr>
            <a:lvl3pPr marL="1622089" indent="0">
              <a:buNone/>
              <a:defRPr sz="1731"/>
            </a:lvl3pPr>
            <a:lvl4pPr marL="2433133" indent="0">
              <a:buNone/>
              <a:defRPr sz="1597"/>
            </a:lvl4pPr>
            <a:lvl5pPr marL="3244178" indent="0">
              <a:buNone/>
              <a:defRPr sz="1597"/>
            </a:lvl5pPr>
            <a:lvl6pPr marL="4055221" indent="0">
              <a:buNone/>
              <a:defRPr sz="1597"/>
            </a:lvl6pPr>
            <a:lvl7pPr marL="4866264" indent="0">
              <a:buNone/>
              <a:defRPr sz="1597"/>
            </a:lvl7pPr>
            <a:lvl8pPr marL="5677307" indent="0">
              <a:buNone/>
              <a:defRPr sz="1597"/>
            </a:lvl8pPr>
            <a:lvl9pPr marL="6488352" indent="0">
              <a:buNone/>
              <a:defRPr sz="1597"/>
            </a:lvl9pPr>
          </a:lstStyle>
          <a:p>
            <a:pPr lvl="0"/>
            <a:r>
              <a:rPr lang="en-US"/>
              <a:t>Click to edit Master text styles</a:t>
            </a:r>
          </a:p>
        </p:txBody>
      </p:sp>
      <p:sp>
        <p:nvSpPr>
          <p:cNvPr id="5" name="Date Placeholder 4"/>
          <p:cNvSpPr>
            <a:spLocks noGrp="1"/>
          </p:cNvSpPr>
          <p:nvPr>
            <p:ph type="dt" sz="half" idx="10"/>
          </p:nvPr>
        </p:nvSpPr>
        <p:spPr/>
        <p:txBody>
          <a:bodyPr/>
          <a:lstStyle/>
          <a:p>
            <a:fld id="{A9505D5D-3718-4532-998A-0CC8DCC187A5}"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344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05D5D-3718-4532-998A-0CC8DCC187A5}"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590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275201"/>
            <a:ext cx="3662244" cy="585046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47" y="275201"/>
            <a:ext cx="10715453" cy="58504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05D5D-3718-4532-998A-0CC8DCC187A5}"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3EA310-C353-4189-8B6D-2D203C434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16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6475218" cy="9144000"/>
          </a:xfrm>
          <a:prstGeom prst="rect">
            <a:avLst/>
          </a:prstGeom>
        </p:spPr>
      </p:pic>
      <p:pic>
        <p:nvPicPr>
          <p:cNvPr id="3" name="图片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a:off x="9801439" y="0"/>
            <a:ext cx="6475218" cy="9144000"/>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836" y="2043447"/>
            <a:ext cx="3252567" cy="3087029"/>
          </a:xfrm>
          <a:prstGeom prst="rect">
            <a:avLst/>
          </a:prstGeom>
          <a:effectLst>
            <a:outerShdw blurRad="50800" dist="38100" dir="10800000" algn="r" rotWithShape="0">
              <a:prstClr val="black">
                <a:alpha val="40000"/>
              </a:prstClr>
            </a:outerShdw>
          </a:effectLst>
        </p:spPr>
      </p:pic>
      <p:pic>
        <p:nvPicPr>
          <p:cNvPr id="5" name="图片 4"/>
          <p:cNvPicPr>
            <a:picLocks noChangeAspect="1"/>
          </p:cNvPicPr>
          <p:nvPr userDrawn="1"/>
        </p:nvPicPr>
        <p:blipFill rotWithShape="1">
          <a:blip r:embed="rId4" cstate="screen">
            <a:extLst>
              <a:ext uri="{28A0092B-C50C-407E-A947-70E740481C1C}">
                <a14:useLocalDpi xmlns:a14="http://schemas.microsoft.com/office/drawing/2010/main" val="0"/>
              </a:ext>
            </a:extLst>
          </a:blip>
          <a:srcRect l="26328" r="29610" b="10486"/>
          <a:stretch>
            <a:fillRect/>
          </a:stretch>
        </p:blipFill>
        <p:spPr>
          <a:xfrm>
            <a:off x="7557017" y="6194950"/>
            <a:ext cx="2302545" cy="2921599"/>
          </a:xfrm>
          <a:prstGeom prst="rect">
            <a:avLst/>
          </a:prstGeom>
          <a:effectLst>
            <a:outerShdw blurRad="50800" dist="38100" dir="10800000" algn="r" rotWithShape="0">
              <a:prstClr val="black">
                <a:alpha val="40000"/>
              </a:prstClr>
            </a:outerShdw>
          </a:effectLst>
        </p:spPr>
      </p:pic>
      <p:pic>
        <p:nvPicPr>
          <p:cNvPr id="6" name="图片 5"/>
          <p:cNvPicPr>
            <a:picLocks noChangeAspect="1"/>
          </p:cNvPicPr>
          <p:nvPr userDrawn="1"/>
        </p:nvPicPr>
        <p:blipFill rotWithShape="1">
          <a:blip r:embed="rId5" cstate="screen">
            <a:extLst>
              <a:ext uri="{28A0092B-C50C-407E-A947-70E740481C1C}">
                <a14:useLocalDpi xmlns:a14="http://schemas.microsoft.com/office/drawing/2010/main" val="0"/>
              </a:ext>
            </a:extLst>
          </a:blip>
          <a:srcRect t="28418" b="17593"/>
          <a:stretch>
            <a:fillRect/>
          </a:stretch>
        </p:blipFill>
        <p:spPr>
          <a:xfrm>
            <a:off x="6716300" y="38"/>
            <a:ext cx="2844088" cy="2043447"/>
          </a:xfrm>
          <a:prstGeom prst="rect">
            <a:avLst/>
          </a:prstGeom>
          <a:effectLst>
            <a:outerShdw blurRad="50800" dist="38100" dir="10800000" algn="r" rotWithShape="0">
              <a:prstClr val="black">
                <a:alpha val="40000"/>
              </a:prstClr>
            </a:outerShdw>
          </a:effectLst>
        </p:spPr>
      </p:pic>
      <p:pic>
        <p:nvPicPr>
          <p:cNvPr id="10" name="图片 9"/>
          <p:cNvPicPr>
            <a:picLocks noChangeAspect="1"/>
          </p:cNvPicPr>
          <p:nvPr userDrawn="1"/>
        </p:nvPicPr>
        <p:blipFill rotWithShape="1">
          <a:blip r:embed="rId6" cstate="screen">
            <a:extLst>
              <a:ext uri="{28A0092B-C50C-407E-A947-70E740481C1C}">
                <a14:useLocalDpi xmlns:a14="http://schemas.microsoft.com/office/drawing/2010/main" val="0"/>
              </a:ext>
            </a:extLst>
          </a:blip>
          <a:srcRect t="24663" r="43931"/>
          <a:stretch>
            <a:fillRect/>
          </a:stretch>
        </p:blipFill>
        <p:spPr>
          <a:xfrm>
            <a:off x="5871553" y="6444381"/>
            <a:ext cx="1220437" cy="1347772"/>
          </a:xfrm>
          <a:prstGeom prst="rect">
            <a:avLst/>
          </a:prstGeom>
        </p:spPr>
      </p:pic>
    </p:spTree>
    <p:extLst>
      <p:ext uri="{BB962C8B-B14F-4D97-AF65-F5344CB8AC3E}">
        <p14:creationId xmlns:p14="http://schemas.microsoft.com/office/powerpoint/2010/main" val="571856133"/>
      </p:ext>
    </p:extLst>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0" presetClass="path" presetSubtype="0" accel="50000" decel="50000" fill="hold" nodeType="withEffect">
                                  <p:stCondLst>
                                    <p:cond delay="0"/>
                                  </p:stCondLst>
                                  <p:childTnLst>
                                    <p:animMotion origin="layout" path="M 0.02721 0.90301 L 0.02721 0.90301 C 0.02409 0.9 0.02096 0.89699 0.01771 0.89444 C 0.01537 0.89259 0.01289 0.8919 0.01055 0.89028 C 0.00925 0.88912 0.00833 0.88681 0.00703 0.88588 C 0.00078 0.88194 -0.0056 0.87824 -0.01211 0.87546 C -0.01367 0.87477 -0.01523 0.87431 -0.0168 0.87338 C -0.01888 0.87199 -0.02083 0.87037 -0.02279 0.86898 C -0.02396 0.86829 -0.02513 0.86759 -0.0263 0.8669 C -0.0444 0.8456 -0.02591 0.86875 -0.03711 0.85208 C -0.03815 0.85046 -0.03945 0.84931 -0.04062 0.84792 C -0.04232 0.84583 -0.04388 0.84375 -0.04544 0.84143 C -0.04674 0.83958 -0.04766 0.83727 -0.04896 0.83518 C -0.05091 0.83218 -0.05286 0.8294 -0.05495 0.82662 C -0.05612 0.82523 -0.05742 0.82407 -0.05846 0.82245 C -0.06601 0.81042 -0.06562 0.81065 -0.07044 0.79931 C -0.07083 0.79699 -0.07122 0.79491 -0.07161 0.79282 C -0.07239 0.78935 -0.07344 0.78588 -0.07396 0.78218 C -0.07461 0.77824 -0.07474 0.77384 -0.07513 0.76968 C -0.07552 0.76667 -0.07591 0.76389 -0.0763 0.76111 C -0.07604 0.75417 -0.07461 0.72292 -0.07396 0.71458 C -0.07318 0.70486 -0.07135 0.70162 -0.06927 0.6912 C -0.06862 0.68866 -0.06862 0.68565 -0.06797 0.68287 C -0.06706 0.67778 -0.06549 0.67315 -0.06445 0.66806 C -0.06393 0.66528 -0.0638 0.66227 -0.06328 0.65949 C -0.06211 0.65324 -0.06094 0.64676 -0.05963 0.64051 L -0.05729 0.62778 C -0.0569 0.62569 -0.05638 0.62361 -0.05612 0.62153 C -0.05586 0.61944 -0.05456 0.60926 -0.05377 0.60671 C -0.05234 0.60231 -0.05052 0.59815 -0.04896 0.59398 L -0.04661 0.58773 C -0.04427 0.57546 -0.047 0.58681 -0.0418 0.575 C -0.03437 0.55787 -0.04036 0.5662 -0.03346 0.5581 C -0.0319 0.5537 -0.03099 0.54838 -0.02877 0.54537 C -0.02708 0.54329 -0.02552 0.54097 -0.02396 0.53889 C -0.02018 0.53403 -0.01823 0.5331 -0.01445 0.52616 C -0.01341 0.52454 -0.01315 0.52153 -0.01211 0.51991 C -0.00703 0.51204 -0.00625 0.51227 -0.0013 0.50926 C 0.00026 0.50718 0.00208 0.50556 0.00339 0.50301 C 0.00443 0.50116 0.00469 0.49838 0.00586 0.49653 C 0.00794 0.49329 0.01055 0.49074 0.01289 0.48819 C 0.01445 0.48657 0.01615 0.48542 0.01771 0.48403 C 0.02344 0.47824 0.02891 0.4713 0.03438 0.46481 C 0.03555 0.46343 0.03685 0.46227 0.03802 0.46065 C 0.04232 0.45509 0.04727 0.45046 0.05104 0.44375 L 0.06172 0.42477 C 0.06341 0.42176 0.06537 0.41944 0.06654 0.4162 C 0.06966 0.40787 0.06771 0.41134 0.07253 0.40556 C 0.0763 0.38518 0.07018 0.4169 0.07604 0.39074 C 0.08034 0.37199 0.0763 0.38403 0.08086 0.37176 C 0.08386 0.33449 0.08294 0.35231 0.08086 0.28287 C 0.08073 0.28079 0.08008 0.2787 0.07969 0.27662 C 0.0793 0.27245 0.07878 0.26806 0.07852 0.26389 C 0.07761 0.25255 0.07813 0.24074 0.07604 0.23009 C 0.07565 0.22801 0.07513 0.22593 0.07487 0.22361 C 0.07279 0.20648 0.07539 0.21574 0.07136 0.20463 C 0.07096 0.20185 0.07005 0.1912 0.06888 0.18773 C 0.06797 0.18472 0.06654 0.18218 0.06537 0.17917 C 0.06315 0.16366 0.0655 0.17778 0.06172 0.16227 C 0.06133 0.16018 0.0612 0.15787 0.06055 0.15602 C 0.05925 0.15162 0.05716 0.14768 0.05586 0.14329 C 0.05521 0.14143 0.05521 0.13889 0.05469 0.13704 C 0.05365 0.13333 0.05208 0.13009 0.05104 0.12639 C 0.05052 0.12431 0.05039 0.12199 0.04987 0.11991 C 0.04922 0.11782 0.04818 0.11597 0.04753 0.11366 C 0.04297 0.09745 0.0513 0.11921 0.04271 0.09884 C 0.04037 0.08634 0.0431 0.09861 0.03802 0.08403 C 0.03698 0.08125 0.03646 0.07824 0.03555 0.07546 C 0.03464 0.07245 0.03125 0.0625 0.02969 0.05856 C 0.01524 0.02477 0.03229 0.06528 0.02136 0.04167 C 0.02031 0.03981 0.01992 0.03727 0.01888 0.03542 C 0.01745 0.03287 0.01563 0.03125 0.01419 0.02893 C 0.01289 0.02708 0.01185 0.02454 0.01055 0.02268 C 0.00951 0.02106 0.00807 0.02014 0.00703 0.01852 C 0.00573 0.01643 0.00482 0.01366 0.00339 0.01204 C 0.00234 0.01088 0.00104 0.01065 -0.00013 0.00995 C -0.00156 0.00208 -0.00026 0.00463 -0.00377 0.00162 L -0.00247 0.00162 " pathEditMode="relative" ptsTypes="AAAAAAAAAAAAAAAAAAAAAAAAAAAAAAAAAAAAAAAAAAAAAAAAAAAAAAAAAAAAAAAAAAAAAAAAAAAAAA">
                                      <p:cBhvr>
                                        <p:cTn id="3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5.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8/19/2022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EB35C661-2F9E-4D47-AA12-CA27E6F2246B}" type="datetimeFigureOut">
              <a:rPr lang="en-US" smtClean="0"/>
              <a:t>8/19/2022</a:t>
            </a:fld>
            <a:endParaRPr lang="en-US"/>
          </a:p>
        </p:txBody>
      </p:sp>
      <p:sp>
        <p:nvSpPr>
          <p:cNvPr id="5" name="Footer Placeholder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0E9FEAEA-29A9-4D5C-8B29-01AA654CAA98}" type="slidenum">
              <a:rPr lang="en-US" smtClean="0"/>
              <a:t>‹#›</a:t>
            </a:fld>
            <a:endParaRPr lang="en-US"/>
          </a:p>
        </p:txBody>
      </p:sp>
    </p:spTree>
    <p:extLst>
      <p:ext uri="{BB962C8B-B14F-4D97-AF65-F5344CB8AC3E}">
        <p14:creationId xmlns:p14="http://schemas.microsoft.com/office/powerpoint/2010/main" val="3271499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21008" y="0"/>
            <a:ext cx="16327318" cy="9141619"/>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729396" y="1309510"/>
            <a:ext cx="12817847" cy="173848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29394" y="3409243"/>
            <a:ext cx="12817847" cy="4425248"/>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84690" y="7958667"/>
            <a:ext cx="2136309" cy="372533"/>
          </a:xfrm>
          <a:prstGeom prst="rect">
            <a:avLst/>
          </a:prstGeom>
        </p:spPr>
        <p:txBody>
          <a:bodyPr vert="horz" lIns="91440" tIns="45720" rIns="91440" bIns="45720" rtlCol="0" anchor="ctr"/>
          <a:lstStyle>
            <a:lvl1pPr algn="r">
              <a:defRPr sz="1333" b="0" i="0">
                <a:solidFill>
                  <a:schemeClr val="tx1"/>
                </a:solidFill>
                <a:effectLst/>
                <a:latin typeface="+mn-lt"/>
              </a:defRPr>
            </a:lvl1pPr>
          </a:lstStyle>
          <a:p>
            <a:fld id="{1BC30FB2-7A34-424D-85D4-D91C57443F08}" type="datetimeFigureOut">
              <a:rPr lang="en-US" smtClean="0"/>
              <a:t>8/19/2022</a:t>
            </a:fld>
            <a:endParaRPr lang="en-US"/>
          </a:p>
        </p:txBody>
      </p:sp>
      <p:sp>
        <p:nvSpPr>
          <p:cNvPr id="5" name="Footer Placeholder 4"/>
          <p:cNvSpPr>
            <a:spLocks noGrp="1"/>
          </p:cNvSpPr>
          <p:nvPr>
            <p:ph type="ftr" sz="quarter" idx="3"/>
          </p:nvPr>
        </p:nvSpPr>
        <p:spPr>
          <a:xfrm>
            <a:off x="1729394" y="7958667"/>
            <a:ext cx="9753567" cy="372533"/>
          </a:xfrm>
          <a:prstGeom prst="rect">
            <a:avLst/>
          </a:prstGeom>
        </p:spPr>
        <p:txBody>
          <a:bodyPr vert="horz" lIns="91440" tIns="45720" rIns="91440" bIns="45720" rtlCol="0" anchor="ctr"/>
          <a:lstStyle>
            <a:lvl1pPr algn="l">
              <a:defRPr sz="1333"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3822728" y="7958667"/>
            <a:ext cx="724515" cy="372533"/>
          </a:xfrm>
          <a:prstGeom prst="rect">
            <a:avLst/>
          </a:prstGeom>
        </p:spPr>
        <p:txBody>
          <a:bodyPr vert="horz" lIns="91440" tIns="45720" rIns="91440" bIns="45720" rtlCol="0" anchor="ctr"/>
          <a:lstStyle>
            <a:lvl1pPr algn="r">
              <a:defRPr sz="1333" b="0" i="0">
                <a:solidFill>
                  <a:schemeClr val="tx1"/>
                </a:solidFill>
                <a:effectLst/>
                <a:latin typeface="+mn-lt"/>
              </a:defRPr>
            </a:lvl1pPr>
          </a:lstStyle>
          <a:p>
            <a:fld id="{1D3E66F0-7C29-440B-B9AC-B751AD927039}" type="slidenum">
              <a:rPr lang="en-US" smtClean="0"/>
              <a:t>‹#›</a:t>
            </a:fld>
            <a:endParaRPr lang="en-US"/>
          </a:p>
        </p:txBody>
      </p:sp>
    </p:spTree>
    <p:extLst>
      <p:ext uri="{BB962C8B-B14F-4D97-AF65-F5344CB8AC3E}">
        <p14:creationId xmlns:p14="http://schemas.microsoft.com/office/powerpoint/2010/main" val="62925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ctr" defTabSz="609585" rtl="0" eaLnBrk="1" latinLnBrk="0" hangingPunct="1">
        <a:spcBef>
          <a:spcPct val="0"/>
        </a:spcBef>
        <a:buNone/>
        <a:defRPr sz="5867"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0990" indent="-380990" algn="l" defTabSz="609585" rtl="0" eaLnBrk="1" latinLnBrk="0" hangingPunct="1">
        <a:spcBef>
          <a:spcPct val="20000"/>
        </a:spcBef>
        <a:spcAft>
          <a:spcPts val="800"/>
        </a:spcAft>
        <a:buClr>
          <a:schemeClr val="accent1"/>
        </a:buClr>
        <a:buSzPct val="115000"/>
        <a:buFont typeface="Arial"/>
        <a:buChar char="•"/>
        <a:defRPr sz="3200" kern="1200" cap="none">
          <a:solidFill>
            <a:schemeClr val="tx1">
              <a:lumMod val="85000"/>
              <a:lumOff val="15000"/>
            </a:schemeClr>
          </a:solidFill>
          <a:effectLst/>
          <a:latin typeface="+mn-lt"/>
          <a:ea typeface="+mn-ea"/>
          <a:cs typeface="+mn-cs"/>
        </a:defRPr>
      </a:lvl1pPr>
      <a:lvl2pPr marL="990575" indent="-380990" algn="l" defTabSz="609585" rtl="0" eaLnBrk="1" latinLnBrk="0" hangingPunct="1">
        <a:spcBef>
          <a:spcPct val="20000"/>
        </a:spcBef>
        <a:spcAft>
          <a:spcPts val="800"/>
        </a:spcAft>
        <a:buClr>
          <a:schemeClr val="accent1"/>
        </a:buClr>
        <a:buSzPct val="115000"/>
        <a:buFont typeface="Arial"/>
        <a:buChar char="•"/>
        <a:defRPr sz="2667" kern="1200" cap="none">
          <a:solidFill>
            <a:schemeClr val="tx1">
              <a:lumMod val="85000"/>
              <a:lumOff val="15000"/>
            </a:schemeClr>
          </a:solidFill>
          <a:effectLst/>
          <a:latin typeface="+mn-lt"/>
          <a:ea typeface="+mn-ea"/>
          <a:cs typeface="+mn-cs"/>
        </a:defRPr>
      </a:lvl2pPr>
      <a:lvl3pPr marL="1600160" indent="-380990" algn="l" defTabSz="609585" rtl="0" eaLnBrk="1" latinLnBrk="0" hangingPunct="1">
        <a:spcBef>
          <a:spcPct val="20000"/>
        </a:spcBef>
        <a:spcAft>
          <a:spcPts val="8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3pPr>
      <a:lvl4pPr marL="2057349" indent="-228594" algn="l" defTabSz="609585" rtl="0" eaLnBrk="1" latinLnBrk="0" hangingPunct="1">
        <a:spcBef>
          <a:spcPct val="20000"/>
        </a:spcBef>
        <a:spcAft>
          <a:spcPts val="800"/>
        </a:spcAft>
        <a:buClr>
          <a:schemeClr val="accent1"/>
        </a:buClr>
        <a:buSzPct val="115000"/>
        <a:buFont typeface="Arial"/>
        <a:buChar char="•"/>
        <a:defRPr sz="2133" kern="1200" cap="none">
          <a:solidFill>
            <a:schemeClr val="tx1">
              <a:lumMod val="85000"/>
              <a:lumOff val="15000"/>
            </a:schemeClr>
          </a:solidFill>
          <a:effectLst/>
          <a:latin typeface="+mn-lt"/>
          <a:ea typeface="+mn-ea"/>
          <a:cs typeface="+mn-cs"/>
        </a:defRPr>
      </a:lvl4pPr>
      <a:lvl5pPr marL="2666933" indent="-228594"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5pPr>
      <a:lvl6pPr marL="3352716" indent="-304792"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6pPr>
      <a:lvl7pPr marL="3962301" indent="-304792"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7pPr>
      <a:lvl8pPr marL="4571886" indent="-304792"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8pPr>
      <a:lvl9pPr marL="5181470" indent="-304792" algn="l" defTabSz="609585" rtl="0" eaLnBrk="1" latinLnBrk="0" hangingPunct="1">
        <a:spcBef>
          <a:spcPct val="20000"/>
        </a:spcBef>
        <a:spcAft>
          <a:spcPts val="800"/>
        </a:spcAft>
        <a:buClr>
          <a:schemeClr val="accent1"/>
        </a:buClr>
        <a:buSzPct val="115000"/>
        <a:buFont typeface="Arial"/>
        <a:buChar char="•"/>
        <a:defRPr sz="1867" kern="1200" cap="none">
          <a:solidFill>
            <a:schemeClr val="tx1">
              <a:lumMod val="85000"/>
              <a:lumOff val="15000"/>
            </a:schemeClr>
          </a:solidFill>
          <a:effectLst/>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3" y="366185"/>
            <a:ext cx="14648974" cy="1524000"/>
          </a:xfrm>
          <a:prstGeom prst="rect">
            <a:avLst/>
          </a:prstGeom>
        </p:spPr>
        <p:txBody>
          <a:bodyPr vert="horz" lIns="121890" tIns="60946" rIns="121890" bIns="60946" rtlCol="0" anchor="ctr">
            <a:normAutofit/>
          </a:bodyPr>
          <a:lstStyle/>
          <a:p>
            <a:r>
              <a:rPr lang="en-US"/>
              <a:t>Click to edit Master title style</a:t>
            </a:r>
          </a:p>
        </p:txBody>
      </p:sp>
      <p:sp>
        <p:nvSpPr>
          <p:cNvPr id="3" name="Text Placeholder 2"/>
          <p:cNvSpPr>
            <a:spLocks noGrp="1"/>
          </p:cNvSpPr>
          <p:nvPr>
            <p:ph type="body" idx="1"/>
          </p:nvPr>
        </p:nvSpPr>
        <p:spPr>
          <a:xfrm>
            <a:off x="813833" y="2133609"/>
            <a:ext cx="14648974" cy="6034617"/>
          </a:xfrm>
          <a:prstGeom prst="rect">
            <a:avLst/>
          </a:prstGeom>
        </p:spPr>
        <p:txBody>
          <a:bodyPr vert="horz" lIns="121890" tIns="60946" rIns="121890" bIns="609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65"/>
            <a:ext cx="3797882" cy="486833"/>
          </a:xfrm>
          <a:prstGeom prst="rect">
            <a:avLst/>
          </a:prstGeom>
        </p:spPr>
        <p:txBody>
          <a:bodyPr vert="horz" lIns="121890" tIns="60946" rIns="121890" bIns="60946" rtlCol="0" anchor="ctr"/>
          <a:lstStyle>
            <a:lvl1pPr algn="l">
              <a:defRPr sz="2129">
                <a:solidFill>
                  <a:schemeClr val="tx1">
                    <a:tint val="75000"/>
                  </a:schemeClr>
                </a:solidFill>
              </a:defRPr>
            </a:lvl1pPr>
          </a:lstStyle>
          <a:p>
            <a:pPr defTabSz="1622089"/>
            <a:fld id="{A9505D5D-3718-4532-998A-0CC8DCC187A5}" type="datetimeFigureOut">
              <a:rPr lang="en-US" smtClean="0">
                <a:solidFill>
                  <a:prstClr val="black">
                    <a:tint val="75000"/>
                  </a:prstClr>
                </a:solidFill>
              </a:rPr>
              <a:pPr defTabSz="1622089"/>
              <a:t>8/19/2022</a:t>
            </a:fld>
            <a:endParaRPr lang="en-US">
              <a:solidFill>
                <a:prstClr val="black">
                  <a:tint val="75000"/>
                </a:prstClr>
              </a:solidFill>
            </a:endParaRPr>
          </a:p>
        </p:txBody>
      </p:sp>
      <p:sp>
        <p:nvSpPr>
          <p:cNvPr id="5" name="Footer Placeholder 4"/>
          <p:cNvSpPr>
            <a:spLocks noGrp="1"/>
          </p:cNvSpPr>
          <p:nvPr>
            <p:ph type="ftr" sz="quarter" idx="3"/>
          </p:nvPr>
        </p:nvSpPr>
        <p:spPr>
          <a:xfrm>
            <a:off x="5561186" y="8475165"/>
            <a:ext cx="5154269" cy="486833"/>
          </a:xfrm>
          <a:prstGeom prst="rect">
            <a:avLst/>
          </a:prstGeom>
        </p:spPr>
        <p:txBody>
          <a:bodyPr vert="horz" lIns="121890" tIns="60946" rIns="121890" bIns="60946" rtlCol="0" anchor="ctr"/>
          <a:lstStyle>
            <a:lvl1pPr algn="ctr">
              <a:defRPr sz="2129">
                <a:solidFill>
                  <a:schemeClr val="tx1">
                    <a:tint val="75000"/>
                  </a:schemeClr>
                </a:solidFill>
              </a:defRPr>
            </a:lvl1pPr>
          </a:lstStyle>
          <a:p>
            <a:pPr defTabSz="1622089"/>
            <a:endParaRPr lang="en-US">
              <a:solidFill>
                <a:prstClr val="black">
                  <a:tint val="75000"/>
                </a:prstClr>
              </a:solidFill>
            </a:endParaRPr>
          </a:p>
        </p:txBody>
      </p:sp>
      <p:sp>
        <p:nvSpPr>
          <p:cNvPr id="6" name="Slide Number Placeholder 5"/>
          <p:cNvSpPr>
            <a:spLocks noGrp="1"/>
          </p:cNvSpPr>
          <p:nvPr>
            <p:ph type="sldNum" sz="quarter" idx="4"/>
          </p:nvPr>
        </p:nvSpPr>
        <p:spPr>
          <a:xfrm>
            <a:off x="11664924" y="8475165"/>
            <a:ext cx="3797882" cy="486833"/>
          </a:xfrm>
          <a:prstGeom prst="rect">
            <a:avLst/>
          </a:prstGeom>
        </p:spPr>
        <p:txBody>
          <a:bodyPr vert="horz" lIns="121890" tIns="60946" rIns="121890" bIns="60946" rtlCol="0" anchor="ctr"/>
          <a:lstStyle>
            <a:lvl1pPr algn="r">
              <a:defRPr sz="2129">
                <a:solidFill>
                  <a:schemeClr val="tx1">
                    <a:tint val="75000"/>
                  </a:schemeClr>
                </a:solidFill>
              </a:defRPr>
            </a:lvl1pPr>
          </a:lstStyle>
          <a:p>
            <a:pPr defTabSz="1622089"/>
            <a:fld id="{533EA310-C353-4189-8B6D-2D203C43437E}" type="slidenum">
              <a:rPr lang="en-US" smtClean="0">
                <a:solidFill>
                  <a:prstClr val="black">
                    <a:tint val="75000"/>
                  </a:prstClr>
                </a:solidFill>
              </a:rPr>
              <a:pPr defTabSz="1622089"/>
              <a:t>‹#›</a:t>
            </a:fld>
            <a:endParaRPr lang="en-US">
              <a:solidFill>
                <a:prstClr val="black">
                  <a:tint val="75000"/>
                </a:prstClr>
              </a:solidFill>
            </a:endParaRPr>
          </a:p>
        </p:txBody>
      </p:sp>
    </p:spTree>
    <p:extLst>
      <p:ext uri="{BB962C8B-B14F-4D97-AF65-F5344CB8AC3E}">
        <p14:creationId xmlns:p14="http://schemas.microsoft.com/office/powerpoint/2010/main" val="266503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ctr" defTabSz="1622089" rtl="0" eaLnBrk="1" latinLnBrk="0" hangingPunct="1">
        <a:spcBef>
          <a:spcPct val="0"/>
        </a:spcBef>
        <a:buNone/>
        <a:defRPr sz="7852" kern="1200">
          <a:solidFill>
            <a:schemeClr val="tx1"/>
          </a:solidFill>
          <a:latin typeface="+mj-lt"/>
          <a:ea typeface="+mj-ea"/>
          <a:cs typeface="+mj-cs"/>
        </a:defRPr>
      </a:lvl1pPr>
    </p:titleStyle>
    <p:bodyStyle>
      <a:lvl1pPr marL="608283" indent="-608283" algn="l" defTabSz="1622089" rtl="0" eaLnBrk="1" latinLnBrk="0" hangingPunct="1">
        <a:spcBef>
          <a:spcPct val="20000"/>
        </a:spcBef>
        <a:buFont typeface="Arial" pitchFamily="34" charset="0"/>
        <a:buChar char="•"/>
        <a:defRPr sz="5723" kern="1200">
          <a:solidFill>
            <a:schemeClr val="tx1"/>
          </a:solidFill>
          <a:latin typeface="+mn-lt"/>
          <a:ea typeface="+mn-ea"/>
          <a:cs typeface="+mn-cs"/>
        </a:defRPr>
      </a:lvl1pPr>
      <a:lvl2pPr marL="1317946" indent="-506901" algn="l" defTabSz="1622089" rtl="0" eaLnBrk="1" latinLnBrk="0" hangingPunct="1">
        <a:spcBef>
          <a:spcPct val="20000"/>
        </a:spcBef>
        <a:buFont typeface="Arial" pitchFamily="34" charset="0"/>
        <a:buChar char="–"/>
        <a:defRPr sz="4924" kern="1200">
          <a:solidFill>
            <a:schemeClr val="tx1"/>
          </a:solidFill>
          <a:latin typeface="+mn-lt"/>
          <a:ea typeface="+mn-ea"/>
          <a:cs typeface="+mn-cs"/>
        </a:defRPr>
      </a:lvl2pPr>
      <a:lvl3pPr marL="2027609" indent="-405522" algn="l" defTabSz="1622089" rtl="0" eaLnBrk="1" latinLnBrk="0" hangingPunct="1">
        <a:spcBef>
          <a:spcPct val="20000"/>
        </a:spcBef>
        <a:buFont typeface="Arial" pitchFamily="34" charset="0"/>
        <a:buChar char="•"/>
        <a:defRPr sz="4259" kern="1200">
          <a:solidFill>
            <a:schemeClr val="tx1"/>
          </a:solidFill>
          <a:latin typeface="+mn-lt"/>
          <a:ea typeface="+mn-ea"/>
          <a:cs typeface="+mn-cs"/>
        </a:defRPr>
      </a:lvl3pPr>
      <a:lvl4pPr marL="2838654" indent="-405522" algn="l" defTabSz="1622089" rtl="0" eaLnBrk="1" latinLnBrk="0" hangingPunct="1">
        <a:spcBef>
          <a:spcPct val="20000"/>
        </a:spcBef>
        <a:buFont typeface="Arial" pitchFamily="34" charset="0"/>
        <a:buChar char="–"/>
        <a:defRPr sz="3593" kern="1200">
          <a:solidFill>
            <a:schemeClr val="tx1"/>
          </a:solidFill>
          <a:latin typeface="+mn-lt"/>
          <a:ea typeface="+mn-ea"/>
          <a:cs typeface="+mn-cs"/>
        </a:defRPr>
      </a:lvl4pPr>
      <a:lvl5pPr marL="3649697" indent="-405522" algn="l" defTabSz="1622089" rtl="0" eaLnBrk="1" latinLnBrk="0" hangingPunct="1">
        <a:spcBef>
          <a:spcPct val="20000"/>
        </a:spcBef>
        <a:buFont typeface="Arial" pitchFamily="34" charset="0"/>
        <a:buChar char="»"/>
        <a:defRPr sz="3593" kern="1200">
          <a:solidFill>
            <a:schemeClr val="tx1"/>
          </a:solidFill>
          <a:latin typeface="+mn-lt"/>
          <a:ea typeface="+mn-ea"/>
          <a:cs typeface="+mn-cs"/>
        </a:defRPr>
      </a:lvl5pPr>
      <a:lvl6pPr marL="4460744" indent="-405522" algn="l" defTabSz="1622089" rtl="0" eaLnBrk="1" latinLnBrk="0" hangingPunct="1">
        <a:spcBef>
          <a:spcPct val="20000"/>
        </a:spcBef>
        <a:buFont typeface="Arial" pitchFamily="34" charset="0"/>
        <a:buChar char="•"/>
        <a:defRPr sz="3593" kern="1200">
          <a:solidFill>
            <a:schemeClr val="tx1"/>
          </a:solidFill>
          <a:latin typeface="+mn-lt"/>
          <a:ea typeface="+mn-ea"/>
          <a:cs typeface="+mn-cs"/>
        </a:defRPr>
      </a:lvl6pPr>
      <a:lvl7pPr marL="5271786" indent="-405522" algn="l" defTabSz="1622089" rtl="0" eaLnBrk="1" latinLnBrk="0" hangingPunct="1">
        <a:spcBef>
          <a:spcPct val="20000"/>
        </a:spcBef>
        <a:buFont typeface="Arial" pitchFamily="34" charset="0"/>
        <a:buChar char="•"/>
        <a:defRPr sz="3593" kern="1200">
          <a:solidFill>
            <a:schemeClr val="tx1"/>
          </a:solidFill>
          <a:latin typeface="+mn-lt"/>
          <a:ea typeface="+mn-ea"/>
          <a:cs typeface="+mn-cs"/>
        </a:defRPr>
      </a:lvl7pPr>
      <a:lvl8pPr marL="6082831" indent="-405522" algn="l" defTabSz="1622089" rtl="0" eaLnBrk="1" latinLnBrk="0" hangingPunct="1">
        <a:spcBef>
          <a:spcPct val="20000"/>
        </a:spcBef>
        <a:buFont typeface="Arial" pitchFamily="34" charset="0"/>
        <a:buChar char="•"/>
        <a:defRPr sz="3593" kern="1200">
          <a:solidFill>
            <a:schemeClr val="tx1"/>
          </a:solidFill>
          <a:latin typeface="+mn-lt"/>
          <a:ea typeface="+mn-ea"/>
          <a:cs typeface="+mn-cs"/>
        </a:defRPr>
      </a:lvl8pPr>
      <a:lvl9pPr marL="6893873" indent="-405522" algn="l" defTabSz="1622089" rtl="0" eaLnBrk="1" latinLnBrk="0" hangingPunct="1">
        <a:spcBef>
          <a:spcPct val="20000"/>
        </a:spcBef>
        <a:buFont typeface="Arial" pitchFamily="34" charset="0"/>
        <a:buChar char="•"/>
        <a:defRPr sz="3593" kern="1200">
          <a:solidFill>
            <a:schemeClr val="tx1"/>
          </a:solidFill>
          <a:latin typeface="+mn-lt"/>
          <a:ea typeface="+mn-ea"/>
          <a:cs typeface="+mn-cs"/>
        </a:defRPr>
      </a:lvl9pPr>
    </p:bodyStyle>
    <p:otherStyle>
      <a:defPPr>
        <a:defRPr lang="en-US"/>
      </a:defPPr>
      <a:lvl1pPr marL="0" algn="l" defTabSz="1622089" rtl="0" eaLnBrk="1" latinLnBrk="0" hangingPunct="1">
        <a:defRPr sz="3193" kern="1200">
          <a:solidFill>
            <a:schemeClr val="tx1"/>
          </a:solidFill>
          <a:latin typeface="+mn-lt"/>
          <a:ea typeface="+mn-ea"/>
          <a:cs typeface="+mn-cs"/>
        </a:defRPr>
      </a:lvl1pPr>
      <a:lvl2pPr marL="811045" algn="l" defTabSz="1622089" rtl="0" eaLnBrk="1" latinLnBrk="0" hangingPunct="1">
        <a:defRPr sz="3193" kern="1200">
          <a:solidFill>
            <a:schemeClr val="tx1"/>
          </a:solidFill>
          <a:latin typeface="+mn-lt"/>
          <a:ea typeface="+mn-ea"/>
          <a:cs typeface="+mn-cs"/>
        </a:defRPr>
      </a:lvl2pPr>
      <a:lvl3pPr marL="1622089" algn="l" defTabSz="1622089" rtl="0" eaLnBrk="1" latinLnBrk="0" hangingPunct="1">
        <a:defRPr sz="3193" kern="1200">
          <a:solidFill>
            <a:schemeClr val="tx1"/>
          </a:solidFill>
          <a:latin typeface="+mn-lt"/>
          <a:ea typeface="+mn-ea"/>
          <a:cs typeface="+mn-cs"/>
        </a:defRPr>
      </a:lvl3pPr>
      <a:lvl4pPr marL="2433133" algn="l" defTabSz="1622089" rtl="0" eaLnBrk="1" latinLnBrk="0" hangingPunct="1">
        <a:defRPr sz="3193" kern="1200">
          <a:solidFill>
            <a:schemeClr val="tx1"/>
          </a:solidFill>
          <a:latin typeface="+mn-lt"/>
          <a:ea typeface="+mn-ea"/>
          <a:cs typeface="+mn-cs"/>
        </a:defRPr>
      </a:lvl4pPr>
      <a:lvl5pPr marL="3244178" algn="l" defTabSz="1622089" rtl="0" eaLnBrk="1" latinLnBrk="0" hangingPunct="1">
        <a:defRPr sz="3193" kern="1200">
          <a:solidFill>
            <a:schemeClr val="tx1"/>
          </a:solidFill>
          <a:latin typeface="+mn-lt"/>
          <a:ea typeface="+mn-ea"/>
          <a:cs typeface="+mn-cs"/>
        </a:defRPr>
      </a:lvl5pPr>
      <a:lvl6pPr marL="4055221" algn="l" defTabSz="1622089" rtl="0" eaLnBrk="1" latinLnBrk="0" hangingPunct="1">
        <a:defRPr sz="3193" kern="1200">
          <a:solidFill>
            <a:schemeClr val="tx1"/>
          </a:solidFill>
          <a:latin typeface="+mn-lt"/>
          <a:ea typeface="+mn-ea"/>
          <a:cs typeface="+mn-cs"/>
        </a:defRPr>
      </a:lvl6pPr>
      <a:lvl7pPr marL="4866264" algn="l" defTabSz="1622089" rtl="0" eaLnBrk="1" latinLnBrk="0" hangingPunct="1">
        <a:defRPr sz="3193" kern="1200">
          <a:solidFill>
            <a:schemeClr val="tx1"/>
          </a:solidFill>
          <a:latin typeface="+mn-lt"/>
          <a:ea typeface="+mn-ea"/>
          <a:cs typeface="+mn-cs"/>
        </a:defRPr>
      </a:lvl7pPr>
      <a:lvl8pPr marL="5677307" algn="l" defTabSz="1622089" rtl="0" eaLnBrk="1" latinLnBrk="0" hangingPunct="1">
        <a:defRPr sz="3193" kern="1200">
          <a:solidFill>
            <a:schemeClr val="tx1"/>
          </a:solidFill>
          <a:latin typeface="+mn-lt"/>
          <a:ea typeface="+mn-ea"/>
          <a:cs typeface="+mn-cs"/>
        </a:defRPr>
      </a:lvl8pPr>
      <a:lvl9pPr marL="6488352" algn="l" defTabSz="1622089" rtl="0" eaLnBrk="1" latinLnBrk="0" hangingPunct="1">
        <a:defRPr sz="31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42.png"/><Relationship Id="rId5" Type="http://schemas.openxmlformats.org/officeDocument/2006/relationships/image" Target="../media/image41.png"/><Relationship Id="rId10" Type="http://schemas.microsoft.com/office/2007/relationships/hdphoto" Target="../media/hdphoto6.wdp"/><Relationship Id="rId4" Type="http://schemas.microsoft.com/office/2007/relationships/hdphoto" Target="../media/hdphoto5.wdp"/><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47.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FF00"/>
                </a:solidFill>
                <a:latin typeface="Times New Roman" pitchFamily="18" charset="0"/>
              </a:rPr>
              <a:t>TRƯỜNG TIỂU HỌC ……</a:t>
            </a:r>
          </a:p>
        </p:txBody>
      </p:sp>
      <p:sp>
        <p:nvSpPr>
          <p:cNvPr id="10" name="Text Box 14"/>
          <p:cNvSpPr txBox="1">
            <a:spLocks noChangeArrowheads="1"/>
          </p:cNvSpPr>
          <p:nvPr/>
        </p:nvSpPr>
        <p:spPr bwMode="auto">
          <a:xfrm>
            <a:off x="1496219" y="4582047"/>
            <a:ext cx="13500099" cy="211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a:t>
            </a:r>
            <a:r>
              <a:rPr lang="en-US" sz="4400" b="1">
                <a:solidFill>
                  <a:srgbClr val="FF0000"/>
                </a:solidFill>
                <a:latin typeface="Times New Roman" pitchFamily="18" charset="0"/>
                <a:cs typeface="Times New Roman" pitchFamily="18" charset="0"/>
              </a:rPr>
              <a:t>EM NHẬN BIẾT QUY TẮC </a:t>
            </a:r>
          </a:p>
          <a:p>
            <a:pPr algn="ctr" eaLnBrk="1" hangingPunct="1">
              <a:defRPr/>
            </a:pPr>
            <a:r>
              <a:rPr lang="en-US" sz="4400" b="1">
                <a:solidFill>
                  <a:srgbClr val="FF0000"/>
                </a:solidFill>
                <a:latin typeface="Times New Roman" pitchFamily="18" charset="0"/>
                <a:cs typeface="Times New Roman" pitchFamily="18" charset="0"/>
              </a:rPr>
              <a:t>N TOÀN GIAO THÔNG </a:t>
            </a: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40" y="4238197"/>
            <a:ext cx="16279259" cy="4905804"/>
          </a:xfrm>
          <a:prstGeom prst="rect">
            <a:avLst/>
          </a:prstGeom>
        </p:spPr>
      </p:pic>
      <p:pic>
        <p:nvPicPr>
          <p:cNvPr id="3" name="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22" y="3286676"/>
            <a:ext cx="6541835" cy="5307765"/>
          </a:xfrm>
          <a:prstGeom prst="rect">
            <a:avLst/>
          </a:prstGeom>
        </p:spPr>
      </p:pic>
      <p:pic>
        <p:nvPicPr>
          <p:cNvPr id="4" name="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639827" y="5290353"/>
            <a:ext cx="5031240" cy="3606907"/>
          </a:xfrm>
          <a:prstGeom prst="rect">
            <a:avLst/>
          </a:prstGeom>
        </p:spPr>
      </p:pic>
      <p:pic>
        <p:nvPicPr>
          <p:cNvPr id="5" name="55">
            <a:extLst>
              <a:ext uri="{FF2B5EF4-FFF2-40B4-BE49-F238E27FC236}">
                <a16:creationId xmlns:a16="http://schemas.microsoft.com/office/drawing/2014/main" id="{922D7C20-53C1-440C-A4D7-3834D810F5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5196" y="238418"/>
            <a:ext cx="11251889" cy="6653407"/>
          </a:xfrm>
          <a:prstGeom prst="rect">
            <a:avLst/>
          </a:prstGeom>
        </p:spPr>
      </p:pic>
      <p:grpSp>
        <p:nvGrpSpPr>
          <p:cNvPr id="7" name="57">
            <a:extLst>
              <a:ext uri="{FF2B5EF4-FFF2-40B4-BE49-F238E27FC236}">
                <a16:creationId xmlns:a16="http://schemas.microsoft.com/office/drawing/2014/main" id="{5C3F0EA5-D3AA-4CCB-8053-CA26C4C18711}"/>
              </a:ext>
            </a:extLst>
          </p:cNvPr>
          <p:cNvGrpSpPr/>
          <p:nvPr/>
        </p:nvGrpSpPr>
        <p:grpSpPr>
          <a:xfrm>
            <a:off x="9019411" y="4226294"/>
            <a:ext cx="1072240" cy="499412"/>
            <a:chOff x="217691" y="6414967"/>
            <a:chExt cx="804180" cy="374559"/>
          </a:xfrm>
        </p:grpSpPr>
        <p:grpSp>
          <p:nvGrpSpPr>
            <p:cNvPr id="8"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4"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sp>
            <p:nvSpPr>
              <p:cNvPr id="15"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sp>
            <p:nvSpPr>
              <p:cNvPr id="16"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sp>
            <p:nvSpPr>
              <p:cNvPr id="17"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grpSp>
        <p:grpSp>
          <p:nvGrpSpPr>
            <p:cNvPr id="9"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0"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sp>
            <p:nvSpPr>
              <p:cNvPr id="11"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sp>
            <p:nvSpPr>
              <p:cNvPr id="12"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sp>
            <p:nvSpPr>
              <p:cNvPr id="13"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zh-CN" altLang="en-US" sz="2400">
                  <a:solidFill>
                    <a:srgbClr val="000000"/>
                  </a:solidFill>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39828" y="600853"/>
            <a:ext cx="5953772" cy="3104903"/>
          </a:xfrm>
          <a:prstGeom prst="rect">
            <a:avLst/>
          </a:prstGeom>
        </p:spPr>
      </p:pic>
      <p:pic>
        <p:nvPicPr>
          <p:cNvPr id="18" name="Picture 17">
            <a:extLst>
              <a:ext uri="{FF2B5EF4-FFF2-40B4-BE49-F238E27FC236}">
                <a16:creationId xmlns:a16="http://schemas.microsoft.com/office/drawing/2014/main" id="{278AF988-DBF0-4E5C-D0D3-CAE3254840C8}"/>
              </a:ext>
            </a:extLst>
          </p:cNvPr>
          <p:cNvPicPr>
            <a:picLocks noGrp="1" noRot="1" noChangeAspect="1" noMove="1" noResize="1" noEditPoints="1" noAdjustHandles="1" noChangeArrowheads="1" noChangeShapeType="1" noCrop="1"/>
          </p:cNvPicPr>
          <p:nvPr/>
        </p:nvPicPr>
        <p:blipFill rotWithShape="1">
          <a:blip r:embed="rId7">
            <a:extLst>
              <a:ext uri="{BEBA8EAE-BF5A-486C-A8C5-ECC9F3942E4B}">
                <a14:imgProps xmlns:a14="http://schemas.microsoft.com/office/drawing/2010/main">
                  <a14:imgLayer r:embed="rId8">
                    <a14:imgEffect>
                      <a14:backgroundRemoval t="19048" b="90476" l="6881" r="92202">
                        <a14:foregroundMark x1="16055" y1="39683" x2="16972" y2="60317"/>
                        <a14:foregroundMark x1="24771" y1="55556" x2="25229" y2="71429"/>
                        <a14:foregroundMark x1="18807" y1="41270" x2="18807" y2="41270"/>
                        <a14:foregroundMark x1="15596" y1="20635" x2="15138" y2="25397"/>
                        <a14:foregroundMark x1="13761" y1="55556" x2="13761" y2="57143"/>
                        <a14:foregroundMark x1="12385" y1="66667" x2="12385" y2="66667"/>
                        <a14:foregroundMark x1="10092" y1="55556" x2="10092" y2="55556"/>
                        <a14:foregroundMark x1="6881" y1="68254" x2="6881" y2="68254"/>
                        <a14:foregroundMark x1="15596" y1="84127" x2="15596" y2="84127"/>
                        <a14:foregroundMark x1="10550" y1="84127" x2="10550" y2="84127"/>
                        <a14:foregroundMark x1="35321" y1="61905" x2="54587" y2="60317"/>
                        <a14:foregroundMark x1="33945" y1="55556" x2="59174" y2="58730"/>
                        <a14:foregroundMark x1="37615" y1="77778" x2="37615" y2="77778"/>
                        <a14:foregroundMark x1="52752" y1="74603" x2="62385" y2="74603"/>
                        <a14:foregroundMark x1="62385" y1="74603" x2="70642" y2="74603"/>
                        <a14:foregroundMark x1="40826" y1="82540" x2="55505" y2="82540"/>
                        <a14:foregroundMark x1="55505" y1="82540" x2="70183" y2="77778"/>
                        <a14:foregroundMark x1="73853" y1="80952" x2="85780" y2="77778"/>
                        <a14:foregroundMark x1="52294" y1="47619" x2="85321" y2="53968"/>
                        <a14:foregroundMark x1="87156" y1="50794" x2="88532" y2="79365"/>
                        <a14:foregroundMark x1="88532" y1="79365" x2="88532" y2="79365"/>
                        <a14:foregroundMark x1="92202" y1="61905" x2="91743" y2="71429"/>
                        <a14:foregroundMark x1="80275" y1="65079" x2="80275" y2="65079"/>
                        <a14:foregroundMark x1="52294" y1="66667" x2="52294" y2="66667"/>
                        <a14:foregroundMark x1="63303" y1="65079" x2="63303" y2="65079"/>
                        <a14:foregroundMark x1="61009" y1="68254" x2="61009" y2="68254"/>
                        <a14:foregroundMark x1="62844" y1="63492" x2="62844" y2="63492"/>
                        <a14:foregroundMark x1="61927" y1="65079" x2="61927" y2="65079"/>
                        <a14:foregroundMark x1="69266" y1="63492" x2="69266" y2="63492"/>
                        <a14:foregroundMark x1="33486" y1="47619" x2="48165" y2="52381"/>
                        <a14:foregroundMark x1="28899" y1="42857" x2="36239" y2="77778"/>
                        <a14:foregroundMark x1="36239" y1="77778" x2="36697" y2="82540"/>
                        <a14:foregroundMark x1="21101" y1="84127" x2="29358" y2="85714"/>
                        <a14:foregroundMark x1="29358" y1="85714" x2="37156" y2="82540"/>
                        <a14:foregroundMark x1="17431" y1="77778" x2="17431" y2="77778"/>
                        <a14:foregroundMark x1="20183" y1="90476" x2="22018" y2="90476"/>
                        <a14:foregroundMark x1="19266" y1="79365" x2="19266" y2="79365"/>
                        <a14:foregroundMark x1="22018" y1="39683" x2="22018" y2="39683"/>
                        <a14:foregroundMark x1="19266" y1="34921" x2="19266" y2="34921"/>
                        <a14:foregroundMark x1="22936" y1="38095" x2="22936" y2="38095"/>
                        <a14:foregroundMark x1="24312" y1="34921" x2="24312" y2="34921"/>
                      </a14:backgroundRemoval>
                    </a14:imgEffect>
                  </a14:imgLayer>
                </a14:imgProps>
              </a:ext>
            </a:extLst>
          </a:blip>
          <a:srcRect l="6313" t="12613" r="5816" b="8892"/>
          <a:stretch/>
        </p:blipFill>
        <p:spPr>
          <a:xfrm>
            <a:off x="3490119" y="2633495"/>
            <a:ext cx="8399309" cy="2168327"/>
          </a:xfrm>
          <a:prstGeom prst="rect">
            <a:avLst/>
          </a:prstGeom>
        </p:spPr>
      </p:pic>
    </p:spTree>
    <p:extLst>
      <p:ext uri="{BB962C8B-B14F-4D97-AF65-F5344CB8AC3E}">
        <p14:creationId xmlns:p14="http://schemas.microsoft.com/office/powerpoint/2010/main" val="427653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08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r="1773"/>
          <a:stretch/>
        </p:blipFill>
        <p:spPr>
          <a:xfrm>
            <a:off x="12438" y="5136884"/>
            <a:ext cx="16271348" cy="4005929"/>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1020" b="5828"/>
          <a:stretch/>
        </p:blipFill>
        <p:spPr>
          <a:xfrm>
            <a:off x="12435" y="6277270"/>
            <a:ext cx="16251768" cy="2865543"/>
          </a:xfrm>
          <a:prstGeom prst="rect">
            <a:avLst/>
          </a:prstGeom>
        </p:spPr>
      </p:pic>
      <p:pic>
        <p:nvPicPr>
          <p:cNvPr id="21" name="图片 20"/>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b="23880"/>
          <a:stretch/>
        </p:blipFill>
        <p:spPr>
          <a:xfrm>
            <a:off x="-104615" y="5296047"/>
            <a:ext cx="16485868" cy="3848128"/>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75" y="3793228"/>
            <a:ext cx="1080545" cy="1275899"/>
          </a:xfrm>
          <a:prstGeom prst="rect">
            <a:avLst/>
          </a:prstGeom>
        </p:spPr>
      </p:pic>
      <p:pic>
        <p:nvPicPr>
          <p:cNvPr id="23" name="Picture 2" descr="Premium Vector | Cute cloud cartoo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7029" b="96805" l="1438" r="96006"/>
                    </a14:imgEffect>
                  </a14:imgLayer>
                </a14:imgProps>
              </a:ext>
              <a:ext uri="{28A0092B-C50C-407E-A947-70E740481C1C}">
                <a14:useLocalDpi xmlns:a14="http://schemas.microsoft.com/office/drawing/2010/main" val="0"/>
              </a:ext>
            </a:extLst>
          </a:blip>
          <a:srcRect/>
          <a:stretch>
            <a:fillRect/>
          </a:stretch>
        </p:blipFill>
        <p:spPr bwMode="auto">
          <a:xfrm>
            <a:off x="661740" y="309062"/>
            <a:ext cx="2119585" cy="2119585"/>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07255" y="3659900"/>
            <a:ext cx="1080545" cy="1275899"/>
          </a:xfrm>
          <a:prstGeom prst="rect">
            <a:avLst/>
          </a:prstGeom>
        </p:spPr>
      </p:pic>
      <p:pic>
        <p:nvPicPr>
          <p:cNvPr id="3" name="Picture 2">
            <a:extLst>
              <a:ext uri="{FF2B5EF4-FFF2-40B4-BE49-F238E27FC236}">
                <a16:creationId xmlns:a16="http://schemas.microsoft.com/office/drawing/2014/main" id="{D8C44375-7DD0-C83B-1794-E3ACC611919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6154" b="89231" l="7463" r="90547">
                        <a14:foregroundMark x1="10945" y1="13846" x2="10945" y2="13846"/>
                        <a14:foregroundMark x1="7960" y1="53846" x2="7960" y2="53846"/>
                        <a14:foregroundMark x1="12438" y1="7692" x2="12438" y2="7692"/>
                        <a14:foregroundMark x1="90547" y1="60000" x2="90547" y2="60000"/>
                        <a14:foregroundMark x1="16915" y1="53846" x2="16915" y2="53846"/>
                        <a14:foregroundMark x1="19403" y1="60000" x2="19403" y2="61538"/>
                        <a14:foregroundMark x1="23881" y1="56923" x2="23881" y2="56923"/>
                        <a14:foregroundMark x1="18905" y1="38462" x2="18905" y2="38462"/>
                        <a14:foregroundMark x1="20896" y1="29231" x2="21891" y2="32308"/>
                        <a14:foregroundMark x1="15920" y1="36923" x2="15920" y2="36923"/>
                      </a14:backgroundRemoval>
                    </a14:imgEffect>
                  </a14:imgLayer>
                </a14:imgProps>
              </a:ext>
            </a:extLst>
          </a:blip>
          <a:stretch>
            <a:fillRect/>
          </a:stretch>
        </p:blipFill>
        <p:spPr>
          <a:xfrm>
            <a:off x="2910679" y="1754460"/>
            <a:ext cx="10455280" cy="3381062"/>
          </a:xfrm>
          <a:prstGeom prst="rect">
            <a:avLst/>
          </a:prstGeom>
        </p:spPr>
      </p:pic>
    </p:spTree>
    <p:extLst>
      <p:ext uri="{BB962C8B-B14F-4D97-AF65-F5344CB8AC3E}">
        <p14:creationId xmlns:p14="http://schemas.microsoft.com/office/powerpoint/2010/main" val="85704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28219" y="0"/>
            <a:ext cx="9220200" cy="1412557"/>
            <a:chOff x="3528219" y="0"/>
            <a:chExt cx="92202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528219" y="898134"/>
              <a:ext cx="92202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11: EM NHẬN BIẾT QUY TẮC AN TOÀN GIAO THÔNG (T2)</a:t>
              </a:r>
            </a:p>
          </p:txBody>
        </p:sp>
      </p:grpSp>
      <p:sp>
        <p:nvSpPr>
          <p:cNvPr id="46" name="Text Box 14"/>
          <p:cNvSpPr txBox="1">
            <a:spLocks noChangeArrowheads="1"/>
          </p:cNvSpPr>
          <p:nvPr/>
        </p:nvSpPr>
        <p:spPr bwMode="auto">
          <a:xfrm>
            <a:off x="1240379" y="1235035"/>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1. </a:t>
            </a:r>
            <a:r>
              <a:rPr lang="nl-NL" sz="3600" b="1" u="sng">
                <a:solidFill>
                  <a:srgbClr val="1BB29C"/>
                </a:solidFill>
                <a:latin typeface="Times New Roman" pitchFamily="18" charset="0"/>
                <a:cs typeface="Times New Roman" pitchFamily="18" charset="0"/>
              </a:rPr>
              <a:t>Đưa ra lời khuyên cho bạn</a:t>
            </a:r>
            <a:r>
              <a:rPr lang="en-US" sz="3600" b="1" u="sng">
                <a:solidFill>
                  <a:srgbClr val="1BB29C"/>
                </a:solidFill>
                <a:latin typeface="Times New Roman" pitchFamily="18" charset="0"/>
                <a:cs typeface="Times New Roman" pitchFamily="18" charset="0"/>
              </a:rPr>
              <a:t>:</a:t>
            </a:r>
          </a:p>
        </p:txBody>
      </p:sp>
      <p:sp>
        <p:nvSpPr>
          <p:cNvPr id="24" name="Rectangle 23">
            <a:extLst>
              <a:ext uri="{FF2B5EF4-FFF2-40B4-BE49-F238E27FC236}">
                <a16:creationId xmlns:a16="http://schemas.microsoft.com/office/drawing/2014/main" id="{A1B76191-FEF5-D65A-AC6D-6EDE4ABB07E5}"/>
              </a:ext>
            </a:extLst>
          </p:cNvPr>
          <p:cNvSpPr/>
          <p:nvPr/>
        </p:nvSpPr>
        <p:spPr>
          <a:xfrm>
            <a:off x="1163114" y="1953724"/>
            <a:ext cx="13950409" cy="2862322"/>
          </a:xfrm>
          <a:prstGeom prst="rect">
            <a:avLst/>
          </a:prstGeom>
        </p:spPr>
        <p:txBody>
          <a:bodyPr wrap="square">
            <a:spAutoFit/>
          </a:bodyPr>
          <a:lstStyle/>
          <a:p>
            <a:pPr algn="just"/>
            <a:r>
              <a:rPr lang="nl-NL" sz="3600" b="1">
                <a:solidFill>
                  <a:srgbClr val="3D3DD8"/>
                </a:solidFill>
                <a:latin typeface="Times New Roman" pitchFamily="18" charset="0"/>
                <a:cs typeface="Times New Roman" pitchFamily="18" charset="0"/>
              </a:rPr>
              <a:t>     Nam nói: “Nhà cậu gần trường thì không cần thiết đội mũ bảo hiểm.”.</a:t>
            </a:r>
          </a:p>
          <a:p>
            <a:pPr algn="just"/>
            <a:r>
              <a:rPr lang="nl-NL" sz="3600" b="1">
                <a:solidFill>
                  <a:srgbClr val="3D3DD8"/>
                </a:solidFill>
                <a:latin typeface="Times New Roman" pitchFamily="18" charset="0"/>
                <a:cs typeface="Times New Roman" pitchFamily="18" charset="0"/>
              </a:rPr>
              <a:t>     Bảo đáp: “Mình phải tuân thủ quy tắc an toàn giao thông.”</a:t>
            </a:r>
          </a:p>
          <a:p>
            <a:pPr algn="just"/>
            <a:r>
              <a:rPr lang="nl-NL" sz="3600" b="1">
                <a:solidFill>
                  <a:srgbClr val="3D3DD8"/>
                </a:solidFill>
                <a:latin typeface="Times New Roman" pitchFamily="18" charset="0"/>
                <a:cs typeface="Times New Roman" pitchFamily="18" charset="0"/>
              </a:rPr>
              <a:t>     Nam trả lời: “Nhưng mình cũng có thể không đội mũ khi ít người đi trên đường mà.”</a:t>
            </a:r>
            <a:endParaRPr lang="en-US" sz="3600" b="1">
              <a:solidFill>
                <a:srgbClr val="3D3DD8"/>
              </a:solidFill>
              <a:latin typeface="Times New Roman" pitchFamily="18" charset="0"/>
              <a:cs typeface="Times New Roman" pitchFamily="18" charset="0"/>
            </a:endParaRPr>
          </a:p>
        </p:txBody>
      </p:sp>
      <p:grpSp>
        <p:nvGrpSpPr>
          <p:cNvPr id="27" name="Group 26">
            <a:extLst>
              <a:ext uri="{FF2B5EF4-FFF2-40B4-BE49-F238E27FC236}">
                <a16:creationId xmlns:a16="http://schemas.microsoft.com/office/drawing/2014/main" id="{68292AB0-A0F0-3143-D9FB-8CBAC10E556D}"/>
              </a:ext>
            </a:extLst>
          </p:cNvPr>
          <p:cNvGrpSpPr/>
          <p:nvPr/>
        </p:nvGrpSpPr>
        <p:grpSpPr>
          <a:xfrm>
            <a:off x="1890949" y="4978309"/>
            <a:ext cx="11353800" cy="1025235"/>
            <a:chOff x="1817654" y="5450396"/>
            <a:chExt cx="11353800" cy="1025235"/>
          </a:xfrm>
        </p:grpSpPr>
        <p:sp>
          <p:nvSpPr>
            <p:cNvPr id="25" name="Flowchart: Alternate Process 24">
              <a:extLst>
                <a:ext uri="{FF2B5EF4-FFF2-40B4-BE49-F238E27FC236}">
                  <a16:creationId xmlns:a16="http://schemas.microsoft.com/office/drawing/2014/main" id="{D4A78EFE-BAF6-811C-6CD2-BBDF98797C8D}"/>
                </a:ext>
              </a:extLst>
            </p:cNvPr>
            <p:cNvSpPr/>
            <p:nvPr/>
          </p:nvSpPr>
          <p:spPr>
            <a:xfrm>
              <a:off x="1889919" y="5450396"/>
              <a:ext cx="536305" cy="4149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t>?</a:t>
              </a:r>
            </a:p>
          </p:txBody>
        </p:sp>
        <p:sp>
          <p:nvSpPr>
            <p:cNvPr id="26" name="TextBox 25">
              <a:extLst>
                <a:ext uri="{FF2B5EF4-FFF2-40B4-BE49-F238E27FC236}">
                  <a16:creationId xmlns:a16="http://schemas.microsoft.com/office/drawing/2014/main" id="{A9FF55E0-2767-4F54-974C-DD85736100EC}"/>
                </a:ext>
              </a:extLst>
            </p:cNvPr>
            <p:cNvSpPr txBox="1"/>
            <p:nvPr/>
          </p:nvSpPr>
          <p:spPr>
            <a:xfrm>
              <a:off x="1817654" y="5829300"/>
              <a:ext cx="1135380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Em sẽ khuyên Nam điều gì?</a:t>
              </a:r>
            </a:p>
          </p:txBody>
        </p:sp>
      </p:grpSp>
    </p:spTree>
    <p:extLst>
      <p:ext uri="{BB962C8B-B14F-4D97-AF65-F5344CB8AC3E}">
        <p14:creationId xmlns:p14="http://schemas.microsoft.com/office/powerpoint/2010/main" val="327268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28219" y="0"/>
            <a:ext cx="9220200" cy="1412557"/>
            <a:chOff x="3528219" y="0"/>
            <a:chExt cx="92202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528219" y="898134"/>
              <a:ext cx="92202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11: EM NHẬN BIẾT QUY TẮC AN TOÀN GIAO THÔNG (T2)</a:t>
              </a:r>
            </a:p>
          </p:txBody>
        </p:sp>
      </p:grpSp>
      <p:sp>
        <p:nvSpPr>
          <p:cNvPr id="46" name="Text Box 14"/>
          <p:cNvSpPr txBox="1">
            <a:spLocks noChangeArrowheads="1"/>
          </p:cNvSpPr>
          <p:nvPr/>
        </p:nvSpPr>
        <p:spPr bwMode="auto">
          <a:xfrm>
            <a:off x="1240379" y="1235035"/>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1BB29C"/>
                </a:solidFill>
                <a:latin typeface="Times New Roman" pitchFamily="18" charset="0"/>
                <a:cs typeface="Times New Roman" pitchFamily="18" charset="0"/>
              </a:rPr>
              <a:t>2. Xử lí tình huống</a:t>
            </a:r>
          </a:p>
        </p:txBody>
      </p:sp>
      <p:pic>
        <p:nvPicPr>
          <p:cNvPr id="15" name="Picture 14">
            <a:extLst>
              <a:ext uri="{FF2B5EF4-FFF2-40B4-BE49-F238E27FC236}">
                <a16:creationId xmlns:a16="http://schemas.microsoft.com/office/drawing/2014/main" id="{5CA6A2AD-8D05-6514-7004-768CB14CE1A4}"/>
              </a:ext>
            </a:extLst>
          </p:cNvPr>
          <p:cNvPicPr>
            <a:picLocks noChangeAspect="1"/>
          </p:cNvPicPr>
          <p:nvPr/>
        </p:nvPicPr>
        <p:blipFill>
          <a:blip r:embed="rId2"/>
          <a:stretch>
            <a:fillRect/>
          </a:stretch>
        </p:blipFill>
        <p:spPr>
          <a:xfrm>
            <a:off x="2073783" y="2782289"/>
            <a:ext cx="7724015" cy="4417594"/>
          </a:xfrm>
          <a:prstGeom prst="rect">
            <a:avLst/>
          </a:prstGeom>
        </p:spPr>
      </p:pic>
      <p:sp>
        <p:nvSpPr>
          <p:cNvPr id="13" name="Speech Bubble: Oval 12">
            <a:extLst>
              <a:ext uri="{FF2B5EF4-FFF2-40B4-BE49-F238E27FC236}">
                <a16:creationId xmlns:a16="http://schemas.microsoft.com/office/drawing/2014/main" id="{7AB841BB-B86F-3762-6BF9-4BC8BE59FA04}"/>
              </a:ext>
            </a:extLst>
          </p:cNvPr>
          <p:cNvSpPr/>
          <p:nvPr/>
        </p:nvSpPr>
        <p:spPr>
          <a:xfrm>
            <a:off x="10119519" y="1787471"/>
            <a:ext cx="4648200" cy="2168814"/>
          </a:xfrm>
          <a:prstGeom prst="wedgeEllipseCallout">
            <a:avLst>
              <a:gd name="adj1" fmla="val -99112"/>
              <a:gd name="adj2" fmla="val 67309"/>
            </a:avLst>
          </a:prstGeom>
          <a:solidFill>
            <a:srgbClr val="008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cs typeface="Times New Roman" panose="02020603050405020304" pitchFamily="18" charset="0"/>
              </a:rPr>
              <a:t>Em sẽ khuyên Nam điều gì?</a:t>
            </a:r>
          </a:p>
          <a:p>
            <a:pPr algn="ctr"/>
            <a:endParaRPr lang="en-US"/>
          </a:p>
        </p:txBody>
      </p:sp>
    </p:spTree>
    <p:extLst>
      <p:ext uri="{BB962C8B-B14F-4D97-AF65-F5344CB8AC3E}">
        <p14:creationId xmlns:p14="http://schemas.microsoft.com/office/powerpoint/2010/main" val="35014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4402"/>
          <a:stretch>
            <a:fillRect/>
          </a:stretch>
        </p:blipFill>
        <p:spPr>
          <a:xfrm>
            <a:off x="10320" y="8918"/>
            <a:ext cx="16256000" cy="91261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30953" t="26667" r="20952" b="53651"/>
          <a:stretch>
            <a:fillRect/>
          </a:stretch>
        </p:blipFill>
        <p:spPr>
          <a:xfrm>
            <a:off x="1671770" y="805792"/>
            <a:ext cx="13790672" cy="3168395"/>
          </a:xfrm>
          <a:prstGeom prst="rect">
            <a:avLst/>
          </a:prstGeom>
        </p:spPr>
      </p:pic>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53214" t="30900" r="27976" b="38836"/>
          <a:stretch>
            <a:fillRect/>
          </a:stretch>
        </p:blipFill>
        <p:spPr>
          <a:xfrm>
            <a:off x="12760392" y="789679"/>
            <a:ext cx="1839131" cy="1661284"/>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l="9048" t="60106" r="67619"/>
          <a:stretch>
            <a:fillRect/>
          </a:stretch>
        </p:blipFill>
        <p:spPr>
          <a:xfrm>
            <a:off x="6112095" y="5307406"/>
            <a:ext cx="2276805" cy="2185413"/>
          </a:xfrm>
          <a:prstGeom prst="rect">
            <a:avLst/>
          </a:prstGeom>
        </p:spPr>
      </p:pic>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l="70595" t="59471" r="6905"/>
          <a:stretch>
            <a:fillRect/>
          </a:stretch>
        </p:blipFill>
        <p:spPr>
          <a:xfrm>
            <a:off x="196102" y="3127881"/>
            <a:ext cx="1673775" cy="1692609"/>
          </a:xfrm>
          <a:prstGeom prst="rect">
            <a:avLst/>
          </a:prstGeom>
        </p:spPr>
      </p:pic>
      <p:pic>
        <p:nvPicPr>
          <p:cNvPr id="3" name="Picture 2">
            <a:extLst>
              <a:ext uri="{FF2B5EF4-FFF2-40B4-BE49-F238E27FC236}">
                <a16:creationId xmlns:a16="http://schemas.microsoft.com/office/drawing/2014/main" id="{E7856069-0D63-2D64-BF2A-DAA77F208BE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7087" b="89764" l="5429" r="97714">
                        <a14:foregroundMark x1="9143" y1="59055" x2="9143" y2="75591"/>
                        <a14:foregroundMark x1="5429" y1="69291" x2="5429" y2="69291"/>
                        <a14:foregroundMark x1="18571" y1="89764" x2="19429" y2="89764"/>
                        <a14:foregroundMark x1="28857" y1="7874" x2="28857" y2="7874"/>
                        <a14:foregroundMark x1="97714" y1="63780" x2="97714" y2="63780"/>
                      </a14:backgroundRemoval>
                    </a14:imgEffect>
                  </a14:imgLayer>
                </a14:imgProps>
              </a:ext>
            </a:extLst>
          </a:blip>
          <a:stretch>
            <a:fillRect/>
          </a:stretch>
        </p:blipFill>
        <p:spPr>
          <a:xfrm>
            <a:off x="2347119" y="1525911"/>
            <a:ext cx="11021772" cy="3999330"/>
          </a:xfrm>
          <a:prstGeom prst="rect">
            <a:avLst/>
          </a:prstGeom>
        </p:spPr>
      </p:pic>
    </p:spTree>
    <p:extLst>
      <p:ext uri="{BB962C8B-B14F-4D97-AF65-F5344CB8AC3E}">
        <p14:creationId xmlns:p14="http://schemas.microsoft.com/office/powerpoint/2010/main" val="338166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28219" y="0"/>
            <a:ext cx="9220200" cy="1412557"/>
            <a:chOff x="3528219" y="0"/>
            <a:chExt cx="92202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528219" y="898134"/>
              <a:ext cx="92202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11: EM NHẬN BIẾT QUY TẮC AN TOÀN GIAO THÔNG (T2)</a:t>
              </a:r>
            </a:p>
          </p:txBody>
        </p:sp>
      </p:grpSp>
      <p:sp>
        <p:nvSpPr>
          <p:cNvPr id="46" name="Text Box 14"/>
          <p:cNvSpPr txBox="1">
            <a:spLocks noChangeArrowheads="1"/>
          </p:cNvSpPr>
          <p:nvPr/>
        </p:nvSpPr>
        <p:spPr bwMode="auto">
          <a:xfrm>
            <a:off x="1280319" y="1538883"/>
            <a:ext cx="14213140"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1BB29C"/>
                </a:solidFill>
                <a:latin typeface="Times New Roman" pitchFamily="18" charset="0"/>
                <a:cs typeface="Times New Roman" pitchFamily="18" charset="0"/>
              </a:rPr>
              <a:t>3. Chia sẻ lại tình huống vi phạm quy tắc an toàn giao thông mà em từng chứng kiến và cho biết tác hại của hành vi vi phạm đó.</a:t>
            </a:r>
          </a:p>
        </p:txBody>
      </p:sp>
      <p:sp>
        <p:nvSpPr>
          <p:cNvPr id="12" name="TextBox 11">
            <a:extLst>
              <a:ext uri="{FF2B5EF4-FFF2-40B4-BE49-F238E27FC236}">
                <a16:creationId xmlns:a16="http://schemas.microsoft.com/office/drawing/2014/main" id="{A2A210D3-8075-87B7-879D-B58257E07A5B}"/>
              </a:ext>
            </a:extLst>
          </p:cNvPr>
          <p:cNvSpPr txBox="1"/>
          <p:nvPr/>
        </p:nvSpPr>
        <p:spPr>
          <a:xfrm>
            <a:off x="1280319" y="2918296"/>
            <a:ext cx="14213140" cy="2028697"/>
          </a:xfrm>
          <a:prstGeom prst="rect">
            <a:avLst/>
          </a:prstGeom>
          <a:noFill/>
        </p:spPr>
        <p:txBody>
          <a:bodyPr wrap="square">
            <a:spAutoFit/>
          </a:bodyPr>
          <a:lstStyle/>
          <a:p>
            <a:pPr algn="just">
              <a:lnSpc>
                <a:spcPct val="120000"/>
              </a:lnSpc>
            </a:pPr>
            <a:r>
              <a:rPr lang="nl-NL" sz="3600" b="1">
                <a:solidFill>
                  <a:srgbClr val="FF0000"/>
                </a:solidFill>
                <a:latin typeface="Times New Roman" pitchFamily="18" charset="0"/>
                <a:cs typeface="Times New Roman" pitchFamily="18" charset="0"/>
              </a:rPr>
              <a:t>	Ví dụ: </a:t>
            </a:r>
            <a:r>
              <a:rPr lang="nl-NL" sz="3600" b="1">
                <a:solidFill>
                  <a:srgbClr val="3D3DD8"/>
                </a:solidFill>
                <a:latin typeface="Times New Roman" pitchFamily="18" charset="0"/>
                <a:cs typeface="Times New Roman" pitchFamily="18" charset="0"/>
              </a:rPr>
              <a:t>Tình huống em từng chứng kiến là vượt đèn đỏ; tác hại của hành vi này là có khả năng gây ra tai nạn giao thông nguy hiểm cho bản thân, người và các phương tiện tham gia giao thông khác.</a:t>
            </a:r>
            <a:endParaRPr lang="en-US" sz="3600" b="1">
              <a:solidFill>
                <a:srgbClr val="3D3DD8"/>
              </a:solidFill>
              <a:latin typeface="Times New Roman" pitchFamily="18" charset="0"/>
              <a:cs typeface="Times New Roman" pitchFamily="18" charset="0"/>
            </a:endParaRPr>
          </a:p>
        </p:txBody>
      </p:sp>
      <p:sp>
        <p:nvSpPr>
          <p:cNvPr id="24" name="Text Box 14">
            <a:extLst>
              <a:ext uri="{FF2B5EF4-FFF2-40B4-BE49-F238E27FC236}">
                <a16:creationId xmlns:a16="http://schemas.microsoft.com/office/drawing/2014/main" id="{E8215D28-ECAD-9B1B-7C0C-E037EDDB32CB}"/>
              </a:ext>
            </a:extLst>
          </p:cNvPr>
          <p:cNvSpPr txBox="1">
            <a:spLocks noChangeArrowheads="1"/>
          </p:cNvSpPr>
          <p:nvPr/>
        </p:nvSpPr>
        <p:spPr bwMode="auto">
          <a:xfrm>
            <a:off x="1270102" y="4972933"/>
            <a:ext cx="14213140"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1BB29C"/>
                </a:solidFill>
                <a:latin typeface="Times New Roman" pitchFamily="18" charset="0"/>
                <a:cs typeface="Times New Roman" pitchFamily="18" charset="0"/>
              </a:rPr>
              <a:t>4. Vận dụng điều đã học về tuân thủ quy tắc an toàn giao thông để quan sát thực tế ở cổng trường em hoặc nơi công cộng và chia sẻ với thầy cô, bạn cùng lớp.</a:t>
            </a:r>
          </a:p>
        </p:txBody>
      </p:sp>
    </p:spTree>
    <p:extLst>
      <p:ext uri="{BB962C8B-B14F-4D97-AF65-F5344CB8AC3E}">
        <p14:creationId xmlns:p14="http://schemas.microsoft.com/office/powerpoint/2010/main" val="53326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3FCD04D-65BA-41DC-B8EB-AD367818335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7900" y1="25185" x2="62300" y2="26852"/>
                        <a14:foregroundMark x1="48900" y1="23241" x2="61200" y2="24352"/>
                        <a14:foregroundMark x1="58000" y1="22407" x2="69200" y2="23519"/>
                      </a14:backgroundRemoval>
                    </a14:imgEffect>
                  </a14:imgLayer>
                </a14:imgProps>
              </a:ext>
              <a:ext uri="{28A0092B-C50C-407E-A947-70E740481C1C}">
                <a14:useLocalDpi xmlns:a14="http://schemas.microsoft.com/office/drawing/2010/main" val="0"/>
              </a:ext>
            </a:extLst>
          </a:blip>
          <a:stretch>
            <a:fillRect/>
          </a:stretch>
        </p:blipFill>
        <p:spPr>
          <a:xfrm>
            <a:off x="12748419" y="5307778"/>
            <a:ext cx="3933193" cy="4247848"/>
          </a:xfrm>
          <a:prstGeom prst="rect">
            <a:avLst/>
          </a:prstGeom>
        </p:spPr>
      </p:pic>
      <p:pic>
        <p:nvPicPr>
          <p:cNvPr id="13" name="Picture 12">
            <a:extLst>
              <a:ext uri="{FF2B5EF4-FFF2-40B4-BE49-F238E27FC236}">
                <a16:creationId xmlns:a16="http://schemas.microsoft.com/office/drawing/2014/main" id="{1E373EE0-11B1-42D6-8691-07F60B2E9DF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3100" y1="44167" x2="62400" y2="48426"/>
                        <a14:foregroundMark x1="62400" y1="48426" x2="64100" y2="48611"/>
                        <a14:backgroundMark x1="27300" y1="28056" x2="28400" y2="51111"/>
                        <a14:backgroundMark x1="48300" y1="64444" x2="48800" y2="68889"/>
                        <a14:backgroundMark x1="67500" y1="28056" x2="67500" y2="28056"/>
                        <a14:backgroundMark x1="62300" y1="36759" x2="62300" y2="36759"/>
                        <a14:backgroundMark x1="63600" y1="34630" x2="65500" y2="33611"/>
                        <a14:backgroundMark x1="59500" y1="35278" x2="63900" y2="35093"/>
                        <a14:backgroundMark x1="57900" y1="36111" x2="59100" y2="36111"/>
                        <a14:backgroundMark x1="32800" y1="34444" x2="36700" y2="36759"/>
                        <a14:backgroundMark x1="64100" y1="46944" x2="64100" y2="46944"/>
                      </a14:backgroundRemoval>
                    </a14:imgEffect>
                  </a14:imgLayer>
                </a14:imgProps>
              </a:ext>
              <a:ext uri="{28A0092B-C50C-407E-A947-70E740481C1C}">
                <a14:useLocalDpi xmlns:a14="http://schemas.microsoft.com/office/drawing/2010/main" val="0"/>
              </a:ext>
            </a:extLst>
          </a:blip>
          <a:stretch>
            <a:fillRect/>
          </a:stretch>
        </p:blipFill>
        <p:spPr>
          <a:xfrm>
            <a:off x="0" y="5785217"/>
            <a:ext cx="4353563" cy="4701848"/>
          </a:xfrm>
          <a:prstGeom prst="rect">
            <a:avLst/>
          </a:prstGeom>
        </p:spPr>
      </p:pic>
      <p:grpSp>
        <p:nvGrpSpPr>
          <p:cNvPr id="4" name="Group 3">
            <a:extLst>
              <a:ext uri="{FF2B5EF4-FFF2-40B4-BE49-F238E27FC236}">
                <a16:creationId xmlns:a16="http://schemas.microsoft.com/office/drawing/2014/main" id="{E64A2036-5EC3-D904-356F-2152023836F1}"/>
              </a:ext>
            </a:extLst>
          </p:cNvPr>
          <p:cNvGrpSpPr/>
          <p:nvPr/>
        </p:nvGrpSpPr>
        <p:grpSpPr>
          <a:xfrm>
            <a:off x="5236910" y="0"/>
            <a:ext cx="5492209" cy="930735"/>
            <a:chOff x="4539228" y="172432"/>
            <a:chExt cx="5399539" cy="930735"/>
          </a:xfrm>
        </p:grpSpPr>
        <p:grpSp>
          <p:nvGrpSpPr>
            <p:cNvPr id="5" name="Group 4">
              <a:extLst>
                <a:ext uri="{FF2B5EF4-FFF2-40B4-BE49-F238E27FC236}">
                  <a16:creationId xmlns:a16="http://schemas.microsoft.com/office/drawing/2014/main" id="{8B37B967-C311-131C-6667-AAC5BD613E43}"/>
                </a:ext>
              </a:extLst>
            </p:cNvPr>
            <p:cNvGrpSpPr/>
            <p:nvPr/>
          </p:nvGrpSpPr>
          <p:grpSpPr>
            <a:xfrm>
              <a:off x="4539228" y="172432"/>
              <a:ext cx="5399539" cy="930735"/>
              <a:chOff x="4539228" y="172432"/>
              <a:chExt cx="5399539" cy="930735"/>
            </a:xfrm>
          </p:grpSpPr>
          <p:sp>
            <p:nvSpPr>
              <p:cNvPr id="7" name="TextBox 6">
                <a:extLst>
                  <a:ext uri="{FF2B5EF4-FFF2-40B4-BE49-F238E27FC236}">
                    <a16:creationId xmlns:a16="http://schemas.microsoft.com/office/drawing/2014/main" id="{ECD04C5A-5024-92B9-C7D4-5A0A52DE20C1}"/>
                  </a:ext>
                </a:extLst>
              </p:cNvPr>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8" name="TextBox 7">
                <a:extLst>
                  <a:ext uri="{FF2B5EF4-FFF2-40B4-BE49-F238E27FC236}">
                    <a16:creationId xmlns:a16="http://schemas.microsoft.com/office/drawing/2014/main" id="{FC23A9F7-E891-C542-4E73-B7B065BF57BA}"/>
                  </a:ext>
                </a:extLst>
              </p:cNvPr>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6" name="Straight Connector 5">
              <a:extLst>
                <a:ext uri="{FF2B5EF4-FFF2-40B4-BE49-F238E27FC236}">
                  <a16:creationId xmlns:a16="http://schemas.microsoft.com/office/drawing/2014/main" id="{32A4F49D-5591-825F-A69A-1780B9B20ED9}"/>
                </a:ext>
              </a:extLst>
            </p:cNvPr>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a:extLst>
              <a:ext uri="{FF2B5EF4-FFF2-40B4-BE49-F238E27FC236}">
                <a16:creationId xmlns:a16="http://schemas.microsoft.com/office/drawing/2014/main" id="{20F64066-4C1D-1C4C-BE38-7BF15AB093F6}"/>
              </a:ext>
            </a:extLst>
          </p:cNvPr>
          <p:cNvSpPr txBox="1">
            <a:spLocks noChangeArrowheads="1"/>
          </p:cNvSpPr>
          <p:nvPr/>
        </p:nvSpPr>
        <p:spPr bwMode="auto">
          <a:xfrm>
            <a:off x="3528219" y="898134"/>
            <a:ext cx="92202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11: EM NHẬN BIẾT QUY TẮC AN TOÀN GIAO THÔNG (T2)</a:t>
            </a:r>
          </a:p>
        </p:txBody>
      </p:sp>
      <p:pic>
        <p:nvPicPr>
          <p:cNvPr id="16" name="Picture 15">
            <a:extLst>
              <a:ext uri="{FF2B5EF4-FFF2-40B4-BE49-F238E27FC236}">
                <a16:creationId xmlns:a16="http://schemas.microsoft.com/office/drawing/2014/main" id="{DE2E52E2-66CA-FD14-D39A-4AF3B6E5B9C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727" b="98182" l="2817" r="98592">
                        <a14:foregroundMark x1="2817" y1="31636" x2="21895" y2="28364"/>
                        <a14:foregroundMark x1="16645" y1="16000" x2="37260" y2="17818"/>
                        <a14:foregroundMark x1="36748" y1="19636" x2="72215" y2="26545"/>
                        <a14:foregroundMark x1="67350" y1="17818" x2="80410" y2="25818"/>
                        <a14:foregroundMark x1="80410" y1="25818" x2="90397" y2="43636"/>
                        <a14:foregroundMark x1="90397" y1="43636" x2="90909" y2="49818"/>
                        <a14:foregroundMark x1="92190" y1="14182" x2="96927" y2="52000"/>
                        <a14:foregroundMark x1="96927" y1="52000" x2="97695" y2="87273"/>
                        <a14:foregroundMark x1="98464" y1="86182" x2="94238" y2="96364"/>
                        <a14:foregroundMark x1="94238" y1="96364" x2="71959" y2="89455"/>
                        <a14:foregroundMark x1="11140" y1="42182" x2="11524" y2="96364"/>
                        <a14:foregroundMark x1="11524" y1="96364" x2="11652" y2="96727"/>
                        <a14:foregroundMark x1="96927" y1="94909" x2="98464" y2="96000"/>
                        <a14:foregroundMark x1="96671" y1="54182" x2="98592" y2="84364"/>
                        <a14:foregroundMark x1="93214" y1="17818" x2="95903" y2="45091"/>
                        <a14:foregroundMark x1="94110" y1="21455" x2="90653" y2="13091"/>
                        <a14:foregroundMark x1="90653" y1="13091" x2="94750" y2="23273"/>
                        <a14:foregroundMark x1="94750" y1="23273" x2="95006" y2="26545"/>
                        <a14:foregroundMark x1="93598" y1="18909" x2="79001" y2="7636"/>
                        <a14:foregroundMark x1="79001" y1="7636" x2="63892" y2="16000"/>
                        <a14:foregroundMark x1="63892" y1="16000" x2="55570" y2="9091"/>
                        <a14:foregroundMark x1="55570" y1="9091" x2="36364" y2="15636"/>
                        <a14:foregroundMark x1="10883" y1="46909" x2="9859" y2="81818"/>
                        <a14:foregroundMark x1="9859" y1="81818" x2="11012" y2="94545"/>
                        <a14:foregroundMark x1="11012" y1="94545" x2="13572" y2="95636"/>
                        <a14:foregroundMark x1="9347" y1="82545" x2="9731" y2="94909"/>
                        <a14:foregroundMark x1="9731" y1="94909" x2="12932" y2="98182"/>
                        <a14:foregroundMark x1="23816" y1="1818" x2="23816" y2="1818"/>
                        <a14:foregroundMark x1="31370" y1="727" x2="32778" y2="8364"/>
                        <a14:foregroundMark x1="84635" y1="10545" x2="91805" y2="9818"/>
                        <a14:foregroundMark x1="91805" y1="9818" x2="95006" y2="24727"/>
                        <a14:foregroundMark x1="95006" y1="24727" x2="96927" y2="45818"/>
                        <a14:backgroundMark x1="93470" y1="2182" x2="99360" y2="4364"/>
                        <a14:backgroundMark x1="99360" y1="4364" x2="99616" y2="4727"/>
                      </a14:backgroundRemoval>
                    </a14:imgEffect>
                  </a14:imgLayer>
                </a14:imgProps>
              </a:ext>
            </a:extLst>
          </a:blip>
          <a:stretch>
            <a:fillRect/>
          </a:stretch>
        </p:blipFill>
        <p:spPr>
          <a:xfrm>
            <a:off x="1535906" y="2650425"/>
            <a:ext cx="12063886" cy="42478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356</Words>
  <Application>Microsoft Office PowerPoint</Application>
  <PresentationFormat>Custom</PresentationFormat>
  <Paragraphs>35</Paragraphs>
  <Slides>10</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Calibri</vt:lpstr>
      <vt:lpstr>Calibri Light</vt:lpstr>
      <vt:lpstr>Garamond</vt:lpstr>
      <vt:lpstr>Times New Roman</vt:lpstr>
      <vt:lpstr>Office Theme</vt:lpstr>
      <vt:lpstr>4_Office Theme</vt:lpstr>
      <vt:lpstr>1_Organic</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2B Dương Hồng Phong</cp:lastModifiedBy>
  <cp:revision>263</cp:revision>
  <dcterms:created xsi:type="dcterms:W3CDTF">2022-07-10T01:37:20Z</dcterms:created>
  <dcterms:modified xsi:type="dcterms:W3CDTF">2022-08-18T22:42:51Z</dcterms:modified>
</cp:coreProperties>
</file>