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media1.jpg" ContentType="video/unknown"/>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4"/>
  </p:notesMasterIdLst>
  <p:sldIdLst>
    <p:sldId id="269" r:id="rId2"/>
    <p:sldId id="307" r:id="rId3"/>
    <p:sldId id="281" r:id="rId4"/>
    <p:sldId id="324" r:id="rId5"/>
    <p:sldId id="325" r:id="rId6"/>
    <p:sldId id="326" r:id="rId7"/>
    <p:sldId id="328" r:id="rId8"/>
    <p:sldId id="321" r:id="rId9"/>
    <p:sldId id="317" r:id="rId10"/>
    <p:sldId id="276" r:id="rId11"/>
    <p:sldId id="282" r:id="rId12"/>
    <p:sldId id="279" r:id="rId13"/>
  </p:sldIdLst>
  <p:sldSz cx="9144000" cy="5143500" type="screen16x9"/>
  <p:notesSz cx="9144000" cy="6858000"/>
  <p:defaultTex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2"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ECB2CB"/>
    <a:srgbClr val="FFCCFF"/>
    <a:srgbClr val="DF31BE"/>
    <a:srgbClr val="E9A5C2"/>
    <a:srgbClr val="008A3E"/>
    <a:srgbClr val="E183AB"/>
    <a:srgbClr val="FFFF66"/>
    <a:srgbClr val="FFC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FC6C34-7E37-7D5A-EC67-860F6B55BC5F}" v="2" dt="2020-08-10T15:13:42.094"/>
    <p1510:client id="{6C9B294E-4BA9-413A-8FC9-7C6835BB56B8}" v="1" dt="2020-08-11T05:27:47.389"/>
    <p1510:client id="{A77E535D-64B8-4849-8373-C9856491E641}" v="4" dt="2020-08-10T22:19:04.1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933" autoAdjust="0"/>
    <p:restoredTop sz="94660"/>
  </p:normalViewPr>
  <p:slideViewPr>
    <p:cSldViewPr>
      <p:cViewPr>
        <p:scale>
          <a:sx n="86" d="100"/>
          <a:sy n="86" d="100"/>
        </p:scale>
        <p:origin x="-672" y="-17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ười dùng Khách" userId="S::urn:spo:anon#a3d25e8665d24784db8b40b5b60cda1a191872e911952b607f7675fb564fa7e5::" providerId="AD" clId="Web-{A77E535D-64B8-4849-8373-C9856491E641}"/>
    <pc:docChg chg="modSld">
      <pc:chgData name="Người dùng Khách" userId="S::urn:spo:anon#a3d25e8665d24784db8b40b5b60cda1a191872e911952b607f7675fb564fa7e5::" providerId="AD" clId="Web-{A77E535D-64B8-4849-8373-C9856491E641}" dt="2020-08-10T22:19:04.132" v="3" actId="1076"/>
      <pc:docMkLst>
        <pc:docMk/>
      </pc:docMkLst>
      <pc:sldChg chg="modSp">
        <pc:chgData name="Người dùng Khách" userId="S::urn:spo:anon#a3d25e8665d24784db8b40b5b60cda1a191872e911952b607f7675fb564fa7e5::" providerId="AD" clId="Web-{A77E535D-64B8-4849-8373-C9856491E641}" dt="2020-08-10T22:18:19.069" v="2" actId="1076"/>
        <pc:sldMkLst>
          <pc:docMk/>
          <pc:sldMk cId="2927387076" sldId="276"/>
        </pc:sldMkLst>
        <pc:picChg chg="mod">
          <ac:chgData name="Người dùng Khách" userId="S::urn:spo:anon#a3d25e8665d24784db8b40b5b60cda1a191872e911952b607f7675fb564fa7e5::" providerId="AD" clId="Web-{A77E535D-64B8-4849-8373-C9856491E641}" dt="2020-08-10T22:18:19.069" v="2" actId="1076"/>
          <ac:picMkLst>
            <pc:docMk/>
            <pc:sldMk cId="2927387076" sldId="276"/>
            <ac:picMk id="2" creationId="{00000000-0000-0000-0000-000000000000}"/>
          </ac:picMkLst>
        </pc:picChg>
      </pc:sldChg>
      <pc:sldChg chg="modSp">
        <pc:chgData name="Người dùng Khách" userId="S::urn:spo:anon#a3d25e8665d24784db8b40b5b60cda1a191872e911952b607f7675fb564fa7e5::" providerId="AD" clId="Web-{A77E535D-64B8-4849-8373-C9856491E641}" dt="2020-08-10T22:19:04.132" v="3" actId="1076"/>
        <pc:sldMkLst>
          <pc:docMk/>
          <pc:sldMk cId="860162532" sldId="282"/>
        </pc:sldMkLst>
        <pc:picChg chg="mod">
          <ac:chgData name="Người dùng Khách" userId="S::urn:spo:anon#a3d25e8665d24784db8b40b5b60cda1a191872e911952b607f7675fb564fa7e5::" providerId="AD" clId="Web-{A77E535D-64B8-4849-8373-C9856491E641}" dt="2020-08-10T22:19:04.132" v="3" actId="1076"/>
          <ac:picMkLst>
            <pc:docMk/>
            <pc:sldMk cId="860162532" sldId="282"/>
            <ac:picMk id="4" creationId="{00000000-0000-0000-0000-000000000000}"/>
          </ac:picMkLst>
        </pc:picChg>
      </pc:sldChg>
    </pc:docChg>
  </pc:docChgLst>
  <pc:docChgLst>
    <pc:chgData name="Hoang Thi Nhung" userId="S::nhunght.nov.19@msedu.edu.vn::2c659f5f-1458-4364-b2b3-21e33bb1b9bf" providerId="AD" clId="Web-{41FC6C34-7E37-7D5A-EC67-860F6B55BC5F}"/>
    <pc:docChg chg="modSld">
      <pc:chgData name="Hoang Thi Nhung" userId="S::nhunght.nov.19@msedu.edu.vn::2c659f5f-1458-4364-b2b3-21e33bb1b9bf" providerId="AD" clId="Web-{41FC6C34-7E37-7D5A-EC67-860F6B55BC5F}" dt="2020-08-10T15:13:42.094" v="1" actId="14100"/>
      <pc:docMkLst>
        <pc:docMk/>
      </pc:docMkLst>
      <pc:sldChg chg="modSp">
        <pc:chgData name="Hoang Thi Nhung" userId="S::nhunght.nov.19@msedu.edu.vn::2c659f5f-1458-4364-b2b3-21e33bb1b9bf" providerId="AD" clId="Web-{41FC6C34-7E37-7D5A-EC67-860F6B55BC5F}" dt="2020-08-10T15:13:42.094" v="1" actId="14100"/>
        <pc:sldMkLst>
          <pc:docMk/>
          <pc:sldMk cId="4038747461" sldId="269"/>
        </pc:sldMkLst>
        <pc:picChg chg="mod">
          <ac:chgData name="Hoang Thi Nhung" userId="S::nhunght.nov.19@msedu.edu.vn::2c659f5f-1458-4364-b2b3-21e33bb1b9bf" providerId="AD" clId="Web-{41FC6C34-7E37-7D5A-EC67-860F6B55BC5F}" dt="2020-08-10T15:13:42.094" v="1" actId="14100"/>
          <ac:picMkLst>
            <pc:docMk/>
            <pc:sldMk cId="4038747461" sldId="269"/>
            <ac:picMk id="8" creationId="{00000000-0000-0000-0000-000000000000}"/>
          </ac:picMkLst>
        </pc:picChg>
      </pc:sldChg>
    </pc:docChg>
  </pc:docChgLst>
  <pc:docChgLst>
    <pc:chgData name="Người dùng Khách" userId="S::urn:spo:anon#a3d25e8665d24784db8b40b5b60cda1a191872e911952b607f7675fb564fa7e5::" providerId="AD" clId="Web-{6C9B294E-4BA9-413A-8FC9-7C6835BB56B8}"/>
    <pc:docChg chg="modSld">
      <pc:chgData name="Người dùng Khách" userId="S::urn:spo:anon#a3d25e8665d24784db8b40b5b60cda1a191872e911952b607f7675fb564fa7e5::" providerId="AD" clId="Web-{6C9B294E-4BA9-413A-8FC9-7C6835BB56B8}" dt="2020-08-11T05:27:47.389" v="0" actId="1076"/>
      <pc:docMkLst>
        <pc:docMk/>
      </pc:docMkLst>
      <pc:sldChg chg="modSp">
        <pc:chgData name="Người dùng Khách" userId="S::urn:spo:anon#a3d25e8665d24784db8b40b5b60cda1a191872e911952b607f7675fb564fa7e5::" providerId="AD" clId="Web-{6C9B294E-4BA9-413A-8FC9-7C6835BB56B8}" dt="2020-08-11T05:27:47.389" v="0" actId="1076"/>
        <pc:sldMkLst>
          <pc:docMk/>
          <pc:sldMk cId="2366539268" sldId="257"/>
        </pc:sldMkLst>
        <pc:grpChg chg="mod">
          <ac:chgData name="Người dùng Khách" userId="S::urn:spo:anon#a3d25e8665d24784db8b40b5b60cda1a191872e911952b607f7675fb564fa7e5::" providerId="AD" clId="Web-{6C9B294E-4BA9-413A-8FC9-7C6835BB56B8}" dt="2020-08-11T05:27:47.389" v="0" actId="1076"/>
          <ac:grpSpMkLst>
            <pc:docMk/>
            <pc:sldMk cId="2366539268" sldId="257"/>
            <ac:grpSpMk id="23"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4EFBDE7E-B355-40A4-9B7E-E581E1043B22}" type="datetimeFigureOut">
              <a:rPr lang="en-US" smtClean="0"/>
              <a:t>8/19/2020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D4B6A8AD-F3E6-47DE-B783-16C0EDA737F6}" type="slidenum">
              <a:rPr lang="en-US" smtClean="0"/>
              <a:t>‹#›</a:t>
            </a:fld>
            <a:endParaRPr lang="en-US"/>
          </a:p>
        </p:txBody>
      </p:sp>
    </p:spTree>
    <p:extLst>
      <p:ext uri="{BB962C8B-B14F-4D97-AF65-F5344CB8AC3E}">
        <p14:creationId xmlns:p14="http://schemas.microsoft.com/office/powerpoint/2010/main" val="3295680329"/>
      </p:ext>
    </p:extLst>
  </p:cSld>
  <p:clrMap bg1="lt1" tx1="dk1" bg2="lt2" tx2="dk2" accent1="accent1" accent2="accent2" accent3="accent3" accent4="accent4" accent5="accent5" accent6="accent6" hlink="hlink" folHlink="folHlink"/>
  <p:notesStyle>
    <a:lvl1pPr marL="0" algn="l" defTabSz="914309" rtl="0" eaLnBrk="1" latinLnBrk="0" hangingPunct="1">
      <a:defRPr sz="1200" kern="1200">
        <a:solidFill>
          <a:schemeClr val="tx1"/>
        </a:solidFill>
        <a:latin typeface="+mn-lt"/>
        <a:ea typeface="+mn-ea"/>
        <a:cs typeface="+mn-cs"/>
      </a:defRPr>
    </a:lvl1pPr>
    <a:lvl2pPr marL="457154" algn="l" defTabSz="914309" rtl="0" eaLnBrk="1" latinLnBrk="0" hangingPunct="1">
      <a:defRPr sz="1200" kern="1200">
        <a:solidFill>
          <a:schemeClr val="tx1"/>
        </a:solidFill>
        <a:latin typeface="+mn-lt"/>
        <a:ea typeface="+mn-ea"/>
        <a:cs typeface="+mn-cs"/>
      </a:defRPr>
    </a:lvl2pPr>
    <a:lvl3pPr marL="914309" algn="l" defTabSz="914309" rtl="0" eaLnBrk="1" latinLnBrk="0" hangingPunct="1">
      <a:defRPr sz="1200" kern="1200">
        <a:solidFill>
          <a:schemeClr val="tx1"/>
        </a:solidFill>
        <a:latin typeface="+mn-lt"/>
        <a:ea typeface="+mn-ea"/>
        <a:cs typeface="+mn-cs"/>
      </a:defRPr>
    </a:lvl3pPr>
    <a:lvl4pPr marL="1371463" algn="l" defTabSz="914309" rtl="0" eaLnBrk="1" latinLnBrk="0" hangingPunct="1">
      <a:defRPr sz="1200" kern="1200">
        <a:solidFill>
          <a:schemeClr val="tx1"/>
        </a:solidFill>
        <a:latin typeface="+mn-lt"/>
        <a:ea typeface="+mn-ea"/>
        <a:cs typeface="+mn-cs"/>
      </a:defRPr>
    </a:lvl4pPr>
    <a:lvl5pPr marL="1828618" algn="l" defTabSz="914309" rtl="0" eaLnBrk="1" latinLnBrk="0" hangingPunct="1">
      <a:defRPr sz="1200" kern="1200">
        <a:solidFill>
          <a:schemeClr val="tx1"/>
        </a:solidFill>
        <a:latin typeface="+mn-lt"/>
        <a:ea typeface="+mn-ea"/>
        <a:cs typeface="+mn-cs"/>
      </a:defRPr>
    </a:lvl5pPr>
    <a:lvl6pPr marL="2285772"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4"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B6A8AD-F3E6-47DE-B783-16C0EDA737F6}" type="slidenum">
              <a:rPr lang="en-US" smtClean="0"/>
              <a:t>2</a:t>
            </a:fld>
            <a:endParaRPr lang="en-US"/>
          </a:p>
        </p:txBody>
      </p:sp>
    </p:spTree>
    <p:extLst>
      <p:ext uri="{BB962C8B-B14F-4D97-AF65-F5344CB8AC3E}">
        <p14:creationId xmlns:p14="http://schemas.microsoft.com/office/powerpoint/2010/main" val="3631589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8327CE-9C48-42EC-A174-D90BEA2C1883}" type="slidenum">
              <a:rPr lang="zh-CN" altLang="en-US" smtClean="0"/>
              <a:t>10</a:t>
            </a:fld>
            <a:endParaRPr lang="zh-CN" altLang="en-US"/>
          </a:p>
        </p:txBody>
      </p:sp>
    </p:spTree>
    <p:extLst>
      <p:ext uri="{BB962C8B-B14F-4D97-AF65-F5344CB8AC3E}">
        <p14:creationId xmlns:p14="http://schemas.microsoft.com/office/powerpoint/2010/main" val="3874973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BB279A-D454-406E-A0DD-490F1F308CA9}" type="slidenum">
              <a:rPr lang="zh-CN" altLang="en-US" smtClean="0"/>
              <a:t>12</a:t>
            </a:fld>
            <a:endParaRPr lang="zh-CN" altLang="en-US"/>
          </a:p>
        </p:txBody>
      </p:sp>
    </p:spTree>
    <p:extLst>
      <p:ext uri="{BB962C8B-B14F-4D97-AF65-F5344CB8AC3E}">
        <p14:creationId xmlns:p14="http://schemas.microsoft.com/office/powerpoint/2010/main" val="854825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E24530-B66F-4473-ADD6-7D32B9BE029C}"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FC076-3453-4B97-B12D-D1475B296021}" type="slidenum">
              <a:rPr lang="en-US" smtClean="0"/>
              <a:t>‹#›</a:t>
            </a:fld>
            <a:endParaRPr lang="en-US"/>
          </a:p>
        </p:txBody>
      </p:sp>
    </p:spTree>
    <p:extLst>
      <p:ext uri="{BB962C8B-B14F-4D97-AF65-F5344CB8AC3E}">
        <p14:creationId xmlns:p14="http://schemas.microsoft.com/office/powerpoint/2010/main" val="211053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24530-B66F-4473-ADD6-7D32B9BE029C}"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FC076-3453-4B97-B12D-D1475B296021}" type="slidenum">
              <a:rPr lang="en-US" smtClean="0"/>
              <a:t>‹#›</a:t>
            </a:fld>
            <a:endParaRPr lang="en-US"/>
          </a:p>
        </p:txBody>
      </p:sp>
    </p:spTree>
    <p:extLst>
      <p:ext uri="{BB962C8B-B14F-4D97-AF65-F5344CB8AC3E}">
        <p14:creationId xmlns:p14="http://schemas.microsoft.com/office/powerpoint/2010/main" val="3111754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24530-B66F-4473-ADD6-7D32B9BE029C}"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FC076-3453-4B97-B12D-D1475B296021}" type="slidenum">
              <a:rPr lang="en-US" smtClean="0"/>
              <a:t>‹#›</a:t>
            </a:fld>
            <a:endParaRPr lang="en-US"/>
          </a:p>
        </p:txBody>
      </p:sp>
    </p:spTree>
    <p:extLst>
      <p:ext uri="{BB962C8B-B14F-4D97-AF65-F5344CB8AC3E}">
        <p14:creationId xmlns:p14="http://schemas.microsoft.com/office/powerpoint/2010/main" val="2268826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24530-B66F-4473-ADD6-7D32B9BE029C}"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FC076-3453-4B97-B12D-D1475B296021}" type="slidenum">
              <a:rPr lang="en-US" smtClean="0"/>
              <a:t>‹#›</a:t>
            </a:fld>
            <a:endParaRPr lang="en-US"/>
          </a:p>
        </p:txBody>
      </p:sp>
    </p:spTree>
    <p:extLst>
      <p:ext uri="{BB962C8B-B14F-4D97-AF65-F5344CB8AC3E}">
        <p14:creationId xmlns:p14="http://schemas.microsoft.com/office/powerpoint/2010/main" val="1276057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24530-B66F-4473-ADD6-7D32B9BE029C}"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FC076-3453-4B97-B12D-D1475B296021}" type="slidenum">
              <a:rPr lang="en-US" smtClean="0"/>
              <a:t>‹#›</a:t>
            </a:fld>
            <a:endParaRPr lang="en-US"/>
          </a:p>
        </p:txBody>
      </p:sp>
    </p:spTree>
    <p:extLst>
      <p:ext uri="{BB962C8B-B14F-4D97-AF65-F5344CB8AC3E}">
        <p14:creationId xmlns:p14="http://schemas.microsoft.com/office/powerpoint/2010/main" val="3238432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24530-B66F-4473-ADD6-7D32B9BE029C}"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FC076-3453-4B97-B12D-D1475B296021}" type="slidenum">
              <a:rPr lang="en-US" smtClean="0"/>
              <a:t>‹#›</a:t>
            </a:fld>
            <a:endParaRPr lang="en-US"/>
          </a:p>
        </p:txBody>
      </p:sp>
    </p:spTree>
    <p:extLst>
      <p:ext uri="{BB962C8B-B14F-4D97-AF65-F5344CB8AC3E}">
        <p14:creationId xmlns:p14="http://schemas.microsoft.com/office/powerpoint/2010/main" val="1803830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24530-B66F-4473-ADD6-7D32B9BE029C}" type="datetimeFigureOut">
              <a:rPr lang="en-US" smtClean="0"/>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CFC076-3453-4B97-B12D-D1475B296021}" type="slidenum">
              <a:rPr lang="en-US" smtClean="0"/>
              <a:t>‹#›</a:t>
            </a:fld>
            <a:endParaRPr lang="en-US"/>
          </a:p>
        </p:txBody>
      </p:sp>
    </p:spTree>
    <p:extLst>
      <p:ext uri="{BB962C8B-B14F-4D97-AF65-F5344CB8AC3E}">
        <p14:creationId xmlns:p14="http://schemas.microsoft.com/office/powerpoint/2010/main" val="346615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24530-B66F-4473-ADD6-7D32B9BE029C}" type="datetimeFigureOut">
              <a:rPr lang="en-US" smtClean="0"/>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CFC076-3453-4B97-B12D-D1475B296021}" type="slidenum">
              <a:rPr lang="en-US" smtClean="0"/>
              <a:t>‹#›</a:t>
            </a:fld>
            <a:endParaRPr lang="en-US"/>
          </a:p>
        </p:txBody>
      </p:sp>
    </p:spTree>
    <p:extLst>
      <p:ext uri="{BB962C8B-B14F-4D97-AF65-F5344CB8AC3E}">
        <p14:creationId xmlns:p14="http://schemas.microsoft.com/office/powerpoint/2010/main" val="2319873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24530-B66F-4473-ADD6-7D32B9BE029C}" type="datetimeFigureOut">
              <a:rPr lang="en-US" smtClean="0"/>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CFC076-3453-4B97-B12D-D1475B296021}" type="slidenum">
              <a:rPr lang="en-US" smtClean="0"/>
              <a:t>‹#›</a:t>
            </a:fld>
            <a:endParaRPr lang="en-US"/>
          </a:p>
        </p:txBody>
      </p:sp>
    </p:spTree>
    <p:extLst>
      <p:ext uri="{BB962C8B-B14F-4D97-AF65-F5344CB8AC3E}">
        <p14:creationId xmlns:p14="http://schemas.microsoft.com/office/powerpoint/2010/main" val="3104885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E24530-B66F-4473-ADD6-7D32B9BE029C}"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FC076-3453-4B97-B12D-D1475B296021}" type="slidenum">
              <a:rPr lang="en-US" smtClean="0"/>
              <a:t>‹#›</a:t>
            </a:fld>
            <a:endParaRPr lang="en-US"/>
          </a:p>
        </p:txBody>
      </p:sp>
    </p:spTree>
    <p:extLst>
      <p:ext uri="{BB962C8B-B14F-4D97-AF65-F5344CB8AC3E}">
        <p14:creationId xmlns:p14="http://schemas.microsoft.com/office/powerpoint/2010/main" val="382318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E24530-B66F-4473-ADD6-7D32B9BE029C}"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FC076-3453-4B97-B12D-D1475B296021}" type="slidenum">
              <a:rPr lang="en-US" smtClean="0"/>
              <a:t>‹#›</a:t>
            </a:fld>
            <a:endParaRPr lang="en-US"/>
          </a:p>
        </p:txBody>
      </p:sp>
    </p:spTree>
    <p:extLst>
      <p:ext uri="{BB962C8B-B14F-4D97-AF65-F5344CB8AC3E}">
        <p14:creationId xmlns:p14="http://schemas.microsoft.com/office/powerpoint/2010/main" val="362930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7E24530-B66F-4473-ADD6-7D32B9BE029C}" type="datetimeFigureOut">
              <a:rPr lang="en-US" smtClean="0"/>
              <a:t>8/19/2020</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8CFC076-3453-4B97-B12D-D1475B296021}" type="slidenum">
              <a:rPr lang="en-US" smtClean="0"/>
              <a:t>‹#›</a:t>
            </a:fld>
            <a:endParaRPr lang="en-US"/>
          </a:p>
        </p:txBody>
      </p:sp>
    </p:spTree>
    <p:extLst>
      <p:ext uri="{BB962C8B-B14F-4D97-AF65-F5344CB8AC3E}">
        <p14:creationId xmlns:p14="http://schemas.microsoft.com/office/powerpoint/2010/main" val="24736957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jpg"/><Relationship Id="rId1" Type="http://schemas.microsoft.com/office/2007/relationships/media" Target="../media/media1.jpg"/><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fbb63f59c772f80c241f5a3259235930"/>
          <p:cNvPicPr>
            <a:picLocks noChangeAspect="1"/>
          </p:cNvPicPr>
          <p:nvPr/>
        </p:nvPicPr>
        <p:blipFill>
          <a:blip r:embed="rId2"/>
          <a:stretch>
            <a:fillRect/>
          </a:stretch>
        </p:blipFill>
        <p:spPr>
          <a:xfrm>
            <a:off x="-21908" y="2"/>
            <a:ext cx="10260330" cy="5117783"/>
          </a:xfrm>
          <a:prstGeom prst="rect">
            <a:avLst/>
          </a:prstGeom>
        </p:spPr>
      </p:pic>
      <p:sp>
        <p:nvSpPr>
          <p:cNvPr id="3" name="TextBox 2"/>
          <p:cNvSpPr txBox="1"/>
          <p:nvPr/>
        </p:nvSpPr>
        <p:spPr>
          <a:xfrm>
            <a:off x="381000" y="312005"/>
            <a:ext cx="7162800" cy="1107988"/>
          </a:xfrm>
          <a:prstGeom prst="rect">
            <a:avLst/>
          </a:prstGeom>
          <a:noFill/>
        </p:spPr>
        <p:txBody>
          <a:bodyPr wrap="square" lIns="91431" tIns="45716" rIns="91431" bIns="45716" rtlCol="0">
            <a:spAutoFit/>
          </a:bodyPr>
          <a:lstStyle/>
          <a:p>
            <a:r>
              <a:rPr lang="en-US" sz="6600" b="1" dirty="0" err="1">
                <a:solidFill>
                  <a:srgbClr val="FF0000"/>
                </a:solidFill>
                <a:latin typeface="HP001 4 hàng" pitchFamily="34" charset="0"/>
              </a:rPr>
              <a:t>Xin</a:t>
            </a:r>
            <a:r>
              <a:rPr lang="en-US" sz="6600" b="1" dirty="0">
                <a:solidFill>
                  <a:srgbClr val="FF0000"/>
                </a:solidFill>
                <a:latin typeface="HP001 4 hàng" pitchFamily="34" charset="0"/>
              </a:rPr>
              <a:t> </a:t>
            </a:r>
            <a:r>
              <a:rPr lang="en-US" sz="6600" b="1" dirty="0" err="1">
                <a:solidFill>
                  <a:srgbClr val="FF0000"/>
                </a:solidFill>
                <a:latin typeface="HP001 4 hàng" pitchFamily="34" charset="0"/>
              </a:rPr>
              <a:t>chào</a:t>
            </a:r>
            <a:r>
              <a:rPr lang="en-US" sz="6600" b="1" dirty="0">
                <a:solidFill>
                  <a:srgbClr val="FF0000"/>
                </a:solidFill>
                <a:latin typeface="HP001 4 hàng" pitchFamily="34" charset="0"/>
              </a:rPr>
              <a:t> </a:t>
            </a:r>
            <a:r>
              <a:rPr lang="en-US" sz="6600" b="1" dirty="0" err="1">
                <a:solidFill>
                  <a:srgbClr val="FF0000"/>
                </a:solidFill>
                <a:latin typeface="HP001 4 hàng" pitchFamily="34" charset="0"/>
              </a:rPr>
              <a:t>các</a:t>
            </a:r>
            <a:r>
              <a:rPr lang="en-US" sz="6600" b="1" dirty="0">
                <a:solidFill>
                  <a:srgbClr val="FF0000"/>
                </a:solidFill>
                <a:latin typeface="HP001 4 hàng" pitchFamily="34" charset="0"/>
              </a:rPr>
              <a:t> </a:t>
            </a:r>
            <a:r>
              <a:rPr lang="en-US" sz="6600" b="1" dirty="0" err="1">
                <a:solidFill>
                  <a:srgbClr val="FF0000"/>
                </a:solidFill>
                <a:latin typeface="HP001 4 hàng" pitchFamily="34" charset="0"/>
              </a:rPr>
              <a:t>em</a:t>
            </a:r>
            <a:r>
              <a:rPr lang="en-US" sz="6600" b="1" dirty="0">
                <a:solidFill>
                  <a:srgbClr val="FF0000"/>
                </a:solidFill>
                <a:latin typeface="HP001 4 hàng" pitchFamily="34" charset="0"/>
              </a:rPr>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2" y="1419342"/>
            <a:ext cx="2285282" cy="2926080"/>
          </a:xfrm>
          <a:prstGeom prst="rect">
            <a:avLst/>
          </a:prstGeom>
        </p:spPr>
      </p:pic>
    </p:spTree>
    <p:extLst>
      <p:ext uri="{BB962C8B-B14F-4D97-AF65-F5344CB8AC3E}">
        <p14:creationId xmlns:p14="http://schemas.microsoft.com/office/powerpoint/2010/main" val="40387474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32224"/>
            <a:ext cx="7620000" cy="3133528"/>
          </a:xfrm>
          <a:prstGeom prst="rect">
            <a:avLst/>
          </a:prstGeom>
        </p:spPr>
      </p:pic>
      <p:sp>
        <p:nvSpPr>
          <p:cNvPr id="6" name="TextBox 5"/>
          <p:cNvSpPr txBox="1"/>
          <p:nvPr/>
        </p:nvSpPr>
        <p:spPr>
          <a:xfrm>
            <a:off x="1524000" y="2914650"/>
            <a:ext cx="5562600" cy="1107996"/>
          </a:xfrm>
          <a:prstGeom prst="rect">
            <a:avLst/>
          </a:prstGeom>
          <a:noFill/>
        </p:spPr>
        <p:txBody>
          <a:bodyPr wrap="square" rtlCol="0">
            <a:spAutoFit/>
          </a:bodyPr>
          <a:lstStyle/>
          <a:p>
            <a:pPr algn="ctr"/>
            <a:r>
              <a:rPr lang="en-US" sz="6600" b="1" dirty="0" err="1">
                <a:solidFill>
                  <a:srgbClr val="FF0000"/>
                </a:solidFill>
                <a:latin typeface="Times New Roman" pitchFamily="18" charset="0"/>
                <a:cs typeface="Times New Roman" pitchFamily="18" charset="0"/>
              </a:rPr>
              <a:t>Củng</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cố</a:t>
            </a:r>
            <a:endParaRPr lang="en-US" sz="6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27387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0181"/>
          <a:stretch/>
        </p:blipFill>
        <p:spPr>
          <a:xfrm>
            <a:off x="71443" y="57150"/>
            <a:ext cx="9143999" cy="4800600"/>
          </a:xfrm>
          <a:prstGeom prst="rect">
            <a:avLst/>
          </a:prstGeom>
        </p:spPr>
      </p:pic>
      <p:sp>
        <p:nvSpPr>
          <p:cNvPr id="5" name="TextBox 4"/>
          <p:cNvSpPr txBox="1"/>
          <p:nvPr/>
        </p:nvSpPr>
        <p:spPr>
          <a:xfrm>
            <a:off x="609600" y="514350"/>
            <a:ext cx="6629400" cy="1446550"/>
          </a:xfrm>
          <a:prstGeom prst="rect">
            <a:avLst/>
          </a:prstGeom>
          <a:noFill/>
        </p:spPr>
        <p:txBody>
          <a:bodyPr wrap="square" rtlCol="0">
            <a:spAutoFit/>
          </a:bodyPr>
          <a:lstStyle/>
          <a:p>
            <a:pPr algn="ctr"/>
            <a:r>
              <a:rPr lang="en-US" sz="8800" b="1" dirty="0" err="1">
                <a:solidFill>
                  <a:srgbClr val="FF0000"/>
                </a:solidFill>
                <a:latin typeface="HP001 4 hàng" pitchFamily="34" charset="0"/>
                <a:cs typeface="Times New Roman" pitchFamily="18" charset="0"/>
              </a:rPr>
              <a:t>Dặn</a:t>
            </a:r>
            <a:r>
              <a:rPr lang="en-US" sz="8800" b="1" dirty="0">
                <a:solidFill>
                  <a:srgbClr val="FF0000"/>
                </a:solidFill>
                <a:latin typeface="HP001 4 hàng" pitchFamily="34" charset="0"/>
                <a:cs typeface="Times New Roman" pitchFamily="18" charset="0"/>
              </a:rPr>
              <a:t> </a:t>
            </a:r>
            <a:r>
              <a:rPr lang="en-US" sz="8800" b="1" dirty="0" err="1">
                <a:solidFill>
                  <a:srgbClr val="FF0000"/>
                </a:solidFill>
                <a:latin typeface="HP001 4 hàng" pitchFamily="34" charset="0"/>
                <a:cs typeface="Times New Roman" pitchFamily="18" charset="0"/>
              </a:rPr>
              <a:t>dò</a:t>
            </a:r>
            <a:endParaRPr lang="en-US" sz="8800" b="1" dirty="0">
              <a:solidFill>
                <a:srgbClr val="FF0000"/>
              </a:solidFill>
              <a:latin typeface="HP001 4 hàng" pitchFamily="34" charset="0"/>
              <a:cs typeface="Times New Roman" pitchFamily="18" charset="0"/>
            </a:endParaRPr>
          </a:p>
        </p:txBody>
      </p:sp>
      <p:sp>
        <p:nvSpPr>
          <p:cNvPr id="6" name="文本框 29">
            <a:extLst>
              <a:ext uri="{FF2B5EF4-FFF2-40B4-BE49-F238E27FC236}">
                <a16:creationId xmlns:a16="http://schemas.microsoft.com/office/drawing/2014/main" xmlns="" id="{3247BBC0-B4BA-4454-85B7-9BC57AEFF87D}"/>
              </a:ext>
            </a:extLst>
          </p:cNvPr>
          <p:cNvSpPr txBox="1"/>
          <p:nvPr/>
        </p:nvSpPr>
        <p:spPr>
          <a:xfrm>
            <a:off x="780370" y="1668512"/>
            <a:ext cx="7296830" cy="1077218"/>
          </a:xfrm>
          <a:prstGeom prst="rect">
            <a:avLst/>
          </a:prstGeom>
          <a:noFill/>
        </p:spPr>
        <p:txBody>
          <a:bodyPr wrap="square" rtlCol="0">
            <a:spAutoFit/>
          </a:bodyPr>
          <a:lstStyle/>
          <a:p>
            <a:pPr algn="ctr"/>
            <a:r>
              <a:rPr lang="en-US" altLang="zh-CN" sz="3200" dirty="0" err="1" smtClean="0">
                <a:latin typeface="HP-222" panose="020B0803050302020204" pitchFamily="34" charset="0"/>
                <a:ea typeface="微软雅黑" panose="020B0503020204020204" pitchFamily="34" charset="-122"/>
              </a:rPr>
              <a:t>Chuẩn</a:t>
            </a:r>
            <a:r>
              <a:rPr lang="en-US" altLang="zh-CN" sz="3200" dirty="0" smtClean="0">
                <a:latin typeface="HP-222" panose="020B0803050302020204" pitchFamily="34" charset="0"/>
                <a:ea typeface="微软雅黑" panose="020B0503020204020204" pitchFamily="34" charset="-122"/>
              </a:rPr>
              <a:t> </a:t>
            </a:r>
            <a:r>
              <a:rPr lang="en-US" altLang="zh-CN" sz="3200" dirty="0" err="1" smtClean="0">
                <a:latin typeface="HP-222" panose="020B0803050302020204" pitchFamily="34" charset="0"/>
                <a:ea typeface="微软雅黑" panose="020B0503020204020204" pitchFamily="34" charset="-122"/>
              </a:rPr>
              <a:t>bị</a:t>
            </a:r>
            <a:r>
              <a:rPr lang="en-US" altLang="zh-CN" sz="3200" dirty="0" smtClean="0">
                <a:latin typeface="HP-222" panose="020B0803050302020204" pitchFamily="34" charset="0"/>
                <a:ea typeface="微软雅黑" panose="020B0503020204020204" pitchFamily="34" charset="-122"/>
              </a:rPr>
              <a:t> </a:t>
            </a:r>
            <a:r>
              <a:rPr lang="en-US" altLang="zh-CN" sz="3200" dirty="0" err="1" smtClean="0">
                <a:latin typeface="HP-222" panose="020B0803050302020204" pitchFamily="34" charset="0"/>
                <a:ea typeface="微软雅黑" panose="020B0503020204020204" pitchFamily="34" charset="-122"/>
              </a:rPr>
              <a:t>cho</a:t>
            </a:r>
            <a:r>
              <a:rPr lang="en-US" altLang="zh-CN" sz="3200" dirty="0" smtClean="0">
                <a:latin typeface="HP-222" panose="020B0803050302020204" pitchFamily="34" charset="0"/>
                <a:ea typeface="微软雅黑" panose="020B0503020204020204" pitchFamily="34" charset="-122"/>
              </a:rPr>
              <a:t> </a:t>
            </a:r>
            <a:r>
              <a:rPr lang="en-US" altLang="zh-CN" sz="3200" dirty="0" err="1" smtClean="0">
                <a:latin typeface="HP-222" panose="020B0803050302020204" pitchFamily="34" charset="0"/>
                <a:ea typeface="微软雅黑" panose="020B0503020204020204" pitchFamily="34" charset="-122"/>
              </a:rPr>
              <a:t>tiết</a:t>
            </a:r>
            <a:r>
              <a:rPr lang="en-US" altLang="zh-CN" sz="3200" dirty="0" smtClean="0">
                <a:latin typeface="HP-222" panose="020B0803050302020204" pitchFamily="34" charset="0"/>
                <a:ea typeface="微软雅黑" panose="020B0503020204020204" pitchFamily="34" charset="-122"/>
              </a:rPr>
              <a:t> </a:t>
            </a:r>
            <a:r>
              <a:rPr lang="en-US" altLang="zh-CN" sz="3200" dirty="0" err="1" smtClean="0">
                <a:latin typeface="HP-222" panose="020B0803050302020204" pitchFamily="34" charset="0"/>
                <a:ea typeface="微软雅黑" panose="020B0503020204020204" pitchFamily="34" charset="-122"/>
              </a:rPr>
              <a:t>kể</a:t>
            </a:r>
            <a:r>
              <a:rPr lang="en-US" altLang="zh-CN" sz="3200" dirty="0" smtClean="0">
                <a:latin typeface="HP-222" panose="020B0803050302020204" pitchFamily="34" charset="0"/>
                <a:ea typeface="微软雅黑" panose="020B0503020204020204" pitchFamily="34" charset="-122"/>
              </a:rPr>
              <a:t> </a:t>
            </a:r>
            <a:r>
              <a:rPr lang="en-US" altLang="zh-CN" sz="3200" dirty="0" err="1" smtClean="0">
                <a:latin typeface="HP-222" panose="020B0803050302020204" pitchFamily="34" charset="0"/>
                <a:ea typeface="微软雅黑" panose="020B0503020204020204" pitchFamily="34" charset="-122"/>
              </a:rPr>
              <a:t>chuyện</a:t>
            </a:r>
            <a:r>
              <a:rPr lang="en-US" altLang="zh-CN" sz="3200" dirty="0" smtClean="0">
                <a:latin typeface="HP-222" panose="020B0803050302020204" pitchFamily="34" charset="0"/>
                <a:ea typeface="微软雅黑" panose="020B0503020204020204" pitchFamily="34" charset="-122"/>
              </a:rPr>
              <a:t> </a:t>
            </a:r>
          </a:p>
          <a:p>
            <a:pPr algn="ctr"/>
            <a:r>
              <a:rPr lang="en-US" altLang="zh-CN" sz="3200" dirty="0" smtClean="0">
                <a:latin typeface="HP-222" panose="020B0803050302020204" pitchFamily="34" charset="0"/>
                <a:ea typeface="微软雅黑" panose="020B0503020204020204" pitchFamily="34" charset="-122"/>
              </a:rPr>
              <a:t>“</a:t>
            </a:r>
            <a:r>
              <a:rPr lang="vi-VN" altLang="zh-CN" sz="3200" smtClean="0">
                <a:latin typeface="HP-222" panose="020B0803050302020204" pitchFamily="34" charset="0"/>
                <a:ea typeface="微软雅黑" panose="020B0503020204020204" pitchFamily="34" charset="-122"/>
              </a:rPr>
              <a:t>Cây khế</a:t>
            </a:r>
            <a:r>
              <a:rPr lang="en-US" altLang="zh-CN" sz="3200" smtClean="0">
                <a:latin typeface="HP-222" panose="020B0803050302020204" pitchFamily="34" charset="0"/>
                <a:ea typeface="微软雅黑" panose="020B0503020204020204" pitchFamily="34" charset="-122"/>
              </a:rPr>
              <a:t>”</a:t>
            </a:r>
            <a:endParaRPr lang="zh-CN" altLang="en-US" sz="3200" dirty="0">
              <a:latin typeface="HP-222" panose="020B0803050302020204" pitchFamily="34" charset="0"/>
              <a:ea typeface="微软雅黑" panose="020B0503020204020204" pitchFamily="34" charset="-122"/>
            </a:endParaRPr>
          </a:p>
        </p:txBody>
      </p:sp>
    </p:spTree>
    <p:extLst>
      <p:ext uri="{BB962C8B-B14F-4D97-AF65-F5344CB8AC3E}">
        <p14:creationId xmlns:p14="http://schemas.microsoft.com/office/powerpoint/2010/main" val="860162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资源 734302"/>
          <p:cNvPicPr>
            <a:picLocks noChangeAspect="1"/>
          </p:cNvPicPr>
          <p:nvPr/>
        </p:nvPicPr>
        <p:blipFill>
          <a:blip r:embed="rId3"/>
          <a:stretch>
            <a:fillRect/>
          </a:stretch>
        </p:blipFill>
        <p:spPr>
          <a:xfrm>
            <a:off x="8041011" y="2608898"/>
            <a:ext cx="783431" cy="476250"/>
          </a:xfrm>
          <a:prstGeom prst="rect">
            <a:avLst/>
          </a:prstGeom>
        </p:spPr>
      </p:pic>
      <p:pic>
        <p:nvPicPr>
          <p:cNvPr id="5" name="图片 4" descr="资源 134302"/>
          <p:cNvPicPr>
            <a:picLocks noChangeAspect="1"/>
          </p:cNvPicPr>
          <p:nvPr/>
        </p:nvPicPr>
        <p:blipFill>
          <a:blip r:embed="rId4"/>
          <a:stretch>
            <a:fillRect/>
          </a:stretch>
        </p:blipFill>
        <p:spPr>
          <a:xfrm>
            <a:off x="773906" y="207172"/>
            <a:ext cx="2552700" cy="1178719"/>
          </a:xfrm>
          <a:prstGeom prst="rect">
            <a:avLst/>
          </a:prstGeom>
        </p:spPr>
      </p:pic>
      <p:pic>
        <p:nvPicPr>
          <p:cNvPr id="6" name="图片 5" descr="资源 234302"/>
          <p:cNvPicPr>
            <a:picLocks noChangeAspect="1"/>
          </p:cNvPicPr>
          <p:nvPr/>
        </p:nvPicPr>
        <p:blipFill>
          <a:blip r:embed="rId5"/>
          <a:stretch>
            <a:fillRect/>
          </a:stretch>
        </p:blipFill>
        <p:spPr>
          <a:xfrm>
            <a:off x="413390" y="1993585"/>
            <a:ext cx="1985963" cy="1450181"/>
          </a:xfrm>
          <a:prstGeom prst="rect">
            <a:avLst/>
          </a:prstGeom>
        </p:spPr>
      </p:pic>
      <p:pic>
        <p:nvPicPr>
          <p:cNvPr id="7" name="图片 6" descr="资源 334302"/>
          <p:cNvPicPr>
            <a:picLocks noChangeAspect="1"/>
          </p:cNvPicPr>
          <p:nvPr/>
        </p:nvPicPr>
        <p:blipFill>
          <a:blip r:embed="rId6"/>
          <a:stretch>
            <a:fillRect/>
          </a:stretch>
        </p:blipFill>
        <p:spPr>
          <a:xfrm>
            <a:off x="7080890" y="427198"/>
            <a:ext cx="1559719" cy="1402556"/>
          </a:xfrm>
          <a:prstGeom prst="rect">
            <a:avLst/>
          </a:prstGeom>
        </p:spPr>
      </p:pic>
      <p:pic>
        <p:nvPicPr>
          <p:cNvPr id="9" name="图片 8" descr="资源 534302"/>
          <p:cNvPicPr>
            <a:picLocks noChangeAspect="1"/>
          </p:cNvPicPr>
          <p:nvPr/>
        </p:nvPicPr>
        <p:blipFill>
          <a:blip r:embed="rId7"/>
          <a:stretch>
            <a:fillRect/>
          </a:stretch>
        </p:blipFill>
        <p:spPr>
          <a:xfrm>
            <a:off x="1209675" y="2955134"/>
            <a:ext cx="7025640" cy="2013109"/>
          </a:xfrm>
          <a:prstGeom prst="rect">
            <a:avLst/>
          </a:prstGeom>
        </p:spPr>
      </p:pic>
      <p:pic>
        <p:nvPicPr>
          <p:cNvPr id="10" name="图片 9" descr="资源 634302"/>
          <p:cNvPicPr>
            <a:picLocks noChangeAspect="1"/>
          </p:cNvPicPr>
          <p:nvPr/>
        </p:nvPicPr>
        <p:blipFill>
          <a:blip r:embed="rId8"/>
          <a:stretch>
            <a:fillRect/>
          </a:stretch>
        </p:blipFill>
        <p:spPr>
          <a:xfrm>
            <a:off x="-19526" y="4656297"/>
            <a:ext cx="9182576" cy="532924"/>
          </a:xfrm>
          <a:prstGeom prst="rect">
            <a:avLst/>
          </a:prstGeom>
        </p:spPr>
      </p:pic>
      <p:sp>
        <p:nvSpPr>
          <p:cNvPr id="30" name="TextBox 29"/>
          <p:cNvSpPr txBox="1"/>
          <p:nvPr/>
        </p:nvSpPr>
        <p:spPr>
          <a:xfrm>
            <a:off x="2581212" y="1288956"/>
            <a:ext cx="4733988" cy="1938992"/>
          </a:xfrm>
          <a:prstGeom prst="rect">
            <a:avLst/>
          </a:prstGeom>
          <a:noFill/>
        </p:spPr>
        <p:txBody>
          <a:bodyPr wrap="none" rtlCol="0">
            <a:spAutoFit/>
          </a:bodyPr>
          <a:lstStyle/>
          <a:p>
            <a:pPr algn="ctr"/>
            <a:r>
              <a:rPr lang="en-US" altLang="zh-CN" sz="6000" b="1">
                <a:solidFill>
                  <a:srgbClr val="92A028"/>
                </a:solidFill>
                <a:latin typeface="HP001 4 hàng" pitchFamily="34" charset="0"/>
                <a:cs typeface="+mn-ea"/>
                <a:sym typeface="+mn-lt"/>
              </a:rPr>
              <a:t>Tạm biệt và </a:t>
            </a:r>
          </a:p>
          <a:p>
            <a:pPr algn="ctr"/>
            <a:r>
              <a:rPr lang="en-US" altLang="zh-CN" sz="6000" b="1">
                <a:solidFill>
                  <a:srgbClr val="92A028"/>
                </a:solidFill>
                <a:latin typeface="HP001 4 hàng" pitchFamily="34" charset="0"/>
                <a:cs typeface="+mn-ea"/>
                <a:sym typeface="+mn-lt"/>
              </a:rPr>
              <a:t>hẹn gặp lại</a:t>
            </a:r>
            <a:r>
              <a:rPr lang="en-US" altLang="zh-CN" sz="6000" b="1" dirty="0">
                <a:solidFill>
                  <a:srgbClr val="92A028"/>
                </a:solidFill>
                <a:latin typeface="HP001 4 hàng" pitchFamily="34" charset="0"/>
                <a:cs typeface="+mn-ea"/>
                <a:sym typeface="+mn-lt"/>
              </a:rPr>
              <a:t>!</a:t>
            </a:r>
            <a:endParaRPr lang="en-US" altLang="zh-CN" sz="6000" b="1">
              <a:solidFill>
                <a:srgbClr val="92A028"/>
              </a:solidFill>
              <a:latin typeface="HP001 4 hàng" pitchFamily="34" charset="0"/>
              <a:cs typeface="+mn-ea"/>
              <a:sym typeface="+mn-lt"/>
            </a:endParaRPr>
          </a:p>
        </p:txBody>
      </p:sp>
    </p:spTree>
    <p:extLst>
      <p:ext uri="{BB962C8B-B14F-4D97-AF65-F5344CB8AC3E}">
        <p14:creationId xmlns:p14="http://schemas.microsoft.com/office/powerpoint/2010/main" val="3363137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lt">
                                    <p:tmPct val="30000"/>
                                  </p:iterate>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00" y="96627"/>
            <a:ext cx="3892550" cy="646323"/>
          </a:xfrm>
          <a:prstGeom prst="rect">
            <a:avLst/>
          </a:prstGeom>
        </p:spPr>
        <p:style>
          <a:lnRef idx="2">
            <a:schemeClr val="accent6"/>
          </a:lnRef>
          <a:fillRef idx="1">
            <a:schemeClr val="lt1"/>
          </a:fillRef>
          <a:effectRef idx="0">
            <a:schemeClr val="accent6"/>
          </a:effectRef>
          <a:fontRef idx="minor">
            <a:schemeClr val="dk1"/>
          </a:fontRef>
        </p:style>
        <p:txBody>
          <a:bodyPr wrap="square" lIns="91431" tIns="45716" rIns="91431" bIns="45716" rtlCol="0">
            <a:spAutoFit/>
          </a:bodyPr>
          <a:lstStyle/>
          <a:p>
            <a:r>
              <a:rPr lang="en-US" sz="3600" dirty="0" err="1" smtClean="0">
                <a:solidFill>
                  <a:schemeClr val="tx1">
                    <a:lumMod val="85000"/>
                    <a:lumOff val="15000"/>
                  </a:schemeClr>
                </a:solidFill>
                <a:latin typeface="HP-222" pitchFamily="34" charset="0"/>
              </a:rPr>
              <a:t>Kiểm</a:t>
            </a:r>
            <a:r>
              <a:rPr lang="en-US" sz="3600" dirty="0" smtClean="0">
                <a:solidFill>
                  <a:schemeClr val="tx1">
                    <a:lumMod val="85000"/>
                    <a:lumOff val="15000"/>
                  </a:schemeClr>
                </a:solidFill>
                <a:latin typeface="HP-222" pitchFamily="34" charset="0"/>
              </a:rPr>
              <a:t> </a:t>
            </a:r>
            <a:r>
              <a:rPr lang="en-US" sz="3600" dirty="0" err="1" smtClean="0">
                <a:solidFill>
                  <a:schemeClr val="tx1">
                    <a:lumMod val="85000"/>
                    <a:lumOff val="15000"/>
                  </a:schemeClr>
                </a:solidFill>
                <a:latin typeface="HP-222" pitchFamily="34" charset="0"/>
              </a:rPr>
              <a:t>tra</a:t>
            </a:r>
            <a:r>
              <a:rPr lang="en-US" sz="3600" dirty="0" smtClean="0">
                <a:solidFill>
                  <a:schemeClr val="tx1">
                    <a:lumMod val="85000"/>
                    <a:lumOff val="15000"/>
                  </a:schemeClr>
                </a:solidFill>
                <a:latin typeface="HP-222" pitchFamily="34" charset="0"/>
              </a:rPr>
              <a:t> </a:t>
            </a:r>
            <a:r>
              <a:rPr lang="en-US" sz="3600" dirty="0" err="1" smtClean="0">
                <a:solidFill>
                  <a:schemeClr val="tx1">
                    <a:lumMod val="85000"/>
                    <a:lumOff val="15000"/>
                  </a:schemeClr>
                </a:solidFill>
                <a:latin typeface="HP-222" pitchFamily="34" charset="0"/>
              </a:rPr>
              <a:t>bài</a:t>
            </a:r>
            <a:r>
              <a:rPr lang="en-US" sz="3600" dirty="0" smtClean="0">
                <a:solidFill>
                  <a:schemeClr val="tx1">
                    <a:lumMod val="85000"/>
                    <a:lumOff val="15000"/>
                  </a:schemeClr>
                </a:solidFill>
                <a:latin typeface="HP-222" pitchFamily="34" charset="0"/>
              </a:rPr>
              <a:t> </a:t>
            </a:r>
            <a:r>
              <a:rPr lang="en-US" sz="3600" dirty="0" err="1" smtClean="0">
                <a:solidFill>
                  <a:schemeClr val="tx1">
                    <a:lumMod val="85000"/>
                    <a:lumOff val="15000"/>
                  </a:schemeClr>
                </a:solidFill>
                <a:latin typeface="HP-222" pitchFamily="34" charset="0"/>
              </a:rPr>
              <a:t>cũ</a:t>
            </a:r>
            <a:r>
              <a:rPr lang="en-US" sz="3600" dirty="0" smtClean="0">
                <a:solidFill>
                  <a:schemeClr val="tx1">
                    <a:lumMod val="85000"/>
                    <a:lumOff val="15000"/>
                  </a:schemeClr>
                </a:solidFill>
                <a:latin typeface="HP-222" pitchFamily="34" charset="0"/>
              </a:rPr>
              <a:t>:</a:t>
            </a:r>
            <a:endParaRPr lang="en-US" sz="3600" dirty="0">
              <a:solidFill>
                <a:schemeClr val="tx1">
                  <a:lumMod val="85000"/>
                  <a:lumOff val="15000"/>
                </a:schemeClr>
              </a:solidFill>
              <a:latin typeface="HP-222" pitchFamily="34" charset="0"/>
            </a:endParaRPr>
          </a:p>
        </p:txBody>
      </p:sp>
      <p:sp>
        <p:nvSpPr>
          <p:cNvPr id="3" name="TextBox 2"/>
          <p:cNvSpPr txBox="1"/>
          <p:nvPr/>
        </p:nvSpPr>
        <p:spPr>
          <a:xfrm>
            <a:off x="3962854" y="89282"/>
            <a:ext cx="4983759" cy="646323"/>
          </a:xfrm>
          <a:prstGeom prst="rect">
            <a:avLst/>
          </a:prstGeom>
        </p:spPr>
        <p:style>
          <a:lnRef idx="2">
            <a:schemeClr val="accent6"/>
          </a:lnRef>
          <a:fillRef idx="1">
            <a:schemeClr val="lt1"/>
          </a:fillRef>
          <a:effectRef idx="0">
            <a:schemeClr val="accent6"/>
          </a:effectRef>
          <a:fontRef idx="minor">
            <a:schemeClr val="dk1"/>
          </a:fontRef>
        </p:style>
        <p:txBody>
          <a:bodyPr wrap="square" lIns="91431" tIns="45716" rIns="91431" bIns="45716" rtlCol="0">
            <a:spAutoFit/>
          </a:bodyPr>
          <a:lstStyle/>
          <a:p>
            <a:pPr algn="ctr"/>
            <a:r>
              <a:rPr lang="vi-VN" sz="3600" dirty="0" smtClean="0">
                <a:solidFill>
                  <a:srgbClr val="C00000"/>
                </a:solidFill>
                <a:latin typeface="HP-222" pitchFamily="34" charset="0"/>
              </a:rPr>
              <a:t>Thổi bóng</a:t>
            </a:r>
            <a:endParaRPr lang="en-US" sz="3600" dirty="0">
              <a:solidFill>
                <a:srgbClr val="C00000"/>
              </a:solidFill>
              <a:latin typeface="HP-222" pitchFamily="34" charset="0"/>
            </a:endParaRPr>
          </a:p>
        </p:txBody>
      </p:sp>
      <p:pic>
        <p:nvPicPr>
          <p:cNvPr id="1026" name="Picture 2" descr="C:\Users\ADMIN\Desktop\ảnh cắt\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95350"/>
            <a:ext cx="8915400" cy="416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2620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34317" y="62603"/>
            <a:ext cx="4191000" cy="646323"/>
          </a:xfrm>
          <a:prstGeom prst="rect">
            <a:avLst/>
          </a:prstGeom>
        </p:spPr>
        <p:style>
          <a:lnRef idx="2">
            <a:schemeClr val="accent6"/>
          </a:lnRef>
          <a:fillRef idx="1">
            <a:schemeClr val="lt1"/>
          </a:fillRef>
          <a:effectRef idx="0">
            <a:schemeClr val="accent6"/>
          </a:effectRef>
          <a:fontRef idx="minor">
            <a:schemeClr val="dk1"/>
          </a:fontRef>
        </p:style>
        <p:txBody>
          <a:bodyPr wrap="square" lIns="91431" tIns="45716" rIns="91431" bIns="45716" rtlCol="0">
            <a:spAutoFit/>
          </a:bodyPr>
          <a:lstStyle/>
          <a:p>
            <a:r>
              <a:rPr lang="en-US" sz="3600" dirty="0" err="1" smtClean="0">
                <a:solidFill>
                  <a:schemeClr val="tx1">
                    <a:lumMod val="85000"/>
                    <a:lumOff val="15000"/>
                  </a:schemeClr>
                </a:solidFill>
                <a:latin typeface="HP-222" pitchFamily="34" charset="0"/>
              </a:rPr>
              <a:t>Dạy</a:t>
            </a:r>
            <a:r>
              <a:rPr lang="en-US" sz="3600" dirty="0" smtClean="0">
                <a:solidFill>
                  <a:schemeClr val="tx1">
                    <a:lumMod val="85000"/>
                    <a:lumOff val="15000"/>
                  </a:schemeClr>
                </a:solidFill>
                <a:latin typeface="HP-222" pitchFamily="34" charset="0"/>
              </a:rPr>
              <a:t> </a:t>
            </a:r>
            <a:r>
              <a:rPr lang="en-US" sz="3600" dirty="0" err="1" smtClean="0">
                <a:solidFill>
                  <a:schemeClr val="tx1">
                    <a:lumMod val="85000"/>
                    <a:lumOff val="15000"/>
                  </a:schemeClr>
                </a:solidFill>
                <a:latin typeface="HP-222" pitchFamily="34" charset="0"/>
              </a:rPr>
              <a:t>bài</a:t>
            </a:r>
            <a:r>
              <a:rPr lang="en-US" sz="3600" dirty="0" smtClean="0">
                <a:solidFill>
                  <a:schemeClr val="tx1">
                    <a:lumMod val="85000"/>
                    <a:lumOff val="15000"/>
                  </a:schemeClr>
                </a:solidFill>
                <a:latin typeface="HP-222" pitchFamily="34" charset="0"/>
              </a:rPr>
              <a:t> </a:t>
            </a:r>
            <a:r>
              <a:rPr lang="en-US" sz="3600" dirty="0" err="1" smtClean="0">
                <a:solidFill>
                  <a:schemeClr val="tx1">
                    <a:lumMod val="85000"/>
                    <a:lumOff val="15000"/>
                  </a:schemeClr>
                </a:solidFill>
                <a:latin typeface="HP-222" pitchFamily="34" charset="0"/>
              </a:rPr>
              <a:t>mới</a:t>
            </a:r>
            <a:r>
              <a:rPr lang="en-US" sz="3600" dirty="0" smtClean="0">
                <a:solidFill>
                  <a:schemeClr val="tx1">
                    <a:lumMod val="85000"/>
                    <a:lumOff val="15000"/>
                  </a:schemeClr>
                </a:solidFill>
                <a:latin typeface="HP-222" pitchFamily="34" charset="0"/>
              </a:rPr>
              <a:t>:</a:t>
            </a:r>
            <a:endParaRPr lang="en-US" sz="3600" dirty="0">
              <a:solidFill>
                <a:schemeClr val="tx1">
                  <a:lumMod val="85000"/>
                  <a:lumOff val="15000"/>
                </a:schemeClr>
              </a:solidFill>
              <a:latin typeface="HP-222" pitchFamily="34" charset="0"/>
            </a:endParaRPr>
          </a:p>
        </p:txBody>
      </p:sp>
      <p:sp>
        <p:nvSpPr>
          <p:cNvPr id="11" name="Rectangle: Rounded Corners 3">
            <a:extLst>
              <a:ext uri="{FF2B5EF4-FFF2-40B4-BE49-F238E27FC236}">
                <a16:creationId xmlns="" xmlns:a16="http://schemas.microsoft.com/office/drawing/2014/main" id="{88A09766-FA27-486D-9B23-6E0FF9AD7A41}"/>
              </a:ext>
            </a:extLst>
          </p:cNvPr>
          <p:cNvSpPr/>
          <p:nvPr/>
        </p:nvSpPr>
        <p:spPr>
          <a:xfrm>
            <a:off x="25398" y="742950"/>
            <a:ext cx="9080502" cy="736600"/>
          </a:xfrm>
          <a:prstGeom prst="roundRect">
            <a:avLst/>
          </a:prstGeom>
          <a:solidFill>
            <a:srgbClr val="CEF3FE"/>
          </a:solidFill>
          <a:ln w="12700" cap="flat" cmpd="sng" algn="ctr">
            <a:solidFill>
              <a:srgbClr val="D2F4FD"/>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SG" sz="2800" b="1" i="0" u="none" strike="noStrike" kern="0" cap="none" spc="0" normalizeH="0" baseline="0" noProof="0" dirty="0">
                <a:ln>
                  <a:noFill/>
                </a:ln>
                <a:solidFill>
                  <a:srgbClr val="002060"/>
                </a:solidFill>
                <a:effectLst/>
                <a:uLnTx/>
                <a:uFillTx/>
                <a:latin typeface="HP-222" pitchFamily="34" charset="0"/>
                <a:cs typeface="Times New Roman" panose="02020603050405020304" pitchFamily="18" charset="0"/>
              </a:rPr>
              <a:t>HOẠT ĐỘNG </a:t>
            </a:r>
            <a:r>
              <a:rPr kumimoji="0" lang="en-SG" sz="2800" b="1" i="0" u="none" strike="noStrike" kern="0" cap="none" spc="0" normalizeH="0" baseline="0" noProof="0" dirty="0" smtClean="0">
                <a:ln>
                  <a:noFill/>
                </a:ln>
                <a:solidFill>
                  <a:srgbClr val="002060"/>
                </a:solidFill>
                <a:effectLst/>
                <a:uLnTx/>
                <a:uFillTx/>
                <a:latin typeface="HP-222" pitchFamily="34" charset="0"/>
                <a:cs typeface="Times New Roman" panose="02020603050405020304" pitchFamily="18" charset="0"/>
              </a:rPr>
              <a:t>1: </a:t>
            </a:r>
            <a:r>
              <a:rPr kumimoji="0" lang="en-SG" sz="2800" i="0" u="none" strike="noStrike" kern="0" cap="none" spc="0" normalizeH="0" baseline="0" noProof="0" dirty="0" smtClean="0">
                <a:ln>
                  <a:noFill/>
                </a:ln>
                <a:solidFill>
                  <a:srgbClr val="002060"/>
                </a:solidFill>
                <a:effectLst/>
                <a:uLnTx/>
                <a:uFillTx/>
                <a:latin typeface="HP-222" pitchFamily="34" charset="0"/>
                <a:cs typeface="Times New Roman" panose="02020603050405020304" pitchFamily="18" charset="0"/>
              </a:rPr>
              <a:t>Chia </a:t>
            </a:r>
            <a:r>
              <a:rPr kumimoji="0" lang="en-SG" sz="2800" i="0" u="none" strike="noStrike" kern="0" cap="none" spc="0" normalizeH="0" baseline="0" noProof="0" dirty="0" err="1" smtClean="0">
                <a:ln>
                  <a:noFill/>
                </a:ln>
                <a:solidFill>
                  <a:srgbClr val="002060"/>
                </a:solidFill>
                <a:effectLst/>
                <a:uLnTx/>
                <a:uFillTx/>
                <a:latin typeface="HP-222" pitchFamily="34" charset="0"/>
                <a:cs typeface="Times New Roman" panose="02020603050405020304" pitchFamily="18" charset="0"/>
              </a:rPr>
              <a:t>sẻ</a:t>
            </a:r>
            <a:r>
              <a:rPr kumimoji="0" lang="en-SG" sz="2800" i="0" u="none" strike="noStrike" kern="0" cap="none" spc="0" normalizeH="0" noProof="0" dirty="0" smtClean="0">
                <a:ln>
                  <a:noFill/>
                </a:ln>
                <a:solidFill>
                  <a:srgbClr val="002060"/>
                </a:solidFill>
                <a:effectLst/>
                <a:uLnTx/>
                <a:uFillTx/>
                <a:latin typeface="HP-222" pitchFamily="34" charset="0"/>
                <a:cs typeface="Times New Roman" panose="02020603050405020304" pitchFamily="18" charset="0"/>
              </a:rPr>
              <a:t> </a:t>
            </a:r>
            <a:r>
              <a:rPr kumimoji="0" lang="en-SG" sz="2800" i="0" u="none" strike="noStrike" kern="0" cap="none" spc="0" normalizeH="0" noProof="0" dirty="0" err="1" smtClean="0">
                <a:ln>
                  <a:noFill/>
                </a:ln>
                <a:solidFill>
                  <a:srgbClr val="002060"/>
                </a:solidFill>
                <a:effectLst/>
                <a:uLnTx/>
                <a:uFillTx/>
                <a:latin typeface="HP-222" pitchFamily="34" charset="0"/>
                <a:cs typeface="Times New Roman" panose="02020603050405020304" pitchFamily="18" charset="0"/>
              </a:rPr>
              <a:t>và</a:t>
            </a:r>
            <a:r>
              <a:rPr kumimoji="0" lang="en-SG" sz="2800" i="0" u="none" strike="noStrike" kern="0" cap="none" spc="0" normalizeH="0" noProof="0" dirty="0" smtClean="0">
                <a:ln>
                  <a:noFill/>
                </a:ln>
                <a:solidFill>
                  <a:srgbClr val="002060"/>
                </a:solidFill>
                <a:effectLst/>
                <a:uLnTx/>
                <a:uFillTx/>
                <a:latin typeface="HP-222" pitchFamily="34" charset="0"/>
                <a:cs typeface="Times New Roman" panose="02020603050405020304" pitchFamily="18" charset="0"/>
              </a:rPr>
              <a:t> </a:t>
            </a:r>
            <a:r>
              <a:rPr kumimoji="0" lang="en-SG" sz="2800" i="0" u="none" strike="noStrike" kern="0" cap="none" spc="0" normalizeH="0" noProof="0" dirty="0" err="1" smtClean="0">
                <a:ln>
                  <a:noFill/>
                </a:ln>
                <a:solidFill>
                  <a:srgbClr val="002060"/>
                </a:solidFill>
                <a:effectLst/>
                <a:uLnTx/>
                <a:uFillTx/>
                <a:latin typeface="HP-222" pitchFamily="34" charset="0"/>
                <a:cs typeface="Times New Roman" panose="02020603050405020304" pitchFamily="18" charset="0"/>
              </a:rPr>
              <a:t>giới</a:t>
            </a:r>
            <a:r>
              <a:rPr kumimoji="0" lang="en-SG" sz="2800" i="0" u="none" strike="noStrike" kern="0" cap="none" spc="0" normalizeH="0" noProof="0" dirty="0" smtClean="0">
                <a:ln>
                  <a:noFill/>
                </a:ln>
                <a:solidFill>
                  <a:srgbClr val="002060"/>
                </a:solidFill>
                <a:effectLst/>
                <a:uLnTx/>
                <a:uFillTx/>
                <a:latin typeface="HP-222" pitchFamily="34" charset="0"/>
                <a:cs typeface="Times New Roman" panose="02020603050405020304" pitchFamily="18" charset="0"/>
              </a:rPr>
              <a:t> </a:t>
            </a:r>
            <a:r>
              <a:rPr kumimoji="0" lang="en-SG" sz="2800" i="0" u="none" strike="noStrike" kern="0" cap="none" spc="0" normalizeH="0" noProof="0" dirty="0" err="1" smtClean="0">
                <a:ln>
                  <a:noFill/>
                </a:ln>
                <a:solidFill>
                  <a:srgbClr val="002060"/>
                </a:solidFill>
                <a:effectLst/>
                <a:uLnTx/>
                <a:uFillTx/>
                <a:latin typeface="HP-222" pitchFamily="34" charset="0"/>
                <a:cs typeface="Times New Roman" panose="02020603050405020304" pitchFamily="18" charset="0"/>
              </a:rPr>
              <a:t>thiệu</a:t>
            </a:r>
            <a:r>
              <a:rPr kumimoji="0" lang="en-SG" sz="2800" i="0" u="none" strike="noStrike" kern="0" cap="none" spc="0" normalizeH="0" noProof="0" dirty="0" smtClean="0">
                <a:ln>
                  <a:noFill/>
                </a:ln>
                <a:solidFill>
                  <a:srgbClr val="002060"/>
                </a:solidFill>
                <a:effectLst/>
                <a:uLnTx/>
                <a:uFillTx/>
                <a:latin typeface="HP-222" pitchFamily="34" charset="0"/>
                <a:cs typeface="Times New Roman" panose="02020603050405020304" pitchFamily="18" charset="0"/>
              </a:rPr>
              <a:t> </a:t>
            </a:r>
            <a:r>
              <a:rPr kumimoji="0" lang="en-SG" sz="2800" i="0" u="none" strike="noStrike" kern="0" cap="none" spc="0" normalizeH="0" noProof="0" dirty="0" err="1" smtClean="0">
                <a:ln>
                  <a:noFill/>
                </a:ln>
                <a:solidFill>
                  <a:srgbClr val="002060"/>
                </a:solidFill>
                <a:effectLst/>
                <a:uLnTx/>
                <a:uFillTx/>
                <a:latin typeface="HP-222" pitchFamily="34" charset="0"/>
                <a:cs typeface="Times New Roman" panose="02020603050405020304" pitchFamily="18" charset="0"/>
              </a:rPr>
              <a:t>câu</a:t>
            </a:r>
            <a:r>
              <a:rPr kumimoji="0" lang="en-SG" sz="2800" i="0" u="none" strike="noStrike" kern="0" cap="none" spc="0" normalizeH="0" noProof="0" dirty="0" smtClean="0">
                <a:ln>
                  <a:noFill/>
                </a:ln>
                <a:solidFill>
                  <a:srgbClr val="002060"/>
                </a:solidFill>
                <a:effectLst/>
                <a:uLnTx/>
                <a:uFillTx/>
                <a:latin typeface="HP-222" pitchFamily="34" charset="0"/>
                <a:cs typeface="Times New Roman" panose="02020603050405020304" pitchFamily="18" charset="0"/>
              </a:rPr>
              <a:t> </a:t>
            </a:r>
            <a:r>
              <a:rPr kumimoji="0" lang="en-SG" sz="2800" i="0" u="none" strike="noStrike" kern="0" cap="none" spc="0" normalizeH="0" noProof="0" dirty="0" err="1" smtClean="0">
                <a:ln>
                  <a:noFill/>
                </a:ln>
                <a:solidFill>
                  <a:srgbClr val="002060"/>
                </a:solidFill>
                <a:effectLst/>
                <a:uLnTx/>
                <a:uFillTx/>
                <a:latin typeface="HP-222" pitchFamily="34" charset="0"/>
                <a:cs typeface="Times New Roman" panose="02020603050405020304" pitchFamily="18" charset="0"/>
              </a:rPr>
              <a:t>chuyện</a:t>
            </a:r>
            <a:r>
              <a:rPr kumimoji="0" lang="en-SG" sz="2800" i="0" u="none" strike="noStrike" kern="0" cap="none" spc="0" normalizeH="0" baseline="0" noProof="0" dirty="0" smtClean="0">
                <a:ln>
                  <a:noFill/>
                </a:ln>
                <a:solidFill>
                  <a:srgbClr val="002060"/>
                </a:solidFill>
                <a:effectLst/>
                <a:uLnTx/>
                <a:uFillTx/>
                <a:latin typeface="HP-222" pitchFamily="34" charset="0"/>
                <a:cs typeface="Times New Roman" panose="02020603050405020304" pitchFamily="18" charset="0"/>
              </a:rPr>
              <a:t> </a:t>
            </a:r>
          </a:p>
        </p:txBody>
      </p:sp>
      <p:sp>
        <p:nvSpPr>
          <p:cNvPr id="12" name="TextBox 11"/>
          <p:cNvSpPr txBox="1"/>
          <p:nvPr/>
        </p:nvSpPr>
        <p:spPr>
          <a:xfrm>
            <a:off x="88899" y="1528586"/>
            <a:ext cx="8953500" cy="954107"/>
          </a:xfrm>
          <a:prstGeom prst="rect">
            <a:avLst/>
          </a:prstGeom>
          <a:noFill/>
        </p:spPr>
        <p:txBody>
          <a:bodyPr wrap="square" rtlCol="0">
            <a:spAutoFit/>
          </a:bodyPr>
          <a:lstStyle/>
          <a:p>
            <a:pPr algn="just"/>
            <a:r>
              <a:rPr lang="en-SG" sz="2800" kern="0" dirty="0" smtClean="0">
                <a:solidFill>
                  <a:srgbClr val="002060"/>
                </a:solidFill>
                <a:latin typeface="HP-222" pitchFamily="34" charset="0"/>
                <a:cs typeface="Times New Roman" panose="02020603050405020304" pitchFamily="18" charset="0"/>
              </a:rPr>
              <a:t>1. Chia </a:t>
            </a:r>
            <a:r>
              <a:rPr lang="en-SG" sz="2800" kern="0" dirty="0" err="1" smtClean="0">
                <a:solidFill>
                  <a:srgbClr val="002060"/>
                </a:solidFill>
                <a:latin typeface="HP-222" pitchFamily="34" charset="0"/>
                <a:cs typeface="Times New Roman" panose="02020603050405020304" pitchFamily="18" charset="0"/>
              </a:rPr>
              <a:t>sẻ</a:t>
            </a:r>
            <a:r>
              <a:rPr lang="en-SG" sz="2800" kern="0" dirty="0" smtClean="0">
                <a:solidFill>
                  <a:srgbClr val="002060"/>
                </a:solidFill>
                <a:latin typeface="HP-222" pitchFamily="34" charset="0"/>
                <a:cs typeface="Times New Roman" panose="02020603050405020304" pitchFamily="18" charset="0"/>
              </a:rPr>
              <a:t>: </a:t>
            </a:r>
            <a:r>
              <a:rPr lang="en-US" sz="2800" dirty="0" err="1" smtClean="0">
                <a:latin typeface="HP-222" panose="020B0803050302020204" pitchFamily="34" charset="0"/>
              </a:rPr>
              <a:t>Quan</a:t>
            </a:r>
            <a:r>
              <a:rPr lang="en-US" sz="2800" dirty="0" smtClean="0">
                <a:latin typeface="HP-222" panose="020B0803050302020204" pitchFamily="34" charset="0"/>
              </a:rPr>
              <a:t> </a:t>
            </a:r>
            <a:r>
              <a:rPr lang="en-US" sz="2800" dirty="0" err="1" smtClean="0">
                <a:latin typeface="HP-222" panose="020B0803050302020204" pitchFamily="34" charset="0"/>
              </a:rPr>
              <a:t>sát</a:t>
            </a:r>
            <a:r>
              <a:rPr lang="en-US" sz="2800" dirty="0" smtClean="0">
                <a:latin typeface="HP-222" panose="020B0803050302020204" pitchFamily="34" charset="0"/>
              </a:rPr>
              <a:t> </a:t>
            </a:r>
            <a:r>
              <a:rPr lang="en-US" sz="2800" dirty="0" err="1" smtClean="0">
                <a:latin typeface="HP-222" panose="020B0803050302020204" pitchFamily="34" charset="0"/>
              </a:rPr>
              <a:t>tranh</a:t>
            </a:r>
            <a:r>
              <a:rPr lang="en-US" sz="2800" dirty="0" smtClean="0">
                <a:latin typeface="HP-222" panose="020B0803050302020204" pitchFamily="34" charset="0"/>
              </a:rPr>
              <a:t> </a:t>
            </a:r>
            <a:r>
              <a:rPr lang="en-US" sz="2800" dirty="0" err="1" smtClean="0">
                <a:latin typeface="HP-222" panose="020B0803050302020204" pitchFamily="34" charset="0"/>
              </a:rPr>
              <a:t>và</a:t>
            </a:r>
            <a:r>
              <a:rPr lang="en-US" sz="2800" dirty="0" smtClean="0">
                <a:latin typeface="HP-222" panose="020B0803050302020204" pitchFamily="34" charset="0"/>
              </a:rPr>
              <a:t> </a:t>
            </a:r>
            <a:r>
              <a:rPr lang="en-US" sz="2800" dirty="0" err="1" smtClean="0">
                <a:latin typeface="HP-222" panose="020B0803050302020204" pitchFamily="34" charset="0"/>
              </a:rPr>
              <a:t>nói</a:t>
            </a:r>
            <a:r>
              <a:rPr lang="en-US" sz="2800" dirty="0" smtClean="0">
                <a:latin typeface="HP-222" panose="020B0803050302020204" pitchFamily="34" charset="0"/>
              </a:rPr>
              <a:t> </a:t>
            </a:r>
            <a:r>
              <a:rPr lang="en-US" sz="2800" dirty="0" err="1" smtClean="0">
                <a:latin typeface="HP-222" panose="020B0803050302020204" pitchFamily="34" charset="0"/>
              </a:rPr>
              <a:t>tên</a:t>
            </a:r>
            <a:r>
              <a:rPr lang="en-US" sz="2800" dirty="0" smtClean="0">
                <a:latin typeface="HP-222" panose="020B0803050302020204" pitchFamily="34" charset="0"/>
              </a:rPr>
              <a:t> </a:t>
            </a:r>
            <a:r>
              <a:rPr lang="en-US" sz="2800" dirty="0" err="1" smtClean="0">
                <a:latin typeface="HP-222" panose="020B0803050302020204" pitchFamily="34" charset="0"/>
              </a:rPr>
              <a:t>các</a:t>
            </a:r>
            <a:r>
              <a:rPr lang="en-US" sz="2800" dirty="0" smtClean="0">
                <a:latin typeface="HP-222" panose="020B0803050302020204" pitchFamily="34" charset="0"/>
              </a:rPr>
              <a:t> con </a:t>
            </a:r>
            <a:r>
              <a:rPr lang="en-US" sz="2800" dirty="0" err="1" smtClean="0">
                <a:latin typeface="HP-222" panose="020B0803050302020204" pitchFamily="34" charset="0"/>
              </a:rPr>
              <a:t>vật</a:t>
            </a:r>
            <a:r>
              <a:rPr lang="en-US" sz="2800" dirty="0" smtClean="0">
                <a:latin typeface="HP-222" panose="020B0803050302020204" pitchFamily="34" charset="0"/>
              </a:rPr>
              <a:t> </a:t>
            </a:r>
            <a:r>
              <a:rPr lang="en-US" sz="2800" dirty="0" err="1" smtClean="0">
                <a:latin typeface="HP-222" panose="020B0803050302020204" pitchFamily="34" charset="0"/>
              </a:rPr>
              <a:t>trong</a:t>
            </a:r>
            <a:r>
              <a:rPr lang="en-US" sz="2800" dirty="0" smtClean="0">
                <a:latin typeface="HP-222" panose="020B0803050302020204" pitchFamily="34" charset="0"/>
              </a:rPr>
              <a:t> </a:t>
            </a:r>
            <a:r>
              <a:rPr lang="en-US" sz="2800" dirty="0" err="1" smtClean="0">
                <a:latin typeface="HP-222" panose="020B0803050302020204" pitchFamily="34" charset="0"/>
              </a:rPr>
              <a:t>tranh</a:t>
            </a:r>
            <a:r>
              <a:rPr lang="en-US" sz="2800" dirty="0" smtClean="0">
                <a:latin typeface="HP-222" panose="020B0803050302020204" pitchFamily="34" charset="0"/>
              </a:rPr>
              <a:t>?</a:t>
            </a:r>
            <a:endParaRPr lang="en-US" sz="2800" dirty="0">
              <a:latin typeface="HP-222" panose="020B0803050302020204" pitchFamily="34" charset="0"/>
            </a:endParaRPr>
          </a:p>
        </p:txBody>
      </p:sp>
      <p:sp>
        <p:nvSpPr>
          <p:cNvPr id="15" name="TextBox 14"/>
          <p:cNvSpPr txBox="1"/>
          <p:nvPr/>
        </p:nvSpPr>
        <p:spPr>
          <a:xfrm>
            <a:off x="381000" y="2343150"/>
            <a:ext cx="4989915" cy="523220"/>
          </a:xfrm>
          <a:prstGeom prst="rect">
            <a:avLst/>
          </a:prstGeom>
          <a:noFill/>
        </p:spPr>
        <p:txBody>
          <a:bodyPr wrap="square" rtlCol="0">
            <a:spAutoFit/>
          </a:bodyPr>
          <a:lstStyle/>
          <a:p>
            <a:pPr algn="just"/>
            <a:r>
              <a:rPr lang="en-SG" sz="2800" kern="0" dirty="0">
                <a:solidFill>
                  <a:srgbClr val="002060"/>
                </a:solidFill>
                <a:latin typeface="HP-222" pitchFamily="34" charset="0"/>
                <a:cs typeface="Times New Roman" panose="02020603050405020304" pitchFamily="18" charset="0"/>
              </a:rPr>
              <a:t>2</a:t>
            </a:r>
            <a:r>
              <a:rPr lang="en-SG" sz="2800" kern="0" dirty="0" smtClean="0">
                <a:solidFill>
                  <a:srgbClr val="002060"/>
                </a:solidFill>
                <a:latin typeface="HP-222" pitchFamily="34" charset="0"/>
                <a:cs typeface="Times New Roman" panose="02020603050405020304" pitchFamily="18" charset="0"/>
              </a:rPr>
              <a:t>. </a:t>
            </a:r>
            <a:r>
              <a:rPr lang="en-SG" sz="2800" kern="0" dirty="0" err="1" smtClean="0">
                <a:solidFill>
                  <a:srgbClr val="002060"/>
                </a:solidFill>
                <a:latin typeface="HP-222" pitchFamily="34" charset="0"/>
                <a:cs typeface="Times New Roman" panose="02020603050405020304" pitchFamily="18" charset="0"/>
              </a:rPr>
              <a:t>Giới</a:t>
            </a:r>
            <a:r>
              <a:rPr lang="en-SG" sz="2800" kern="0" dirty="0" smtClean="0">
                <a:solidFill>
                  <a:srgbClr val="002060"/>
                </a:solidFill>
                <a:latin typeface="HP-222" pitchFamily="34" charset="0"/>
                <a:cs typeface="Times New Roman" panose="02020603050405020304" pitchFamily="18" charset="0"/>
              </a:rPr>
              <a:t> </a:t>
            </a:r>
            <a:r>
              <a:rPr lang="en-SG" sz="2800" kern="0" dirty="0" err="1">
                <a:solidFill>
                  <a:srgbClr val="002060"/>
                </a:solidFill>
                <a:latin typeface="HP-222" pitchFamily="34" charset="0"/>
                <a:cs typeface="Times New Roman" panose="02020603050405020304" pitchFamily="18" charset="0"/>
              </a:rPr>
              <a:t>thiệu</a:t>
            </a:r>
            <a:r>
              <a:rPr lang="en-SG" sz="2800" kern="0" dirty="0">
                <a:solidFill>
                  <a:srgbClr val="002060"/>
                </a:solidFill>
                <a:latin typeface="HP-222" pitchFamily="34" charset="0"/>
                <a:cs typeface="Times New Roman" panose="02020603050405020304" pitchFamily="18" charset="0"/>
              </a:rPr>
              <a:t> </a:t>
            </a:r>
            <a:r>
              <a:rPr lang="en-SG" sz="2800" kern="0" dirty="0" err="1">
                <a:solidFill>
                  <a:srgbClr val="002060"/>
                </a:solidFill>
                <a:latin typeface="HP-222" pitchFamily="34" charset="0"/>
                <a:cs typeface="Times New Roman" panose="02020603050405020304" pitchFamily="18" charset="0"/>
              </a:rPr>
              <a:t>câu</a:t>
            </a:r>
            <a:r>
              <a:rPr lang="en-SG" sz="2800" kern="0" dirty="0">
                <a:solidFill>
                  <a:srgbClr val="002060"/>
                </a:solidFill>
                <a:latin typeface="HP-222" pitchFamily="34" charset="0"/>
                <a:cs typeface="Times New Roman" panose="02020603050405020304" pitchFamily="18" charset="0"/>
              </a:rPr>
              <a:t> </a:t>
            </a:r>
            <a:r>
              <a:rPr lang="en-SG" sz="2800" kern="0" dirty="0" err="1" smtClean="0">
                <a:solidFill>
                  <a:srgbClr val="002060"/>
                </a:solidFill>
                <a:latin typeface="HP-222" pitchFamily="34" charset="0"/>
                <a:cs typeface="Times New Roman" panose="02020603050405020304" pitchFamily="18" charset="0"/>
              </a:rPr>
              <a:t>chuyện</a:t>
            </a:r>
            <a:r>
              <a:rPr lang="en-SG" sz="2800" kern="0" dirty="0" smtClean="0">
                <a:solidFill>
                  <a:srgbClr val="002060"/>
                </a:solidFill>
                <a:latin typeface="HP-222" pitchFamily="34" charset="0"/>
                <a:cs typeface="Times New Roman" panose="02020603050405020304" pitchFamily="18" charset="0"/>
              </a:rPr>
              <a:t>:</a:t>
            </a:r>
            <a:endParaRPr lang="en-US" sz="2800" dirty="0">
              <a:latin typeface="HP-222" panose="020B0803050302020204" pitchFamily="34" charset="0"/>
            </a:endParaRPr>
          </a:p>
        </p:txBody>
      </p:sp>
      <p:sp>
        <p:nvSpPr>
          <p:cNvPr id="16" name="TextBox 15"/>
          <p:cNvSpPr txBox="1"/>
          <p:nvPr/>
        </p:nvSpPr>
        <p:spPr>
          <a:xfrm>
            <a:off x="4876800" y="2250273"/>
            <a:ext cx="2608073" cy="523220"/>
          </a:xfrm>
          <a:prstGeom prst="rect">
            <a:avLst/>
          </a:prstGeom>
          <a:noFill/>
        </p:spPr>
        <p:txBody>
          <a:bodyPr wrap="square" rtlCol="0">
            <a:spAutoFit/>
          </a:bodyPr>
          <a:lstStyle/>
          <a:p>
            <a:pPr algn="just"/>
            <a:r>
              <a:rPr lang="vi-VN" sz="2800" dirty="0" smtClean="0">
                <a:solidFill>
                  <a:srgbClr val="C00000"/>
                </a:solidFill>
                <a:latin typeface="HP-222" panose="020B0803050302020204" pitchFamily="34" charset="0"/>
              </a:rPr>
              <a:t>Mèo con bị lạc</a:t>
            </a:r>
            <a:endParaRPr lang="en-US" sz="2800" dirty="0">
              <a:solidFill>
                <a:srgbClr val="C00000"/>
              </a:solidFill>
              <a:latin typeface="HP-222" panose="020B0803050302020204" pitchFamily="34" charset="0"/>
            </a:endParaRPr>
          </a:p>
        </p:txBody>
      </p:sp>
    </p:spTree>
    <p:extLst>
      <p:ext uri="{BB962C8B-B14F-4D97-AF65-F5344CB8AC3E}">
        <p14:creationId xmlns:p14="http://schemas.microsoft.com/office/powerpoint/2010/main" val="32827081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2" grpId="1"/>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ảnh cắt\5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8763000" cy="4933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04433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3350"/>
            <a:ext cx="8382000" cy="4461273"/>
          </a:xfrm>
        </p:spPr>
        <p:txBody>
          <a:bodyPr>
            <a:normAutofit fontScale="85000" lnSpcReduction="20000"/>
          </a:bodyPr>
          <a:lstStyle/>
          <a:p>
            <a:pPr lvl="0"/>
            <a:r>
              <a:rPr lang="vi-VN" sz="3000" dirty="0">
                <a:solidFill>
                  <a:prstClr val="black"/>
                </a:solidFill>
                <a:latin typeface="+mj-lt"/>
              </a:rPr>
              <a:t>Mèo con bị lạc không biết đường về nhà. Chị thỏ đi qua, bảo» Đừng lo!.Chị sẽ đưa em về nhà chị».</a:t>
            </a:r>
          </a:p>
          <a:p>
            <a:pPr lvl="0"/>
            <a:r>
              <a:rPr lang="vi-VN" sz="3000" dirty="0">
                <a:solidFill>
                  <a:prstClr val="black"/>
                </a:solidFill>
                <a:latin typeface="+mj-lt"/>
              </a:rPr>
              <a:t>Về đến nhà chị thỏ lấy cà rốt cho mèo con ăn. Mèo con kêu»Meo!Em không ăn cà rốt đâu!». Chị thỏ đành đưa mèo con sang nhà cô sóc xem cô sóc có gì cho mèo con ăn không.</a:t>
            </a:r>
          </a:p>
          <a:p>
            <a:r>
              <a:rPr lang="vi-VN" sz="2000" dirty="0" smtClean="0"/>
              <a:t>Đến nhà cô sóc, cô sóc ân cần mời mèo ăn hạt dẻ. Mèo con rên rỉ»Meo!Cháu không ăn hạt dẻ đâu!» Thế là mọi người lại đưa mèo sang nhà chú nhím.</a:t>
            </a:r>
          </a:p>
          <a:p>
            <a:r>
              <a:rPr lang="vi-VN" sz="2000" dirty="0" smtClean="0"/>
              <a:t>Đến nhà chú nhím thì chú nhím lại bảo»Tiếc là ta không có gì cho cháu ăn». Mèo con nghe vậy thì khóc thảm thiết.</a:t>
            </a:r>
          </a:p>
          <a:p>
            <a:r>
              <a:rPr lang="vi-VN" sz="2000" dirty="0" smtClean="0"/>
              <a:t>Nghe tiếng khóc thảm thiết của mèo, bác cú bay tới hỏi» Vì sao cháu khóc ?» Mèo con trả lời» Cháu bị lạc ạ.»</a:t>
            </a:r>
          </a:p>
          <a:p>
            <a:r>
              <a:rPr lang="vi-VN" sz="2000" dirty="0" smtClean="0"/>
              <a:t>Bác cú bảo « Mèo con đừng lo . Mọi người đừng lo. Mèo con hãy chạy theo bác, bác sẽ tìm nhà cho cháu.</a:t>
            </a:r>
          </a:p>
          <a:p>
            <a:r>
              <a:rPr lang="vi-VN" sz="2000" dirty="0" smtClean="0"/>
              <a:t>Bác cú bay lên cao mèo con chạy theo. Cuối cùng , nó về nhà và ngủ một giấc ngon lành trong ngôi nhà ấm áp.</a:t>
            </a:r>
          </a:p>
          <a:p>
            <a:endParaRPr lang="en-US" sz="2000" dirty="0"/>
          </a:p>
        </p:txBody>
      </p:sp>
    </p:spTree>
    <p:extLst>
      <p:ext uri="{BB962C8B-B14F-4D97-AF65-F5344CB8AC3E}">
        <p14:creationId xmlns:p14="http://schemas.microsoft.com/office/powerpoint/2010/main" val="117350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88A09766-FA27-486D-9B23-6E0FF9AD7A41}"/>
              </a:ext>
            </a:extLst>
          </p:cNvPr>
          <p:cNvSpPr/>
          <p:nvPr/>
        </p:nvSpPr>
        <p:spPr>
          <a:xfrm>
            <a:off x="57530" y="50418"/>
            <a:ext cx="8781669" cy="736600"/>
          </a:xfrm>
          <a:prstGeom prst="roundRect">
            <a:avLst/>
          </a:prstGeom>
          <a:solidFill>
            <a:srgbClr val="CEF3FE"/>
          </a:solidFill>
          <a:ln w="12700" cap="flat" cmpd="sng" algn="ctr">
            <a:solidFill>
              <a:srgbClr val="D2F4FD"/>
            </a:solidFill>
            <a:prstDash val="solid"/>
            <a:miter lim="800000"/>
          </a:ln>
          <a:effectLst/>
        </p:spPr>
        <p:txBody>
          <a:bodyPr rtlCol="0" anchor="ctr"/>
          <a:lstStyle/>
          <a:p>
            <a:pPr algn="just" defTabSz="914400">
              <a:defRPr/>
            </a:pPr>
            <a:r>
              <a:rPr lang="en-SG" sz="2800" b="1" kern="0" dirty="0">
                <a:solidFill>
                  <a:srgbClr val="002060"/>
                </a:solidFill>
                <a:latin typeface="HP-222" pitchFamily="34" charset="0"/>
                <a:cs typeface="Times New Roman" panose="02020603050405020304" pitchFamily="18" charset="0"/>
              </a:rPr>
              <a:t>HOẠT </a:t>
            </a:r>
            <a:r>
              <a:rPr lang="en-SG" sz="2800" b="1" kern="0" dirty="0" smtClean="0">
                <a:solidFill>
                  <a:srgbClr val="002060"/>
                </a:solidFill>
                <a:latin typeface="HP-222" pitchFamily="34" charset="0"/>
                <a:cs typeface="Times New Roman" panose="02020603050405020304" pitchFamily="18" charset="0"/>
              </a:rPr>
              <a:t>ĐỘNG 2: </a:t>
            </a:r>
            <a:r>
              <a:rPr lang="en-SG" sz="2800" b="1" kern="0" dirty="0" err="1" smtClean="0">
                <a:solidFill>
                  <a:srgbClr val="002060"/>
                </a:solidFill>
                <a:latin typeface="HP-222" pitchFamily="34" charset="0"/>
                <a:cs typeface="Times New Roman" panose="02020603050405020304" pitchFamily="18" charset="0"/>
              </a:rPr>
              <a:t>Khám</a:t>
            </a:r>
            <a:r>
              <a:rPr lang="en-SG" sz="2800" b="1" kern="0" dirty="0" smtClean="0">
                <a:solidFill>
                  <a:srgbClr val="002060"/>
                </a:solidFill>
                <a:latin typeface="HP-222" pitchFamily="34" charset="0"/>
                <a:cs typeface="Times New Roman" panose="02020603050405020304" pitchFamily="18" charset="0"/>
              </a:rPr>
              <a:t> </a:t>
            </a:r>
            <a:r>
              <a:rPr lang="en-SG" sz="2800" b="1" kern="0" dirty="0" err="1" smtClean="0">
                <a:solidFill>
                  <a:srgbClr val="002060"/>
                </a:solidFill>
                <a:latin typeface="HP-222" pitchFamily="34" charset="0"/>
                <a:cs typeface="Times New Roman" panose="02020603050405020304" pitchFamily="18" charset="0"/>
              </a:rPr>
              <a:t>phá</a:t>
            </a:r>
            <a:r>
              <a:rPr lang="en-SG" sz="2800" b="1" kern="0" dirty="0" smtClean="0">
                <a:solidFill>
                  <a:srgbClr val="002060"/>
                </a:solidFill>
                <a:latin typeface="HP-222" pitchFamily="34" charset="0"/>
                <a:cs typeface="Times New Roman" panose="02020603050405020304" pitchFamily="18" charset="0"/>
              </a:rPr>
              <a:t> </a:t>
            </a:r>
            <a:r>
              <a:rPr lang="en-SG" sz="2800" b="1" kern="0" dirty="0" err="1" smtClean="0">
                <a:solidFill>
                  <a:srgbClr val="002060"/>
                </a:solidFill>
                <a:latin typeface="HP-222" pitchFamily="34" charset="0"/>
                <a:cs typeface="Times New Roman" panose="02020603050405020304" pitchFamily="18" charset="0"/>
              </a:rPr>
              <a:t>và</a:t>
            </a:r>
            <a:r>
              <a:rPr lang="en-SG" sz="2800" b="1" kern="0" dirty="0" smtClean="0">
                <a:solidFill>
                  <a:srgbClr val="002060"/>
                </a:solidFill>
                <a:latin typeface="HP-222" pitchFamily="34" charset="0"/>
                <a:cs typeface="Times New Roman" panose="02020603050405020304" pitchFamily="18" charset="0"/>
              </a:rPr>
              <a:t> </a:t>
            </a:r>
            <a:r>
              <a:rPr lang="en-SG" sz="2800" b="1" kern="0" dirty="0" err="1" smtClean="0">
                <a:solidFill>
                  <a:srgbClr val="002060"/>
                </a:solidFill>
                <a:latin typeface="HP-222" pitchFamily="34" charset="0"/>
                <a:cs typeface="Times New Roman" panose="02020603050405020304" pitchFamily="18" charset="0"/>
              </a:rPr>
              <a:t>luyện</a:t>
            </a:r>
            <a:r>
              <a:rPr lang="en-SG" sz="2800" b="1" kern="0" dirty="0" smtClean="0">
                <a:solidFill>
                  <a:srgbClr val="002060"/>
                </a:solidFill>
                <a:latin typeface="HP-222" pitchFamily="34" charset="0"/>
                <a:cs typeface="Times New Roman" panose="02020603050405020304" pitchFamily="18" charset="0"/>
              </a:rPr>
              <a:t> </a:t>
            </a:r>
            <a:r>
              <a:rPr lang="en-SG" sz="2800" b="1" kern="0" dirty="0" err="1" smtClean="0">
                <a:solidFill>
                  <a:srgbClr val="002060"/>
                </a:solidFill>
                <a:latin typeface="HP-222" pitchFamily="34" charset="0"/>
                <a:cs typeface="Times New Roman" panose="02020603050405020304" pitchFamily="18" charset="0"/>
              </a:rPr>
              <a:t>tập</a:t>
            </a:r>
            <a:endParaRPr lang="en-SG" sz="2800" kern="0" dirty="0" smtClean="0">
              <a:solidFill>
                <a:srgbClr val="002060"/>
              </a:solidFill>
              <a:latin typeface="HP-222" pitchFamily="34" charset="0"/>
              <a:cs typeface="Times New Roman" panose="02020603050405020304" pitchFamily="18" charset="0"/>
            </a:endParaRPr>
          </a:p>
        </p:txBody>
      </p:sp>
      <p:pic>
        <p:nvPicPr>
          <p:cNvPr id="5" name="9ca29ef6-15e5-4c36-9920-8f71037ecd9a.jpg">
            <a:hlinkClick r:id="" action="ppaction://media"/>
          </p:cNvPr>
          <p:cNvPicPr>
            <a:picLocks noChangeAspect="1"/>
          </p:cNvPicPr>
          <p:nvPr>
            <a:videoFile r:link="rId2"/>
            <p:extLst>
              <p:ext uri="{DAA4B4D4-6D71-4841-9C94-3DE7FCFB9230}">
                <p14:media xmlns:p14="http://schemas.microsoft.com/office/powerpoint/2010/main" r:embed="rId1">
                  <p14:bmkLst>
                    <p14:bmk name="Bookmark 1" time="0"/>
                  </p14:bmkLst>
                </p14:media>
              </p:ext>
            </p:extLst>
          </p:nvPr>
        </p:nvPicPr>
        <p:blipFill>
          <a:blip r:embed="rId4"/>
          <a:stretch>
            <a:fillRect/>
          </a:stretch>
        </p:blipFill>
        <p:spPr>
          <a:xfrm>
            <a:off x="152400" y="590550"/>
            <a:ext cx="8486744" cy="457200"/>
          </a:xfrm>
          <a:prstGeom prst="rect">
            <a:avLst/>
          </a:prstGeom>
        </p:spPr>
      </p:pic>
      <p:sp>
        <p:nvSpPr>
          <p:cNvPr id="6" name="TextBox 5"/>
          <p:cNvSpPr txBox="1"/>
          <p:nvPr/>
        </p:nvSpPr>
        <p:spPr>
          <a:xfrm rot="5400000">
            <a:off x="6518833" y="2384946"/>
            <a:ext cx="4640732" cy="400110"/>
          </a:xfrm>
          <a:prstGeom prst="rect">
            <a:avLst/>
          </a:prstGeom>
          <a:noFill/>
        </p:spPr>
        <p:txBody>
          <a:bodyPr wrap="square" rtlCol="0">
            <a:spAutoFit/>
          </a:bodyPr>
          <a:lstStyle/>
          <a:p>
            <a:pPr algn="just"/>
            <a:r>
              <a:rPr lang="en-SG" sz="2000" kern="0" dirty="0" err="1" smtClean="0">
                <a:solidFill>
                  <a:srgbClr val="002060"/>
                </a:solidFill>
                <a:latin typeface="HP-222" pitchFamily="34" charset="0"/>
                <a:cs typeface="Times New Roman" panose="02020603050405020304" pitchFamily="18" charset="0"/>
              </a:rPr>
              <a:t>Ghi</a:t>
            </a:r>
            <a:r>
              <a:rPr lang="en-SG" sz="2000" kern="0" dirty="0" smtClean="0">
                <a:solidFill>
                  <a:srgbClr val="002060"/>
                </a:solidFill>
                <a:latin typeface="HP-222" pitchFamily="34" charset="0"/>
                <a:cs typeface="Times New Roman" panose="02020603050405020304" pitchFamily="18" charset="0"/>
              </a:rPr>
              <a:t> </a:t>
            </a:r>
            <a:r>
              <a:rPr lang="en-SG" sz="2000" kern="0" dirty="0" err="1" smtClean="0">
                <a:solidFill>
                  <a:srgbClr val="002060"/>
                </a:solidFill>
                <a:latin typeface="HP-222" pitchFamily="34" charset="0"/>
                <a:cs typeface="Times New Roman" panose="02020603050405020304" pitchFamily="18" charset="0"/>
              </a:rPr>
              <a:t>chú</a:t>
            </a:r>
            <a:r>
              <a:rPr lang="en-SG" sz="2000" kern="0" dirty="0" smtClean="0">
                <a:solidFill>
                  <a:srgbClr val="002060"/>
                </a:solidFill>
                <a:latin typeface="HP-222" pitchFamily="34" charset="0"/>
                <a:cs typeface="Times New Roman" panose="02020603050405020304" pitchFamily="18" charset="0"/>
              </a:rPr>
              <a:t>: </a:t>
            </a:r>
            <a:r>
              <a:rPr lang="en-SG" sz="2000" kern="0" dirty="0" err="1" smtClean="0">
                <a:solidFill>
                  <a:srgbClr val="002060"/>
                </a:solidFill>
                <a:latin typeface="HP-222" pitchFamily="34" charset="0"/>
                <a:cs typeface="Times New Roman" panose="02020603050405020304" pitchFamily="18" charset="0"/>
              </a:rPr>
              <a:t>không</a:t>
            </a:r>
            <a:r>
              <a:rPr lang="en-SG" sz="2000" kern="0" dirty="0" smtClean="0">
                <a:solidFill>
                  <a:srgbClr val="002060"/>
                </a:solidFill>
                <a:latin typeface="HP-222" pitchFamily="34" charset="0"/>
                <a:cs typeface="Times New Roman" panose="02020603050405020304" pitchFamily="18" charset="0"/>
              </a:rPr>
              <a:t> </a:t>
            </a:r>
            <a:r>
              <a:rPr lang="en-SG" sz="2000" kern="0" dirty="0" err="1" smtClean="0">
                <a:solidFill>
                  <a:srgbClr val="002060"/>
                </a:solidFill>
                <a:latin typeface="HP-222" pitchFamily="34" charset="0"/>
                <a:cs typeface="Times New Roman" panose="02020603050405020304" pitchFamily="18" charset="0"/>
              </a:rPr>
              <a:t>có</a:t>
            </a:r>
            <a:r>
              <a:rPr lang="en-SG" sz="2000" kern="0" dirty="0" smtClean="0">
                <a:solidFill>
                  <a:srgbClr val="002060"/>
                </a:solidFill>
                <a:latin typeface="HP-222" pitchFamily="34" charset="0"/>
                <a:cs typeface="Times New Roman" panose="02020603050405020304" pitchFamily="18" charset="0"/>
              </a:rPr>
              <a:t> video </a:t>
            </a:r>
            <a:r>
              <a:rPr lang="en-SG" sz="2000" kern="0" dirty="0" err="1" smtClean="0">
                <a:solidFill>
                  <a:srgbClr val="002060"/>
                </a:solidFill>
                <a:latin typeface="HP-222" pitchFamily="34" charset="0"/>
                <a:cs typeface="Times New Roman" panose="02020603050405020304" pitchFamily="18" charset="0"/>
              </a:rPr>
              <a:t>kể</a:t>
            </a:r>
            <a:r>
              <a:rPr lang="en-SG" sz="2000" kern="0" dirty="0" smtClean="0">
                <a:solidFill>
                  <a:srgbClr val="002060"/>
                </a:solidFill>
                <a:latin typeface="HP-222" pitchFamily="34" charset="0"/>
                <a:cs typeface="Times New Roman" panose="02020603050405020304" pitchFamily="18" charset="0"/>
              </a:rPr>
              <a:t> </a:t>
            </a:r>
            <a:r>
              <a:rPr lang="en-SG" sz="2000" kern="0" dirty="0" err="1" smtClean="0">
                <a:solidFill>
                  <a:srgbClr val="002060"/>
                </a:solidFill>
                <a:latin typeface="HP-222" pitchFamily="34" charset="0"/>
                <a:cs typeface="Times New Roman" panose="02020603050405020304" pitchFamily="18" charset="0"/>
              </a:rPr>
              <a:t>chuyện</a:t>
            </a:r>
            <a:r>
              <a:rPr lang="en-SG" sz="2000" kern="0" dirty="0" smtClean="0">
                <a:solidFill>
                  <a:srgbClr val="002060"/>
                </a:solidFill>
                <a:latin typeface="HP-222" pitchFamily="34" charset="0"/>
                <a:cs typeface="Times New Roman" panose="02020603050405020304" pitchFamily="18" charset="0"/>
              </a:rPr>
              <a:t>:</a:t>
            </a:r>
            <a:endParaRPr lang="en-US" sz="2000" dirty="0">
              <a:solidFill>
                <a:prstClr val="black"/>
              </a:solidFill>
              <a:latin typeface="HP-222" panose="020B0803050302020204" pitchFamily="34" charset="0"/>
            </a:endParaRPr>
          </a:p>
        </p:txBody>
      </p:sp>
      <p:pic>
        <p:nvPicPr>
          <p:cNvPr id="7" name="Picture 2" descr="C:\Users\ADMIN\Desktop\ảnh cắt\5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056242"/>
            <a:ext cx="8001000" cy="365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9565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60377">
                <p:cTn id="7" fill="hold" display="0">
                  <p:stCondLst>
                    <p:cond delay="indefinite"/>
                  </p:st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33350"/>
            <a:ext cx="8763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3316972"/>
            <a:ext cx="8839200" cy="1015655"/>
          </a:xfrm>
          <a:prstGeom prst="rect">
            <a:avLst/>
          </a:prstGeom>
        </p:spPr>
        <p:style>
          <a:lnRef idx="2">
            <a:schemeClr val="accent6"/>
          </a:lnRef>
          <a:fillRef idx="1">
            <a:schemeClr val="lt1"/>
          </a:fillRef>
          <a:effectRef idx="0">
            <a:schemeClr val="accent6"/>
          </a:effectRef>
          <a:fontRef idx="minor">
            <a:schemeClr val="dk1"/>
          </a:fontRef>
        </p:style>
        <p:txBody>
          <a:bodyPr wrap="square" lIns="91431" tIns="45716" rIns="91431" bIns="45716" rtlCol="0">
            <a:spAutoFit/>
          </a:bodyPr>
          <a:lstStyle/>
          <a:p>
            <a:pPr marL="342900" lvl="0" indent="-342900" defTabSz="914400">
              <a:spcBef>
                <a:spcPct val="20000"/>
              </a:spcBef>
              <a:buFont typeface="Arial" pitchFamily="34" charset="0"/>
              <a:buChar char="•"/>
            </a:pPr>
            <a:r>
              <a:rPr lang="vi-VN" sz="3000" dirty="0">
                <a:solidFill>
                  <a:prstClr val="black"/>
                </a:solidFill>
                <a:latin typeface="Times New Roman"/>
              </a:rPr>
              <a:t>Mèo con bị lạc không biết đường về nhà. Chị thỏ đi qua, bảo» Đừng lo!.Chị sẽ đưa em về nhà chị».</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3350"/>
            <a:ext cx="86868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2400" y="3316972"/>
            <a:ext cx="8839200" cy="1200321"/>
          </a:xfrm>
          <a:prstGeom prst="rect">
            <a:avLst/>
          </a:prstGeom>
        </p:spPr>
        <p:style>
          <a:lnRef idx="2">
            <a:schemeClr val="accent6"/>
          </a:lnRef>
          <a:fillRef idx="1">
            <a:schemeClr val="lt1"/>
          </a:fillRef>
          <a:effectRef idx="0">
            <a:schemeClr val="accent6"/>
          </a:effectRef>
          <a:fontRef idx="minor">
            <a:schemeClr val="dk1"/>
          </a:fontRef>
        </p:style>
        <p:txBody>
          <a:bodyPr wrap="square" lIns="91431" tIns="45716" rIns="91431" bIns="45716" rtlCol="0">
            <a:spAutoFit/>
          </a:bodyPr>
          <a:lstStyle/>
          <a:p>
            <a:pPr lvl="0"/>
            <a:r>
              <a:rPr lang="vi-VN" sz="2400" dirty="0">
                <a:solidFill>
                  <a:prstClr val="black"/>
                </a:solidFill>
              </a:rPr>
              <a:t>Về đến nhà chị thỏ lấy cà rốt cho mèo con ăn. Mèo con kêu»Meo!Em không ăn cà rốt đâu!». Chị thỏ đành đưa mèo con sang nhà cô sóc xem cô sóc có gì cho mèo con ăn không.</a:t>
            </a:r>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3350"/>
            <a:ext cx="8839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2400" y="3514601"/>
            <a:ext cx="8958549" cy="1015655"/>
          </a:xfrm>
          <a:prstGeom prst="rect">
            <a:avLst/>
          </a:prstGeom>
        </p:spPr>
        <p:style>
          <a:lnRef idx="2">
            <a:schemeClr val="accent6"/>
          </a:lnRef>
          <a:fillRef idx="1">
            <a:schemeClr val="lt1"/>
          </a:fillRef>
          <a:effectRef idx="0">
            <a:schemeClr val="accent6"/>
          </a:effectRef>
          <a:fontRef idx="minor">
            <a:schemeClr val="dk1"/>
          </a:fontRef>
        </p:style>
        <p:txBody>
          <a:bodyPr wrap="square" lIns="91431" tIns="45716" rIns="91431" bIns="45716" rtlCol="0">
            <a:spAutoFit/>
          </a:bodyPr>
          <a:lstStyle/>
          <a:p>
            <a:pPr marL="342900" lvl="0" indent="-342900" defTabSz="914400">
              <a:spcBef>
                <a:spcPct val="20000"/>
              </a:spcBef>
              <a:buFont typeface="Arial" pitchFamily="34" charset="0"/>
              <a:buChar char="•"/>
            </a:pPr>
            <a:r>
              <a:rPr lang="vi-VN" sz="2000" dirty="0">
                <a:solidFill>
                  <a:prstClr val="black"/>
                </a:solidFill>
              </a:rPr>
              <a:t>Đến nhà cô sóc, cô sóc ân cần mời mèo ăn hạt dẻ. Mèo con rên rỉ»Meo!Cháu không ăn hạt dẻ đâu!» Thế là mọi người lại đưa mèo sang nhà chú nhím</a:t>
            </a:r>
            <a:r>
              <a:rPr lang="vi-VN" sz="2000" dirty="0" smtClean="0">
                <a:solidFill>
                  <a:prstClr val="black"/>
                </a:solidFill>
              </a:rPr>
              <a:t>.</a:t>
            </a:r>
            <a:endParaRPr lang="vi-VN" sz="2000" dirty="0">
              <a:solidFill>
                <a:prstClr val="black"/>
              </a:solidFill>
            </a:endParaRPr>
          </a:p>
        </p:txBody>
      </p:sp>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33350"/>
            <a:ext cx="8839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52400" y="3669763"/>
            <a:ext cx="8991600" cy="707878"/>
          </a:xfrm>
          <a:prstGeom prst="rect">
            <a:avLst/>
          </a:prstGeom>
        </p:spPr>
        <p:style>
          <a:lnRef idx="2">
            <a:schemeClr val="accent6"/>
          </a:lnRef>
          <a:fillRef idx="1">
            <a:schemeClr val="lt1"/>
          </a:fillRef>
          <a:effectRef idx="0">
            <a:schemeClr val="accent6"/>
          </a:effectRef>
          <a:fontRef idx="minor">
            <a:schemeClr val="dk1"/>
          </a:fontRef>
        </p:style>
        <p:txBody>
          <a:bodyPr wrap="square" lIns="91431" tIns="45716" rIns="91431" bIns="45716" rtlCol="0">
            <a:spAutoFit/>
          </a:bodyPr>
          <a:lstStyle/>
          <a:p>
            <a:pPr marL="342900" lvl="0" indent="-342900" defTabSz="914400">
              <a:spcBef>
                <a:spcPct val="20000"/>
              </a:spcBef>
              <a:buFont typeface="Arial" pitchFamily="34" charset="0"/>
              <a:buChar char="•"/>
            </a:pPr>
            <a:r>
              <a:rPr lang="vi-VN" sz="2000" dirty="0">
                <a:solidFill>
                  <a:prstClr val="black"/>
                </a:solidFill>
              </a:rPr>
              <a:t>Đến nhà chú nhím thì chú nhím lại bảo»Tiếc là ta không có gì cho cháu ăn». Mèo con nghe vậy thì khóc thảm thiết.</a:t>
            </a:r>
          </a:p>
        </p:txBody>
      </p:sp>
      <p:pic>
        <p:nvPicPr>
          <p:cNvPr id="81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752" y="133350"/>
            <a:ext cx="8839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52400" y="3669763"/>
            <a:ext cx="9144000" cy="1384986"/>
          </a:xfrm>
          <a:prstGeom prst="rect">
            <a:avLst/>
          </a:prstGeom>
        </p:spPr>
        <p:style>
          <a:lnRef idx="2">
            <a:schemeClr val="accent6"/>
          </a:lnRef>
          <a:fillRef idx="1">
            <a:schemeClr val="lt1"/>
          </a:fillRef>
          <a:effectRef idx="0">
            <a:schemeClr val="accent6"/>
          </a:effectRef>
          <a:fontRef idx="minor">
            <a:schemeClr val="dk1"/>
          </a:fontRef>
        </p:style>
        <p:txBody>
          <a:bodyPr wrap="square" lIns="91431" tIns="45716" rIns="91431" bIns="45716" rtlCol="0">
            <a:spAutoFit/>
          </a:bodyPr>
          <a:lstStyle/>
          <a:p>
            <a:pPr marL="342900" lvl="0" indent="-342900" defTabSz="914400">
              <a:spcBef>
                <a:spcPct val="20000"/>
              </a:spcBef>
              <a:buFont typeface="Arial" pitchFamily="34" charset="0"/>
              <a:buChar char="•"/>
            </a:pPr>
            <a:r>
              <a:rPr lang="vi-VN" sz="2000" dirty="0">
                <a:solidFill>
                  <a:prstClr val="black"/>
                </a:solidFill>
              </a:rPr>
              <a:t>Nghe tiếng khóc thảm thiết của mèo, bác cú bay tới hỏi» Vì sao cháu khóc ?» Mèo con trả lời» Cháu bị lạc ạ.»</a:t>
            </a:r>
          </a:p>
          <a:p>
            <a:pPr marL="342900" lvl="0" indent="-342900" defTabSz="914400">
              <a:spcBef>
                <a:spcPct val="20000"/>
              </a:spcBef>
              <a:buFont typeface="Arial" pitchFamily="34" charset="0"/>
              <a:buChar char="•"/>
            </a:pPr>
            <a:r>
              <a:rPr lang="vi-VN" sz="2000" dirty="0">
                <a:solidFill>
                  <a:prstClr val="black"/>
                </a:solidFill>
              </a:rPr>
              <a:t>Bác cú bảo « Mèo con đừng lo . Mọi người đừng lo. Mèo con hãy chạy theo bác, bác sẽ tìm nhà cho cháu.</a:t>
            </a:r>
          </a:p>
        </p:txBody>
      </p:sp>
      <p:pic>
        <p:nvPicPr>
          <p:cNvPr id="820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752" y="133350"/>
            <a:ext cx="8839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65183" y="3833787"/>
            <a:ext cx="9231217" cy="707878"/>
          </a:xfrm>
          <a:prstGeom prst="rect">
            <a:avLst/>
          </a:prstGeom>
        </p:spPr>
        <p:style>
          <a:lnRef idx="2">
            <a:schemeClr val="accent6"/>
          </a:lnRef>
          <a:fillRef idx="1">
            <a:schemeClr val="lt1"/>
          </a:fillRef>
          <a:effectRef idx="0">
            <a:schemeClr val="accent6"/>
          </a:effectRef>
          <a:fontRef idx="minor">
            <a:schemeClr val="dk1"/>
          </a:fontRef>
        </p:style>
        <p:txBody>
          <a:bodyPr wrap="square" lIns="91431" tIns="45716" rIns="91431" bIns="45716" rtlCol="0">
            <a:spAutoFit/>
          </a:bodyPr>
          <a:lstStyle/>
          <a:p>
            <a:pPr marL="342900" lvl="0" indent="-342900" defTabSz="914400">
              <a:spcBef>
                <a:spcPct val="20000"/>
              </a:spcBef>
              <a:buFont typeface="Arial" pitchFamily="34" charset="0"/>
              <a:buChar char="•"/>
            </a:pPr>
            <a:r>
              <a:rPr lang="vi-VN" sz="2000" dirty="0">
                <a:solidFill>
                  <a:prstClr val="black"/>
                </a:solidFill>
              </a:rPr>
              <a:t>Bác cú bay lên cao mèo con chạy theo. Cuối cùng , nó về nhà và ngủ một giấc ngon lành trong ngôi nhà ấm áp.</a:t>
            </a:r>
          </a:p>
        </p:txBody>
      </p:sp>
    </p:spTree>
    <p:extLst>
      <p:ext uri="{BB962C8B-B14F-4D97-AF65-F5344CB8AC3E}">
        <p14:creationId xmlns:p14="http://schemas.microsoft.com/office/powerpoint/2010/main" val="302360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additive="base">
                                        <p:cTn id="13" dur="500" fill="hold"/>
                                        <p:tgtEl>
                                          <p:spTgt spid="8194"/>
                                        </p:tgtEl>
                                        <p:attrNameLst>
                                          <p:attrName>ppt_x</p:attrName>
                                        </p:attrNameLst>
                                      </p:cBhvr>
                                      <p:tavLst>
                                        <p:tav tm="0">
                                          <p:val>
                                            <p:strVal val="#ppt_x"/>
                                          </p:val>
                                        </p:tav>
                                        <p:tav tm="100000">
                                          <p:val>
                                            <p:strVal val="#ppt_x"/>
                                          </p:val>
                                        </p:tav>
                                      </p:tavLst>
                                    </p:anim>
                                    <p:anim calcmode="lin" valueType="num">
                                      <p:cBhvr additive="base">
                                        <p:cTn id="14"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5"/>
                                        </p:tgtEl>
                                        <p:attrNameLst>
                                          <p:attrName>style.visibility</p:attrName>
                                        </p:attrNameLst>
                                      </p:cBhvr>
                                      <p:to>
                                        <p:strVal val="visible"/>
                                      </p:to>
                                    </p:set>
                                    <p:anim calcmode="lin" valueType="num">
                                      <p:cBhvr additive="base">
                                        <p:cTn id="25" dur="500" fill="hold"/>
                                        <p:tgtEl>
                                          <p:spTgt spid="8195"/>
                                        </p:tgtEl>
                                        <p:attrNameLst>
                                          <p:attrName>ppt_x</p:attrName>
                                        </p:attrNameLst>
                                      </p:cBhvr>
                                      <p:tavLst>
                                        <p:tav tm="0">
                                          <p:val>
                                            <p:strVal val="#ppt_x"/>
                                          </p:val>
                                        </p:tav>
                                        <p:tav tm="100000">
                                          <p:val>
                                            <p:strVal val="#ppt_x"/>
                                          </p:val>
                                        </p:tav>
                                      </p:tavLst>
                                    </p:anim>
                                    <p:anim calcmode="lin" valueType="num">
                                      <p:cBhvr additive="base">
                                        <p:cTn id="26"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196"/>
                                        </p:tgtEl>
                                        <p:attrNameLst>
                                          <p:attrName>style.visibility</p:attrName>
                                        </p:attrNameLst>
                                      </p:cBhvr>
                                      <p:to>
                                        <p:strVal val="visible"/>
                                      </p:to>
                                    </p:set>
                                    <p:anim calcmode="lin" valueType="num">
                                      <p:cBhvr additive="base">
                                        <p:cTn id="37" dur="500" fill="hold"/>
                                        <p:tgtEl>
                                          <p:spTgt spid="8196"/>
                                        </p:tgtEl>
                                        <p:attrNameLst>
                                          <p:attrName>ppt_x</p:attrName>
                                        </p:attrNameLst>
                                      </p:cBhvr>
                                      <p:tavLst>
                                        <p:tav tm="0">
                                          <p:val>
                                            <p:strVal val="#ppt_x"/>
                                          </p:val>
                                        </p:tav>
                                        <p:tav tm="100000">
                                          <p:val>
                                            <p:strVal val="#ppt_x"/>
                                          </p:val>
                                        </p:tav>
                                      </p:tavLst>
                                    </p:anim>
                                    <p:anim calcmode="lin" valueType="num">
                                      <p:cBhvr additive="base">
                                        <p:cTn id="38"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197"/>
                                        </p:tgtEl>
                                        <p:attrNameLst>
                                          <p:attrName>style.visibility</p:attrName>
                                        </p:attrNameLst>
                                      </p:cBhvr>
                                      <p:to>
                                        <p:strVal val="visible"/>
                                      </p:to>
                                    </p:set>
                                    <p:anim calcmode="lin" valueType="num">
                                      <p:cBhvr additive="base">
                                        <p:cTn id="49" dur="500" fill="hold"/>
                                        <p:tgtEl>
                                          <p:spTgt spid="8197"/>
                                        </p:tgtEl>
                                        <p:attrNameLst>
                                          <p:attrName>ppt_x</p:attrName>
                                        </p:attrNameLst>
                                      </p:cBhvr>
                                      <p:tavLst>
                                        <p:tav tm="0">
                                          <p:val>
                                            <p:strVal val="#ppt_x"/>
                                          </p:val>
                                        </p:tav>
                                        <p:tav tm="100000">
                                          <p:val>
                                            <p:strVal val="#ppt_x"/>
                                          </p:val>
                                        </p:tav>
                                      </p:tavLst>
                                    </p:anim>
                                    <p:anim calcmode="lin" valueType="num">
                                      <p:cBhvr additive="base">
                                        <p:cTn id="50"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199"/>
                                        </p:tgtEl>
                                        <p:attrNameLst>
                                          <p:attrName>style.visibility</p:attrName>
                                        </p:attrNameLst>
                                      </p:cBhvr>
                                      <p:to>
                                        <p:strVal val="visible"/>
                                      </p:to>
                                    </p:set>
                                    <p:anim calcmode="lin" valueType="num">
                                      <p:cBhvr additive="base">
                                        <p:cTn id="61" dur="500" fill="hold"/>
                                        <p:tgtEl>
                                          <p:spTgt spid="8199"/>
                                        </p:tgtEl>
                                        <p:attrNameLst>
                                          <p:attrName>ppt_x</p:attrName>
                                        </p:attrNameLst>
                                      </p:cBhvr>
                                      <p:tavLst>
                                        <p:tav tm="0">
                                          <p:val>
                                            <p:strVal val="#ppt_x"/>
                                          </p:val>
                                        </p:tav>
                                        <p:tav tm="100000">
                                          <p:val>
                                            <p:strVal val="#ppt_x"/>
                                          </p:val>
                                        </p:tav>
                                      </p:tavLst>
                                    </p:anim>
                                    <p:anim calcmode="lin" valueType="num">
                                      <p:cBhvr additive="base">
                                        <p:cTn id="62"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8200"/>
                                        </p:tgtEl>
                                        <p:attrNameLst>
                                          <p:attrName>style.visibility</p:attrName>
                                        </p:attrNameLst>
                                      </p:cBhvr>
                                      <p:to>
                                        <p:strVal val="visible"/>
                                      </p:to>
                                    </p:set>
                                    <p:anim calcmode="lin" valueType="num">
                                      <p:cBhvr additive="base">
                                        <p:cTn id="73" dur="500" fill="hold"/>
                                        <p:tgtEl>
                                          <p:spTgt spid="8200"/>
                                        </p:tgtEl>
                                        <p:attrNameLst>
                                          <p:attrName>ppt_x</p:attrName>
                                        </p:attrNameLst>
                                      </p:cBhvr>
                                      <p:tavLst>
                                        <p:tav tm="0">
                                          <p:val>
                                            <p:strVal val="#ppt_x"/>
                                          </p:val>
                                        </p:tav>
                                        <p:tav tm="100000">
                                          <p:val>
                                            <p:strVal val="#ppt_x"/>
                                          </p:val>
                                        </p:tav>
                                      </p:tavLst>
                                    </p:anim>
                                    <p:anim calcmode="lin" valueType="num">
                                      <p:cBhvr additive="base">
                                        <p:cTn id="74"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4"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2400" y="36035"/>
            <a:ext cx="4343400" cy="523220"/>
          </a:xfrm>
          <a:prstGeom prst="rect">
            <a:avLst/>
          </a:prstGeom>
          <a:noFill/>
        </p:spPr>
        <p:txBody>
          <a:bodyPr wrap="square" rtlCol="0">
            <a:spAutoFit/>
          </a:bodyPr>
          <a:lstStyle/>
          <a:p>
            <a:r>
              <a:rPr lang="en-US" sz="2800" dirty="0" smtClean="0">
                <a:solidFill>
                  <a:srgbClr val="C00000"/>
                </a:solidFill>
                <a:latin typeface="HP-222" panose="020B0803050302020204" pitchFamily="34" charset="0"/>
              </a:rPr>
              <a:t>3. </a:t>
            </a:r>
            <a:r>
              <a:rPr lang="en-US" sz="2800" dirty="0" err="1" smtClean="0">
                <a:solidFill>
                  <a:srgbClr val="C00000"/>
                </a:solidFill>
                <a:latin typeface="HP-222" panose="020B0803050302020204" pitchFamily="34" charset="0"/>
              </a:rPr>
              <a:t>Kể</a:t>
            </a:r>
            <a:r>
              <a:rPr lang="en-US" sz="2800" dirty="0" smtClean="0">
                <a:solidFill>
                  <a:srgbClr val="C00000"/>
                </a:solidFill>
                <a:latin typeface="HP-222" panose="020B0803050302020204" pitchFamily="34" charset="0"/>
              </a:rPr>
              <a:t> </a:t>
            </a:r>
            <a:r>
              <a:rPr lang="en-US" sz="2800" dirty="0" err="1" smtClean="0">
                <a:solidFill>
                  <a:srgbClr val="C00000"/>
                </a:solidFill>
                <a:latin typeface="HP-222" panose="020B0803050302020204" pitchFamily="34" charset="0"/>
              </a:rPr>
              <a:t>chuyện</a:t>
            </a:r>
            <a:r>
              <a:rPr lang="en-US" sz="2800" dirty="0" smtClean="0">
                <a:solidFill>
                  <a:srgbClr val="C00000"/>
                </a:solidFill>
                <a:latin typeface="HP-222" panose="020B0803050302020204" pitchFamily="34" charset="0"/>
              </a:rPr>
              <a:t> </a:t>
            </a:r>
            <a:r>
              <a:rPr lang="en-US" sz="2800" dirty="0" err="1" smtClean="0">
                <a:solidFill>
                  <a:srgbClr val="C00000"/>
                </a:solidFill>
                <a:latin typeface="HP-222" panose="020B0803050302020204" pitchFamily="34" charset="0"/>
              </a:rPr>
              <a:t>theo</a:t>
            </a:r>
            <a:r>
              <a:rPr lang="en-US" sz="2800" dirty="0" smtClean="0">
                <a:solidFill>
                  <a:srgbClr val="C00000"/>
                </a:solidFill>
                <a:latin typeface="HP-222" panose="020B0803050302020204" pitchFamily="34" charset="0"/>
              </a:rPr>
              <a:t> </a:t>
            </a:r>
            <a:r>
              <a:rPr lang="en-US" sz="2800" dirty="0" err="1" smtClean="0">
                <a:solidFill>
                  <a:srgbClr val="C00000"/>
                </a:solidFill>
                <a:latin typeface="HP-222" panose="020B0803050302020204" pitchFamily="34" charset="0"/>
              </a:rPr>
              <a:t>tranh</a:t>
            </a:r>
            <a:endParaRPr lang="en-US" sz="2800" dirty="0">
              <a:solidFill>
                <a:srgbClr val="C00000"/>
              </a:solidFill>
              <a:latin typeface="HP-222" panose="020B0803050302020204" pitchFamily="34" charset="0"/>
            </a:endParaRPr>
          </a:p>
        </p:txBody>
      </p:sp>
      <p:pic>
        <p:nvPicPr>
          <p:cNvPr id="3074" name="Picture 2" descr="C:\Users\ADMIN\Desktop\ảnh cắt\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86" y="666750"/>
            <a:ext cx="2937114" cy="20288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Desktop\ảnh cắt\1z.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5717" y="666750"/>
            <a:ext cx="2292427" cy="20288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DMIN\Desktop\ảnh cắt\c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8773" y="717416"/>
            <a:ext cx="2819400" cy="20288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DMIN\Desktop\ảnh cắt\ev.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284" y="3286125"/>
            <a:ext cx="2992916" cy="186406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ADMIN\Desktop\ảnh cắt\dc.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8773" y="3286125"/>
            <a:ext cx="2819400" cy="18383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ADMIN\Desktop\ảnh cắt\1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9863" y="3286124"/>
            <a:ext cx="2624137" cy="179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8932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fade">
                                      <p:cBhvr>
                                        <p:cTn id="13" dur="1000"/>
                                        <p:tgtEl>
                                          <p:spTgt spid="3076"/>
                                        </p:tgtEl>
                                      </p:cBhvr>
                                    </p:animEffect>
                                    <p:anim calcmode="lin" valueType="num">
                                      <p:cBhvr>
                                        <p:cTn id="14" dur="1000" fill="hold"/>
                                        <p:tgtEl>
                                          <p:spTgt spid="3076"/>
                                        </p:tgtEl>
                                        <p:attrNameLst>
                                          <p:attrName>ppt_x</p:attrName>
                                        </p:attrNameLst>
                                      </p:cBhvr>
                                      <p:tavLst>
                                        <p:tav tm="0">
                                          <p:val>
                                            <p:strVal val="#ppt_x"/>
                                          </p:val>
                                        </p:tav>
                                        <p:tav tm="100000">
                                          <p:val>
                                            <p:strVal val="#ppt_x"/>
                                          </p:val>
                                        </p:tav>
                                      </p:tavLst>
                                    </p:anim>
                                    <p:anim calcmode="lin" valueType="num">
                                      <p:cBhvr>
                                        <p:cTn id="15"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fade">
                                      <p:cBhvr>
                                        <p:cTn id="20" dur="1000"/>
                                        <p:tgtEl>
                                          <p:spTgt spid="3075"/>
                                        </p:tgtEl>
                                      </p:cBhvr>
                                    </p:animEffect>
                                    <p:anim calcmode="lin" valueType="num">
                                      <p:cBhvr>
                                        <p:cTn id="21" dur="1000" fill="hold"/>
                                        <p:tgtEl>
                                          <p:spTgt spid="3075"/>
                                        </p:tgtEl>
                                        <p:attrNameLst>
                                          <p:attrName>ppt_x</p:attrName>
                                        </p:attrNameLst>
                                      </p:cBhvr>
                                      <p:tavLst>
                                        <p:tav tm="0">
                                          <p:val>
                                            <p:strVal val="#ppt_x"/>
                                          </p:val>
                                        </p:tav>
                                        <p:tav tm="100000">
                                          <p:val>
                                            <p:strVal val="#ppt_x"/>
                                          </p:val>
                                        </p:tav>
                                      </p:tavLst>
                                    </p:anim>
                                    <p:anim calcmode="lin" valueType="num">
                                      <p:cBhvr>
                                        <p:cTn id="22"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077"/>
                                        </p:tgtEl>
                                        <p:attrNameLst>
                                          <p:attrName>style.visibility</p:attrName>
                                        </p:attrNameLst>
                                      </p:cBhvr>
                                      <p:to>
                                        <p:strVal val="visible"/>
                                      </p:to>
                                    </p:set>
                                    <p:anim calcmode="lin" valueType="num">
                                      <p:cBhvr additive="base">
                                        <p:cTn id="27" dur="500" fill="hold"/>
                                        <p:tgtEl>
                                          <p:spTgt spid="3077"/>
                                        </p:tgtEl>
                                        <p:attrNameLst>
                                          <p:attrName>ppt_x</p:attrName>
                                        </p:attrNameLst>
                                      </p:cBhvr>
                                      <p:tavLst>
                                        <p:tav tm="0">
                                          <p:val>
                                            <p:strVal val="#ppt_x"/>
                                          </p:val>
                                        </p:tav>
                                        <p:tav tm="100000">
                                          <p:val>
                                            <p:strVal val="#ppt_x"/>
                                          </p:val>
                                        </p:tav>
                                      </p:tavLst>
                                    </p:anim>
                                    <p:anim calcmode="lin" valueType="num">
                                      <p:cBhvr additive="base">
                                        <p:cTn id="28"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078"/>
                                        </p:tgtEl>
                                        <p:attrNameLst>
                                          <p:attrName>style.visibility</p:attrName>
                                        </p:attrNameLst>
                                      </p:cBhvr>
                                      <p:to>
                                        <p:strVal val="visible"/>
                                      </p:to>
                                    </p:set>
                                    <p:anim calcmode="lin" valueType="num">
                                      <p:cBhvr additive="base">
                                        <p:cTn id="33" dur="500" fill="hold"/>
                                        <p:tgtEl>
                                          <p:spTgt spid="3078"/>
                                        </p:tgtEl>
                                        <p:attrNameLst>
                                          <p:attrName>ppt_x</p:attrName>
                                        </p:attrNameLst>
                                      </p:cBhvr>
                                      <p:tavLst>
                                        <p:tav tm="0">
                                          <p:val>
                                            <p:strVal val="#ppt_x"/>
                                          </p:val>
                                        </p:tav>
                                        <p:tav tm="100000">
                                          <p:val>
                                            <p:strVal val="#ppt_x"/>
                                          </p:val>
                                        </p:tav>
                                      </p:tavLst>
                                    </p:anim>
                                    <p:anim calcmode="lin" valueType="num">
                                      <p:cBhvr additive="base">
                                        <p:cTn id="34"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079"/>
                                        </p:tgtEl>
                                        <p:attrNameLst>
                                          <p:attrName>style.visibility</p:attrName>
                                        </p:attrNameLst>
                                      </p:cBhvr>
                                      <p:to>
                                        <p:strVal val="visible"/>
                                      </p:to>
                                    </p:set>
                                    <p:anim calcmode="lin" valueType="num">
                                      <p:cBhvr additive="base">
                                        <p:cTn id="39" dur="500" fill="hold"/>
                                        <p:tgtEl>
                                          <p:spTgt spid="3079"/>
                                        </p:tgtEl>
                                        <p:attrNameLst>
                                          <p:attrName>ppt_x</p:attrName>
                                        </p:attrNameLst>
                                      </p:cBhvr>
                                      <p:tavLst>
                                        <p:tav tm="0">
                                          <p:val>
                                            <p:strVal val="#ppt_x"/>
                                          </p:val>
                                        </p:tav>
                                        <p:tav tm="100000">
                                          <p:val>
                                            <p:strVal val="#ppt_x"/>
                                          </p:val>
                                        </p:tav>
                                      </p:tavLst>
                                    </p:anim>
                                    <p:anim calcmode="lin" valueType="num">
                                      <p:cBhvr additive="base">
                                        <p:cTn id="40"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16" y="133350"/>
            <a:ext cx="6237383" cy="523220"/>
          </a:xfrm>
          <a:prstGeom prst="rect">
            <a:avLst/>
          </a:prstGeom>
        </p:spPr>
        <p:txBody>
          <a:bodyPr wrap="square">
            <a:spAutoFit/>
          </a:bodyPr>
          <a:lstStyle/>
          <a:p>
            <a:r>
              <a:rPr lang="en-US" sz="2800" dirty="0" smtClean="0">
                <a:solidFill>
                  <a:schemeClr val="tx1">
                    <a:lumMod val="85000"/>
                    <a:lumOff val="15000"/>
                  </a:schemeClr>
                </a:solidFill>
                <a:latin typeface="HP-222" panose="020B0803050302020204" pitchFamily="34" charset="0"/>
              </a:rPr>
              <a:t>4. </a:t>
            </a:r>
            <a:r>
              <a:rPr lang="en-US" sz="2800" dirty="0" err="1" smtClean="0">
                <a:solidFill>
                  <a:schemeClr val="tx1">
                    <a:lumMod val="85000"/>
                    <a:lumOff val="15000"/>
                  </a:schemeClr>
                </a:solidFill>
                <a:latin typeface="HP-222" panose="020B0803050302020204" pitchFamily="34" charset="0"/>
              </a:rPr>
              <a:t>Tìm</a:t>
            </a:r>
            <a:r>
              <a:rPr lang="en-US" sz="2800" dirty="0" smtClean="0">
                <a:solidFill>
                  <a:schemeClr val="tx1">
                    <a:lumMod val="85000"/>
                    <a:lumOff val="15000"/>
                  </a:schemeClr>
                </a:solidFill>
                <a:latin typeface="HP-222" panose="020B0803050302020204" pitchFamily="34" charset="0"/>
              </a:rPr>
              <a:t> </a:t>
            </a:r>
            <a:r>
              <a:rPr lang="en-US" sz="2800" dirty="0" err="1" smtClean="0">
                <a:solidFill>
                  <a:schemeClr val="tx1">
                    <a:lumMod val="85000"/>
                    <a:lumOff val="15000"/>
                  </a:schemeClr>
                </a:solidFill>
                <a:latin typeface="HP-222" panose="020B0803050302020204" pitchFamily="34" charset="0"/>
              </a:rPr>
              <a:t>hiểu</a:t>
            </a:r>
            <a:r>
              <a:rPr lang="en-US" sz="2800" dirty="0" smtClean="0">
                <a:solidFill>
                  <a:schemeClr val="tx1">
                    <a:lumMod val="85000"/>
                    <a:lumOff val="15000"/>
                  </a:schemeClr>
                </a:solidFill>
                <a:latin typeface="HP-222" panose="020B0803050302020204" pitchFamily="34" charset="0"/>
              </a:rPr>
              <a:t> ý </a:t>
            </a:r>
            <a:r>
              <a:rPr lang="en-US" sz="2800" dirty="0" err="1" smtClean="0">
                <a:solidFill>
                  <a:schemeClr val="tx1">
                    <a:lumMod val="85000"/>
                    <a:lumOff val="15000"/>
                  </a:schemeClr>
                </a:solidFill>
                <a:latin typeface="HP-222" panose="020B0803050302020204" pitchFamily="34" charset="0"/>
              </a:rPr>
              <a:t>nghĩa</a:t>
            </a:r>
            <a:r>
              <a:rPr lang="en-US" sz="2800" dirty="0" smtClean="0">
                <a:solidFill>
                  <a:schemeClr val="tx1">
                    <a:lumMod val="85000"/>
                    <a:lumOff val="15000"/>
                  </a:schemeClr>
                </a:solidFill>
                <a:latin typeface="HP-222" panose="020B0803050302020204" pitchFamily="34" charset="0"/>
              </a:rPr>
              <a:t> </a:t>
            </a:r>
            <a:r>
              <a:rPr lang="en-US" sz="2800" dirty="0" err="1" smtClean="0">
                <a:solidFill>
                  <a:schemeClr val="tx1">
                    <a:lumMod val="85000"/>
                    <a:lumOff val="15000"/>
                  </a:schemeClr>
                </a:solidFill>
                <a:latin typeface="HP-222" panose="020B0803050302020204" pitchFamily="34" charset="0"/>
              </a:rPr>
              <a:t>câu</a:t>
            </a:r>
            <a:r>
              <a:rPr lang="en-US" sz="2800" dirty="0" smtClean="0">
                <a:solidFill>
                  <a:schemeClr val="tx1">
                    <a:lumMod val="85000"/>
                    <a:lumOff val="15000"/>
                  </a:schemeClr>
                </a:solidFill>
                <a:latin typeface="HP-222" panose="020B0803050302020204" pitchFamily="34" charset="0"/>
              </a:rPr>
              <a:t> </a:t>
            </a:r>
            <a:r>
              <a:rPr lang="en-US" sz="2800" dirty="0" err="1" smtClean="0">
                <a:solidFill>
                  <a:schemeClr val="tx1">
                    <a:lumMod val="85000"/>
                    <a:lumOff val="15000"/>
                  </a:schemeClr>
                </a:solidFill>
                <a:latin typeface="HP-222" panose="020B0803050302020204" pitchFamily="34" charset="0"/>
              </a:rPr>
              <a:t>chuyện</a:t>
            </a:r>
            <a:endParaRPr lang="en-US" sz="2800" dirty="0">
              <a:solidFill>
                <a:schemeClr val="tx1">
                  <a:lumMod val="85000"/>
                  <a:lumOff val="15000"/>
                </a:schemeClr>
              </a:solidFill>
              <a:latin typeface="HP-222" panose="020B0803050302020204" pitchFamily="34" charset="0"/>
            </a:endParaRPr>
          </a:p>
        </p:txBody>
      </p:sp>
      <p:sp>
        <p:nvSpPr>
          <p:cNvPr id="10" name="TextBox 9"/>
          <p:cNvSpPr txBox="1"/>
          <p:nvPr/>
        </p:nvSpPr>
        <p:spPr>
          <a:xfrm>
            <a:off x="457200" y="1752429"/>
            <a:ext cx="8120349" cy="1200321"/>
          </a:xfrm>
          <a:prstGeom prst="rect">
            <a:avLst/>
          </a:prstGeom>
        </p:spPr>
        <p:style>
          <a:lnRef idx="2">
            <a:schemeClr val="accent6"/>
          </a:lnRef>
          <a:fillRef idx="1">
            <a:schemeClr val="lt1"/>
          </a:fillRef>
          <a:effectRef idx="0">
            <a:schemeClr val="accent6"/>
          </a:effectRef>
          <a:fontRef idx="minor">
            <a:schemeClr val="dk1"/>
          </a:fontRef>
        </p:style>
        <p:txBody>
          <a:bodyPr wrap="square" lIns="91431" tIns="45716" rIns="91431" bIns="45716" rtlCol="0">
            <a:spAutoFit/>
          </a:bodyPr>
          <a:lstStyle/>
          <a:p>
            <a:pPr algn="just"/>
            <a:r>
              <a:rPr lang="en-US" sz="3600" dirty="0" err="1">
                <a:solidFill>
                  <a:srgbClr val="FF0000"/>
                </a:solidFill>
                <a:latin typeface="HP-222" pitchFamily="34" charset="0"/>
              </a:rPr>
              <a:t>Câu</a:t>
            </a:r>
            <a:r>
              <a:rPr lang="en-US" sz="3600" dirty="0">
                <a:solidFill>
                  <a:srgbClr val="FF0000"/>
                </a:solidFill>
                <a:latin typeface="HP-222" pitchFamily="34" charset="0"/>
              </a:rPr>
              <a:t> </a:t>
            </a:r>
            <a:r>
              <a:rPr lang="en-US" sz="3600" dirty="0" err="1">
                <a:solidFill>
                  <a:srgbClr val="FF0000"/>
                </a:solidFill>
                <a:latin typeface="HP-222" pitchFamily="34" charset="0"/>
              </a:rPr>
              <a:t>chuyện</a:t>
            </a:r>
            <a:r>
              <a:rPr lang="vi-VN" sz="3600" dirty="0">
                <a:solidFill>
                  <a:srgbClr val="FF0000"/>
                </a:solidFill>
                <a:latin typeface="HP-222" pitchFamily="34" charset="0"/>
              </a:rPr>
              <a:t> khen gợi </a:t>
            </a:r>
            <a:r>
              <a:rPr lang="vi-VN" sz="3600" dirty="0" smtClean="0">
                <a:solidFill>
                  <a:srgbClr val="FF0000"/>
                </a:solidFill>
                <a:latin typeface="HP-222" pitchFamily="34" charset="0"/>
              </a:rPr>
              <a:t>chị thỏ , cô sóc, chú nhím và bác cú</a:t>
            </a:r>
            <a:endParaRPr lang="en-US" sz="3600" dirty="0" smtClean="0">
              <a:latin typeface="H-22"/>
            </a:endParaRPr>
          </a:p>
        </p:txBody>
      </p:sp>
      <p:sp>
        <p:nvSpPr>
          <p:cNvPr id="11" name="TextBox 10"/>
          <p:cNvSpPr txBox="1"/>
          <p:nvPr/>
        </p:nvSpPr>
        <p:spPr>
          <a:xfrm>
            <a:off x="324997" y="3179632"/>
            <a:ext cx="8397607" cy="1138765"/>
          </a:xfrm>
          <a:prstGeom prst="rect">
            <a:avLst/>
          </a:prstGeom>
        </p:spPr>
        <p:style>
          <a:lnRef idx="2">
            <a:schemeClr val="accent6"/>
          </a:lnRef>
          <a:fillRef idx="1">
            <a:schemeClr val="lt1"/>
          </a:fillRef>
          <a:effectRef idx="0">
            <a:schemeClr val="accent6"/>
          </a:effectRef>
          <a:fontRef idx="minor">
            <a:schemeClr val="dk1"/>
          </a:fontRef>
        </p:style>
        <p:txBody>
          <a:bodyPr wrap="square" lIns="91431" tIns="45716" rIns="91431" bIns="45716" rtlCol="0">
            <a:spAutoFit/>
          </a:bodyPr>
          <a:lstStyle/>
          <a:p>
            <a:pPr algn="just"/>
            <a:r>
              <a:rPr lang="en-US" sz="3600" dirty="0" smtClean="0">
                <a:latin typeface="HP-222" pitchFamily="34" charset="0"/>
              </a:rPr>
              <a:t>    </a:t>
            </a:r>
            <a:r>
              <a:rPr lang="vi-VN" sz="3200" dirty="0" smtClean="0">
                <a:latin typeface="HP-222" pitchFamily="34" charset="0"/>
              </a:rPr>
              <a:t>qua câu chuyện mèo đi lạc được mọi người giúp đỡ, giúp em hiểu điều gì?</a:t>
            </a:r>
            <a:endParaRPr lang="en-US" sz="3200" dirty="0" smtClean="0">
              <a:solidFill>
                <a:srgbClr val="00B0F0"/>
              </a:solidFill>
              <a:latin typeface="H-22"/>
            </a:endParaRPr>
          </a:p>
        </p:txBody>
      </p:sp>
      <p:sp>
        <p:nvSpPr>
          <p:cNvPr id="16" name="TextBox 15"/>
          <p:cNvSpPr txBox="1"/>
          <p:nvPr/>
        </p:nvSpPr>
        <p:spPr>
          <a:xfrm>
            <a:off x="312144" y="798492"/>
            <a:ext cx="8410460" cy="646323"/>
          </a:xfrm>
          <a:prstGeom prst="rect">
            <a:avLst/>
          </a:prstGeom>
        </p:spPr>
        <p:style>
          <a:lnRef idx="2">
            <a:schemeClr val="accent6"/>
          </a:lnRef>
          <a:fillRef idx="1">
            <a:schemeClr val="lt1"/>
          </a:fillRef>
          <a:effectRef idx="0">
            <a:schemeClr val="accent6"/>
          </a:effectRef>
          <a:fontRef idx="minor">
            <a:schemeClr val="dk1"/>
          </a:fontRef>
        </p:style>
        <p:txBody>
          <a:bodyPr wrap="square" lIns="91431" tIns="45716" rIns="91431" bIns="45716" rtlCol="0">
            <a:spAutoFit/>
          </a:bodyPr>
          <a:lstStyle/>
          <a:p>
            <a:pPr algn="just"/>
            <a:r>
              <a:rPr lang="en-US" sz="3600" dirty="0" smtClean="0">
                <a:latin typeface="HP-222" pitchFamily="34" charset="0"/>
              </a:rPr>
              <a:t>    </a:t>
            </a:r>
            <a:r>
              <a:rPr lang="en-US" sz="3600" dirty="0" err="1" smtClean="0">
                <a:solidFill>
                  <a:srgbClr val="FF0000"/>
                </a:solidFill>
                <a:latin typeface="HP-222" pitchFamily="34" charset="0"/>
              </a:rPr>
              <a:t>Câu</a:t>
            </a:r>
            <a:r>
              <a:rPr lang="en-US" sz="3600" dirty="0" smtClean="0">
                <a:solidFill>
                  <a:srgbClr val="FF0000"/>
                </a:solidFill>
                <a:latin typeface="HP-222" pitchFamily="34" charset="0"/>
              </a:rPr>
              <a:t> </a:t>
            </a:r>
            <a:r>
              <a:rPr lang="en-US" sz="3600" dirty="0" err="1" smtClean="0">
                <a:solidFill>
                  <a:srgbClr val="FF0000"/>
                </a:solidFill>
                <a:latin typeface="HP-222" pitchFamily="34" charset="0"/>
              </a:rPr>
              <a:t>chuyện</a:t>
            </a:r>
            <a:r>
              <a:rPr lang="vi-VN" sz="3600" dirty="0" smtClean="0">
                <a:solidFill>
                  <a:srgbClr val="FF0000"/>
                </a:solidFill>
                <a:latin typeface="HP-222" pitchFamily="34" charset="0"/>
              </a:rPr>
              <a:t> khen gợi những ai?</a:t>
            </a:r>
            <a:endParaRPr lang="en-US" sz="3600" dirty="0" smtClean="0">
              <a:solidFill>
                <a:srgbClr val="FF0000"/>
              </a:solidFill>
              <a:latin typeface="H-22"/>
            </a:endParaRPr>
          </a:p>
        </p:txBody>
      </p:sp>
      <p:sp>
        <p:nvSpPr>
          <p:cNvPr id="6" name="TextBox 5"/>
          <p:cNvSpPr txBox="1"/>
          <p:nvPr/>
        </p:nvSpPr>
        <p:spPr>
          <a:xfrm>
            <a:off x="347949" y="4571311"/>
            <a:ext cx="8397607" cy="646323"/>
          </a:xfrm>
          <a:prstGeom prst="rect">
            <a:avLst/>
          </a:prstGeom>
        </p:spPr>
        <p:style>
          <a:lnRef idx="2">
            <a:schemeClr val="accent6"/>
          </a:lnRef>
          <a:fillRef idx="1">
            <a:schemeClr val="lt1"/>
          </a:fillRef>
          <a:effectRef idx="0">
            <a:schemeClr val="accent6"/>
          </a:effectRef>
          <a:fontRef idx="minor">
            <a:schemeClr val="dk1"/>
          </a:fontRef>
        </p:style>
        <p:txBody>
          <a:bodyPr wrap="square" lIns="91431" tIns="45716" rIns="91431" bIns="45716" rtlCol="0">
            <a:spAutoFit/>
          </a:bodyPr>
          <a:lstStyle/>
          <a:p>
            <a:pPr algn="just"/>
            <a:r>
              <a:rPr lang="vi-VN" sz="3600" dirty="0" smtClean="0">
                <a:latin typeface="HP-222" pitchFamily="34" charset="0"/>
              </a:rPr>
              <a:t>cần giúp đỡ mọi người khi gặp khó khăn</a:t>
            </a:r>
            <a:endParaRPr lang="en-US" sz="3600" dirty="0" smtClean="0">
              <a:solidFill>
                <a:srgbClr val="00B0F0"/>
              </a:solidFill>
              <a:latin typeface="H-22"/>
            </a:endParaRPr>
          </a:p>
        </p:txBody>
      </p:sp>
    </p:spTree>
    <p:extLst>
      <p:ext uri="{BB962C8B-B14F-4D97-AF65-F5344CB8AC3E}">
        <p14:creationId xmlns:p14="http://schemas.microsoft.com/office/powerpoint/2010/main" val="3661603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6" grpId="0" animBg="1"/>
      <p:bldP spid="6" grpId="0" animBg="1"/>
    </p:bld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1988</TotalTime>
  <Words>602</Words>
  <Application>Microsoft Office PowerPoint</Application>
  <PresentationFormat>On-screen Show (16:9)</PresentationFormat>
  <Paragraphs>39</Paragraphs>
  <Slides>12</Slides>
  <Notes>3</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CtrlSoft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233</cp:revision>
  <dcterms:created xsi:type="dcterms:W3CDTF">2020-05-18T12:48:51Z</dcterms:created>
  <dcterms:modified xsi:type="dcterms:W3CDTF">2020-08-19T03:21:13Z</dcterms:modified>
</cp:coreProperties>
</file>