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62" r:id="rId6"/>
    <p:sldId id="271" r:id="rId7"/>
    <p:sldId id="272" r:id="rId8"/>
    <p:sldId id="279" r:id="rId9"/>
    <p:sldId id="257" r:id="rId10"/>
    <p:sldId id="283" r:id="rId11"/>
    <p:sldId id="260" r:id="rId12"/>
    <p:sldId id="265" r:id="rId13"/>
    <p:sldId id="261" r:id="rId14"/>
    <p:sldId id="269" r:id="rId15"/>
    <p:sldId id="266" r:id="rId16"/>
    <p:sldId id="267" r:id="rId17"/>
    <p:sldId id="270" r:id="rId18"/>
    <p:sldId id="273" r:id="rId19"/>
    <p:sldId id="263" r:id="rId20"/>
    <p:sldId id="268" r:id="rId21"/>
    <p:sldId id="264" r:id="rId22"/>
    <p:sldId id="275" r:id="rId23"/>
    <p:sldId id="276" r:id="rId24"/>
    <p:sldId id="277" r:id="rId25"/>
    <p:sldId id="278" r:id="rId26"/>
    <p:sldId id="280" r:id="rId27"/>
    <p:sldId id="282" r:id="rId28"/>
    <p:sldId id="281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14948" y="2534652"/>
            <a:ext cx="3685136" cy="4323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0042" y="2534651"/>
            <a:ext cx="5342021" cy="4323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4331368"/>
            <a:ext cx="3336758" cy="1860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97642" y="705852"/>
            <a:ext cx="3657601" cy="2743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58063" y="914400"/>
            <a:ext cx="3336758" cy="2342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15664" y="1058778"/>
            <a:ext cx="3176336" cy="20533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651000" y="2527300"/>
            <a:ext cx="1905000" cy="180339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979364" y="2527300"/>
            <a:ext cx="1905000" cy="180339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7592" y="2527300"/>
            <a:ext cx="1905000" cy="180339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635956" y="2527300"/>
            <a:ext cx="1905000" cy="180339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38400" y="689810"/>
            <a:ext cx="9143999" cy="548640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524000" y="1652337"/>
            <a:ext cx="2791326" cy="3625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68841" y="1588169"/>
            <a:ext cx="8823159" cy="1860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2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867900" y="711200"/>
            <a:ext cx="2324099" cy="546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653627" y="-1"/>
            <a:ext cx="9538375" cy="6858000"/>
          </a:xfrm>
          <a:custGeom>
            <a:avLst/>
            <a:gdLst>
              <a:gd name="connsiteX0" fmla="*/ 6966771 w 9538375"/>
              <a:gd name="connsiteY0" fmla="*/ 0 h 6858000"/>
              <a:gd name="connsiteX1" fmla="*/ 9538375 w 9538375"/>
              <a:gd name="connsiteY1" fmla="*/ 0 h 6858000"/>
              <a:gd name="connsiteX2" fmla="*/ 9538375 w 9538375"/>
              <a:gd name="connsiteY2" fmla="*/ 2838163 h 6858000"/>
              <a:gd name="connsiteX3" fmla="*/ 5454782 w 9538375"/>
              <a:gd name="connsiteY3" fmla="*/ 6858000 h 6858000"/>
              <a:gd name="connsiteX4" fmla="*/ 0 w 953837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375" h="6858000">
                <a:moveTo>
                  <a:pt x="6966771" y="0"/>
                </a:moveTo>
                <a:lnTo>
                  <a:pt x="9538375" y="0"/>
                </a:lnTo>
                <a:lnTo>
                  <a:pt x="9538375" y="2838163"/>
                </a:lnTo>
                <a:lnTo>
                  <a:pt x="54547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267200" y="3433010"/>
            <a:ext cx="7299158" cy="2759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801852" y="2550694"/>
            <a:ext cx="5390147" cy="1796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026442" y="1604212"/>
            <a:ext cx="2711116" cy="2534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26442" y="4515855"/>
            <a:ext cx="2711116" cy="2342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454400"/>
            <a:ext cx="7010400" cy="340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3449052"/>
            <a:ext cx="6096000" cy="2759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502568" y="699836"/>
            <a:ext cx="9079832" cy="5470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577263" y="1219201"/>
            <a:ext cx="3593431" cy="563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994358" y="1620253"/>
            <a:ext cx="5197642" cy="2598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94358" y="4419600"/>
            <a:ext cx="2759242" cy="1788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17984" y="4362115"/>
            <a:ext cx="3657599" cy="1788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779000" y="0"/>
            <a:ext cx="2413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54442" y="1628273"/>
            <a:ext cx="9737558" cy="1788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940842" y="3416968"/>
            <a:ext cx="2727156" cy="3441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1572125"/>
            <a:ext cx="1844842" cy="1844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0842" y="0"/>
            <a:ext cx="1844842" cy="1572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0041" y="2517270"/>
            <a:ext cx="2946796" cy="1844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38643" y="2517271"/>
            <a:ext cx="2946796" cy="1844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737245" y="2517271"/>
            <a:ext cx="2946796" cy="1844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465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49400" y="1"/>
            <a:ext cx="9105900" cy="3441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7962900" y="3454400"/>
            <a:ext cx="4229100" cy="3403600"/>
          </a:xfrm>
          <a:custGeom>
            <a:avLst/>
            <a:gdLst>
              <a:gd name="connsiteX0" fmla="*/ 2838450 w 4229100"/>
              <a:gd name="connsiteY0" fmla="*/ 0 h 3403600"/>
              <a:gd name="connsiteX1" fmla="*/ 4191424 w 4229100"/>
              <a:gd name="connsiteY1" fmla="*/ 342586 h 3403600"/>
              <a:gd name="connsiteX2" fmla="*/ 4229100 w 4229100"/>
              <a:gd name="connsiteY2" fmla="*/ 365475 h 3403600"/>
              <a:gd name="connsiteX3" fmla="*/ 4229100 w 4229100"/>
              <a:gd name="connsiteY3" fmla="*/ 1652881 h 3403600"/>
              <a:gd name="connsiteX4" fmla="*/ 4131456 w 4229100"/>
              <a:gd name="connsiteY4" fmla="*/ 1545445 h 3403600"/>
              <a:gd name="connsiteX5" fmla="*/ 2838450 w 4229100"/>
              <a:gd name="connsiteY5" fmla="*/ 1009864 h 3403600"/>
              <a:gd name="connsiteX6" fmla="*/ 1009864 w 4229100"/>
              <a:gd name="connsiteY6" fmla="*/ 2838450 h 3403600"/>
              <a:gd name="connsiteX7" fmla="*/ 1092074 w 4229100"/>
              <a:gd name="connsiteY7" fmla="*/ 3382216 h 3403600"/>
              <a:gd name="connsiteX8" fmla="*/ 1099901 w 4229100"/>
              <a:gd name="connsiteY8" fmla="*/ 3403600 h 3403600"/>
              <a:gd name="connsiteX9" fmla="*/ 56615 w 4229100"/>
              <a:gd name="connsiteY9" fmla="*/ 3403600 h 3403600"/>
              <a:gd name="connsiteX10" fmla="*/ 14655 w 4229100"/>
              <a:gd name="connsiteY10" fmla="*/ 3128665 h 3403600"/>
              <a:gd name="connsiteX11" fmla="*/ 0 w 4229100"/>
              <a:gd name="connsiteY11" fmla="*/ 2838450 h 3403600"/>
              <a:gd name="connsiteX12" fmla="*/ 2838450 w 4229100"/>
              <a:gd name="connsiteY12" fmla="*/ 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9100" h="3403600">
                <a:moveTo>
                  <a:pt x="2838450" y="0"/>
                </a:moveTo>
                <a:cubicBezTo>
                  <a:pt x="3328335" y="0"/>
                  <a:pt x="3789235" y="124103"/>
                  <a:pt x="4191424" y="342586"/>
                </a:cubicBezTo>
                <a:lnTo>
                  <a:pt x="4229100" y="365475"/>
                </a:lnTo>
                <a:lnTo>
                  <a:pt x="4229100" y="1652881"/>
                </a:lnTo>
                <a:lnTo>
                  <a:pt x="4131456" y="1545445"/>
                </a:lnTo>
                <a:cubicBezTo>
                  <a:pt x="3800546" y="1214536"/>
                  <a:pt x="3343400" y="1009864"/>
                  <a:pt x="2838450" y="1009864"/>
                </a:cubicBezTo>
                <a:cubicBezTo>
                  <a:pt x="1828550" y="1009864"/>
                  <a:pt x="1009864" y="1828550"/>
                  <a:pt x="1009864" y="2838450"/>
                </a:cubicBezTo>
                <a:cubicBezTo>
                  <a:pt x="1009864" y="3027806"/>
                  <a:pt x="1038646" y="3210440"/>
                  <a:pt x="1092074" y="3382216"/>
                </a:cubicBezTo>
                <a:lnTo>
                  <a:pt x="1099901" y="3403600"/>
                </a:lnTo>
                <a:lnTo>
                  <a:pt x="56615" y="3403600"/>
                </a:lnTo>
                <a:lnTo>
                  <a:pt x="14655" y="3128665"/>
                </a:lnTo>
                <a:cubicBezTo>
                  <a:pt x="4965" y="3033245"/>
                  <a:pt x="0" y="2936427"/>
                  <a:pt x="0" y="2838450"/>
                </a:cubicBezTo>
                <a:cubicBezTo>
                  <a:pt x="0" y="1270817"/>
                  <a:pt x="1270817" y="0"/>
                  <a:pt x="28384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01300" y="0"/>
            <a:ext cx="3692099" cy="6155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56598" y="1"/>
            <a:ext cx="365210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378199" y="4353636"/>
            <a:ext cx="7289801" cy="1808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357349" y="723331"/>
            <a:ext cx="2738652" cy="6134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929348" y="1"/>
            <a:ext cx="2770497" cy="6168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411776"/>
            <a:ext cx="12192000" cy="3446225"/>
          </a:xfrm>
          <a:custGeom>
            <a:avLst/>
            <a:gdLst>
              <a:gd name="connsiteX0" fmla="*/ 0 w 12192000"/>
              <a:gd name="connsiteY0" fmla="*/ 0 h 3446225"/>
              <a:gd name="connsiteX1" fmla="*/ 12192000 w 12192000"/>
              <a:gd name="connsiteY1" fmla="*/ 599193 h 3446225"/>
              <a:gd name="connsiteX2" fmla="*/ 12192000 w 12192000"/>
              <a:gd name="connsiteY2" fmla="*/ 3446225 h 3446225"/>
              <a:gd name="connsiteX3" fmla="*/ 0 w 12192000"/>
              <a:gd name="connsiteY3" fmla="*/ 3446225 h 344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46225">
                <a:moveTo>
                  <a:pt x="0" y="0"/>
                </a:moveTo>
                <a:lnTo>
                  <a:pt x="12192000" y="599193"/>
                </a:lnTo>
                <a:lnTo>
                  <a:pt x="12192000" y="3446225"/>
                </a:lnTo>
                <a:lnTo>
                  <a:pt x="0" y="34462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28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1BA49A5-409D-4528-BDE6-CB95E0368B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27" name="Rectangle 2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2040" y="412558"/>
            <a:ext cx="1780404" cy="334267"/>
            <a:chOff x="602040" y="412558"/>
            <a:chExt cx="1780404" cy="334267"/>
          </a:xfrm>
        </p:grpSpPr>
        <p:grpSp>
          <p:nvGrpSpPr>
            <p:cNvPr id="4" name="Group 3"/>
            <p:cNvGrpSpPr/>
            <p:nvPr/>
          </p:nvGrpSpPr>
          <p:grpSpPr>
            <a:xfrm>
              <a:off x="602040" y="412558"/>
              <a:ext cx="338136" cy="285039"/>
              <a:chOff x="779464" y="562686"/>
              <a:chExt cx="338136" cy="28503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874785" y="568584"/>
                <a:ext cx="242815" cy="243185"/>
                <a:chOff x="7790749" y="3017150"/>
                <a:chExt cx="1106702" cy="1108390"/>
              </a:xfrm>
              <a:solidFill>
                <a:schemeClr val="bg1"/>
              </a:solidFill>
            </p:grpSpPr>
            <p:sp>
              <p:nvSpPr>
                <p:cNvPr id="42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790529" y="562686"/>
                <a:ext cx="242815" cy="243185"/>
                <a:chOff x="7406724" y="2990270"/>
                <a:chExt cx="1106702" cy="1108390"/>
              </a:xfrm>
              <a:solidFill>
                <a:schemeClr val="bg1"/>
              </a:solidFill>
            </p:grpSpPr>
            <p:sp>
              <p:nvSpPr>
                <p:cNvPr id="39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779464" y="650586"/>
                <a:ext cx="196835" cy="197139"/>
                <a:chOff x="7446963" y="1206500"/>
                <a:chExt cx="3078162" cy="3082925"/>
              </a:xfrm>
            </p:grpSpPr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Oval 35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34379" y="439048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/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7804815" y="457195"/>
            <a:ext cx="83421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Source Sans Pro" panose="020B0503030403020204" pitchFamily="34" charset="0"/>
              </a:rPr>
              <a:t>Home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8710" y="560734"/>
            <a:ext cx="128323" cy="1283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8749610" y="457195"/>
            <a:ext cx="83421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Source Sans Pro" panose="020B0503030403020204" pitchFamily="34" charset="0"/>
              </a:rPr>
              <a:t>About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583828" y="560734"/>
            <a:ext cx="128323" cy="1283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9757364" y="457195"/>
            <a:ext cx="83421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Source Sans Pro" panose="020B0503030403020204" pitchFamily="34" charset="0"/>
              </a:rPr>
              <a:t>Gallery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651740" y="560734"/>
            <a:ext cx="128323" cy="1283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0894233" y="457195"/>
            <a:ext cx="83421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Source Sans Pro" panose="020B0503030403020204" pitchFamily="34" charset="0"/>
              </a:rPr>
              <a:t>Contact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2842445" y="2967335"/>
            <a:ext cx="6507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Club Bowling And Fun</a:t>
            </a:r>
            <a:endParaRPr lang="id-ID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4096536" y="4050287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spc="300" dirty="0">
                <a:solidFill>
                  <a:schemeClr val="bg1"/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5783943" y="2771393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56076" y="6209731"/>
            <a:ext cx="879848" cy="232012"/>
            <a:chOff x="5240740" y="6250675"/>
            <a:chExt cx="879848" cy="232012"/>
          </a:xfrm>
        </p:grpSpPr>
        <p:sp>
          <p:nvSpPr>
            <p:cNvPr id="17" name="Oval 16"/>
            <p:cNvSpPr/>
            <p:nvPr/>
          </p:nvSpPr>
          <p:spPr>
            <a:xfrm>
              <a:off x="5240740" y="6250675"/>
              <a:ext cx="232012" cy="23201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551931" y="6250675"/>
              <a:ext cx="232012" cy="232012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888576" y="6250675"/>
              <a:ext cx="232012" cy="23201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3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5" grpId="0"/>
      <p:bldP spid="13" grpId="0" animBg="1"/>
      <p:bldP spid="47" grpId="0"/>
      <p:bldP spid="48" grpId="0" animBg="1"/>
      <p:bldP spid="49" grpId="0"/>
      <p:bldP spid="50" grpId="0" animBg="1"/>
      <p:bldP spid="51" grpId="0"/>
      <p:bldP spid="52" grpId="0"/>
      <p:bldP spid="5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35100" y="1673874"/>
            <a:ext cx="32131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Training Fee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35100" y="2303855"/>
            <a:ext cx="3213100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587742" y="14150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5100" y="4010104"/>
            <a:ext cx="280954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6999" y="713871"/>
            <a:ext cx="2659481" cy="262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22388" y="713870"/>
            <a:ext cx="2659481" cy="2622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06999" y="3561344"/>
            <a:ext cx="2659481" cy="3296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22388" y="3561343"/>
            <a:ext cx="2659481" cy="262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52668" y="990615"/>
            <a:ext cx="147203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Basic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58511" y="1609239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16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7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58514" y="1529295"/>
            <a:ext cx="168483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58511" y="1965926"/>
            <a:ext cx="188573" cy="165712"/>
            <a:chOff x="5339411" y="869734"/>
            <a:chExt cx="188573" cy="1657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21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958514" y="1885982"/>
            <a:ext cx="168483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Features 02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758511" y="2359442"/>
            <a:ext cx="188573" cy="165712"/>
            <a:chOff x="5339411" y="869734"/>
            <a:chExt cx="188573" cy="1657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25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958514" y="2279498"/>
            <a:ext cx="168483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Features 03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6731001" y="2832100"/>
            <a:ext cx="912344" cy="31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$29/Month</a:t>
            </a:r>
            <a:endParaRPr lang="id-ID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348988" y="990285"/>
            <a:ext cx="147203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Standard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454831" y="1608909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30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1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8654834" y="1528965"/>
            <a:ext cx="168483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454831" y="1965596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34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5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8654834" y="1885652"/>
            <a:ext cx="168483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454831" y="2359112"/>
            <a:ext cx="188573" cy="165712"/>
            <a:chOff x="5339411" y="869734"/>
            <a:chExt cx="188573" cy="1657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8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9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654834" y="2279168"/>
            <a:ext cx="168483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Features 03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9427321" y="2831770"/>
            <a:ext cx="912344" cy="31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$39/Month</a:t>
            </a:r>
            <a:endParaRPr lang="id-ID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348988" y="3797863"/>
            <a:ext cx="147203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Professional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454831" y="4416487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44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5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8654834" y="4336543"/>
            <a:ext cx="168483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01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454831" y="4773174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48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9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8654834" y="4693230"/>
            <a:ext cx="168483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02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454831" y="5166690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52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3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8654834" y="5086746"/>
            <a:ext cx="168483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9427321" y="5639348"/>
            <a:ext cx="912344" cy="31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$49/Month</a:t>
            </a:r>
            <a:endParaRPr lang="id-ID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652668" y="3797863"/>
            <a:ext cx="147203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Advanced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758511" y="4416487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58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9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5958514" y="4336543"/>
            <a:ext cx="168483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01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758511" y="4773174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62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3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5958514" y="4693230"/>
            <a:ext cx="168483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02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758511" y="5166690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66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7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5958514" y="5086746"/>
            <a:ext cx="168483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758511" y="5606641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70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1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5958514" y="5526697"/>
            <a:ext cx="168483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758511" y="6050032"/>
            <a:ext cx="188573" cy="165712"/>
            <a:chOff x="5339411" y="869734"/>
            <a:chExt cx="188573" cy="165712"/>
          </a:xfrm>
          <a:solidFill>
            <a:schemeClr val="bg1"/>
          </a:solidFill>
        </p:grpSpPr>
        <p:sp>
          <p:nvSpPr>
            <p:cNvPr id="74" name="Freeform 1167"/>
            <p:cNvSpPr>
              <a:spLocks/>
            </p:cNvSpPr>
            <p:nvPr/>
          </p:nvSpPr>
          <p:spPr bwMode="auto">
            <a:xfrm>
              <a:off x="5339411" y="886875"/>
              <a:ext cx="165716" cy="148571"/>
            </a:xfrm>
            <a:custGeom>
              <a:avLst/>
              <a:gdLst>
                <a:gd name="T0" fmla="*/ 79 w 89"/>
                <a:gd name="T1" fmla="*/ 79 h 79"/>
                <a:gd name="T2" fmla="*/ 10 w 89"/>
                <a:gd name="T3" fmla="*/ 79 h 79"/>
                <a:gd name="T4" fmla="*/ 10 w 89"/>
                <a:gd name="T5" fmla="*/ 79 h 79"/>
                <a:gd name="T6" fmla="*/ 6 w 89"/>
                <a:gd name="T7" fmla="*/ 78 h 79"/>
                <a:gd name="T8" fmla="*/ 2 w 89"/>
                <a:gd name="T9" fmla="*/ 77 h 79"/>
                <a:gd name="T10" fmla="*/ 1 w 89"/>
                <a:gd name="T11" fmla="*/ 73 h 79"/>
                <a:gd name="T12" fmla="*/ 0 w 89"/>
                <a:gd name="T13" fmla="*/ 69 h 79"/>
                <a:gd name="T14" fmla="*/ 0 w 89"/>
                <a:gd name="T15" fmla="*/ 10 h 79"/>
                <a:gd name="T16" fmla="*/ 0 w 89"/>
                <a:gd name="T17" fmla="*/ 10 h 79"/>
                <a:gd name="T18" fmla="*/ 1 w 89"/>
                <a:gd name="T19" fmla="*/ 6 h 79"/>
                <a:gd name="T20" fmla="*/ 2 w 89"/>
                <a:gd name="T21" fmla="*/ 3 h 79"/>
                <a:gd name="T22" fmla="*/ 6 w 89"/>
                <a:gd name="T23" fmla="*/ 1 h 79"/>
                <a:gd name="T24" fmla="*/ 10 w 89"/>
                <a:gd name="T25" fmla="*/ 0 h 79"/>
                <a:gd name="T26" fmla="*/ 59 w 89"/>
                <a:gd name="T27" fmla="*/ 0 h 79"/>
                <a:gd name="T28" fmla="*/ 59 w 89"/>
                <a:gd name="T29" fmla="*/ 10 h 79"/>
                <a:gd name="T30" fmla="*/ 10 w 89"/>
                <a:gd name="T31" fmla="*/ 10 h 79"/>
                <a:gd name="T32" fmla="*/ 10 w 89"/>
                <a:gd name="T33" fmla="*/ 69 h 79"/>
                <a:gd name="T34" fmla="*/ 79 w 89"/>
                <a:gd name="T35" fmla="*/ 69 h 79"/>
                <a:gd name="T36" fmla="*/ 79 w 89"/>
                <a:gd name="T37" fmla="*/ 44 h 79"/>
                <a:gd name="T38" fmla="*/ 89 w 89"/>
                <a:gd name="T39" fmla="*/ 44 h 79"/>
                <a:gd name="T40" fmla="*/ 89 w 89"/>
                <a:gd name="T41" fmla="*/ 69 h 79"/>
                <a:gd name="T42" fmla="*/ 89 w 89"/>
                <a:gd name="T43" fmla="*/ 69 h 79"/>
                <a:gd name="T44" fmla="*/ 88 w 89"/>
                <a:gd name="T45" fmla="*/ 73 h 79"/>
                <a:gd name="T46" fmla="*/ 86 w 89"/>
                <a:gd name="T47" fmla="*/ 77 h 79"/>
                <a:gd name="T48" fmla="*/ 83 w 89"/>
                <a:gd name="T49" fmla="*/ 78 h 79"/>
                <a:gd name="T50" fmla="*/ 79 w 89"/>
                <a:gd name="T51" fmla="*/ 79 h 79"/>
                <a:gd name="T52" fmla="*/ 79 w 89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9">
                  <a:moveTo>
                    <a:pt x="79" y="79"/>
                  </a:moveTo>
                  <a:lnTo>
                    <a:pt x="10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10" y="10"/>
                  </a:lnTo>
                  <a:lnTo>
                    <a:pt x="10" y="69"/>
                  </a:lnTo>
                  <a:lnTo>
                    <a:pt x="79" y="69"/>
                  </a:lnTo>
                  <a:lnTo>
                    <a:pt x="79" y="44"/>
                  </a:lnTo>
                  <a:lnTo>
                    <a:pt x="89" y="44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3" y="78"/>
                  </a:lnTo>
                  <a:lnTo>
                    <a:pt x="79" y="79"/>
                  </a:ln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5" name="Freeform 1168"/>
            <p:cNvSpPr>
              <a:spLocks/>
            </p:cNvSpPr>
            <p:nvPr/>
          </p:nvSpPr>
          <p:spPr bwMode="auto">
            <a:xfrm>
              <a:off x="5373697" y="869734"/>
              <a:ext cx="154287" cy="125715"/>
            </a:xfrm>
            <a:custGeom>
              <a:avLst/>
              <a:gdLst>
                <a:gd name="T0" fmla="*/ 24 w 79"/>
                <a:gd name="T1" fmla="*/ 67 h 67"/>
                <a:gd name="T2" fmla="*/ 0 w 79"/>
                <a:gd name="T3" fmla="*/ 44 h 67"/>
                <a:gd name="T4" fmla="*/ 10 w 79"/>
                <a:gd name="T5" fmla="*/ 34 h 67"/>
                <a:gd name="T6" fmla="*/ 24 w 79"/>
                <a:gd name="T7" fmla="*/ 50 h 67"/>
                <a:gd name="T8" fmla="*/ 69 w 79"/>
                <a:gd name="T9" fmla="*/ 0 h 67"/>
                <a:gd name="T10" fmla="*/ 79 w 79"/>
                <a:gd name="T11" fmla="*/ 8 h 67"/>
                <a:gd name="T12" fmla="*/ 24 w 7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7">
                  <a:moveTo>
                    <a:pt x="24" y="67"/>
                  </a:moveTo>
                  <a:lnTo>
                    <a:pt x="0" y="44"/>
                  </a:lnTo>
                  <a:lnTo>
                    <a:pt x="10" y="34"/>
                  </a:lnTo>
                  <a:lnTo>
                    <a:pt x="24" y="50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5958514" y="5970088"/>
            <a:ext cx="168483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Features 05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6731001" y="6388207"/>
            <a:ext cx="912344" cy="31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$59/Month</a:t>
            </a:r>
            <a:endParaRPr lang="id-ID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79" name="Group 78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92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89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84" name="Oval 83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Oval 85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Oval 86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Oval 87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9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22" grpId="0"/>
      <p:bldP spid="26" grpId="0"/>
      <p:bldP spid="27" grpId="0" animBg="1"/>
      <p:bldP spid="28" grpId="0"/>
      <p:bldP spid="32" grpId="0"/>
      <p:bldP spid="36" grpId="0"/>
      <p:bldP spid="40" grpId="0"/>
      <p:bldP spid="41" grpId="0" animBg="1"/>
      <p:bldP spid="42" grpId="0"/>
      <p:bldP spid="46" grpId="0"/>
      <p:bldP spid="50" grpId="0"/>
      <p:bldP spid="54" grpId="0"/>
      <p:bldP spid="55" grpId="0" animBg="1"/>
      <p:bldP spid="56" grpId="0"/>
      <p:bldP spid="60" grpId="0"/>
      <p:bldP spid="64" grpId="0"/>
      <p:bldP spid="68" grpId="0"/>
      <p:bldP spid="72" grpId="0"/>
      <p:bldP spid="76" grpId="0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8DAD66BC-7CAC-4E17-A3E3-36FACC5E38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1" b="3138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528548" y="3439236"/>
            <a:ext cx="2770497" cy="34187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2350381" y="16357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Tournaments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2350381" y="22657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2503023" y="13769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6342" y="1739076"/>
            <a:ext cx="46383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94781" y="3977003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Annual Tournament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4781" y="4401484"/>
            <a:ext cx="191225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Jan, 23 – 30 2020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4781" y="4731489"/>
            <a:ext cx="191225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Venue: </a:t>
            </a:r>
            <a:r>
              <a:rPr lang="en-US" sz="1100" dirty="0" err="1">
                <a:solidFill>
                  <a:schemeClr val="bg1"/>
                </a:solidFill>
              </a:rPr>
              <a:t>Arcment</a:t>
            </a:r>
            <a:r>
              <a:rPr lang="en-US" sz="1100" dirty="0">
                <a:solidFill>
                  <a:schemeClr val="bg1"/>
                </a:solidFill>
              </a:rPr>
              <a:t> Arena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94781" y="5244933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Monthly Tournament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4781" y="5669414"/>
            <a:ext cx="191225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Feb, 23 – 30 2020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94781" y="5999419"/>
            <a:ext cx="191225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Venue: Monica Arena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6" name="Group 15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6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1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4043529" y="7721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Tournaments Fee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4096536" y="14021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5783943" y="5133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5700" y="2981340"/>
            <a:ext cx="3670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5582" y="4293268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Annual Tournament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2F1C8B-08D3-4A51-AD2D-53AC4C729D3D}"/>
              </a:ext>
            </a:extLst>
          </p:cNvPr>
          <p:cNvSpPr txBox="1"/>
          <p:nvPr/>
        </p:nvSpPr>
        <p:spPr>
          <a:xfrm>
            <a:off x="5003549" y="4717749"/>
            <a:ext cx="109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trike="sngStrike" dirty="0">
                <a:solidFill>
                  <a:schemeClr val="bg1"/>
                </a:solidFill>
              </a:rPr>
              <a:t>USD 578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B416F1-E6CF-4E58-AB20-D977A915BB38}"/>
              </a:ext>
            </a:extLst>
          </p:cNvPr>
          <p:cNvSpPr txBox="1"/>
          <p:nvPr/>
        </p:nvSpPr>
        <p:spPr>
          <a:xfrm>
            <a:off x="5003548" y="4996899"/>
            <a:ext cx="109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USD 199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15582" y="5180843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Monthly Tournament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2F1C8B-08D3-4A51-AD2D-53AC4C729D3D}"/>
              </a:ext>
            </a:extLst>
          </p:cNvPr>
          <p:cNvSpPr txBox="1"/>
          <p:nvPr/>
        </p:nvSpPr>
        <p:spPr>
          <a:xfrm>
            <a:off x="5003549" y="5605324"/>
            <a:ext cx="109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trike="sngStrike" dirty="0">
                <a:solidFill>
                  <a:schemeClr val="bg1"/>
                </a:solidFill>
              </a:rPr>
              <a:t>USD 578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416F1-E6CF-4E58-AB20-D977A915BB38}"/>
              </a:ext>
            </a:extLst>
          </p:cNvPr>
          <p:cNvSpPr txBox="1"/>
          <p:nvPr/>
        </p:nvSpPr>
        <p:spPr>
          <a:xfrm>
            <a:off x="5003548" y="5884474"/>
            <a:ext cx="109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USD 199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64764" y="371276"/>
            <a:ext cx="1780404" cy="334267"/>
            <a:chOff x="627064" y="410286"/>
            <a:chExt cx="1780404" cy="334267"/>
          </a:xfrm>
        </p:grpSpPr>
        <p:grpSp>
          <p:nvGrpSpPr>
            <p:cNvPr id="18" name="Group 17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8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9F4FF594-2F6A-43D6-8F10-DED8495C09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3EF9DAF6-2E59-41D6-8B22-1B2D567F72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r="21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87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944058" y="1638300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Payment Methods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6944058" y="2268281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7096700" y="1379522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4058" y="4264040"/>
            <a:ext cx="37620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531939" y="1355450"/>
            <a:ext cx="233361" cy="230626"/>
          </a:xfrm>
          <a:custGeom>
            <a:avLst/>
            <a:gdLst>
              <a:gd name="T0" fmla="*/ 6111 w 6479"/>
              <a:gd name="T1" fmla="*/ 1444 h 6394"/>
              <a:gd name="T2" fmla="*/ 5562 w 6479"/>
              <a:gd name="T3" fmla="*/ 1041 h 6394"/>
              <a:gd name="T4" fmla="*/ 5352 w 6479"/>
              <a:gd name="T5" fmla="*/ 687 h 6394"/>
              <a:gd name="T6" fmla="*/ 3440 w 6479"/>
              <a:gd name="T7" fmla="*/ 29 h 6394"/>
              <a:gd name="T8" fmla="*/ 1560 w 6479"/>
              <a:gd name="T9" fmla="*/ 5 h 6394"/>
              <a:gd name="T10" fmla="*/ 1064 w 6479"/>
              <a:gd name="T11" fmla="*/ 394 h 6394"/>
              <a:gd name="T12" fmla="*/ 33 w 6479"/>
              <a:gd name="T13" fmla="*/ 5030 h 6394"/>
              <a:gd name="T14" fmla="*/ 130 w 6479"/>
              <a:gd name="T15" fmla="*/ 5450 h 6394"/>
              <a:gd name="T16" fmla="*/ 519 w 6479"/>
              <a:gd name="T17" fmla="*/ 5636 h 6394"/>
              <a:gd name="T18" fmla="*/ 826 w 6479"/>
              <a:gd name="T19" fmla="*/ 5636 h 6394"/>
              <a:gd name="T20" fmla="*/ 792 w 6479"/>
              <a:gd name="T21" fmla="*/ 5787 h 6394"/>
              <a:gd name="T22" fmla="*/ 889 w 6479"/>
              <a:gd name="T23" fmla="*/ 6207 h 6394"/>
              <a:gd name="T24" fmla="*/ 1277 w 6479"/>
              <a:gd name="T25" fmla="*/ 6394 h 6394"/>
              <a:gd name="T26" fmla="*/ 2525 w 6479"/>
              <a:gd name="T27" fmla="*/ 6394 h 6394"/>
              <a:gd name="T28" fmla="*/ 3013 w 6479"/>
              <a:gd name="T29" fmla="*/ 5994 h 6394"/>
              <a:gd name="T30" fmla="*/ 3234 w 6479"/>
              <a:gd name="T31" fmla="*/ 4887 h 6394"/>
              <a:gd name="T32" fmla="*/ 4402 w 6479"/>
              <a:gd name="T33" fmla="*/ 4873 h 6394"/>
              <a:gd name="T34" fmla="*/ 4411 w 6479"/>
              <a:gd name="T35" fmla="*/ 4872 h 6394"/>
              <a:gd name="T36" fmla="*/ 5336 w 6479"/>
              <a:gd name="T37" fmla="*/ 4507 h 6394"/>
              <a:gd name="T38" fmla="*/ 5967 w 6479"/>
              <a:gd name="T39" fmla="*/ 3867 h 6394"/>
              <a:gd name="T40" fmla="*/ 6386 w 6479"/>
              <a:gd name="T41" fmla="*/ 2761 h 6394"/>
              <a:gd name="T42" fmla="*/ 6111 w 6479"/>
              <a:gd name="T43" fmla="*/ 1444 h 6394"/>
              <a:gd name="T44" fmla="*/ 423 w 6479"/>
              <a:gd name="T45" fmla="*/ 5215 h 6394"/>
              <a:gd name="T46" fmla="*/ 399 w 6479"/>
              <a:gd name="T47" fmla="*/ 5112 h 6394"/>
              <a:gd name="T48" fmla="*/ 1430 w 6479"/>
              <a:gd name="T49" fmla="*/ 476 h 6394"/>
              <a:gd name="T50" fmla="*/ 1552 w 6479"/>
              <a:gd name="T51" fmla="*/ 380 h 6394"/>
              <a:gd name="T52" fmla="*/ 3440 w 6479"/>
              <a:gd name="T53" fmla="*/ 404 h 6394"/>
              <a:gd name="T54" fmla="*/ 5065 w 6479"/>
              <a:gd name="T55" fmla="*/ 929 h 6394"/>
              <a:gd name="T56" fmla="*/ 5257 w 6479"/>
              <a:gd name="T57" fmla="*/ 1940 h 6394"/>
              <a:gd name="T58" fmla="*/ 4367 w 6479"/>
              <a:gd name="T59" fmla="*/ 3439 h 6394"/>
              <a:gd name="T60" fmla="*/ 3618 w 6479"/>
              <a:gd name="T61" fmla="*/ 3741 h 6394"/>
              <a:gd name="T62" fmla="*/ 2458 w 6479"/>
              <a:gd name="T63" fmla="*/ 3754 h 6394"/>
              <a:gd name="T64" fmla="*/ 2116 w 6479"/>
              <a:gd name="T65" fmla="*/ 4013 h 6394"/>
              <a:gd name="T66" fmla="*/ 1886 w 6479"/>
              <a:gd name="T67" fmla="*/ 5163 h 6394"/>
              <a:gd name="T68" fmla="*/ 1766 w 6479"/>
              <a:gd name="T69" fmla="*/ 5261 h 6394"/>
              <a:gd name="T70" fmla="*/ 519 w 6479"/>
              <a:gd name="T71" fmla="*/ 5261 h 6394"/>
              <a:gd name="T72" fmla="*/ 423 w 6479"/>
              <a:gd name="T73" fmla="*/ 5215 h 6394"/>
              <a:gd name="T74" fmla="*/ 6016 w 6479"/>
              <a:gd name="T75" fmla="*/ 2697 h 6394"/>
              <a:gd name="T76" fmla="*/ 5126 w 6479"/>
              <a:gd name="T77" fmla="*/ 4196 h 6394"/>
              <a:gd name="T78" fmla="*/ 4377 w 6479"/>
              <a:gd name="T79" fmla="*/ 4498 h 6394"/>
              <a:gd name="T80" fmla="*/ 3217 w 6479"/>
              <a:gd name="T81" fmla="*/ 4512 h 6394"/>
              <a:gd name="T82" fmla="*/ 2874 w 6479"/>
              <a:gd name="T83" fmla="*/ 4771 h 6394"/>
              <a:gd name="T84" fmla="*/ 2645 w 6479"/>
              <a:gd name="T85" fmla="*/ 5920 h 6394"/>
              <a:gd name="T86" fmla="*/ 2525 w 6479"/>
              <a:gd name="T87" fmla="*/ 6018 h 6394"/>
              <a:gd name="T88" fmla="*/ 1277 w 6479"/>
              <a:gd name="T89" fmla="*/ 6018 h 6394"/>
              <a:gd name="T90" fmla="*/ 1182 w 6479"/>
              <a:gd name="T91" fmla="*/ 5973 h 6394"/>
              <a:gd name="T92" fmla="*/ 1158 w 6479"/>
              <a:gd name="T93" fmla="*/ 5869 h 6394"/>
              <a:gd name="T94" fmla="*/ 1210 w 6479"/>
              <a:gd name="T95" fmla="*/ 5636 h 6394"/>
              <a:gd name="T96" fmla="*/ 1766 w 6479"/>
              <a:gd name="T97" fmla="*/ 5636 h 6394"/>
              <a:gd name="T98" fmla="*/ 2254 w 6479"/>
              <a:gd name="T99" fmla="*/ 5236 h 6394"/>
              <a:gd name="T100" fmla="*/ 2475 w 6479"/>
              <a:gd name="T101" fmla="*/ 4129 h 6394"/>
              <a:gd name="T102" fmla="*/ 3643 w 6479"/>
              <a:gd name="T103" fmla="*/ 4116 h 6394"/>
              <a:gd name="T104" fmla="*/ 3653 w 6479"/>
              <a:gd name="T105" fmla="*/ 4115 h 6394"/>
              <a:gd name="T106" fmla="*/ 4577 w 6479"/>
              <a:gd name="T107" fmla="*/ 3750 h 6394"/>
              <a:gd name="T108" fmla="*/ 5208 w 6479"/>
              <a:gd name="T109" fmla="*/ 3110 h 6394"/>
              <a:gd name="T110" fmla="*/ 5627 w 6479"/>
              <a:gd name="T111" fmla="*/ 2003 h 6394"/>
              <a:gd name="T112" fmla="*/ 5661 w 6479"/>
              <a:gd name="T113" fmla="*/ 1533 h 6394"/>
              <a:gd name="T114" fmla="*/ 5824 w 6479"/>
              <a:gd name="T115" fmla="*/ 1686 h 6394"/>
              <a:gd name="T116" fmla="*/ 6016 w 6479"/>
              <a:gd name="T117" fmla="*/ 2697 h 6394"/>
              <a:gd name="T118" fmla="*/ 6016 w 6479"/>
              <a:gd name="T119" fmla="*/ 2697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79" h="6394">
                <a:moveTo>
                  <a:pt x="6111" y="1444"/>
                </a:moveTo>
                <a:cubicBezTo>
                  <a:pt x="5973" y="1282"/>
                  <a:pt x="5789" y="1146"/>
                  <a:pt x="5562" y="1041"/>
                </a:cubicBezTo>
                <a:cubicBezTo>
                  <a:pt x="5511" y="911"/>
                  <a:pt x="5441" y="793"/>
                  <a:pt x="5352" y="687"/>
                </a:cubicBezTo>
                <a:cubicBezTo>
                  <a:pt x="4994" y="262"/>
                  <a:pt x="4315" y="29"/>
                  <a:pt x="3440" y="29"/>
                </a:cubicBezTo>
                <a:cubicBezTo>
                  <a:pt x="3178" y="29"/>
                  <a:pt x="2143" y="18"/>
                  <a:pt x="1560" y="5"/>
                </a:cubicBezTo>
                <a:cubicBezTo>
                  <a:pt x="1324" y="0"/>
                  <a:pt x="1115" y="163"/>
                  <a:pt x="1064" y="394"/>
                </a:cubicBezTo>
                <a:lnTo>
                  <a:pt x="33" y="5030"/>
                </a:lnTo>
                <a:cubicBezTo>
                  <a:pt x="0" y="5178"/>
                  <a:pt x="35" y="5331"/>
                  <a:pt x="130" y="5450"/>
                </a:cubicBezTo>
                <a:cubicBezTo>
                  <a:pt x="225" y="5568"/>
                  <a:pt x="367" y="5636"/>
                  <a:pt x="519" y="5636"/>
                </a:cubicBezTo>
                <a:lnTo>
                  <a:pt x="826" y="5636"/>
                </a:lnTo>
                <a:lnTo>
                  <a:pt x="792" y="5787"/>
                </a:lnTo>
                <a:cubicBezTo>
                  <a:pt x="759" y="5936"/>
                  <a:pt x="794" y="6089"/>
                  <a:pt x="889" y="6207"/>
                </a:cubicBezTo>
                <a:cubicBezTo>
                  <a:pt x="984" y="6326"/>
                  <a:pt x="1126" y="6394"/>
                  <a:pt x="1277" y="6394"/>
                </a:cubicBezTo>
                <a:lnTo>
                  <a:pt x="2525" y="6394"/>
                </a:lnTo>
                <a:cubicBezTo>
                  <a:pt x="2761" y="6394"/>
                  <a:pt x="2967" y="6225"/>
                  <a:pt x="3013" y="5994"/>
                </a:cubicBezTo>
                <a:lnTo>
                  <a:pt x="3234" y="4887"/>
                </a:lnTo>
                <a:lnTo>
                  <a:pt x="4402" y="4873"/>
                </a:lnTo>
                <a:lnTo>
                  <a:pt x="4411" y="4872"/>
                </a:lnTo>
                <a:cubicBezTo>
                  <a:pt x="4489" y="4863"/>
                  <a:pt x="4898" y="4804"/>
                  <a:pt x="5336" y="4507"/>
                </a:cubicBezTo>
                <a:cubicBezTo>
                  <a:pt x="5586" y="4338"/>
                  <a:pt x="5798" y="4123"/>
                  <a:pt x="5967" y="3867"/>
                </a:cubicBezTo>
                <a:cubicBezTo>
                  <a:pt x="6172" y="3556"/>
                  <a:pt x="6313" y="3183"/>
                  <a:pt x="6386" y="2761"/>
                </a:cubicBezTo>
                <a:cubicBezTo>
                  <a:pt x="6479" y="2215"/>
                  <a:pt x="6387" y="1772"/>
                  <a:pt x="6111" y="1444"/>
                </a:cubicBezTo>
                <a:close/>
                <a:moveTo>
                  <a:pt x="423" y="5215"/>
                </a:moveTo>
                <a:cubicBezTo>
                  <a:pt x="410" y="5198"/>
                  <a:pt x="388" y="5162"/>
                  <a:pt x="399" y="5112"/>
                </a:cubicBezTo>
                <a:lnTo>
                  <a:pt x="1430" y="476"/>
                </a:lnTo>
                <a:cubicBezTo>
                  <a:pt x="1443" y="419"/>
                  <a:pt x="1494" y="379"/>
                  <a:pt x="1552" y="380"/>
                </a:cubicBezTo>
                <a:cubicBezTo>
                  <a:pt x="2137" y="393"/>
                  <a:pt x="3177" y="404"/>
                  <a:pt x="3440" y="404"/>
                </a:cubicBezTo>
                <a:cubicBezTo>
                  <a:pt x="4192" y="404"/>
                  <a:pt x="4784" y="595"/>
                  <a:pt x="5065" y="929"/>
                </a:cubicBezTo>
                <a:cubicBezTo>
                  <a:pt x="5266" y="1168"/>
                  <a:pt x="5331" y="1508"/>
                  <a:pt x="5257" y="1940"/>
                </a:cubicBezTo>
                <a:cubicBezTo>
                  <a:pt x="5142" y="2613"/>
                  <a:pt x="4842" y="3117"/>
                  <a:pt x="4367" y="3439"/>
                </a:cubicBezTo>
                <a:cubicBezTo>
                  <a:pt x="4014" y="3678"/>
                  <a:pt x="3677" y="3733"/>
                  <a:pt x="3618" y="3741"/>
                </a:cubicBezTo>
                <a:lnTo>
                  <a:pt x="2458" y="3754"/>
                </a:lnTo>
                <a:cubicBezTo>
                  <a:pt x="2281" y="3754"/>
                  <a:pt x="2147" y="3856"/>
                  <a:pt x="2116" y="4013"/>
                </a:cubicBezTo>
                <a:lnTo>
                  <a:pt x="1886" y="5163"/>
                </a:lnTo>
                <a:cubicBezTo>
                  <a:pt x="1875" y="5220"/>
                  <a:pt x="1824" y="5261"/>
                  <a:pt x="1766" y="5261"/>
                </a:cubicBezTo>
                <a:lnTo>
                  <a:pt x="519" y="5261"/>
                </a:lnTo>
                <a:cubicBezTo>
                  <a:pt x="468" y="5261"/>
                  <a:pt x="437" y="5232"/>
                  <a:pt x="423" y="5215"/>
                </a:cubicBezTo>
                <a:close/>
                <a:moveTo>
                  <a:pt x="6016" y="2697"/>
                </a:moveTo>
                <a:cubicBezTo>
                  <a:pt x="5900" y="3370"/>
                  <a:pt x="5601" y="3875"/>
                  <a:pt x="5126" y="4196"/>
                </a:cubicBezTo>
                <a:cubicBezTo>
                  <a:pt x="4773" y="4435"/>
                  <a:pt x="4436" y="4490"/>
                  <a:pt x="4377" y="4498"/>
                </a:cubicBezTo>
                <a:lnTo>
                  <a:pt x="3217" y="4512"/>
                </a:lnTo>
                <a:cubicBezTo>
                  <a:pt x="3040" y="4512"/>
                  <a:pt x="2905" y="4613"/>
                  <a:pt x="2874" y="4771"/>
                </a:cubicBezTo>
                <a:lnTo>
                  <a:pt x="2645" y="5920"/>
                </a:lnTo>
                <a:cubicBezTo>
                  <a:pt x="2633" y="5977"/>
                  <a:pt x="2583" y="6018"/>
                  <a:pt x="2525" y="6018"/>
                </a:cubicBezTo>
                <a:lnTo>
                  <a:pt x="1277" y="6018"/>
                </a:lnTo>
                <a:cubicBezTo>
                  <a:pt x="1226" y="6018"/>
                  <a:pt x="1196" y="5990"/>
                  <a:pt x="1182" y="5973"/>
                </a:cubicBezTo>
                <a:cubicBezTo>
                  <a:pt x="1168" y="5955"/>
                  <a:pt x="1147" y="5919"/>
                  <a:pt x="1158" y="5869"/>
                </a:cubicBezTo>
                <a:lnTo>
                  <a:pt x="1210" y="5636"/>
                </a:lnTo>
                <a:lnTo>
                  <a:pt x="1766" y="5636"/>
                </a:lnTo>
                <a:cubicBezTo>
                  <a:pt x="2003" y="5636"/>
                  <a:pt x="2208" y="5468"/>
                  <a:pt x="2254" y="5236"/>
                </a:cubicBezTo>
                <a:lnTo>
                  <a:pt x="2475" y="4129"/>
                </a:lnTo>
                <a:lnTo>
                  <a:pt x="3643" y="4116"/>
                </a:lnTo>
                <a:lnTo>
                  <a:pt x="3653" y="4115"/>
                </a:lnTo>
                <a:cubicBezTo>
                  <a:pt x="3730" y="4106"/>
                  <a:pt x="4139" y="4046"/>
                  <a:pt x="4577" y="3750"/>
                </a:cubicBezTo>
                <a:cubicBezTo>
                  <a:pt x="4827" y="3580"/>
                  <a:pt x="5039" y="3365"/>
                  <a:pt x="5208" y="3110"/>
                </a:cubicBezTo>
                <a:cubicBezTo>
                  <a:pt x="5414" y="2798"/>
                  <a:pt x="5555" y="2426"/>
                  <a:pt x="5627" y="2003"/>
                </a:cubicBezTo>
                <a:cubicBezTo>
                  <a:pt x="5655" y="1837"/>
                  <a:pt x="5667" y="1680"/>
                  <a:pt x="5661" y="1533"/>
                </a:cubicBezTo>
                <a:cubicBezTo>
                  <a:pt x="5723" y="1580"/>
                  <a:pt x="5777" y="1631"/>
                  <a:pt x="5824" y="1686"/>
                </a:cubicBezTo>
                <a:cubicBezTo>
                  <a:pt x="6025" y="1925"/>
                  <a:pt x="6090" y="2266"/>
                  <a:pt x="6016" y="2697"/>
                </a:cubicBezTo>
                <a:close/>
                <a:moveTo>
                  <a:pt x="6016" y="2697"/>
                </a:move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36806" y="157365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E-Payment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6806" y="1986226"/>
            <a:ext cx="16873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</a:t>
            </a:r>
          </a:p>
        </p:txBody>
      </p:sp>
      <p:grpSp>
        <p:nvGrpSpPr>
          <p:cNvPr id="11" name="Group 392"/>
          <p:cNvGrpSpPr>
            <a:grpSpLocks noChangeAspect="1"/>
          </p:cNvGrpSpPr>
          <p:nvPr/>
        </p:nvGrpSpPr>
        <p:grpSpPr bwMode="auto">
          <a:xfrm>
            <a:off x="1531939" y="3132437"/>
            <a:ext cx="359079" cy="320446"/>
            <a:chOff x="2784" y="143"/>
            <a:chExt cx="3913" cy="3492"/>
          </a:xfrm>
          <a:solidFill>
            <a:schemeClr val="tx1">
              <a:lumMod val="75000"/>
            </a:schemeClr>
          </a:solidFill>
        </p:grpSpPr>
        <p:sp>
          <p:nvSpPr>
            <p:cNvPr id="12" name="Freeform 394"/>
            <p:cNvSpPr>
              <a:spLocks/>
            </p:cNvSpPr>
            <p:nvPr/>
          </p:nvSpPr>
          <p:spPr bwMode="auto">
            <a:xfrm>
              <a:off x="3881" y="143"/>
              <a:ext cx="2816" cy="1029"/>
            </a:xfrm>
            <a:custGeom>
              <a:avLst/>
              <a:gdLst>
                <a:gd name="T0" fmla="*/ 236 w 2816"/>
                <a:gd name="T1" fmla="*/ 0 h 1029"/>
                <a:gd name="T2" fmla="*/ 270 w 2816"/>
                <a:gd name="T3" fmla="*/ 3 h 1029"/>
                <a:gd name="T4" fmla="*/ 2667 w 2816"/>
                <a:gd name="T5" fmla="*/ 512 h 1029"/>
                <a:gd name="T6" fmla="*/ 2700 w 2816"/>
                <a:gd name="T7" fmla="*/ 521 h 1029"/>
                <a:gd name="T8" fmla="*/ 2729 w 2816"/>
                <a:gd name="T9" fmla="*/ 537 h 1029"/>
                <a:gd name="T10" fmla="*/ 2755 w 2816"/>
                <a:gd name="T11" fmla="*/ 557 h 1029"/>
                <a:gd name="T12" fmla="*/ 2777 w 2816"/>
                <a:gd name="T13" fmla="*/ 581 h 1029"/>
                <a:gd name="T14" fmla="*/ 2794 w 2816"/>
                <a:gd name="T15" fmla="*/ 607 h 1029"/>
                <a:gd name="T16" fmla="*/ 2807 w 2816"/>
                <a:gd name="T17" fmla="*/ 636 h 1029"/>
                <a:gd name="T18" fmla="*/ 2815 w 2816"/>
                <a:gd name="T19" fmla="*/ 669 h 1029"/>
                <a:gd name="T20" fmla="*/ 2816 w 2816"/>
                <a:gd name="T21" fmla="*/ 702 h 1029"/>
                <a:gd name="T22" fmla="*/ 2813 w 2816"/>
                <a:gd name="T23" fmla="*/ 735 h 1029"/>
                <a:gd name="T24" fmla="*/ 2767 w 2816"/>
                <a:gd name="T25" fmla="*/ 1029 h 1029"/>
                <a:gd name="T26" fmla="*/ 0 w 2816"/>
                <a:gd name="T27" fmla="*/ 442 h 1029"/>
                <a:gd name="T28" fmla="*/ 47 w 2816"/>
                <a:gd name="T29" fmla="*/ 149 h 1029"/>
                <a:gd name="T30" fmla="*/ 56 w 2816"/>
                <a:gd name="T31" fmla="*/ 117 h 1029"/>
                <a:gd name="T32" fmla="*/ 71 w 2816"/>
                <a:gd name="T33" fmla="*/ 87 h 1029"/>
                <a:gd name="T34" fmla="*/ 92 w 2816"/>
                <a:gd name="T35" fmla="*/ 61 h 1029"/>
                <a:gd name="T36" fmla="*/ 115 w 2816"/>
                <a:gd name="T37" fmla="*/ 40 h 1029"/>
                <a:gd name="T38" fmla="*/ 142 w 2816"/>
                <a:gd name="T39" fmla="*/ 22 h 1029"/>
                <a:gd name="T40" fmla="*/ 171 w 2816"/>
                <a:gd name="T41" fmla="*/ 9 h 1029"/>
                <a:gd name="T42" fmla="*/ 203 w 2816"/>
                <a:gd name="T43" fmla="*/ 2 h 1029"/>
                <a:gd name="T44" fmla="*/ 236 w 2816"/>
                <a:gd name="T45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6" h="1029">
                  <a:moveTo>
                    <a:pt x="236" y="0"/>
                  </a:moveTo>
                  <a:lnTo>
                    <a:pt x="270" y="3"/>
                  </a:lnTo>
                  <a:lnTo>
                    <a:pt x="2667" y="512"/>
                  </a:lnTo>
                  <a:lnTo>
                    <a:pt x="2700" y="521"/>
                  </a:lnTo>
                  <a:lnTo>
                    <a:pt x="2729" y="537"/>
                  </a:lnTo>
                  <a:lnTo>
                    <a:pt x="2755" y="557"/>
                  </a:lnTo>
                  <a:lnTo>
                    <a:pt x="2777" y="581"/>
                  </a:lnTo>
                  <a:lnTo>
                    <a:pt x="2794" y="607"/>
                  </a:lnTo>
                  <a:lnTo>
                    <a:pt x="2807" y="636"/>
                  </a:lnTo>
                  <a:lnTo>
                    <a:pt x="2815" y="669"/>
                  </a:lnTo>
                  <a:lnTo>
                    <a:pt x="2816" y="702"/>
                  </a:lnTo>
                  <a:lnTo>
                    <a:pt x="2813" y="735"/>
                  </a:lnTo>
                  <a:lnTo>
                    <a:pt x="2767" y="1029"/>
                  </a:lnTo>
                  <a:lnTo>
                    <a:pt x="0" y="442"/>
                  </a:lnTo>
                  <a:lnTo>
                    <a:pt x="47" y="149"/>
                  </a:lnTo>
                  <a:lnTo>
                    <a:pt x="56" y="117"/>
                  </a:lnTo>
                  <a:lnTo>
                    <a:pt x="71" y="87"/>
                  </a:lnTo>
                  <a:lnTo>
                    <a:pt x="92" y="61"/>
                  </a:lnTo>
                  <a:lnTo>
                    <a:pt x="115" y="40"/>
                  </a:lnTo>
                  <a:lnTo>
                    <a:pt x="142" y="22"/>
                  </a:lnTo>
                  <a:lnTo>
                    <a:pt x="171" y="9"/>
                  </a:lnTo>
                  <a:lnTo>
                    <a:pt x="203" y="2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95"/>
            <p:cNvSpPr>
              <a:spLocks noEditPoints="1"/>
            </p:cNvSpPr>
            <p:nvPr/>
          </p:nvSpPr>
          <p:spPr bwMode="auto">
            <a:xfrm>
              <a:off x="2784" y="999"/>
              <a:ext cx="3760" cy="2636"/>
            </a:xfrm>
            <a:custGeom>
              <a:avLst/>
              <a:gdLst>
                <a:gd name="T0" fmla="*/ 329 w 3760"/>
                <a:gd name="T1" fmla="*/ 1581 h 2636"/>
                <a:gd name="T2" fmla="*/ 576 w 3760"/>
                <a:gd name="T3" fmla="*/ 2466 h 2636"/>
                <a:gd name="T4" fmla="*/ 595 w 3760"/>
                <a:gd name="T5" fmla="*/ 2479 h 2636"/>
                <a:gd name="T6" fmla="*/ 609 w 3760"/>
                <a:gd name="T7" fmla="*/ 2480 h 2636"/>
                <a:gd name="T8" fmla="*/ 2998 w 3760"/>
                <a:gd name="T9" fmla="*/ 1817 h 2636"/>
                <a:gd name="T10" fmla="*/ 3015 w 3760"/>
                <a:gd name="T11" fmla="*/ 1808 h 2636"/>
                <a:gd name="T12" fmla="*/ 3022 w 3760"/>
                <a:gd name="T13" fmla="*/ 1793 h 2636"/>
                <a:gd name="T14" fmla="*/ 3022 w 3760"/>
                <a:gd name="T15" fmla="*/ 1774 h 2636"/>
                <a:gd name="T16" fmla="*/ 2780 w 3760"/>
                <a:gd name="T17" fmla="*/ 900 h 2636"/>
                <a:gd name="T18" fmla="*/ 3142 w 3760"/>
                <a:gd name="T19" fmla="*/ 660 h 2636"/>
                <a:gd name="T20" fmla="*/ 3108 w 3760"/>
                <a:gd name="T21" fmla="*/ 681 h 2636"/>
                <a:gd name="T22" fmla="*/ 3091 w 3760"/>
                <a:gd name="T23" fmla="*/ 717 h 2636"/>
                <a:gd name="T24" fmla="*/ 3030 w 3760"/>
                <a:gd name="T25" fmla="*/ 1016 h 2636"/>
                <a:gd name="T26" fmla="*/ 3042 w 3760"/>
                <a:gd name="T27" fmla="*/ 1054 h 2636"/>
                <a:gd name="T28" fmla="*/ 3072 w 3760"/>
                <a:gd name="T29" fmla="*/ 1080 h 2636"/>
                <a:gd name="T30" fmla="*/ 3370 w 3760"/>
                <a:gd name="T31" fmla="*/ 1147 h 2636"/>
                <a:gd name="T32" fmla="*/ 3410 w 3760"/>
                <a:gd name="T33" fmla="*/ 1144 h 2636"/>
                <a:gd name="T34" fmla="*/ 3443 w 3760"/>
                <a:gd name="T35" fmla="*/ 1123 h 2636"/>
                <a:gd name="T36" fmla="*/ 3461 w 3760"/>
                <a:gd name="T37" fmla="*/ 1087 h 2636"/>
                <a:gd name="T38" fmla="*/ 3522 w 3760"/>
                <a:gd name="T39" fmla="*/ 787 h 2636"/>
                <a:gd name="T40" fmla="*/ 3510 w 3760"/>
                <a:gd name="T41" fmla="*/ 750 h 2636"/>
                <a:gd name="T42" fmla="*/ 3480 w 3760"/>
                <a:gd name="T43" fmla="*/ 723 h 2636"/>
                <a:gd name="T44" fmla="*/ 3182 w 3760"/>
                <a:gd name="T45" fmla="*/ 657 h 2636"/>
                <a:gd name="T46" fmla="*/ 2572 w 3760"/>
                <a:gd name="T47" fmla="*/ 250 h 2636"/>
                <a:gd name="T48" fmla="*/ 2564 w 3760"/>
                <a:gd name="T49" fmla="*/ 251 h 2636"/>
                <a:gd name="T50" fmla="*/ 840 w 3760"/>
                <a:gd name="T51" fmla="*/ 730 h 2636"/>
                <a:gd name="T52" fmla="*/ 168 w 3760"/>
                <a:gd name="T53" fmla="*/ 920 h 2636"/>
                <a:gd name="T54" fmla="*/ 155 w 3760"/>
                <a:gd name="T55" fmla="*/ 942 h 2636"/>
                <a:gd name="T56" fmla="*/ 236 w 3760"/>
                <a:gd name="T57" fmla="*/ 1249 h 2636"/>
                <a:gd name="T58" fmla="*/ 2626 w 3760"/>
                <a:gd name="T59" fmla="*/ 346 h 2636"/>
                <a:gd name="T60" fmla="*/ 2602 w 3760"/>
                <a:gd name="T61" fmla="*/ 264 h 2636"/>
                <a:gd name="T62" fmla="*/ 2583 w 3760"/>
                <a:gd name="T63" fmla="*/ 252 h 2636"/>
                <a:gd name="T64" fmla="*/ 994 w 3760"/>
                <a:gd name="T65" fmla="*/ 0 h 2636"/>
                <a:gd name="T66" fmla="*/ 2522 w 3760"/>
                <a:gd name="T67" fmla="*/ 101 h 2636"/>
                <a:gd name="T68" fmla="*/ 2588 w 3760"/>
                <a:gd name="T69" fmla="*/ 95 h 2636"/>
                <a:gd name="T70" fmla="*/ 2651 w 3760"/>
                <a:gd name="T71" fmla="*/ 112 h 2636"/>
                <a:gd name="T72" fmla="*/ 2705 w 3760"/>
                <a:gd name="T73" fmla="*/ 149 h 2636"/>
                <a:gd name="T74" fmla="*/ 2744 w 3760"/>
                <a:gd name="T75" fmla="*/ 202 h 2636"/>
                <a:gd name="T76" fmla="*/ 2797 w 3760"/>
                <a:gd name="T77" fmla="*/ 383 h 2636"/>
                <a:gd name="T78" fmla="*/ 3591 w 3760"/>
                <a:gd name="T79" fmla="*/ 1387 h 2636"/>
                <a:gd name="T80" fmla="*/ 3566 w 3760"/>
                <a:gd name="T81" fmla="*/ 1449 h 2636"/>
                <a:gd name="T82" fmla="*/ 3523 w 3760"/>
                <a:gd name="T83" fmla="*/ 1496 h 2636"/>
                <a:gd name="T84" fmla="*/ 3466 w 3760"/>
                <a:gd name="T85" fmla="*/ 1526 h 2636"/>
                <a:gd name="T86" fmla="*/ 3402 w 3760"/>
                <a:gd name="T87" fmla="*/ 1535 h 2636"/>
                <a:gd name="T88" fmla="*/ 3100 w 3760"/>
                <a:gd name="T89" fmla="*/ 1475 h 2636"/>
                <a:gd name="T90" fmla="*/ 3177 w 3760"/>
                <a:gd name="T91" fmla="*/ 1766 h 2636"/>
                <a:gd name="T92" fmla="*/ 3173 w 3760"/>
                <a:gd name="T93" fmla="*/ 1832 h 2636"/>
                <a:gd name="T94" fmla="*/ 3145 w 3760"/>
                <a:gd name="T95" fmla="*/ 1891 h 2636"/>
                <a:gd name="T96" fmla="*/ 3100 w 3760"/>
                <a:gd name="T97" fmla="*/ 1938 h 2636"/>
                <a:gd name="T98" fmla="*/ 3040 w 3760"/>
                <a:gd name="T99" fmla="*/ 1967 h 2636"/>
                <a:gd name="T100" fmla="*/ 622 w 3760"/>
                <a:gd name="T101" fmla="*/ 2636 h 2636"/>
                <a:gd name="T102" fmla="*/ 556 w 3760"/>
                <a:gd name="T103" fmla="*/ 2630 h 2636"/>
                <a:gd name="T104" fmla="*/ 498 w 3760"/>
                <a:gd name="T105" fmla="*/ 2602 h 2636"/>
                <a:gd name="T106" fmla="*/ 450 w 3760"/>
                <a:gd name="T107" fmla="*/ 2557 h 2636"/>
                <a:gd name="T108" fmla="*/ 422 w 3760"/>
                <a:gd name="T109" fmla="*/ 2497 h 2636"/>
                <a:gd name="T110" fmla="*/ 0 w 3760"/>
                <a:gd name="T111" fmla="*/ 964 h 2636"/>
                <a:gd name="T112" fmla="*/ 5 w 3760"/>
                <a:gd name="T113" fmla="*/ 899 h 2636"/>
                <a:gd name="T114" fmla="*/ 32 w 3760"/>
                <a:gd name="T115" fmla="*/ 839 h 2636"/>
                <a:gd name="T116" fmla="*/ 77 w 3760"/>
                <a:gd name="T117" fmla="*/ 793 h 2636"/>
                <a:gd name="T118" fmla="*/ 138 w 3760"/>
                <a:gd name="T119" fmla="*/ 763 h 2636"/>
                <a:gd name="T120" fmla="*/ 994 w 3760"/>
                <a:gd name="T121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60" h="2636">
                  <a:moveTo>
                    <a:pt x="2780" y="900"/>
                  </a:moveTo>
                  <a:lnTo>
                    <a:pt x="329" y="1581"/>
                  </a:lnTo>
                  <a:lnTo>
                    <a:pt x="571" y="2455"/>
                  </a:lnTo>
                  <a:lnTo>
                    <a:pt x="576" y="2466"/>
                  </a:lnTo>
                  <a:lnTo>
                    <a:pt x="584" y="2474"/>
                  </a:lnTo>
                  <a:lnTo>
                    <a:pt x="595" y="2479"/>
                  </a:lnTo>
                  <a:lnTo>
                    <a:pt x="605" y="2481"/>
                  </a:lnTo>
                  <a:lnTo>
                    <a:pt x="609" y="2480"/>
                  </a:lnTo>
                  <a:lnTo>
                    <a:pt x="614" y="2479"/>
                  </a:lnTo>
                  <a:lnTo>
                    <a:pt x="2998" y="1817"/>
                  </a:lnTo>
                  <a:lnTo>
                    <a:pt x="3008" y="1813"/>
                  </a:lnTo>
                  <a:lnTo>
                    <a:pt x="3015" y="1808"/>
                  </a:lnTo>
                  <a:lnTo>
                    <a:pt x="3018" y="1800"/>
                  </a:lnTo>
                  <a:lnTo>
                    <a:pt x="3022" y="1793"/>
                  </a:lnTo>
                  <a:lnTo>
                    <a:pt x="3023" y="1785"/>
                  </a:lnTo>
                  <a:lnTo>
                    <a:pt x="3022" y="1774"/>
                  </a:lnTo>
                  <a:lnTo>
                    <a:pt x="2929" y="1439"/>
                  </a:lnTo>
                  <a:lnTo>
                    <a:pt x="2780" y="900"/>
                  </a:lnTo>
                  <a:close/>
                  <a:moveTo>
                    <a:pt x="3162" y="655"/>
                  </a:moveTo>
                  <a:lnTo>
                    <a:pt x="3142" y="660"/>
                  </a:lnTo>
                  <a:lnTo>
                    <a:pt x="3124" y="668"/>
                  </a:lnTo>
                  <a:lnTo>
                    <a:pt x="3108" y="681"/>
                  </a:lnTo>
                  <a:lnTo>
                    <a:pt x="3098" y="698"/>
                  </a:lnTo>
                  <a:lnTo>
                    <a:pt x="3091" y="717"/>
                  </a:lnTo>
                  <a:lnTo>
                    <a:pt x="3031" y="996"/>
                  </a:lnTo>
                  <a:lnTo>
                    <a:pt x="3030" y="1016"/>
                  </a:lnTo>
                  <a:lnTo>
                    <a:pt x="3034" y="1036"/>
                  </a:lnTo>
                  <a:lnTo>
                    <a:pt x="3042" y="1054"/>
                  </a:lnTo>
                  <a:lnTo>
                    <a:pt x="3055" y="1070"/>
                  </a:lnTo>
                  <a:lnTo>
                    <a:pt x="3072" y="1080"/>
                  </a:lnTo>
                  <a:lnTo>
                    <a:pt x="3091" y="1087"/>
                  </a:lnTo>
                  <a:lnTo>
                    <a:pt x="3370" y="1147"/>
                  </a:lnTo>
                  <a:lnTo>
                    <a:pt x="3390" y="1148"/>
                  </a:lnTo>
                  <a:lnTo>
                    <a:pt x="3410" y="1144"/>
                  </a:lnTo>
                  <a:lnTo>
                    <a:pt x="3428" y="1136"/>
                  </a:lnTo>
                  <a:lnTo>
                    <a:pt x="3443" y="1123"/>
                  </a:lnTo>
                  <a:lnTo>
                    <a:pt x="3455" y="1106"/>
                  </a:lnTo>
                  <a:lnTo>
                    <a:pt x="3461" y="1087"/>
                  </a:lnTo>
                  <a:lnTo>
                    <a:pt x="3520" y="808"/>
                  </a:lnTo>
                  <a:lnTo>
                    <a:pt x="3522" y="787"/>
                  </a:lnTo>
                  <a:lnTo>
                    <a:pt x="3518" y="768"/>
                  </a:lnTo>
                  <a:lnTo>
                    <a:pt x="3510" y="750"/>
                  </a:lnTo>
                  <a:lnTo>
                    <a:pt x="3497" y="735"/>
                  </a:lnTo>
                  <a:lnTo>
                    <a:pt x="3480" y="723"/>
                  </a:lnTo>
                  <a:lnTo>
                    <a:pt x="3461" y="716"/>
                  </a:lnTo>
                  <a:lnTo>
                    <a:pt x="3182" y="657"/>
                  </a:lnTo>
                  <a:lnTo>
                    <a:pt x="3162" y="655"/>
                  </a:lnTo>
                  <a:close/>
                  <a:moveTo>
                    <a:pt x="2572" y="250"/>
                  </a:moveTo>
                  <a:lnTo>
                    <a:pt x="2568" y="250"/>
                  </a:lnTo>
                  <a:lnTo>
                    <a:pt x="2564" y="251"/>
                  </a:lnTo>
                  <a:lnTo>
                    <a:pt x="2396" y="297"/>
                  </a:lnTo>
                  <a:lnTo>
                    <a:pt x="840" y="730"/>
                  </a:lnTo>
                  <a:lnTo>
                    <a:pt x="179" y="913"/>
                  </a:lnTo>
                  <a:lnTo>
                    <a:pt x="168" y="920"/>
                  </a:lnTo>
                  <a:lnTo>
                    <a:pt x="159" y="929"/>
                  </a:lnTo>
                  <a:lnTo>
                    <a:pt x="155" y="942"/>
                  </a:lnTo>
                  <a:lnTo>
                    <a:pt x="156" y="957"/>
                  </a:lnTo>
                  <a:lnTo>
                    <a:pt x="236" y="1249"/>
                  </a:lnTo>
                  <a:lnTo>
                    <a:pt x="2688" y="568"/>
                  </a:lnTo>
                  <a:lnTo>
                    <a:pt x="2626" y="346"/>
                  </a:lnTo>
                  <a:lnTo>
                    <a:pt x="2606" y="276"/>
                  </a:lnTo>
                  <a:lnTo>
                    <a:pt x="2602" y="264"/>
                  </a:lnTo>
                  <a:lnTo>
                    <a:pt x="2593" y="257"/>
                  </a:lnTo>
                  <a:lnTo>
                    <a:pt x="2583" y="252"/>
                  </a:lnTo>
                  <a:lnTo>
                    <a:pt x="2572" y="250"/>
                  </a:lnTo>
                  <a:close/>
                  <a:moveTo>
                    <a:pt x="994" y="0"/>
                  </a:moveTo>
                  <a:lnTo>
                    <a:pt x="2067" y="228"/>
                  </a:lnTo>
                  <a:lnTo>
                    <a:pt x="2522" y="101"/>
                  </a:lnTo>
                  <a:lnTo>
                    <a:pt x="2555" y="95"/>
                  </a:lnTo>
                  <a:lnTo>
                    <a:pt x="2588" y="95"/>
                  </a:lnTo>
                  <a:lnTo>
                    <a:pt x="2622" y="101"/>
                  </a:lnTo>
                  <a:lnTo>
                    <a:pt x="2651" y="112"/>
                  </a:lnTo>
                  <a:lnTo>
                    <a:pt x="2680" y="129"/>
                  </a:lnTo>
                  <a:lnTo>
                    <a:pt x="2705" y="149"/>
                  </a:lnTo>
                  <a:lnTo>
                    <a:pt x="2727" y="174"/>
                  </a:lnTo>
                  <a:lnTo>
                    <a:pt x="2744" y="202"/>
                  </a:lnTo>
                  <a:lnTo>
                    <a:pt x="2756" y="234"/>
                  </a:lnTo>
                  <a:lnTo>
                    <a:pt x="2797" y="383"/>
                  </a:lnTo>
                  <a:lnTo>
                    <a:pt x="3760" y="586"/>
                  </a:lnTo>
                  <a:lnTo>
                    <a:pt x="3591" y="1387"/>
                  </a:lnTo>
                  <a:lnTo>
                    <a:pt x="3581" y="1419"/>
                  </a:lnTo>
                  <a:lnTo>
                    <a:pt x="3566" y="1449"/>
                  </a:lnTo>
                  <a:lnTo>
                    <a:pt x="3547" y="1474"/>
                  </a:lnTo>
                  <a:lnTo>
                    <a:pt x="3523" y="1496"/>
                  </a:lnTo>
                  <a:lnTo>
                    <a:pt x="3496" y="1514"/>
                  </a:lnTo>
                  <a:lnTo>
                    <a:pt x="3466" y="1526"/>
                  </a:lnTo>
                  <a:lnTo>
                    <a:pt x="3434" y="1534"/>
                  </a:lnTo>
                  <a:lnTo>
                    <a:pt x="3402" y="1535"/>
                  </a:lnTo>
                  <a:lnTo>
                    <a:pt x="3367" y="1532"/>
                  </a:lnTo>
                  <a:lnTo>
                    <a:pt x="3100" y="1475"/>
                  </a:lnTo>
                  <a:lnTo>
                    <a:pt x="3171" y="1733"/>
                  </a:lnTo>
                  <a:lnTo>
                    <a:pt x="3177" y="1766"/>
                  </a:lnTo>
                  <a:lnTo>
                    <a:pt x="3177" y="1799"/>
                  </a:lnTo>
                  <a:lnTo>
                    <a:pt x="3173" y="1832"/>
                  </a:lnTo>
                  <a:lnTo>
                    <a:pt x="3161" y="1862"/>
                  </a:lnTo>
                  <a:lnTo>
                    <a:pt x="3145" y="1891"/>
                  </a:lnTo>
                  <a:lnTo>
                    <a:pt x="3124" y="1916"/>
                  </a:lnTo>
                  <a:lnTo>
                    <a:pt x="3100" y="1938"/>
                  </a:lnTo>
                  <a:lnTo>
                    <a:pt x="3072" y="1955"/>
                  </a:lnTo>
                  <a:lnTo>
                    <a:pt x="3040" y="1967"/>
                  </a:lnTo>
                  <a:lnTo>
                    <a:pt x="656" y="2629"/>
                  </a:lnTo>
                  <a:lnTo>
                    <a:pt x="622" y="2636"/>
                  </a:lnTo>
                  <a:lnTo>
                    <a:pt x="589" y="2636"/>
                  </a:lnTo>
                  <a:lnTo>
                    <a:pt x="556" y="2630"/>
                  </a:lnTo>
                  <a:lnTo>
                    <a:pt x="526" y="2618"/>
                  </a:lnTo>
                  <a:lnTo>
                    <a:pt x="498" y="2602"/>
                  </a:lnTo>
                  <a:lnTo>
                    <a:pt x="473" y="2582"/>
                  </a:lnTo>
                  <a:lnTo>
                    <a:pt x="450" y="2557"/>
                  </a:lnTo>
                  <a:lnTo>
                    <a:pt x="434" y="2529"/>
                  </a:lnTo>
                  <a:lnTo>
                    <a:pt x="422" y="2497"/>
                  </a:lnTo>
                  <a:lnTo>
                    <a:pt x="6" y="998"/>
                  </a:lnTo>
                  <a:lnTo>
                    <a:pt x="0" y="964"/>
                  </a:lnTo>
                  <a:lnTo>
                    <a:pt x="0" y="931"/>
                  </a:lnTo>
                  <a:lnTo>
                    <a:pt x="5" y="899"/>
                  </a:lnTo>
                  <a:lnTo>
                    <a:pt x="17" y="868"/>
                  </a:lnTo>
                  <a:lnTo>
                    <a:pt x="32" y="839"/>
                  </a:lnTo>
                  <a:lnTo>
                    <a:pt x="52" y="814"/>
                  </a:lnTo>
                  <a:lnTo>
                    <a:pt x="77" y="793"/>
                  </a:lnTo>
                  <a:lnTo>
                    <a:pt x="106" y="776"/>
                  </a:lnTo>
                  <a:lnTo>
                    <a:pt x="138" y="763"/>
                  </a:lnTo>
                  <a:lnTo>
                    <a:pt x="875" y="559"/>
                  </a:lnTo>
                  <a:lnTo>
                    <a:pt x="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96"/>
            <p:cNvSpPr>
              <a:spLocks/>
            </p:cNvSpPr>
            <p:nvPr/>
          </p:nvSpPr>
          <p:spPr bwMode="auto">
            <a:xfrm>
              <a:off x="3353" y="2776"/>
              <a:ext cx="510" cy="511"/>
            </a:xfrm>
            <a:custGeom>
              <a:avLst/>
              <a:gdLst>
                <a:gd name="T0" fmla="*/ 355 w 510"/>
                <a:gd name="T1" fmla="*/ 0 h 511"/>
                <a:gd name="T2" fmla="*/ 375 w 510"/>
                <a:gd name="T3" fmla="*/ 3 h 511"/>
                <a:gd name="T4" fmla="*/ 394 w 510"/>
                <a:gd name="T5" fmla="*/ 10 h 511"/>
                <a:gd name="T6" fmla="*/ 410 w 510"/>
                <a:gd name="T7" fmla="*/ 22 h 511"/>
                <a:gd name="T8" fmla="*/ 423 w 510"/>
                <a:gd name="T9" fmla="*/ 38 h 511"/>
                <a:gd name="T10" fmla="*/ 431 w 510"/>
                <a:gd name="T11" fmla="*/ 57 h 511"/>
                <a:gd name="T12" fmla="*/ 508 w 510"/>
                <a:gd name="T13" fmla="*/ 336 h 511"/>
                <a:gd name="T14" fmla="*/ 510 w 510"/>
                <a:gd name="T15" fmla="*/ 356 h 511"/>
                <a:gd name="T16" fmla="*/ 508 w 510"/>
                <a:gd name="T17" fmla="*/ 376 h 511"/>
                <a:gd name="T18" fmla="*/ 500 w 510"/>
                <a:gd name="T19" fmla="*/ 394 h 511"/>
                <a:gd name="T20" fmla="*/ 488 w 510"/>
                <a:gd name="T21" fmla="*/ 411 h 511"/>
                <a:gd name="T22" fmla="*/ 472 w 510"/>
                <a:gd name="T23" fmla="*/ 423 h 511"/>
                <a:gd name="T24" fmla="*/ 453 w 510"/>
                <a:gd name="T25" fmla="*/ 431 h 511"/>
                <a:gd name="T26" fmla="*/ 176 w 510"/>
                <a:gd name="T27" fmla="*/ 508 h 511"/>
                <a:gd name="T28" fmla="*/ 154 w 510"/>
                <a:gd name="T29" fmla="*/ 511 h 511"/>
                <a:gd name="T30" fmla="*/ 135 w 510"/>
                <a:gd name="T31" fmla="*/ 508 h 511"/>
                <a:gd name="T32" fmla="*/ 116 w 510"/>
                <a:gd name="T33" fmla="*/ 501 h 511"/>
                <a:gd name="T34" fmla="*/ 101 w 510"/>
                <a:gd name="T35" fmla="*/ 489 h 511"/>
                <a:gd name="T36" fmla="*/ 88 w 510"/>
                <a:gd name="T37" fmla="*/ 474 h 511"/>
                <a:gd name="T38" fmla="*/ 79 w 510"/>
                <a:gd name="T39" fmla="*/ 455 h 511"/>
                <a:gd name="T40" fmla="*/ 2 w 510"/>
                <a:gd name="T41" fmla="*/ 175 h 511"/>
                <a:gd name="T42" fmla="*/ 0 w 510"/>
                <a:gd name="T43" fmla="*/ 155 h 511"/>
                <a:gd name="T44" fmla="*/ 2 w 510"/>
                <a:gd name="T45" fmla="*/ 135 h 511"/>
                <a:gd name="T46" fmla="*/ 9 w 510"/>
                <a:gd name="T47" fmla="*/ 117 h 511"/>
                <a:gd name="T48" fmla="*/ 21 w 510"/>
                <a:gd name="T49" fmla="*/ 101 h 511"/>
                <a:gd name="T50" fmla="*/ 38 w 510"/>
                <a:gd name="T51" fmla="*/ 89 h 511"/>
                <a:gd name="T52" fmla="*/ 57 w 510"/>
                <a:gd name="T53" fmla="*/ 80 h 511"/>
                <a:gd name="T54" fmla="*/ 335 w 510"/>
                <a:gd name="T55" fmla="*/ 3 h 511"/>
                <a:gd name="T56" fmla="*/ 355 w 510"/>
                <a:gd name="T5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0" h="511">
                  <a:moveTo>
                    <a:pt x="355" y="0"/>
                  </a:moveTo>
                  <a:lnTo>
                    <a:pt x="375" y="3"/>
                  </a:lnTo>
                  <a:lnTo>
                    <a:pt x="394" y="10"/>
                  </a:lnTo>
                  <a:lnTo>
                    <a:pt x="410" y="22"/>
                  </a:lnTo>
                  <a:lnTo>
                    <a:pt x="423" y="38"/>
                  </a:lnTo>
                  <a:lnTo>
                    <a:pt x="431" y="57"/>
                  </a:lnTo>
                  <a:lnTo>
                    <a:pt x="508" y="336"/>
                  </a:lnTo>
                  <a:lnTo>
                    <a:pt x="510" y="356"/>
                  </a:lnTo>
                  <a:lnTo>
                    <a:pt x="508" y="376"/>
                  </a:lnTo>
                  <a:lnTo>
                    <a:pt x="500" y="394"/>
                  </a:lnTo>
                  <a:lnTo>
                    <a:pt x="488" y="411"/>
                  </a:lnTo>
                  <a:lnTo>
                    <a:pt x="472" y="423"/>
                  </a:lnTo>
                  <a:lnTo>
                    <a:pt x="453" y="431"/>
                  </a:lnTo>
                  <a:lnTo>
                    <a:pt x="176" y="508"/>
                  </a:lnTo>
                  <a:lnTo>
                    <a:pt x="154" y="511"/>
                  </a:lnTo>
                  <a:lnTo>
                    <a:pt x="135" y="508"/>
                  </a:lnTo>
                  <a:lnTo>
                    <a:pt x="116" y="501"/>
                  </a:lnTo>
                  <a:lnTo>
                    <a:pt x="101" y="489"/>
                  </a:lnTo>
                  <a:lnTo>
                    <a:pt x="88" y="474"/>
                  </a:lnTo>
                  <a:lnTo>
                    <a:pt x="79" y="455"/>
                  </a:lnTo>
                  <a:lnTo>
                    <a:pt x="2" y="175"/>
                  </a:lnTo>
                  <a:lnTo>
                    <a:pt x="0" y="155"/>
                  </a:lnTo>
                  <a:lnTo>
                    <a:pt x="2" y="135"/>
                  </a:lnTo>
                  <a:lnTo>
                    <a:pt x="9" y="117"/>
                  </a:lnTo>
                  <a:lnTo>
                    <a:pt x="21" y="101"/>
                  </a:lnTo>
                  <a:lnTo>
                    <a:pt x="38" y="89"/>
                  </a:lnTo>
                  <a:lnTo>
                    <a:pt x="57" y="80"/>
                  </a:lnTo>
                  <a:lnTo>
                    <a:pt x="335" y="3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436806" y="3407484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Credit Cards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36806" y="3820060"/>
            <a:ext cx="16873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</a:t>
            </a:r>
          </a:p>
        </p:txBody>
      </p:sp>
      <p:grpSp>
        <p:nvGrpSpPr>
          <p:cNvPr id="17" name="Group 14"/>
          <p:cNvGrpSpPr>
            <a:grpSpLocks noChangeAspect="1"/>
          </p:cNvGrpSpPr>
          <p:nvPr/>
        </p:nvGrpSpPr>
        <p:grpSpPr bwMode="auto">
          <a:xfrm>
            <a:off x="1523135" y="4969686"/>
            <a:ext cx="215637" cy="271632"/>
            <a:chOff x="3369" y="729"/>
            <a:chExt cx="181" cy="228"/>
          </a:xfrm>
          <a:solidFill>
            <a:schemeClr val="tx1">
              <a:lumMod val="75000"/>
            </a:schemeClr>
          </a:solidFill>
        </p:grpSpPr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436806" y="5236432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Bank Transfer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36806" y="5649008"/>
            <a:ext cx="16873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164764" y="371276"/>
            <a:ext cx="1780404" cy="334267"/>
            <a:chOff x="627064" y="410286"/>
            <a:chExt cx="1780404" cy="334267"/>
          </a:xfrm>
        </p:grpSpPr>
        <p:grpSp>
          <p:nvGrpSpPr>
            <p:cNvPr id="24" name="Group 23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7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34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31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4F0B5C02-D9E6-46E6-84AE-FDC9E741B7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9" r="35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83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/>
      <p:bldP spid="15" grpId="0"/>
      <p:bldP spid="16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5556C036-D118-4EDE-86E5-CB9DB1251A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1" b="3417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540041" y="2502568"/>
            <a:ext cx="2727159" cy="17646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0041" y="4363450"/>
            <a:ext cx="2727159" cy="2494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5140658" y="4368800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Membership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5140658" y="4998781"/>
            <a:ext cx="4104942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5293300" y="4110022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0658" y="5610724"/>
            <a:ext cx="55781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99437" y="2809665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Membership Renewal</a:t>
            </a: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2001839" y="3282271"/>
            <a:ext cx="233361" cy="230626"/>
          </a:xfrm>
          <a:custGeom>
            <a:avLst/>
            <a:gdLst>
              <a:gd name="T0" fmla="*/ 6111 w 6479"/>
              <a:gd name="T1" fmla="*/ 1444 h 6394"/>
              <a:gd name="T2" fmla="*/ 5562 w 6479"/>
              <a:gd name="T3" fmla="*/ 1041 h 6394"/>
              <a:gd name="T4" fmla="*/ 5352 w 6479"/>
              <a:gd name="T5" fmla="*/ 687 h 6394"/>
              <a:gd name="T6" fmla="*/ 3440 w 6479"/>
              <a:gd name="T7" fmla="*/ 29 h 6394"/>
              <a:gd name="T8" fmla="*/ 1560 w 6479"/>
              <a:gd name="T9" fmla="*/ 5 h 6394"/>
              <a:gd name="T10" fmla="*/ 1064 w 6479"/>
              <a:gd name="T11" fmla="*/ 394 h 6394"/>
              <a:gd name="T12" fmla="*/ 33 w 6479"/>
              <a:gd name="T13" fmla="*/ 5030 h 6394"/>
              <a:gd name="T14" fmla="*/ 130 w 6479"/>
              <a:gd name="T15" fmla="*/ 5450 h 6394"/>
              <a:gd name="T16" fmla="*/ 519 w 6479"/>
              <a:gd name="T17" fmla="*/ 5636 h 6394"/>
              <a:gd name="T18" fmla="*/ 826 w 6479"/>
              <a:gd name="T19" fmla="*/ 5636 h 6394"/>
              <a:gd name="T20" fmla="*/ 792 w 6479"/>
              <a:gd name="T21" fmla="*/ 5787 h 6394"/>
              <a:gd name="T22" fmla="*/ 889 w 6479"/>
              <a:gd name="T23" fmla="*/ 6207 h 6394"/>
              <a:gd name="T24" fmla="*/ 1277 w 6479"/>
              <a:gd name="T25" fmla="*/ 6394 h 6394"/>
              <a:gd name="T26" fmla="*/ 2525 w 6479"/>
              <a:gd name="T27" fmla="*/ 6394 h 6394"/>
              <a:gd name="T28" fmla="*/ 3013 w 6479"/>
              <a:gd name="T29" fmla="*/ 5994 h 6394"/>
              <a:gd name="T30" fmla="*/ 3234 w 6479"/>
              <a:gd name="T31" fmla="*/ 4887 h 6394"/>
              <a:gd name="T32" fmla="*/ 4402 w 6479"/>
              <a:gd name="T33" fmla="*/ 4873 h 6394"/>
              <a:gd name="T34" fmla="*/ 4411 w 6479"/>
              <a:gd name="T35" fmla="*/ 4872 h 6394"/>
              <a:gd name="T36" fmla="*/ 5336 w 6479"/>
              <a:gd name="T37" fmla="*/ 4507 h 6394"/>
              <a:gd name="T38" fmla="*/ 5967 w 6479"/>
              <a:gd name="T39" fmla="*/ 3867 h 6394"/>
              <a:gd name="T40" fmla="*/ 6386 w 6479"/>
              <a:gd name="T41" fmla="*/ 2761 h 6394"/>
              <a:gd name="T42" fmla="*/ 6111 w 6479"/>
              <a:gd name="T43" fmla="*/ 1444 h 6394"/>
              <a:gd name="T44" fmla="*/ 423 w 6479"/>
              <a:gd name="T45" fmla="*/ 5215 h 6394"/>
              <a:gd name="T46" fmla="*/ 399 w 6479"/>
              <a:gd name="T47" fmla="*/ 5112 h 6394"/>
              <a:gd name="T48" fmla="*/ 1430 w 6479"/>
              <a:gd name="T49" fmla="*/ 476 h 6394"/>
              <a:gd name="T50" fmla="*/ 1552 w 6479"/>
              <a:gd name="T51" fmla="*/ 380 h 6394"/>
              <a:gd name="T52" fmla="*/ 3440 w 6479"/>
              <a:gd name="T53" fmla="*/ 404 h 6394"/>
              <a:gd name="T54" fmla="*/ 5065 w 6479"/>
              <a:gd name="T55" fmla="*/ 929 h 6394"/>
              <a:gd name="T56" fmla="*/ 5257 w 6479"/>
              <a:gd name="T57" fmla="*/ 1940 h 6394"/>
              <a:gd name="T58" fmla="*/ 4367 w 6479"/>
              <a:gd name="T59" fmla="*/ 3439 h 6394"/>
              <a:gd name="T60" fmla="*/ 3618 w 6479"/>
              <a:gd name="T61" fmla="*/ 3741 h 6394"/>
              <a:gd name="T62" fmla="*/ 2458 w 6479"/>
              <a:gd name="T63" fmla="*/ 3754 h 6394"/>
              <a:gd name="T64" fmla="*/ 2116 w 6479"/>
              <a:gd name="T65" fmla="*/ 4013 h 6394"/>
              <a:gd name="T66" fmla="*/ 1886 w 6479"/>
              <a:gd name="T67" fmla="*/ 5163 h 6394"/>
              <a:gd name="T68" fmla="*/ 1766 w 6479"/>
              <a:gd name="T69" fmla="*/ 5261 h 6394"/>
              <a:gd name="T70" fmla="*/ 519 w 6479"/>
              <a:gd name="T71" fmla="*/ 5261 h 6394"/>
              <a:gd name="T72" fmla="*/ 423 w 6479"/>
              <a:gd name="T73" fmla="*/ 5215 h 6394"/>
              <a:gd name="T74" fmla="*/ 6016 w 6479"/>
              <a:gd name="T75" fmla="*/ 2697 h 6394"/>
              <a:gd name="T76" fmla="*/ 5126 w 6479"/>
              <a:gd name="T77" fmla="*/ 4196 h 6394"/>
              <a:gd name="T78" fmla="*/ 4377 w 6479"/>
              <a:gd name="T79" fmla="*/ 4498 h 6394"/>
              <a:gd name="T80" fmla="*/ 3217 w 6479"/>
              <a:gd name="T81" fmla="*/ 4512 h 6394"/>
              <a:gd name="T82" fmla="*/ 2874 w 6479"/>
              <a:gd name="T83" fmla="*/ 4771 h 6394"/>
              <a:gd name="T84" fmla="*/ 2645 w 6479"/>
              <a:gd name="T85" fmla="*/ 5920 h 6394"/>
              <a:gd name="T86" fmla="*/ 2525 w 6479"/>
              <a:gd name="T87" fmla="*/ 6018 h 6394"/>
              <a:gd name="T88" fmla="*/ 1277 w 6479"/>
              <a:gd name="T89" fmla="*/ 6018 h 6394"/>
              <a:gd name="T90" fmla="*/ 1182 w 6479"/>
              <a:gd name="T91" fmla="*/ 5973 h 6394"/>
              <a:gd name="T92" fmla="*/ 1158 w 6479"/>
              <a:gd name="T93" fmla="*/ 5869 h 6394"/>
              <a:gd name="T94" fmla="*/ 1210 w 6479"/>
              <a:gd name="T95" fmla="*/ 5636 h 6394"/>
              <a:gd name="T96" fmla="*/ 1766 w 6479"/>
              <a:gd name="T97" fmla="*/ 5636 h 6394"/>
              <a:gd name="T98" fmla="*/ 2254 w 6479"/>
              <a:gd name="T99" fmla="*/ 5236 h 6394"/>
              <a:gd name="T100" fmla="*/ 2475 w 6479"/>
              <a:gd name="T101" fmla="*/ 4129 h 6394"/>
              <a:gd name="T102" fmla="*/ 3643 w 6479"/>
              <a:gd name="T103" fmla="*/ 4116 h 6394"/>
              <a:gd name="T104" fmla="*/ 3653 w 6479"/>
              <a:gd name="T105" fmla="*/ 4115 h 6394"/>
              <a:gd name="T106" fmla="*/ 4577 w 6479"/>
              <a:gd name="T107" fmla="*/ 3750 h 6394"/>
              <a:gd name="T108" fmla="*/ 5208 w 6479"/>
              <a:gd name="T109" fmla="*/ 3110 h 6394"/>
              <a:gd name="T110" fmla="*/ 5627 w 6479"/>
              <a:gd name="T111" fmla="*/ 2003 h 6394"/>
              <a:gd name="T112" fmla="*/ 5661 w 6479"/>
              <a:gd name="T113" fmla="*/ 1533 h 6394"/>
              <a:gd name="T114" fmla="*/ 5824 w 6479"/>
              <a:gd name="T115" fmla="*/ 1686 h 6394"/>
              <a:gd name="T116" fmla="*/ 6016 w 6479"/>
              <a:gd name="T117" fmla="*/ 2697 h 6394"/>
              <a:gd name="T118" fmla="*/ 6016 w 6479"/>
              <a:gd name="T119" fmla="*/ 2697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79" h="6394">
                <a:moveTo>
                  <a:pt x="6111" y="1444"/>
                </a:moveTo>
                <a:cubicBezTo>
                  <a:pt x="5973" y="1282"/>
                  <a:pt x="5789" y="1146"/>
                  <a:pt x="5562" y="1041"/>
                </a:cubicBezTo>
                <a:cubicBezTo>
                  <a:pt x="5511" y="911"/>
                  <a:pt x="5441" y="793"/>
                  <a:pt x="5352" y="687"/>
                </a:cubicBezTo>
                <a:cubicBezTo>
                  <a:pt x="4994" y="262"/>
                  <a:pt x="4315" y="29"/>
                  <a:pt x="3440" y="29"/>
                </a:cubicBezTo>
                <a:cubicBezTo>
                  <a:pt x="3178" y="29"/>
                  <a:pt x="2143" y="18"/>
                  <a:pt x="1560" y="5"/>
                </a:cubicBezTo>
                <a:cubicBezTo>
                  <a:pt x="1324" y="0"/>
                  <a:pt x="1115" y="163"/>
                  <a:pt x="1064" y="394"/>
                </a:cubicBezTo>
                <a:lnTo>
                  <a:pt x="33" y="5030"/>
                </a:lnTo>
                <a:cubicBezTo>
                  <a:pt x="0" y="5178"/>
                  <a:pt x="35" y="5331"/>
                  <a:pt x="130" y="5450"/>
                </a:cubicBezTo>
                <a:cubicBezTo>
                  <a:pt x="225" y="5568"/>
                  <a:pt x="367" y="5636"/>
                  <a:pt x="519" y="5636"/>
                </a:cubicBezTo>
                <a:lnTo>
                  <a:pt x="826" y="5636"/>
                </a:lnTo>
                <a:lnTo>
                  <a:pt x="792" y="5787"/>
                </a:lnTo>
                <a:cubicBezTo>
                  <a:pt x="759" y="5936"/>
                  <a:pt x="794" y="6089"/>
                  <a:pt x="889" y="6207"/>
                </a:cubicBezTo>
                <a:cubicBezTo>
                  <a:pt x="984" y="6326"/>
                  <a:pt x="1126" y="6394"/>
                  <a:pt x="1277" y="6394"/>
                </a:cubicBezTo>
                <a:lnTo>
                  <a:pt x="2525" y="6394"/>
                </a:lnTo>
                <a:cubicBezTo>
                  <a:pt x="2761" y="6394"/>
                  <a:pt x="2967" y="6225"/>
                  <a:pt x="3013" y="5994"/>
                </a:cubicBezTo>
                <a:lnTo>
                  <a:pt x="3234" y="4887"/>
                </a:lnTo>
                <a:lnTo>
                  <a:pt x="4402" y="4873"/>
                </a:lnTo>
                <a:lnTo>
                  <a:pt x="4411" y="4872"/>
                </a:lnTo>
                <a:cubicBezTo>
                  <a:pt x="4489" y="4863"/>
                  <a:pt x="4898" y="4804"/>
                  <a:pt x="5336" y="4507"/>
                </a:cubicBezTo>
                <a:cubicBezTo>
                  <a:pt x="5586" y="4338"/>
                  <a:pt x="5798" y="4123"/>
                  <a:pt x="5967" y="3867"/>
                </a:cubicBezTo>
                <a:cubicBezTo>
                  <a:pt x="6172" y="3556"/>
                  <a:pt x="6313" y="3183"/>
                  <a:pt x="6386" y="2761"/>
                </a:cubicBezTo>
                <a:cubicBezTo>
                  <a:pt x="6479" y="2215"/>
                  <a:pt x="6387" y="1772"/>
                  <a:pt x="6111" y="1444"/>
                </a:cubicBezTo>
                <a:close/>
                <a:moveTo>
                  <a:pt x="423" y="5215"/>
                </a:moveTo>
                <a:cubicBezTo>
                  <a:pt x="410" y="5198"/>
                  <a:pt x="388" y="5162"/>
                  <a:pt x="399" y="5112"/>
                </a:cubicBezTo>
                <a:lnTo>
                  <a:pt x="1430" y="476"/>
                </a:lnTo>
                <a:cubicBezTo>
                  <a:pt x="1443" y="419"/>
                  <a:pt x="1494" y="379"/>
                  <a:pt x="1552" y="380"/>
                </a:cubicBezTo>
                <a:cubicBezTo>
                  <a:pt x="2137" y="393"/>
                  <a:pt x="3177" y="404"/>
                  <a:pt x="3440" y="404"/>
                </a:cubicBezTo>
                <a:cubicBezTo>
                  <a:pt x="4192" y="404"/>
                  <a:pt x="4784" y="595"/>
                  <a:pt x="5065" y="929"/>
                </a:cubicBezTo>
                <a:cubicBezTo>
                  <a:pt x="5266" y="1168"/>
                  <a:pt x="5331" y="1508"/>
                  <a:pt x="5257" y="1940"/>
                </a:cubicBezTo>
                <a:cubicBezTo>
                  <a:pt x="5142" y="2613"/>
                  <a:pt x="4842" y="3117"/>
                  <a:pt x="4367" y="3439"/>
                </a:cubicBezTo>
                <a:cubicBezTo>
                  <a:pt x="4014" y="3678"/>
                  <a:pt x="3677" y="3733"/>
                  <a:pt x="3618" y="3741"/>
                </a:cubicBezTo>
                <a:lnTo>
                  <a:pt x="2458" y="3754"/>
                </a:lnTo>
                <a:cubicBezTo>
                  <a:pt x="2281" y="3754"/>
                  <a:pt x="2147" y="3856"/>
                  <a:pt x="2116" y="4013"/>
                </a:cubicBezTo>
                <a:lnTo>
                  <a:pt x="1886" y="5163"/>
                </a:lnTo>
                <a:cubicBezTo>
                  <a:pt x="1875" y="5220"/>
                  <a:pt x="1824" y="5261"/>
                  <a:pt x="1766" y="5261"/>
                </a:cubicBezTo>
                <a:lnTo>
                  <a:pt x="519" y="5261"/>
                </a:lnTo>
                <a:cubicBezTo>
                  <a:pt x="468" y="5261"/>
                  <a:pt x="437" y="5232"/>
                  <a:pt x="423" y="5215"/>
                </a:cubicBezTo>
                <a:close/>
                <a:moveTo>
                  <a:pt x="6016" y="2697"/>
                </a:moveTo>
                <a:cubicBezTo>
                  <a:pt x="5900" y="3370"/>
                  <a:pt x="5601" y="3875"/>
                  <a:pt x="5126" y="4196"/>
                </a:cubicBezTo>
                <a:cubicBezTo>
                  <a:pt x="4773" y="4435"/>
                  <a:pt x="4436" y="4490"/>
                  <a:pt x="4377" y="4498"/>
                </a:cubicBezTo>
                <a:lnTo>
                  <a:pt x="3217" y="4512"/>
                </a:lnTo>
                <a:cubicBezTo>
                  <a:pt x="3040" y="4512"/>
                  <a:pt x="2905" y="4613"/>
                  <a:pt x="2874" y="4771"/>
                </a:cubicBezTo>
                <a:lnTo>
                  <a:pt x="2645" y="5920"/>
                </a:lnTo>
                <a:cubicBezTo>
                  <a:pt x="2633" y="5977"/>
                  <a:pt x="2583" y="6018"/>
                  <a:pt x="2525" y="6018"/>
                </a:cubicBezTo>
                <a:lnTo>
                  <a:pt x="1277" y="6018"/>
                </a:lnTo>
                <a:cubicBezTo>
                  <a:pt x="1226" y="6018"/>
                  <a:pt x="1196" y="5990"/>
                  <a:pt x="1182" y="5973"/>
                </a:cubicBezTo>
                <a:cubicBezTo>
                  <a:pt x="1168" y="5955"/>
                  <a:pt x="1147" y="5919"/>
                  <a:pt x="1158" y="5869"/>
                </a:cubicBezTo>
                <a:lnTo>
                  <a:pt x="1210" y="5636"/>
                </a:lnTo>
                <a:lnTo>
                  <a:pt x="1766" y="5636"/>
                </a:lnTo>
                <a:cubicBezTo>
                  <a:pt x="2003" y="5636"/>
                  <a:pt x="2208" y="5468"/>
                  <a:pt x="2254" y="5236"/>
                </a:cubicBezTo>
                <a:lnTo>
                  <a:pt x="2475" y="4129"/>
                </a:lnTo>
                <a:lnTo>
                  <a:pt x="3643" y="4116"/>
                </a:lnTo>
                <a:lnTo>
                  <a:pt x="3653" y="4115"/>
                </a:lnTo>
                <a:cubicBezTo>
                  <a:pt x="3730" y="4106"/>
                  <a:pt x="4139" y="4046"/>
                  <a:pt x="4577" y="3750"/>
                </a:cubicBezTo>
                <a:cubicBezTo>
                  <a:pt x="4827" y="3580"/>
                  <a:pt x="5039" y="3365"/>
                  <a:pt x="5208" y="3110"/>
                </a:cubicBezTo>
                <a:cubicBezTo>
                  <a:pt x="5414" y="2798"/>
                  <a:pt x="5555" y="2426"/>
                  <a:pt x="5627" y="2003"/>
                </a:cubicBezTo>
                <a:cubicBezTo>
                  <a:pt x="5655" y="1837"/>
                  <a:pt x="5667" y="1680"/>
                  <a:pt x="5661" y="1533"/>
                </a:cubicBezTo>
                <a:cubicBezTo>
                  <a:pt x="5723" y="1580"/>
                  <a:pt x="5777" y="1631"/>
                  <a:pt x="5824" y="1686"/>
                </a:cubicBezTo>
                <a:cubicBezTo>
                  <a:pt x="6025" y="1925"/>
                  <a:pt x="6090" y="2266"/>
                  <a:pt x="6016" y="2697"/>
                </a:cubicBezTo>
                <a:close/>
                <a:moveTo>
                  <a:pt x="6016" y="2697"/>
                </a:move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5201" y="3232913"/>
            <a:ext cx="8636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$9.90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63180" y="3789596"/>
            <a:ext cx="110402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Renew Now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99437" y="478654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New Member 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Reg</a:t>
            </a:r>
            <a:endParaRPr lang="en-US" sz="1400" b="1" dirty="0">
              <a:solidFill>
                <a:schemeClr val="bg1"/>
              </a:solidFill>
              <a:latin typeface="+mn-lt"/>
              <a:ea typeface="Lato Black" charset="0"/>
              <a:cs typeface="Lato Black" charset="0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001838" y="5260379"/>
            <a:ext cx="233361" cy="230626"/>
          </a:xfrm>
          <a:custGeom>
            <a:avLst/>
            <a:gdLst>
              <a:gd name="T0" fmla="*/ 6111 w 6479"/>
              <a:gd name="T1" fmla="*/ 1444 h 6394"/>
              <a:gd name="T2" fmla="*/ 5562 w 6479"/>
              <a:gd name="T3" fmla="*/ 1041 h 6394"/>
              <a:gd name="T4" fmla="*/ 5352 w 6479"/>
              <a:gd name="T5" fmla="*/ 687 h 6394"/>
              <a:gd name="T6" fmla="*/ 3440 w 6479"/>
              <a:gd name="T7" fmla="*/ 29 h 6394"/>
              <a:gd name="T8" fmla="*/ 1560 w 6479"/>
              <a:gd name="T9" fmla="*/ 5 h 6394"/>
              <a:gd name="T10" fmla="*/ 1064 w 6479"/>
              <a:gd name="T11" fmla="*/ 394 h 6394"/>
              <a:gd name="T12" fmla="*/ 33 w 6479"/>
              <a:gd name="T13" fmla="*/ 5030 h 6394"/>
              <a:gd name="T14" fmla="*/ 130 w 6479"/>
              <a:gd name="T15" fmla="*/ 5450 h 6394"/>
              <a:gd name="T16" fmla="*/ 519 w 6479"/>
              <a:gd name="T17" fmla="*/ 5636 h 6394"/>
              <a:gd name="T18" fmla="*/ 826 w 6479"/>
              <a:gd name="T19" fmla="*/ 5636 h 6394"/>
              <a:gd name="T20" fmla="*/ 792 w 6479"/>
              <a:gd name="T21" fmla="*/ 5787 h 6394"/>
              <a:gd name="T22" fmla="*/ 889 w 6479"/>
              <a:gd name="T23" fmla="*/ 6207 h 6394"/>
              <a:gd name="T24" fmla="*/ 1277 w 6479"/>
              <a:gd name="T25" fmla="*/ 6394 h 6394"/>
              <a:gd name="T26" fmla="*/ 2525 w 6479"/>
              <a:gd name="T27" fmla="*/ 6394 h 6394"/>
              <a:gd name="T28" fmla="*/ 3013 w 6479"/>
              <a:gd name="T29" fmla="*/ 5994 h 6394"/>
              <a:gd name="T30" fmla="*/ 3234 w 6479"/>
              <a:gd name="T31" fmla="*/ 4887 h 6394"/>
              <a:gd name="T32" fmla="*/ 4402 w 6479"/>
              <a:gd name="T33" fmla="*/ 4873 h 6394"/>
              <a:gd name="T34" fmla="*/ 4411 w 6479"/>
              <a:gd name="T35" fmla="*/ 4872 h 6394"/>
              <a:gd name="T36" fmla="*/ 5336 w 6479"/>
              <a:gd name="T37" fmla="*/ 4507 h 6394"/>
              <a:gd name="T38" fmla="*/ 5967 w 6479"/>
              <a:gd name="T39" fmla="*/ 3867 h 6394"/>
              <a:gd name="T40" fmla="*/ 6386 w 6479"/>
              <a:gd name="T41" fmla="*/ 2761 h 6394"/>
              <a:gd name="T42" fmla="*/ 6111 w 6479"/>
              <a:gd name="T43" fmla="*/ 1444 h 6394"/>
              <a:gd name="T44" fmla="*/ 423 w 6479"/>
              <a:gd name="T45" fmla="*/ 5215 h 6394"/>
              <a:gd name="T46" fmla="*/ 399 w 6479"/>
              <a:gd name="T47" fmla="*/ 5112 h 6394"/>
              <a:gd name="T48" fmla="*/ 1430 w 6479"/>
              <a:gd name="T49" fmla="*/ 476 h 6394"/>
              <a:gd name="T50" fmla="*/ 1552 w 6479"/>
              <a:gd name="T51" fmla="*/ 380 h 6394"/>
              <a:gd name="T52" fmla="*/ 3440 w 6479"/>
              <a:gd name="T53" fmla="*/ 404 h 6394"/>
              <a:gd name="T54" fmla="*/ 5065 w 6479"/>
              <a:gd name="T55" fmla="*/ 929 h 6394"/>
              <a:gd name="T56" fmla="*/ 5257 w 6479"/>
              <a:gd name="T57" fmla="*/ 1940 h 6394"/>
              <a:gd name="T58" fmla="*/ 4367 w 6479"/>
              <a:gd name="T59" fmla="*/ 3439 h 6394"/>
              <a:gd name="T60" fmla="*/ 3618 w 6479"/>
              <a:gd name="T61" fmla="*/ 3741 h 6394"/>
              <a:gd name="T62" fmla="*/ 2458 w 6479"/>
              <a:gd name="T63" fmla="*/ 3754 h 6394"/>
              <a:gd name="T64" fmla="*/ 2116 w 6479"/>
              <a:gd name="T65" fmla="*/ 4013 h 6394"/>
              <a:gd name="T66" fmla="*/ 1886 w 6479"/>
              <a:gd name="T67" fmla="*/ 5163 h 6394"/>
              <a:gd name="T68" fmla="*/ 1766 w 6479"/>
              <a:gd name="T69" fmla="*/ 5261 h 6394"/>
              <a:gd name="T70" fmla="*/ 519 w 6479"/>
              <a:gd name="T71" fmla="*/ 5261 h 6394"/>
              <a:gd name="T72" fmla="*/ 423 w 6479"/>
              <a:gd name="T73" fmla="*/ 5215 h 6394"/>
              <a:gd name="T74" fmla="*/ 6016 w 6479"/>
              <a:gd name="T75" fmla="*/ 2697 h 6394"/>
              <a:gd name="T76" fmla="*/ 5126 w 6479"/>
              <a:gd name="T77" fmla="*/ 4196 h 6394"/>
              <a:gd name="T78" fmla="*/ 4377 w 6479"/>
              <a:gd name="T79" fmla="*/ 4498 h 6394"/>
              <a:gd name="T80" fmla="*/ 3217 w 6479"/>
              <a:gd name="T81" fmla="*/ 4512 h 6394"/>
              <a:gd name="T82" fmla="*/ 2874 w 6479"/>
              <a:gd name="T83" fmla="*/ 4771 h 6394"/>
              <a:gd name="T84" fmla="*/ 2645 w 6479"/>
              <a:gd name="T85" fmla="*/ 5920 h 6394"/>
              <a:gd name="T86" fmla="*/ 2525 w 6479"/>
              <a:gd name="T87" fmla="*/ 6018 h 6394"/>
              <a:gd name="T88" fmla="*/ 1277 w 6479"/>
              <a:gd name="T89" fmla="*/ 6018 h 6394"/>
              <a:gd name="T90" fmla="*/ 1182 w 6479"/>
              <a:gd name="T91" fmla="*/ 5973 h 6394"/>
              <a:gd name="T92" fmla="*/ 1158 w 6479"/>
              <a:gd name="T93" fmla="*/ 5869 h 6394"/>
              <a:gd name="T94" fmla="*/ 1210 w 6479"/>
              <a:gd name="T95" fmla="*/ 5636 h 6394"/>
              <a:gd name="T96" fmla="*/ 1766 w 6479"/>
              <a:gd name="T97" fmla="*/ 5636 h 6394"/>
              <a:gd name="T98" fmla="*/ 2254 w 6479"/>
              <a:gd name="T99" fmla="*/ 5236 h 6394"/>
              <a:gd name="T100" fmla="*/ 2475 w 6479"/>
              <a:gd name="T101" fmla="*/ 4129 h 6394"/>
              <a:gd name="T102" fmla="*/ 3643 w 6479"/>
              <a:gd name="T103" fmla="*/ 4116 h 6394"/>
              <a:gd name="T104" fmla="*/ 3653 w 6479"/>
              <a:gd name="T105" fmla="*/ 4115 h 6394"/>
              <a:gd name="T106" fmla="*/ 4577 w 6479"/>
              <a:gd name="T107" fmla="*/ 3750 h 6394"/>
              <a:gd name="T108" fmla="*/ 5208 w 6479"/>
              <a:gd name="T109" fmla="*/ 3110 h 6394"/>
              <a:gd name="T110" fmla="*/ 5627 w 6479"/>
              <a:gd name="T111" fmla="*/ 2003 h 6394"/>
              <a:gd name="T112" fmla="*/ 5661 w 6479"/>
              <a:gd name="T113" fmla="*/ 1533 h 6394"/>
              <a:gd name="T114" fmla="*/ 5824 w 6479"/>
              <a:gd name="T115" fmla="*/ 1686 h 6394"/>
              <a:gd name="T116" fmla="*/ 6016 w 6479"/>
              <a:gd name="T117" fmla="*/ 2697 h 6394"/>
              <a:gd name="T118" fmla="*/ 6016 w 6479"/>
              <a:gd name="T119" fmla="*/ 2697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79" h="6394">
                <a:moveTo>
                  <a:pt x="6111" y="1444"/>
                </a:moveTo>
                <a:cubicBezTo>
                  <a:pt x="5973" y="1282"/>
                  <a:pt x="5789" y="1146"/>
                  <a:pt x="5562" y="1041"/>
                </a:cubicBezTo>
                <a:cubicBezTo>
                  <a:pt x="5511" y="911"/>
                  <a:pt x="5441" y="793"/>
                  <a:pt x="5352" y="687"/>
                </a:cubicBezTo>
                <a:cubicBezTo>
                  <a:pt x="4994" y="262"/>
                  <a:pt x="4315" y="29"/>
                  <a:pt x="3440" y="29"/>
                </a:cubicBezTo>
                <a:cubicBezTo>
                  <a:pt x="3178" y="29"/>
                  <a:pt x="2143" y="18"/>
                  <a:pt x="1560" y="5"/>
                </a:cubicBezTo>
                <a:cubicBezTo>
                  <a:pt x="1324" y="0"/>
                  <a:pt x="1115" y="163"/>
                  <a:pt x="1064" y="394"/>
                </a:cubicBezTo>
                <a:lnTo>
                  <a:pt x="33" y="5030"/>
                </a:lnTo>
                <a:cubicBezTo>
                  <a:pt x="0" y="5178"/>
                  <a:pt x="35" y="5331"/>
                  <a:pt x="130" y="5450"/>
                </a:cubicBezTo>
                <a:cubicBezTo>
                  <a:pt x="225" y="5568"/>
                  <a:pt x="367" y="5636"/>
                  <a:pt x="519" y="5636"/>
                </a:cubicBezTo>
                <a:lnTo>
                  <a:pt x="826" y="5636"/>
                </a:lnTo>
                <a:lnTo>
                  <a:pt x="792" y="5787"/>
                </a:lnTo>
                <a:cubicBezTo>
                  <a:pt x="759" y="5936"/>
                  <a:pt x="794" y="6089"/>
                  <a:pt x="889" y="6207"/>
                </a:cubicBezTo>
                <a:cubicBezTo>
                  <a:pt x="984" y="6326"/>
                  <a:pt x="1126" y="6394"/>
                  <a:pt x="1277" y="6394"/>
                </a:cubicBezTo>
                <a:lnTo>
                  <a:pt x="2525" y="6394"/>
                </a:lnTo>
                <a:cubicBezTo>
                  <a:pt x="2761" y="6394"/>
                  <a:pt x="2967" y="6225"/>
                  <a:pt x="3013" y="5994"/>
                </a:cubicBezTo>
                <a:lnTo>
                  <a:pt x="3234" y="4887"/>
                </a:lnTo>
                <a:lnTo>
                  <a:pt x="4402" y="4873"/>
                </a:lnTo>
                <a:lnTo>
                  <a:pt x="4411" y="4872"/>
                </a:lnTo>
                <a:cubicBezTo>
                  <a:pt x="4489" y="4863"/>
                  <a:pt x="4898" y="4804"/>
                  <a:pt x="5336" y="4507"/>
                </a:cubicBezTo>
                <a:cubicBezTo>
                  <a:pt x="5586" y="4338"/>
                  <a:pt x="5798" y="4123"/>
                  <a:pt x="5967" y="3867"/>
                </a:cubicBezTo>
                <a:cubicBezTo>
                  <a:pt x="6172" y="3556"/>
                  <a:pt x="6313" y="3183"/>
                  <a:pt x="6386" y="2761"/>
                </a:cubicBezTo>
                <a:cubicBezTo>
                  <a:pt x="6479" y="2215"/>
                  <a:pt x="6387" y="1772"/>
                  <a:pt x="6111" y="1444"/>
                </a:cubicBezTo>
                <a:close/>
                <a:moveTo>
                  <a:pt x="423" y="5215"/>
                </a:moveTo>
                <a:cubicBezTo>
                  <a:pt x="410" y="5198"/>
                  <a:pt x="388" y="5162"/>
                  <a:pt x="399" y="5112"/>
                </a:cubicBezTo>
                <a:lnTo>
                  <a:pt x="1430" y="476"/>
                </a:lnTo>
                <a:cubicBezTo>
                  <a:pt x="1443" y="419"/>
                  <a:pt x="1494" y="379"/>
                  <a:pt x="1552" y="380"/>
                </a:cubicBezTo>
                <a:cubicBezTo>
                  <a:pt x="2137" y="393"/>
                  <a:pt x="3177" y="404"/>
                  <a:pt x="3440" y="404"/>
                </a:cubicBezTo>
                <a:cubicBezTo>
                  <a:pt x="4192" y="404"/>
                  <a:pt x="4784" y="595"/>
                  <a:pt x="5065" y="929"/>
                </a:cubicBezTo>
                <a:cubicBezTo>
                  <a:pt x="5266" y="1168"/>
                  <a:pt x="5331" y="1508"/>
                  <a:pt x="5257" y="1940"/>
                </a:cubicBezTo>
                <a:cubicBezTo>
                  <a:pt x="5142" y="2613"/>
                  <a:pt x="4842" y="3117"/>
                  <a:pt x="4367" y="3439"/>
                </a:cubicBezTo>
                <a:cubicBezTo>
                  <a:pt x="4014" y="3678"/>
                  <a:pt x="3677" y="3733"/>
                  <a:pt x="3618" y="3741"/>
                </a:cubicBezTo>
                <a:lnTo>
                  <a:pt x="2458" y="3754"/>
                </a:lnTo>
                <a:cubicBezTo>
                  <a:pt x="2281" y="3754"/>
                  <a:pt x="2147" y="3856"/>
                  <a:pt x="2116" y="4013"/>
                </a:cubicBezTo>
                <a:lnTo>
                  <a:pt x="1886" y="5163"/>
                </a:lnTo>
                <a:cubicBezTo>
                  <a:pt x="1875" y="5220"/>
                  <a:pt x="1824" y="5261"/>
                  <a:pt x="1766" y="5261"/>
                </a:cubicBezTo>
                <a:lnTo>
                  <a:pt x="519" y="5261"/>
                </a:lnTo>
                <a:cubicBezTo>
                  <a:pt x="468" y="5261"/>
                  <a:pt x="437" y="5232"/>
                  <a:pt x="423" y="5215"/>
                </a:cubicBezTo>
                <a:close/>
                <a:moveTo>
                  <a:pt x="6016" y="2697"/>
                </a:moveTo>
                <a:cubicBezTo>
                  <a:pt x="5900" y="3370"/>
                  <a:pt x="5601" y="3875"/>
                  <a:pt x="5126" y="4196"/>
                </a:cubicBezTo>
                <a:cubicBezTo>
                  <a:pt x="4773" y="4435"/>
                  <a:pt x="4436" y="4490"/>
                  <a:pt x="4377" y="4498"/>
                </a:cubicBezTo>
                <a:lnTo>
                  <a:pt x="3217" y="4512"/>
                </a:lnTo>
                <a:cubicBezTo>
                  <a:pt x="3040" y="4512"/>
                  <a:pt x="2905" y="4613"/>
                  <a:pt x="2874" y="4771"/>
                </a:cubicBezTo>
                <a:lnTo>
                  <a:pt x="2645" y="5920"/>
                </a:lnTo>
                <a:cubicBezTo>
                  <a:pt x="2633" y="5977"/>
                  <a:pt x="2583" y="6018"/>
                  <a:pt x="2525" y="6018"/>
                </a:cubicBezTo>
                <a:lnTo>
                  <a:pt x="1277" y="6018"/>
                </a:lnTo>
                <a:cubicBezTo>
                  <a:pt x="1226" y="6018"/>
                  <a:pt x="1196" y="5990"/>
                  <a:pt x="1182" y="5973"/>
                </a:cubicBezTo>
                <a:cubicBezTo>
                  <a:pt x="1168" y="5955"/>
                  <a:pt x="1147" y="5919"/>
                  <a:pt x="1158" y="5869"/>
                </a:cubicBezTo>
                <a:lnTo>
                  <a:pt x="1210" y="5636"/>
                </a:lnTo>
                <a:lnTo>
                  <a:pt x="1766" y="5636"/>
                </a:lnTo>
                <a:cubicBezTo>
                  <a:pt x="2003" y="5636"/>
                  <a:pt x="2208" y="5468"/>
                  <a:pt x="2254" y="5236"/>
                </a:cubicBezTo>
                <a:lnTo>
                  <a:pt x="2475" y="4129"/>
                </a:lnTo>
                <a:lnTo>
                  <a:pt x="3643" y="4116"/>
                </a:lnTo>
                <a:lnTo>
                  <a:pt x="3653" y="4115"/>
                </a:lnTo>
                <a:cubicBezTo>
                  <a:pt x="3730" y="4106"/>
                  <a:pt x="4139" y="4046"/>
                  <a:pt x="4577" y="3750"/>
                </a:cubicBezTo>
                <a:cubicBezTo>
                  <a:pt x="4827" y="3580"/>
                  <a:pt x="5039" y="3365"/>
                  <a:pt x="5208" y="3110"/>
                </a:cubicBezTo>
                <a:cubicBezTo>
                  <a:pt x="5414" y="2798"/>
                  <a:pt x="5555" y="2426"/>
                  <a:pt x="5627" y="2003"/>
                </a:cubicBezTo>
                <a:cubicBezTo>
                  <a:pt x="5655" y="1837"/>
                  <a:pt x="5667" y="1680"/>
                  <a:pt x="5661" y="1533"/>
                </a:cubicBezTo>
                <a:cubicBezTo>
                  <a:pt x="5723" y="1580"/>
                  <a:pt x="5777" y="1631"/>
                  <a:pt x="5824" y="1686"/>
                </a:cubicBezTo>
                <a:cubicBezTo>
                  <a:pt x="6025" y="1925"/>
                  <a:pt x="6090" y="2266"/>
                  <a:pt x="6016" y="2697"/>
                </a:cubicBezTo>
                <a:close/>
                <a:moveTo>
                  <a:pt x="6016" y="2697"/>
                </a:move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5200" y="5211021"/>
            <a:ext cx="86360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$49.90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99437" y="5582463"/>
            <a:ext cx="193324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63180" y="6256909"/>
            <a:ext cx="1104020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Reg</a:t>
            </a:r>
            <a:r>
              <a:rPr lang="en-US" sz="1100" dirty="0">
                <a:solidFill>
                  <a:schemeClr val="bg1"/>
                </a:solidFill>
              </a:rPr>
              <a:t> Now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20" name="Group 19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3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al 27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4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99481" y="2072276"/>
            <a:ext cx="4104942" cy="11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Club Achievements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99481" y="3175667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652123" y="1813498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4959" y="4238704"/>
            <a:ext cx="34191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34206" y="4238704"/>
            <a:ext cx="2284294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International Tournament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34206" y="4622483"/>
            <a:ext cx="209379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 err="1">
                <a:solidFill>
                  <a:schemeClr val="bg1">
                    <a:lumMod val="65000"/>
                  </a:schemeClr>
                </a:solidFill>
              </a:rPr>
              <a:t>Soekarno</a:t>
            </a:r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 Cup,. Bali, Indonesia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34206" y="4947572"/>
            <a:ext cx="191225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Oct 19, 2018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91806" y="4238704"/>
            <a:ext cx="2284294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National Tournament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91806" y="4622483"/>
            <a:ext cx="209379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Kennedy Cup,. California, USA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91806" y="4947572"/>
            <a:ext cx="1912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Jun 03, 2018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6" name="Group 15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6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9B02ADE2-D542-4606-BE73-E447F50D16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r="2497"/>
          <a:stretch>
            <a:fillRect/>
          </a:stretch>
        </p:blipFill>
        <p:spPr/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CDB72F30-9C2E-45DF-9AC1-496BAFE916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" b="15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1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4043529" y="7721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Products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4096536" y="14021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5783943" y="5133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28114" y="4371765"/>
            <a:ext cx="1176171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Lato Black" charset="0"/>
                <a:cs typeface="Lato Black" charset="0"/>
              </a:rPr>
              <a:t>Ball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19298" y="4796246"/>
            <a:ext cx="11938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Mid Performance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13260" y="5500147"/>
            <a:ext cx="805876" cy="154794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14" name="5-Point Star 13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52286" y="5861956"/>
            <a:ext cx="1193801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>
                <a:solidFill>
                  <a:schemeClr val="tx1">
                    <a:lumMod val="75000"/>
                  </a:schemeClr>
                </a:solidFill>
              </a:rPr>
              <a:t>$99.00</a:t>
            </a:r>
            <a:endParaRPr lang="en-US" sz="11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364914" y="4371765"/>
            <a:ext cx="1176171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Lato Black" charset="0"/>
                <a:cs typeface="Lato Black" charset="0"/>
              </a:rPr>
              <a:t>Shoes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56098" y="4796246"/>
            <a:ext cx="11938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Mid Performance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50060" y="5500147"/>
            <a:ext cx="805876" cy="154794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22" name="5-Point Star 21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389086" y="5861956"/>
            <a:ext cx="1193801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>
                <a:solidFill>
                  <a:schemeClr val="tx1">
                    <a:lumMod val="75000"/>
                  </a:schemeClr>
                </a:solidFill>
              </a:rPr>
              <a:t>$99.00</a:t>
            </a:r>
            <a:endParaRPr lang="en-US" sz="11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635876" y="4371765"/>
            <a:ext cx="1176171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Lato Black" charset="0"/>
                <a:cs typeface="Lato Black" charset="0"/>
              </a:rPr>
              <a:t>Bags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27060" y="4796246"/>
            <a:ext cx="11938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Mid Performance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821022" y="5500147"/>
            <a:ext cx="805876" cy="154794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30" name="5-Point Star 29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6660048" y="5861956"/>
            <a:ext cx="1193801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>
                <a:solidFill>
                  <a:schemeClr val="tx1">
                    <a:lumMod val="75000"/>
                  </a:schemeClr>
                </a:solidFill>
              </a:rPr>
              <a:t>$99.00</a:t>
            </a:r>
            <a:endParaRPr lang="en-US" sz="11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017573" y="4371765"/>
            <a:ext cx="1176171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Lato Black" charset="0"/>
                <a:cs typeface="Lato Black" charset="0"/>
              </a:rPr>
              <a:t>Shoes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08757" y="4796246"/>
            <a:ext cx="11938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Mid Performance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202719" y="5500147"/>
            <a:ext cx="805876" cy="154794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38" name="5-Point Star 37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9041745" y="5861956"/>
            <a:ext cx="1193801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>
                <a:solidFill>
                  <a:schemeClr val="tx1">
                    <a:lumMod val="75000"/>
                  </a:schemeClr>
                </a:solidFill>
              </a:rPr>
              <a:t>$99.00</a:t>
            </a:r>
            <a:endParaRPr lang="en-US" sz="11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46" name="Group 45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59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56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51" name="Oval 50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Oval 54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67" name="Picture Placeholder 66">
            <a:extLst>
              <a:ext uri="{FF2B5EF4-FFF2-40B4-BE49-F238E27FC236}">
                <a16:creationId xmlns:a16="http://schemas.microsoft.com/office/drawing/2014/main" id="{024F44FD-2D56-4526-B277-5F07D521DA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4789"/>
          <a:stretch>
            <a:fillRect/>
          </a:stretch>
        </p:blipFill>
        <p:spPr/>
      </p:pic>
      <p:pic>
        <p:nvPicPr>
          <p:cNvPr id="69" name="Picture Placeholder 68">
            <a:extLst>
              <a:ext uri="{FF2B5EF4-FFF2-40B4-BE49-F238E27FC236}">
                <a16:creationId xmlns:a16="http://schemas.microsoft.com/office/drawing/2014/main" id="{070494BD-F263-4244-AB4F-51EC7BA01D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4789"/>
          <a:stretch>
            <a:fillRect/>
          </a:stretch>
        </p:blipFill>
        <p:spPr/>
      </p:pic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1EFDF2D6-E459-4853-A82B-0CA6E8EA4B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4789"/>
          <a:stretch>
            <a:fillRect/>
          </a:stretch>
        </p:blipFill>
        <p:spPr/>
      </p:pic>
      <p:pic>
        <p:nvPicPr>
          <p:cNvPr id="73" name="Picture Placeholder 72">
            <a:extLst>
              <a:ext uri="{FF2B5EF4-FFF2-40B4-BE49-F238E27FC236}">
                <a16:creationId xmlns:a16="http://schemas.microsoft.com/office/drawing/2014/main" id="{53929CA4-F706-4DA4-AF00-D5565FB2C2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4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3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8" grpId="0"/>
      <p:bldP spid="19" grpId="0"/>
      <p:bldP spid="20" grpId="0"/>
      <p:bldP spid="26" grpId="0"/>
      <p:bldP spid="27" grpId="0"/>
      <p:bldP spid="28" grpId="0"/>
      <p:bldP spid="34" grpId="0"/>
      <p:bldP spid="35" grpId="0"/>
      <p:bldP spid="36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F675923-135C-42AE-98E1-B30BE1251D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33704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2438399" y="711200"/>
            <a:ext cx="7315201" cy="546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3252082" y="1661174"/>
            <a:ext cx="320349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Charity Cup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3252081" y="2291155"/>
            <a:ext cx="3203492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/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3404723" y="1402396"/>
            <a:ext cx="624114" cy="13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52081" y="3014660"/>
            <a:ext cx="55753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52081" y="4365491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For Education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56223" y="4732340"/>
            <a:ext cx="19122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60% From Tournament Income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18619" y="4365491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For Children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2761" y="4732340"/>
            <a:ext cx="19122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60% From Tournament Income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46F2A43-0104-44A6-A7E4-71F361AE85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4" r="358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73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AAF5FC0-6FFE-4B64-B776-F124A09E47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r="1148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79248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60000"/>
                </a:schemeClr>
              </a:gs>
              <a:gs pos="3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2968958" y="4406900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Programs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2968958" y="5036881"/>
            <a:ext cx="4104942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6347400" y="4148122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80629" y="452186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Disco Bowling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84771" y="819035"/>
            <a:ext cx="191225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20% Off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84771" y="1088644"/>
            <a:ext cx="193324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784771" y="2705028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Strike Bowling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88913" y="3071877"/>
            <a:ext cx="191225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15% Off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88913" y="3390966"/>
            <a:ext cx="193324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784771" y="5052482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Nightly Happy Hour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88913" y="5419331"/>
            <a:ext cx="191225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25% Off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84771" y="5655488"/>
            <a:ext cx="193324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</p:spTree>
    <p:extLst>
      <p:ext uri="{BB962C8B-B14F-4D97-AF65-F5344CB8AC3E}">
        <p14:creationId xmlns:p14="http://schemas.microsoft.com/office/powerpoint/2010/main" val="42178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7" grpId="0"/>
      <p:bldP spid="9" grpId="0" animBg="1"/>
      <p:bldP spid="10" grpId="0"/>
      <p:bldP spid="11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1E8B9432-C869-459A-BBA4-F1838B5AA3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2" r="3503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123106" y="3439235"/>
            <a:ext cx="3655894" cy="1815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23281" y="16738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Disco Bowling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23281" y="23038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575923" y="14150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3096" y="3439235"/>
            <a:ext cx="2284294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Every Saturday Night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3096" y="3863716"/>
            <a:ext cx="146520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6 PM Until Close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4959" y="4238704"/>
            <a:ext cx="34191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6006" y="3651475"/>
            <a:ext cx="2512894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Free Shot With Every Strike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66006" y="4036840"/>
            <a:ext cx="28049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69719" y="4733455"/>
            <a:ext cx="1194981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200" i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Book Now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6" name="Group 15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6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6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44958" y="1625600"/>
            <a:ext cx="410494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Hello, I’m Adam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44958" y="2255581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597600" y="1366822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4958" y="4238704"/>
            <a:ext cx="36323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4959" y="3094372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Adam Doe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4958" y="3461703"/>
            <a:ext cx="1920542" cy="21224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i="1" dirty="0">
                <a:solidFill>
                  <a:schemeClr val="bg1">
                    <a:lumMod val="75000"/>
                  </a:schemeClr>
                </a:solidFill>
                <a:latin typeface="+mn-lt"/>
                <a:ea typeface="Lato Black" charset="0"/>
                <a:cs typeface="Lato Black" charset="0"/>
              </a:rPr>
              <a:t>President Of Club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1" name="Group 10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24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9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7431A39A-1624-4639-84B3-1EE5A9835D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2" r="30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30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007981" y="1673874"/>
            <a:ext cx="410494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Strike Bowling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6007981" y="23038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6160623" y="14150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06118" y="3464635"/>
            <a:ext cx="2284294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Price Per lane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6118" y="3889116"/>
            <a:ext cx="1465204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$49.00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7981" y="4264104"/>
            <a:ext cx="34191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2" name="Group 11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25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9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92FD09AB-49E0-4153-9DB9-64691D501E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r="24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7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6FBBE580-1F31-4657-B367-835BD349FF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2879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551775" y="1636295"/>
            <a:ext cx="2715425" cy="3593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007980" y="1673874"/>
            <a:ext cx="467271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Nightly Happy Hour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6007981" y="23038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6160623" y="14150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0679" y="2921278"/>
            <a:ext cx="46600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32106" y="1976521"/>
            <a:ext cx="2042994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Strike Plus Bar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2106" y="2357839"/>
            <a:ext cx="1465204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</a:rPr>
              <a:t>6 PM – 9 PM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32106" y="2746386"/>
            <a:ext cx="20429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2106" y="3934077"/>
            <a:ext cx="1465204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Hot Offer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32106" y="4259166"/>
            <a:ext cx="1465204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$39.00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96563" y="4744446"/>
            <a:ext cx="116113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Book Now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8" name="Group 17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8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7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525CB276-98B1-48AF-845E-1D8D6301BB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5" b="1605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476501" y="2598821"/>
            <a:ext cx="2711116" cy="1748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76501" y="0"/>
            <a:ext cx="2711116" cy="248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935081" y="1633439"/>
            <a:ext cx="194222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FAQ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6935081" y="2263420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7087723" y="1374661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71788" y="487595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Question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1788" y="908227"/>
            <a:ext cx="2017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71788" y="2882282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1788" y="3302914"/>
            <a:ext cx="201771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65044" y="3419291"/>
            <a:ext cx="1912257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Question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65045" y="3807859"/>
            <a:ext cx="36896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65044" y="5219563"/>
            <a:ext cx="1912257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65045" y="5608131"/>
            <a:ext cx="36896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64764" y="371276"/>
            <a:ext cx="1780404" cy="334267"/>
            <a:chOff x="627064" y="410286"/>
            <a:chExt cx="1780404" cy="334267"/>
          </a:xfrm>
        </p:grpSpPr>
        <p:grpSp>
          <p:nvGrpSpPr>
            <p:cNvPr id="18" name="Group 17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8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7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9C42B696-EB84-4E53-8427-23A32F5DE9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 b="481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 flipH="1">
            <a:off x="2502568" y="698888"/>
            <a:ext cx="9079832" cy="5470359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60000"/>
                </a:schemeClr>
              </a:gs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04210"/>
            <a:ext cx="5181600" cy="3657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007981" y="16738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Sponsors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6007981" y="23038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6160623" y="14150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06118" y="3464635"/>
            <a:ext cx="2284294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Annual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6118" y="3889116"/>
            <a:ext cx="1465204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$68.000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7981" y="4264104"/>
            <a:ext cx="34191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12" name="Freeform 51">
            <a:extLst>
              <a:ext uri="{FF2B5EF4-FFF2-40B4-BE49-F238E27FC236}">
                <a16:creationId xmlns:a16="http://schemas.microsoft.com/office/drawing/2014/main" id="{DDC6DCC4-BA73-42FD-8E71-8E546CF56AC6}"/>
              </a:ext>
            </a:extLst>
          </p:cNvPr>
          <p:cNvSpPr>
            <a:spLocks noEditPoints="1"/>
          </p:cNvSpPr>
          <p:nvPr/>
        </p:nvSpPr>
        <p:spPr bwMode="auto">
          <a:xfrm>
            <a:off x="739322" y="2122801"/>
            <a:ext cx="1350055" cy="516455"/>
          </a:xfrm>
          <a:custGeom>
            <a:avLst/>
            <a:gdLst>
              <a:gd name="T0" fmla="*/ 400 w 4861"/>
              <a:gd name="T1" fmla="*/ 417 h 1866"/>
              <a:gd name="T2" fmla="*/ 6 w 4861"/>
              <a:gd name="T3" fmla="*/ 1070 h 1866"/>
              <a:gd name="T4" fmla="*/ 241 w 4861"/>
              <a:gd name="T5" fmla="*/ 1116 h 1866"/>
              <a:gd name="T6" fmla="*/ 594 w 4861"/>
              <a:gd name="T7" fmla="*/ 1146 h 1866"/>
              <a:gd name="T8" fmla="*/ 400 w 4861"/>
              <a:gd name="T9" fmla="*/ 836 h 1866"/>
              <a:gd name="T10" fmla="*/ 1379 w 4861"/>
              <a:gd name="T11" fmla="*/ 1146 h 1866"/>
              <a:gd name="T12" fmla="*/ 864 w 4861"/>
              <a:gd name="T13" fmla="*/ 461 h 1866"/>
              <a:gd name="T14" fmla="*/ 1092 w 4861"/>
              <a:gd name="T15" fmla="*/ 461 h 1866"/>
              <a:gd name="T16" fmla="*/ 1427 w 4861"/>
              <a:gd name="T17" fmla="*/ 1103 h 1866"/>
              <a:gd name="T18" fmla="*/ 1670 w 4861"/>
              <a:gd name="T19" fmla="*/ 456 h 1866"/>
              <a:gd name="T20" fmla="*/ 1860 w 4861"/>
              <a:gd name="T21" fmla="*/ 1167 h 1866"/>
              <a:gd name="T22" fmla="*/ 2051 w 4861"/>
              <a:gd name="T23" fmla="*/ 456 h 1866"/>
              <a:gd name="T24" fmla="*/ 1713 w 4861"/>
              <a:gd name="T25" fmla="*/ 859 h 1866"/>
              <a:gd name="T26" fmla="*/ 1939 w 4861"/>
              <a:gd name="T27" fmla="*/ 634 h 1866"/>
              <a:gd name="T28" fmla="*/ 2963 w 4861"/>
              <a:gd name="T29" fmla="*/ 1146 h 1866"/>
              <a:gd name="T30" fmla="*/ 2562 w 4861"/>
              <a:gd name="T31" fmla="*/ 770 h 1866"/>
              <a:gd name="T32" fmla="*/ 2514 w 4861"/>
              <a:gd name="T33" fmla="*/ 1143 h 1866"/>
              <a:gd name="T34" fmla="*/ 2342 w 4861"/>
              <a:gd name="T35" fmla="*/ 434 h 1866"/>
              <a:gd name="T36" fmla="*/ 2717 w 4861"/>
              <a:gd name="T37" fmla="*/ 606 h 1866"/>
              <a:gd name="T38" fmla="*/ 2917 w 4861"/>
              <a:gd name="T39" fmla="*/ 430 h 1866"/>
              <a:gd name="T40" fmla="*/ 3134 w 4861"/>
              <a:gd name="T41" fmla="*/ 1092 h 1866"/>
              <a:gd name="T42" fmla="*/ 3921 w 4861"/>
              <a:gd name="T43" fmla="*/ 1097 h 1866"/>
              <a:gd name="T44" fmla="*/ 3258 w 4861"/>
              <a:gd name="T45" fmla="*/ 1101 h 1866"/>
              <a:gd name="T46" fmla="*/ 3294 w 4861"/>
              <a:gd name="T47" fmla="*/ 627 h 1866"/>
              <a:gd name="T48" fmla="*/ 3292 w 4861"/>
              <a:gd name="T49" fmla="*/ 419 h 1866"/>
              <a:gd name="T50" fmla="*/ 3896 w 4861"/>
              <a:gd name="T51" fmla="*/ 650 h 1866"/>
              <a:gd name="T52" fmla="*/ 4556 w 4861"/>
              <a:gd name="T53" fmla="*/ 169 h 1866"/>
              <a:gd name="T54" fmla="*/ 4390 w 4861"/>
              <a:gd name="T55" fmla="*/ 99 h 1866"/>
              <a:gd name="T56" fmla="*/ 4511 w 4861"/>
              <a:gd name="T57" fmla="*/ 68 h 1866"/>
              <a:gd name="T58" fmla="*/ 4449 w 4861"/>
              <a:gd name="T59" fmla="*/ 97 h 1866"/>
              <a:gd name="T60" fmla="*/ 4624 w 4861"/>
              <a:gd name="T61" fmla="*/ 172 h 1866"/>
              <a:gd name="T62" fmla="*/ 4702 w 4861"/>
              <a:gd name="T63" fmla="*/ 462 h 1866"/>
              <a:gd name="T64" fmla="*/ 4741 w 4861"/>
              <a:gd name="T65" fmla="*/ 344 h 1866"/>
              <a:gd name="T66" fmla="*/ 4700 w 4861"/>
              <a:gd name="T67" fmla="*/ 246 h 1866"/>
              <a:gd name="T68" fmla="*/ 4370 w 4861"/>
              <a:gd name="T69" fmla="*/ 404 h 1866"/>
              <a:gd name="T70" fmla="*/ 4179 w 4861"/>
              <a:gd name="T71" fmla="*/ 1115 h 1866"/>
              <a:gd name="T72" fmla="*/ 4701 w 4861"/>
              <a:gd name="T73" fmla="*/ 595 h 1866"/>
              <a:gd name="T74" fmla="*/ 4283 w 4861"/>
              <a:gd name="T75" fmla="*/ 919 h 1866"/>
              <a:gd name="T76" fmla="*/ 4367 w 4861"/>
              <a:gd name="T77" fmla="*/ 611 h 1866"/>
              <a:gd name="T78" fmla="*/ 1419 w 4861"/>
              <a:gd name="T79" fmla="*/ 1753 h 1866"/>
              <a:gd name="T80" fmla="*/ 1472 w 4861"/>
              <a:gd name="T81" fmla="*/ 1638 h 1866"/>
              <a:gd name="T82" fmla="*/ 1419 w 4861"/>
              <a:gd name="T83" fmla="*/ 1753 h 1866"/>
              <a:gd name="T84" fmla="*/ 1807 w 4861"/>
              <a:gd name="T85" fmla="*/ 1794 h 1866"/>
              <a:gd name="T86" fmla="*/ 1686 w 4861"/>
              <a:gd name="T87" fmla="*/ 1735 h 1866"/>
              <a:gd name="T88" fmla="*/ 2241 w 4861"/>
              <a:gd name="T89" fmla="*/ 1772 h 1866"/>
              <a:gd name="T90" fmla="*/ 2178 w 4861"/>
              <a:gd name="T91" fmla="*/ 1780 h 1866"/>
              <a:gd name="T92" fmla="*/ 2110 w 4861"/>
              <a:gd name="T93" fmla="*/ 1609 h 1866"/>
              <a:gd name="T94" fmla="*/ 2469 w 4861"/>
              <a:gd name="T95" fmla="*/ 1866 h 1866"/>
              <a:gd name="T96" fmla="*/ 2353 w 4861"/>
              <a:gd name="T97" fmla="*/ 1647 h 1866"/>
              <a:gd name="T98" fmla="*/ 2416 w 4861"/>
              <a:gd name="T99" fmla="*/ 1642 h 1866"/>
              <a:gd name="T100" fmla="*/ 2933 w 4861"/>
              <a:gd name="T101" fmla="*/ 1859 h 1866"/>
              <a:gd name="T102" fmla="*/ 2767 w 4861"/>
              <a:gd name="T103" fmla="*/ 1619 h 1866"/>
              <a:gd name="T104" fmla="*/ 2767 w 4861"/>
              <a:gd name="T105" fmla="*/ 1805 h 1866"/>
              <a:gd name="T106" fmla="*/ 3201 w 4861"/>
              <a:gd name="T107" fmla="*/ 1859 h 1866"/>
              <a:gd name="T108" fmla="*/ 3447 w 4861"/>
              <a:gd name="T109" fmla="*/ 1566 h 1866"/>
              <a:gd name="T110" fmla="*/ 3581 w 4861"/>
              <a:gd name="T111" fmla="*/ 1859 h 1866"/>
              <a:gd name="T112" fmla="*/ 3480 w 4861"/>
              <a:gd name="T113" fmla="*/ 1621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61" h="1866">
                <a:moveTo>
                  <a:pt x="767" y="1050"/>
                </a:moveTo>
                <a:cubicBezTo>
                  <a:pt x="534" y="463"/>
                  <a:pt x="534" y="463"/>
                  <a:pt x="534" y="463"/>
                </a:cubicBezTo>
                <a:cubicBezTo>
                  <a:pt x="529" y="451"/>
                  <a:pt x="521" y="440"/>
                  <a:pt x="510" y="431"/>
                </a:cubicBezTo>
                <a:cubicBezTo>
                  <a:pt x="498" y="422"/>
                  <a:pt x="483" y="417"/>
                  <a:pt x="465" y="417"/>
                </a:cubicBezTo>
                <a:cubicBezTo>
                  <a:pt x="400" y="417"/>
                  <a:pt x="400" y="417"/>
                  <a:pt x="400" y="417"/>
                </a:cubicBezTo>
                <a:cubicBezTo>
                  <a:pt x="315" y="417"/>
                  <a:pt x="315" y="417"/>
                  <a:pt x="315" y="417"/>
                </a:cubicBezTo>
                <a:cubicBezTo>
                  <a:pt x="298" y="417"/>
                  <a:pt x="284" y="422"/>
                  <a:pt x="271" y="430"/>
                </a:cubicBezTo>
                <a:cubicBezTo>
                  <a:pt x="259" y="438"/>
                  <a:pt x="250" y="449"/>
                  <a:pt x="244" y="463"/>
                </a:cubicBezTo>
                <a:cubicBezTo>
                  <a:pt x="12" y="1050"/>
                  <a:pt x="12" y="1050"/>
                  <a:pt x="12" y="1050"/>
                </a:cubicBezTo>
                <a:cubicBezTo>
                  <a:pt x="12" y="1052"/>
                  <a:pt x="9" y="1058"/>
                  <a:pt x="6" y="1070"/>
                </a:cubicBezTo>
                <a:cubicBezTo>
                  <a:pt x="2" y="1081"/>
                  <a:pt x="0" y="1093"/>
                  <a:pt x="0" y="1104"/>
                </a:cubicBezTo>
                <a:cubicBezTo>
                  <a:pt x="0" y="1128"/>
                  <a:pt x="13" y="1142"/>
                  <a:pt x="41" y="1146"/>
                </a:cubicBezTo>
                <a:cubicBezTo>
                  <a:pt x="185" y="1146"/>
                  <a:pt x="185" y="1146"/>
                  <a:pt x="185" y="1146"/>
                </a:cubicBezTo>
                <a:cubicBezTo>
                  <a:pt x="200" y="1146"/>
                  <a:pt x="212" y="1144"/>
                  <a:pt x="222" y="1138"/>
                </a:cubicBezTo>
                <a:cubicBezTo>
                  <a:pt x="232" y="1133"/>
                  <a:pt x="238" y="1126"/>
                  <a:pt x="241" y="1116"/>
                </a:cubicBezTo>
                <a:cubicBezTo>
                  <a:pt x="273" y="1012"/>
                  <a:pt x="273" y="1012"/>
                  <a:pt x="273" y="1012"/>
                </a:cubicBezTo>
                <a:cubicBezTo>
                  <a:pt x="505" y="1012"/>
                  <a:pt x="505" y="1012"/>
                  <a:pt x="505" y="1012"/>
                </a:cubicBezTo>
                <a:cubicBezTo>
                  <a:pt x="538" y="1116"/>
                  <a:pt x="538" y="1116"/>
                  <a:pt x="538" y="1116"/>
                </a:cubicBezTo>
                <a:cubicBezTo>
                  <a:pt x="540" y="1126"/>
                  <a:pt x="547" y="1133"/>
                  <a:pt x="557" y="1138"/>
                </a:cubicBezTo>
                <a:cubicBezTo>
                  <a:pt x="567" y="1144"/>
                  <a:pt x="579" y="1146"/>
                  <a:pt x="594" y="1146"/>
                </a:cubicBezTo>
                <a:cubicBezTo>
                  <a:pt x="737" y="1146"/>
                  <a:pt x="737" y="1146"/>
                  <a:pt x="737" y="1146"/>
                </a:cubicBezTo>
                <a:cubicBezTo>
                  <a:pt x="765" y="1142"/>
                  <a:pt x="778" y="1127"/>
                  <a:pt x="778" y="1102"/>
                </a:cubicBezTo>
                <a:cubicBezTo>
                  <a:pt x="778" y="1093"/>
                  <a:pt x="777" y="1082"/>
                  <a:pt x="773" y="1072"/>
                </a:cubicBezTo>
                <a:cubicBezTo>
                  <a:pt x="770" y="1061"/>
                  <a:pt x="768" y="1054"/>
                  <a:pt x="767" y="1050"/>
                </a:cubicBezTo>
                <a:close/>
                <a:moveTo>
                  <a:pt x="400" y="836"/>
                </a:moveTo>
                <a:cubicBezTo>
                  <a:pt x="304" y="836"/>
                  <a:pt x="304" y="836"/>
                  <a:pt x="304" y="836"/>
                </a:cubicBezTo>
                <a:cubicBezTo>
                  <a:pt x="386" y="591"/>
                  <a:pt x="386" y="591"/>
                  <a:pt x="386" y="591"/>
                </a:cubicBezTo>
                <a:cubicBezTo>
                  <a:pt x="468" y="836"/>
                  <a:pt x="468" y="836"/>
                  <a:pt x="468" y="836"/>
                </a:cubicBezTo>
                <a:lnTo>
                  <a:pt x="400" y="836"/>
                </a:lnTo>
                <a:close/>
                <a:moveTo>
                  <a:pt x="1379" y="1146"/>
                </a:moveTo>
                <a:cubicBezTo>
                  <a:pt x="935" y="1146"/>
                  <a:pt x="935" y="1146"/>
                  <a:pt x="935" y="1146"/>
                </a:cubicBezTo>
                <a:cubicBezTo>
                  <a:pt x="908" y="1145"/>
                  <a:pt x="908" y="1145"/>
                  <a:pt x="908" y="1145"/>
                </a:cubicBezTo>
                <a:cubicBezTo>
                  <a:pt x="896" y="1145"/>
                  <a:pt x="886" y="1141"/>
                  <a:pt x="877" y="1132"/>
                </a:cubicBezTo>
                <a:cubicBezTo>
                  <a:pt x="868" y="1123"/>
                  <a:pt x="864" y="1112"/>
                  <a:pt x="864" y="1099"/>
                </a:cubicBezTo>
                <a:cubicBezTo>
                  <a:pt x="864" y="461"/>
                  <a:pt x="864" y="461"/>
                  <a:pt x="864" y="461"/>
                </a:cubicBezTo>
                <a:cubicBezTo>
                  <a:pt x="864" y="448"/>
                  <a:pt x="868" y="437"/>
                  <a:pt x="877" y="428"/>
                </a:cubicBezTo>
                <a:cubicBezTo>
                  <a:pt x="886" y="419"/>
                  <a:pt x="896" y="414"/>
                  <a:pt x="908" y="414"/>
                </a:cubicBezTo>
                <a:cubicBezTo>
                  <a:pt x="1048" y="414"/>
                  <a:pt x="1048" y="414"/>
                  <a:pt x="1048" y="414"/>
                </a:cubicBezTo>
                <a:cubicBezTo>
                  <a:pt x="1060" y="414"/>
                  <a:pt x="1070" y="419"/>
                  <a:pt x="1079" y="428"/>
                </a:cubicBezTo>
                <a:cubicBezTo>
                  <a:pt x="1088" y="437"/>
                  <a:pt x="1092" y="448"/>
                  <a:pt x="1092" y="461"/>
                </a:cubicBezTo>
                <a:cubicBezTo>
                  <a:pt x="1092" y="928"/>
                  <a:pt x="1092" y="928"/>
                  <a:pt x="1092" y="928"/>
                </a:cubicBezTo>
                <a:cubicBezTo>
                  <a:pt x="1379" y="928"/>
                  <a:pt x="1379" y="928"/>
                  <a:pt x="1379" y="928"/>
                </a:cubicBezTo>
                <a:cubicBezTo>
                  <a:pt x="1392" y="928"/>
                  <a:pt x="1403" y="932"/>
                  <a:pt x="1413" y="941"/>
                </a:cubicBezTo>
                <a:cubicBezTo>
                  <a:pt x="1422" y="949"/>
                  <a:pt x="1427" y="960"/>
                  <a:pt x="1427" y="972"/>
                </a:cubicBezTo>
                <a:cubicBezTo>
                  <a:pt x="1427" y="1103"/>
                  <a:pt x="1427" y="1103"/>
                  <a:pt x="1427" y="1103"/>
                </a:cubicBezTo>
                <a:cubicBezTo>
                  <a:pt x="1427" y="1115"/>
                  <a:pt x="1422" y="1125"/>
                  <a:pt x="1413" y="1134"/>
                </a:cubicBezTo>
                <a:cubicBezTo>
                  <a:pt x="1403" y="1142"/>
                  <a:pt x="1392" y="1146"/>
                  <a:pt x="1379" y="1146"/>
                </a:cubicBezTo>
                <a:close/>
                <a:moveTo>
                  <a:pt x="2051" y="456"/>
                </a:moveTo>
                <a:cubicBezTo>
                  <a:pt x="1993" y="421"/>
                  <a:pt x="1929" y="404"/>
                  <a:pt x="1860" y="404"/>
                </a:cubicBezTo>
                <a:cubicBezTo>
                  <a:pt x="1791" y="404"/>
                  <a:pt x="1728" y="421"/>
                  <a:pt x="1670" y="456"/>
                </a:cubicBezTo>
                <a:cubicBezTo>
                  <a:pt x="1611" y="490"/>
                  <a:pt x="1565" y="536"/>
                  <a:pt x="1530" y="595"/>
                </a:cubicBezTo>
                <a:cubicBezTo>
                  <a:pt x="1496" y="653"/>
                  <a:pt x="1479" y="717"/>
                  <a:pt x="1479" y="786"/>
                </a:cubicBezTo>
                <a:cubicBezTo>
                  <a:pt x="1479" y="854"/>
                  <a:pt x="1496" y="918"/>
                  <a:pt x="1530" y="976"/>
                </a:cubicBezTo>
                <a:cubicBezTo>
                  <a:pt x="1565" y="1035"/>
                  <a:pt x="1611" y="1081"/>
                  <a:pt x="1670" y="1115"/>
                </a:cubicBezTo>
                <a:cubicBezTo>
                  <a:pt x="1728" y="1150"/>
                  <a:pt x="1791" y="1167"/>
                  <a:pt x="1860" y="1167"/>
                </a:cubicBezTo>
                <a:cubicBezTo>
                  <a:pt x="1929" y="1167"/>
                  <a:pt x="1993" y="1150"/>
                  <a:pt x="2051" y="1115"/>
                </a:cubicBezTo>
                <a:cubicBezTo>
                  <a:pt x="2110" y="1081"/>
                  <a:pt x="2157" y="1035"/>
                  <a:pt x="2191" y="976"/>
                </a:cubicBezTo>
                <a:cubicBezTo>
                  <a:pt x="2226" y="918"/>
                  <a:pt x="2243" y="854"/>
                  <a:pt x="2243" y="786"/>
                </a:cubicBezTo>
                <a:cubicBezTo>
                  <a:pt x="2243" y="717"/>
                  <a:pt x="2226" y="653"/>
                  <a:pt x="2191" y="595"/>
                </a:cubicBezTo>
                <a:cubicBezTo>
                  <a:pt x="2157" y="536"/>
                  <a:pt x="2110" y="490"/>
                  <a:pt x="2051" y="456"/>
                </a:cubicBezTo>
                <a:close/>
                <a:moveTo>
                  <a:pt x="2000" y="859"/>
                </a:moveTo>
                <a:cubicBezTo>
                  <a:pt x="1985" y="884"/>
                  <a:pt x="1964" y="905"/>
                  <a:pt x="1939" y="919"/>
                </a:cubicBezTo>
                <a:cubicBezTo>
                  <a:pt x="1914" y="934"/>
                  <a:pt x="1886" y="942"/>
                  <a:pt x="1857" y="942"/>
                </a:cubicBezTo>
                <a:cubicBezTo>
                  <a:pt x="1827" y="942"/>
                  <a:pt x="1799" y="934"/>
                  <a:pt x="1773" y="919"/>
                </a:cubicBezTo>
                <a:cubicBezTo>
                  <a:pt x="1748" y="905"/>
                  <a:pt x="1728" y="884"/>
                  <a:pt x="1713" y="859"/>
                </a:cubicBezTo>
                <a:cubicBezTo>
                  <a:pt x="1699" y="834"/>
                  <a:pt x="1691" y="806"/>
                  <a:pt x="1691" y="776"/>
                </a:cubicBezTo>
                <a:cubicBezTo>
                  <a:pt x="1691" y="746"/>
                  <a:pt x="1699" y="719"/>
                  <a:pt x="1713" y="694"/>
                </a:cubicBezTo>
                <a:cubicBezTo>
                  <a:pt x="1728" y="669"/>
                  <a:pt x="1748" y="649"/>
                  <a:pt x="1773" y="634"/>
                </a:cubicBezTo>
                <a:cubicBezTo>
                  <a:pt x="1799" y="619"/>
                  <a:pt x="1827" y="611"/>
                  <a:pt x="1857" y="611"/>
                </a:cubicBezTo>
                <a:cubicBezTo>
                  <a:pt x="1886" y="611"/>
                  <a:pt x="1914" y="619"/>
                  <a:pt x="1939" y="634"/>
                </a:cubicBezTo>
                <a:cubicBezTo>
                  <a:pt x="1964" y="649"/>
                  <a:pt x="1985" y="669"/>
                  <a:pt x="2000" y="694"/>
                </a:cubicBezTo>
                <a:cubicBezTo>
                  <a:pt x="2015" y="719"/>
                  <a:pt x="2023" y="746"/>
                  <a:pt x="2023" y="776"/>
                </a:cubicBezTo>
                <a:cubicBezTo>
                  <a:pt x="2023" y="806"/>
                  <a:pt x="2015" y="834"/>
                  <a:pt x="2000" y="859"/>
                </a:cubicBezTo>
                <a:close/>
                <a:moveTo>
                  <a:pt x="3081" y="1146"/>
                </a:moveTo>
                <a:cubicBezTo>
                  <a:pt x="2963" y="1146"/>
                  <a:pt x="2963" y="1146"/>
                  <a:pt x="2963" y="1146"/>
                </a:cubicBezTo>
                <a:cubicBezTo>
                  <a:pt x="2950" y="1146"/>
                  <a:pt x="2940" y="1146"/>
                  <a:pt x="2935" y="1145"/>
                </a:cubicBezTo>
                <a:cubicBezTo>
                  <a:pt x="2930" y="1144"/>
                  <a:pt x="2925" y="1142"/>
                  <a:pt x="2919" y="1139"/>
                </a:cubicBezTo>
                <a:cubicBezTo>
                  <a:pt x="2915" y="1137"/>
                  <a:pt x="2885" y="1106"/>
                  <a:pt x="2828" y="1047"/>
                </a:cubicBezTo>
                <a:cubicBezTo>
                  <a:pt x="2772" y="988"/>
                  <a:pt x="2690" y="901"/>
                  <a:pt x="2581" y="786"/>
                </a:cubicBezTo>
                <a:cubicBezTo>
                  <a:pt x="2571" y="775"/>
                  <a:pt x="2564" y="770"/>
                  <a:pt x="2562" y="770"/>
                </a:cubicBezTo>
                <a:cubicBezTo>
                  <a:pt x="2559" y="770"/>
                  <a:pt x="2557" y="771"/>
                  <a:pt x="2556" y="775"/>
                </a:cubicBezTo>
                <a:cubicBezTo>
                  <a:pt x="2556" y="778"/>
                  <a:pt x="2555" y="783"/>
                  <a:pt x="2555" y="790"/>
                </a:cubicBezTo>
                <a:cubicBezTo>
                  <a:pt x="2555" y="1101"/>
                  <a:pt x="2555" y="1101"/>
                  <a:pt x="2555" y="1101"/>
                </a:cubicBezTo>
                <a:cubicBezTo>
                  <a:pt x="2555" y="1112"/>
                  <a:pt x="2551" y="1122"/>
                  <a:pt x="2543" y="1131"/>
                </a:cubicBezTo>
                <a:cubicBezTo>
                  <a:pt x="2535" y="1139"/>
                  <a:pt x="2525" y="1143"/>
                  <a:pt x="2514" y="1143"/>
                </a:cubicBezTo>
                <a:cubicBezTo>
                  <a:pt x="2375" y="1143"/>
                  <a:pt x="2375" y="1143"/>
                  <a:pt x="2375" y="1143"/>
                </a:cubicBezTo>
                <a:cubicBezTo>
                  <a:pt x="2362" y="1143"/>
                  <a:pt x="2350" y="1138"/>
                  <a:pt x="2341" y="1127"/>
                </a:cubicBezTo>
                <a:cubicBezTo>
                  <a:pt x="2331" y="1116"/>
                  <a:pt x="2326" y="1103"/>
                  <a:pt x="2326" y="1089"/>
                </a:cubicBezTo>
                <a:cubicBezTo>
                  <a:pt x="2326" y="475"/>
                  <a:pt x="2326" y="475"/>
                  <a:pt x="2326" y="475"/>
                </a:cubicBezTo>
                <a:cubicBezTo>
                  <a:pt x="2326" y="460"/>
                  <a:pt x="2331" y="446"/>
                  <a:pt x="2342" y="434"/>
                </a:cubicBezTo>
                <a:cubicBezTo>
                  <a:pt x="2352" y="423"/>
                  <a:pt x="2364" y="417"/>
                  <a:pt x="2378" y="417"/>
                </a:cubicBezTo>
                <a:cubicBezTo>
                  <a:pt x="2507" y="417"/>
                  <a:pt x="2507" y="417"/>
                  <a:pt x="2507" y="417"/>
                </a:cubicBezTo>
                <a:cubicBezTo>
                  <a:pt x="2519" y="417"/>
                  <a:pt x="2528" y="418"/>
                  <a:pt x="2535" y="421"/>
                </a:cubicBezTo>
                <a:cubicBezTo>
                  <a:pt x="2542" y="424"/>
                  <a:pt x="2550" y="431"/>
                  <a:pt x="2561" y="443"/>
                </a:cubicBezTo>
                <a:cubicBezTo>
                  <a:pt x="2593" y="476"/>
                  <a:pt x="2645" y="530"/>
                  <a:pt x="2717" y="606"/>
                </a:cubicBezTo>
                <a:cubicBezTo>
                  <a:pt x="2789" y="681"/>
                  <a:pt x="2846" y="740"/>
                  <a:pt x="2887" y="781"/>
                </a:cubicBezTo>
                <a:cubicBezTo>
                  <a:pt x="2892" y="785"/>
                  <a:pt x="2896" y="787"/>
                  <a:pt x="2898" y="787"/>
                </a:cubicBezTo>
                <a:cubicBezTo>
                  <a:pt x="2902" y="787"/>
                  <a:pt x="2904" y="781"/>
                  <a:pt x="2904" y="770"/>
                </a:cubicBezTo>
                <a:cubicBezTo>
                  <a:pt x="2904" y="459"/>
                  <a:pt x="2904" y="459"/>
                  <a:pt x="2904" y="459"/>
                </a:cubicBezTo>
                <a:cubicBezTo>
                  <a:pt x="2904" y="448"/>
                  <a:pt x="2909" y="438"/>
                  <a:pt x="2917" y="430"/>
                </a:cubicBezTo>
                <a:cubicBezTo>
                  <a:pt x="2925" y="421"/>
                  <a:pt x="2935" y="417"/>
                  <a:pt x="2945" y="417"/>
                </a:cubicBezTo>
                <a:cubicBezTo>
                  <a:pt x="3077" y="417"/>
                  <a:pt x="3077" y="417"/>
                  <a:pt x="3077" y="417"/>
                </a:cubicBezTo>
                <a:cubicBezTo>
                  <a:pt x="3093" y="417"/>
                  <a:pt x="3106" y="422"/>
                  <a:pt x="3117" y="433"/>
                </a:cubicBezTo>
                <a:cubicBezTo>
                  <a:pt x="3128" y="444"/>
                  <a:pt x="3134" y="457"/>
                  <a:pt x="3134" y="472"/>
                </a:cubicBezTo>
                <a:cubicBezTo>
                  <a:pt x="3134" y="1092"/>
                  <a:pt x="3134" y="1092"/>
                  <a:pt x="3134" y="1092"/>
                </a:cubicBezTo>
                <a:cubicBezTo>
                  <a:pt x="3134" y="1106"/>
                  <a:pt x="3128" y="1118"/>
                  <a:pt x="3118" y="1129"/>
                </a:cubicBezTo>
                <a:cubicBezTo>
                  <a:pt x="3107" y="1141"/>
                  <a:pt x="3095" y="1146"/>
                  <a:pt x="3081" y="1146"/>
                </a:cubicBezTo>
                <a:close/>
                <a:moveTo>
                  <a:pt x="3913" y="950"/>
                </a:moveTo>
                <a:cubicBezTo>
                  <a:pt x="3918" y="960"/>
                  <a:pt x="3921" y="971"/>
                  <a:pt x="3921" y="982"/>
                </a:cubicBezTo>
                <a:cubicBezTo>
                  <a:pt x="3921" y="1097"/>
                  <a:pt x="3921" y="1097"/>
                  <a:pt x="3921" y="1097"/>
                </a:cubicBezTo>
                <a:cubicBezTo>
                  <a:pt x="3921" y="1110"/>
                  <a:pt x="3918" y="1121"/>
                  <a:pt x="3913" y="1131"/>
                </a:cubicBezTo>
                <a:cubicBezTo>
                  <a:pt x="3908" y="1141"/>
                  <a:pt x="3898" y="1146"/>
                  <a:pt x="3885" y="1146"/>
                </a:cubicBezTo>
                <a:cubicBezTo>
                  <a:pt x="3299" y="1146"/>
                  <a:pt x="3299" y="1146"/>
                  <a:pt x="3299" y="1146"/>
                </a:cubicBezTo>
                <a:cubicBezTo>
                  <a:pt x="3286" y="1146"/>
                  <a:pt x="3275" y="1141"/>
                  <a:pt x="3268" y="1132"/>
                </a:cubicBezTo>
                <a:cubicBezTo>
                  <a:pt x="3261" y="1123"/>
                  <a:pt x="3258" y="1112"/>
                  <a:pt x="3258" y="1101"/>
                </a:cubicBezTo>
                <a:cubicBezTo>
                  <a:pt x="3258" y="971"/>
                  <a:pt x="3258" y="971"/>
                  <a:pt x="3258" y="971"/>
                </a:cubicBezTo>
                <a:cubicBezTo>
                  <a:pt x="3258" y="959"/>
                  <a:pt x="3260" y="949"/>
                  <a:pt x="3264" y="939"/>
                </a:cubicBezTo>
                <a:cubicBezTo>
                  <a:pt x="3268" y="930"/>
                  <a:pt x="3273" y="923"/>
                  <a:pt x="3278" y="920"/>
                </a:cubicBezTo>
                <a:cubicBezTo>
                  <a:pt x="3623" y="627"/>
                  <a:pt x="3623" y="627"/>
                  <a:pt x="3623" y="627"/>
                </a:cubicBezTo>
                <a:cubicBezTo>
                  <a:pt x="3294" y="627"/>
                  <a:pt x="3294" y="627"/>
                  <a:pt x="3294" y="627"/>
                </a:cubicBezTo>
                <a:cubicBezTo>
                  <a:pt x="3281" y="627"/>
                  <a:pt x="3271" y="623"/>
                  <a:pt x="3264" y="614"/>
                </a:cubicBezTo>
                <a:cubicBezTo>
                  <a:pt x="3257" y="605"/>
                  <a:pt x="3254" y="594"/>
                  <a:pt x="3254" y="583"/>
                </a:cubicBezTo>
                <a:cubicBezTo>
                  <a:pt x="3254" y="461"/>
                  <a:pt x="3254" y="461"/>
                  <a:pt x="3254" y="461"/>
                </a:cubicBezTo>
                <a:cubicBezTo>
                  <a:pt x="3254" y="450"/>
                  <a:pt x="3258" y="440"/>
                  <a:pt x="3267" y="431"/>
                </a:cubicBezTo>
                <a:cubicBezTo>
                  <a:pt x="3275" y="423"/>
                  <a:pt x="3284" y="419"/>
                  <a:pt x="3292" y="419"/>
                </a:cubicBezTo>
                <a:cubicBezTo>
                  <a:pt x="3885" y="421"/>
                  <a:pt x="3885" y="421"/>
                  <a:pt x="3885" y="421"/>
                </a:cubicBezTo>
                <a:cubicBezTo>
                  <a:pt x="3894" y="421"/>
                  <a:pt x="3902" y="425"/>
                  <a:pt x="3908" y="433"/>
                </a:cubicBezTo>
                <a:cubicBezTo>
                  <a:pt x="3914" y="441"/>
                  <a:pt x="3917" y="451"/>
                  <a:pt x="3917" y="465"/>
                </a:cubicBezTo>
                <a:cubicBezTo>
                  <a:pt x="3917" y="599"/>
                  <a:pt x="3917" y="599"/>
                  <a:pt x="3917" y="599"/>
                </a:cubicBezTo>
                <a:cubicBezTo>
                  <a:pt x="3917" y="620"/>
                  <a:pt x="3910" y="637"/>
                  <a:pt x="3896" y="650"/>
                </a:cubicBezTo>
                <a:cubicBezTo>
                  <a:pt x="3565" y="940"/>
                  <a:pt x="3565" y="940"/>
                  <a:pt x="3565" y="940"/>
                </a:cubicBezTo>
                <a:cubicBezTo>
                  <a:pt x="3887" y="935"/>
                  <a:pt x="3887" y="935"/>
                  <a:pt x="3887" y="935"/>
                </a:cubicBezTo>
                <a:cubicBezTo>
                  <a:pt x="3899" y="935"/>
                  <a:pt x="3908" y="940"/>
                  <a:pt x="3913" y="950"/>
                </a:cubicBezTo>
                <a:close/>
                <a:moveTo>
                  <a:pt x="4486" y="197"/>
                </a:moveTo>
                <a:cubicBezTo>
                  <a:pt x="4514" y="197"/>
                  <a:pt x="4537" y="187"/>
                  <a:pt x="4556" y="169"/>
                </a:cubicBezTo>
                <a:cubicBezTo>
                  <a:pt x="4576" y="150"/>
                  <a:pt x="4585" y="127"/>
                  <a:pt x="4585" y="101"/>
                </a:cubicBezTo>
                <a:cubicBezTo>
                  <a:pt x="4585" y="72"/>
                  <a:pt x="4576" y="47"/>
                  <a:pt x="4557" y="28"/>
                </a:cubicBezTo>
                <a:cubicBezTo>
                  <a:pt x="4538" y="9"/>
                  <a:pt x="4514" y="0"/>
                  <a:pt x="4486" y="0"/>
                </a:cubicBezTo>
                <a:cubicBezTo>
                  <a:pt x="4459" y="0"/>
                  <a:pt x="4436" y="9"/>
                  <a:pt x="4418" y="29"/>
                </a:cubicBezTo>
                <a:cubicBezTo>
                  <a:pt x="4399" y="48"/>
                  <a:pt x="4390" y="72"/>
                  <a:pt x="4390" y="99"/>
                </a:cubicBezTo>
                <a:cubicBezTo>
                  <a:pt x="4390" y="126"/>
                  <a:pt x="4399" y="149"/>
                  <a:pt x="4418" y="168"/>
                </a:cubicBezTo>
                <a:cubicBezTo>
                  <a:pt x="4437" y="187"/>
                  <a:pt x="4460" y="197"/>
                  <a:pt x="4486" y="197"/>
                </a:cubicBezTo>
                <a:close/>
                <a:moveTo>
                  <a:pt x="4459" y="70"/>
                </a:moveTo>
                <a:cubicBezTo>
                  <a:pt x="4466" y="63"/>
                  <a:pt x="4475" y="59"/>
                  <a:pt x="4485" y="59"/>
                </a:cubicBezTo>
                <a:cubicBezTo>
                  <a:pt x="4495" y="59"/>
                  <a:pt x="4504" y="62"/>
                  <a:pt x="4511" y="68"/>
                </a:cubicBezTo>
                <a:cubicBezTo>
                  <a:pt x="4518" y="75"/>
                  <a:pt x="4523" y="83"/>
                  <a:pt x="4524" y="92"/>
                </a:cubicBezTo>
                <a:cubicBezTo>
                  <a:pt x="4525" y="102"/>
                  <a:pt x="4521" y="112"/>
                  <a:pt x="4514" y="121"/>
                </a:cubicBezTo>
                <a:cubicBezTo>
                  <a:pt x="4506" y="130"/>
                  <a:pt x="4497" y="134"/>
                  <a:pt x="4486" y="134"/>
                </a:cubicBezTo>
                <a:cubicBezTo>
                  <a:pt x="4476" y="134"/>
                  <a:pt x="4467" y="130"/>
                  <a:pt x="4460" y="123"/>
                </a:cubicBezTo>
                <a:cubicBezTo>
                  <a:pt x="4453" y="116"/>
                  <a:pt x="4449" y="107"/>
                  <a:pt x="4449" y="97"/>
                </a:cubicBezTo>
                <a:cubicBezTo>
                  <a:pt x="4449" y="86"/>
                  <a:pt x="4452" y="77"/>
                  <a:pt x="4459" y="70"/>
                </a:cubicBezTo>
                <a:close/>
                <a:moveTo>
                  <a:pt x="4839" y="227"/>
                </a:moveTo>
                <a:cubicBezTo>
                  <a:pt x="4824" y="203"/>
                  <a:pt x="4805" y="185"/>
                  <a:pt x="4780" y="171"/>
                </a:cubicBezTo>
                <a:cubicBezTo>
                  <a:pt x="4756" y="158"/>
                  <a:pt x="4730" y="151"/>
                  <a:pt x="4702" y="151"/>
                </a:cubicBezTo>
                <a:cubicBezTo>
                  <a:pt x="4674" y="151"/>
                  <a:pt x="4648" y="158"/>
                  <a:pt x="4624" y="172"/>
                </a:cubicBezTo>
                <a:cubicBezTo>
                  <a:pt x="4600" y="186"/>
                  <a:pt x="4582" y="206"/>
                  <a:pt x="4568" y="230"/>
                </a:cubicBezTo>
                <a:cubicBezTo>
                  <a:pt x="4554" y="254"/>
                  <a:pt x="4547" y="279"/>
                  <a:pt x="4547" y="307"/>
                </a:cubicBezTo>
                <a:cubicBezTo>
                  <a:pt x="4547" y="336"/>
                  <a:pt x="4554" y="362"/>
                  <a:pt x="4568" y="385"/>
                </a:cubicBezTo>
                <a:cubicBezTo>
                  <a:pt x="4583" y="409"/>
                  <a:pt x="4601" y="428"/>
                  <a:pt x="4625" y="442"/>
                </a:cubicBezTo>
                <a:cubicBezTo>
                  <a:pt x="4649" y="455"/>
                  <a:pt x="4674" y="462"/>
                  <a:pt x="4702" y="462"/>
                </a:cubicBezTo>
                <a:cubicBezTo>
                  <a:pt x="4729" y="462"/>
                  <a:pt x="4754" y="455"/>
                  <a:pt x="4778" y="441"/>
                </a:cubicBezTo>
                <a:cubicBezTo>
                  <a:pt x="4803" y="426"/>
                  <a:pt x="4822" y="406"/>
                  <a:pt x="4838" y="382"/>
                </a:cubicBezTo>
                <a:cubicBezTo>
                  <a:pt x="4853" y="358"/>
                  <a:pt x="4861" y="332"/>
                  <a:pt x="4861" y="305"/>
                </a:cubicBezTo>
                <a:cubicBezTo>
                  <a:pt x="4861" y="277"/>
                  <a:pt x="4853" y="250"/>
                  <a:pt x="4839" y="227"/>
                </a:cubicBezTo>
                <a:close/>
                <a:moveTo>
                  <a:pt x="4741" y="344"/>
                </a:moveTo>
                <a:cubicBezTo>
                  <a:pt x="4729" y="355"/>
                  <a:pt x="4715" y="361"/>
                  <a:pt x="4700" y="361"/>
                </a:cubicBezTo>
                <a:cubicBezTo>
                  <a:pt x="4683" y="361"/>
                  <a:pt x="4670" y="356"/>
                  <a:pt x="4659" y="344"/>
                </a:cubicBezTo>
                <a:cubicBezTo>
                  <a:pt x="4648" y="333"/>
                  <a:pt x="4643" y="319"/>
                  <a:pt x="4643" y="303"/>
                </a:cubicBezTo>
                <a:cubicBezTo>
                  <a:pt x="4643" y="287"/>
                  <a:pt x="4648" y="273"/>
                  <a:pt x="4658" y="262"/>
                </a:cubicBezTo>
                <a:cubicBezTo>
                  <a:pt x="4669" y="251"/>
                  <a:pt x="4683" y="246"/>
                  <a:pt x="4700" y="246"/>
                </a:cubicBezTo>
                <a:cubicBezTo>
                  <a:pt x="4715" y="246"/>
                  <a:pt x="4729" y="251"/>
                  <a:pt x="4741" y="262"/>
                </a:cubicBezTo>
                <a:cubicBezTo>
                  <a:pt x="4753" y="273"/>
                  <a:pt x="4758" y="286"/>
                  <a:pt x="4758" y="302"/>
                </a:cubicBezTo>
                <a:cubicBezTo>
                  <a:pt x="4758" y="318"/>
                  <a:pt x="4753" y="332"/>
                  <a:pt x="4741" y="344"/>
                </a:cubicBezTo>
                <a:close/>
                <a:moveTo>
                  <a:pt x="4561" y="456"/>
                </a:moveTo>
                <a:cubicBezTo>
                  <a:pt x="4502" y="421"/>
                  <a:pt x="4439" y="404"/>
                  <a:pt x="4370" y="404"/>
                </a:cubicBezTo>
                <a:cubicBezTo>
                  <a:pt x="4301" y="404"/>
                  <a:pt x="4237" y="421"/>
                  <a:pt x="4179" y="456"/>
                </a:cubicBezTo>
                <a:cubicBezTo>
                  <a:pt x="4121" y="490"/>
                  <a:pt x="4074" y="536"/>
                  <a:pt x="4040" y="595"/>
                </a:cubicBezTo>
                <a:cubicBezTo>
                  <a:pt x="4005" y="653"/>
                  <a:pt x="3988" y="717"/>
                  <a:pt x="3988" y="786"/>
                </a:cubicBezTo>
                <a:cubicBezTo>
                  <a:pt x="3988" y="854"/>
                  <a:pt x="4005" y="918"/>
                  <a:pt x="4040" y="976"/>
                </a:cubicBezTo>
                <a:cubicBezTo>
                  <a:pt x="4074" y="1035"/>
                  <a:pt x="4121" y="1081"/>
                  <a:pt x="4179" y="1115"/>
                </a:cubicBezTo>
                <a:cubicBezTo>
                  <a:pt x="4237" y="1150"/>
                  <a:pt x="4301" y="1167"/>
                  <a:pt x="4370" y="1167"/>
                </a:cubicBezTo>
                <a:cubicBezTo>
                  <a:pt x="4439" y="1167"/>
                  <a:pt x="4502" y="1150"/>
                  <a:pt x="4561" y="1115"/>
                </a:cubicBezTo>
                <a:cubicBezTo>
                  <a:pt x="4620" y="1081"/>
                  <a:pt x="4666" y="1035"/>
                  <a:pt x="4701" y="976"/>
                </a:cubicBezTo>
                <a:cubicBezTo>
                  <a:pt x="4735" y="918"/>
                  <a:pt x="4752" y="854"/>
                  <a:pt x="4752" y="786"/>
                </a:cubicBezTo>
                <a:cubicBezTo>
                  <a:pt x="4752" y="717"/>
                  <a:pt x="4735" y="653"/>
                  <a:pt x="4701" y="595"/>
                </a:cubicBezTo>
                <a:cubicBezTo>
                  <a:pt x="4666" y="536"/>
                  <a:pt x="4620" y="490"/>
                  <a:pt x="4561" y="456"/>
                </a:cubicBezTo>
                <a:close/>
                <a:moveTo>
                  <a:pt x="4509" y="859"/>
                </a:moveTo>
                <a:cubicBezTo>
                  <a:pt x="4494" y="884"/>
                  <a:pt x="4474" y="905"/>
                  <a:pt x="4448" y="919"/>
                </a:cubicBezTo>
                <a:cubicBezTo>
                  <a:pt x="4423" y="934"/>
                  <a:pt x="4396" y="942"/>
                  <a:pt x="4367" y="942"/>
                </a:cubicBezTo>
                <a:cubicBezTo>
                  <a:pt x="4336" y="942"/>
                  <a:pt x="4308" y="934"/>
                  <a:pt x="4283" y="919"/>
                </a:cubicBezTo>
                <a:cubicBezTo>
                  <a:pt x="4257" y="905"/>
                  <a:pt x="4237" y="884"/>
                  <a:pt x="4223" y="859"/>
                </a:cubicBezTo>
                <a:cubicBezTo>
                  <a:pt x="4208" y="834"/>
                  <a:pt x="4201" y="806"/>
                  <a:pt x="4201" y="776"/>
                </a:cubicBezTo>
                <a:cubicBezTo>
                  <a:pt x="4201" y="746"/>
                  <a:pt x="4208" y="719"/>
                  <a:pt x="4223" y="694"/>
                </a:cubicBezTo>
                <a:cubicBezTo>
                  <a:pt x="4237" y="669"/>
                  <a:pt x="4257" y="649"/>
                  <a:pt x="4283" y="634"/>
                </a:cubicBezTo>
                <a:cubicBezTo>
                  <a:pt x="4308" y="619"/>
                  <a:pt x="4336" y="611"/>
                  <a:pt x="4367" y="611"/>
                </a:cubicBezTo>
                <a:cubicBezTo>
                  <a:pt x="4396" y="611"/>
                  <a:pt x="4423" y="619"/>
                  <a:pt x="4448" y="634"/>
                </a:cubicBezTo>
                <a:cubicBezTo>
                  <a:pt x="4474" y="649"/>
                  <a:pt x="4494" y="669"/>
                  <a:pt x="4509" y="694"/>
                </a:cubicBezTo>
                <a:cubicBezTo>
                  <a:pt x="4525" y="719"/>
                  <a:pt x="4532" y="746"/>
                  <a:pt x="4532" y="776"/>
                </a:cubicBezTo>
                <a:cubicBezTo>
                  <a:pt x="4532" y="806"/>
                  <a:pt x="4525" y="834"/>
                  <a:pt x="4509" y="859"/>
                </a:cubicBezTo>
                <a:close/>
                <a:moveTo>
                  <a:pt x="1419" y="1753"/>
                </a:moveTo>
                <a:cubicBezTo>
                  <a:pt x="1447" y="1767"/>
                  <a:pt x="1448" y="1769"/>
                  <a:pt x="1474" y="1781"/>
                </a:cubicBezTo>
                <a:cubicBezTo>
                  <a:pt x="1449" y="1828"/>
                  <a:pt x="1400" y="1860"/>
                  <a:pt x="1342" y="1860"/>
                </a:cubicBezTo>
                <a:cubicBezTo>
                  <a:pt x="1260" y="1860"/>
                  <a:pt x="1193" y="1794"/>
                  <a:pt x="1193" y="1711"/>
                </a:cubicBezTo>
                <a:cubicBezTo>
                  <a:pt x="1193" y="1630"/>
                  <a:pt x="1260" y="1562"/>
                  <a:pt x="1342" y="1562"/>
                </a:cubicBezTo>
                <a:cubicBezTo>
                  <a:pt x="1399" y="1562"/>
                  <a:pt x="1446" y="1593"/>
                  <a:pt x="1472" y="1638"/>
                </a:cubicBezTo>
                <a:cubicBezTo>
                  <a:pt x="1446" y="1652"/>
                  <a:pt x="1444" y="1653"/>
                  <a:pt x="1416" y="1666"/>
                </a:cubicBezTo>
                <a:cubicBezTo>
                  <a:pt x="1402" y="1641"/>
                  <a:pt x="1374" y="1624"/>
                  <a:pt x="1342" y="1624"/>
                </a:cubicBezTo>
                <a:cubicBezTo>
                  <a:pt x="1294" y="1624"/>
                  <a:pt x="1255" y="1663"/>
                  <a:pt x="1255" y="1711"/>
                </a:cubicBezTo>
                <a:cubicBezTo>
                  <a:pt x="1255" y="1759"/>
                  <a:pt x="1294" y="1799"/>
                  <a:pt x="1342" y="1799"/>
                </a:cubicBezTo>
                <a:cubicBezTo>
                  <a:pt x="1375" y="1799"/>
                  <a:pt x="1404" y="1781"/>
                  <a:pt x="1419" y="1753"/>
                </a:cubicBezTo>
                <a:close/>
                <a:moveTo>
                  <a:pt x="1702" y="1566"/>
                </a:moveTo>
                <a:cubicBezTo>
                  <a:pt x="1569" y="1859"/>
                  <a:pt x="1569" y="1859"/>
                  <a:pt x="1569" y="1859"/>
                </a:cubicBezTo>
                <a:cubicBezTo>
                  <a:pt x="1628" y="1859"/>
                  <a:pt x="1628" y="1859"/>
                  <a:pt x="1628" y="1859"/>
                </a:cubicBezTo>
                <a:cubicBezTo>
                  <a:pt x="1658" y="1794"/>
                  <a:pt x="1658" y="1794"/>
                  <a:pt x="1658" y="1794"/>
                </a:cubicBezTo>
                <a:cubicBezTo>
                  <a:pt x="1807" y="1794"/>
                  <a:pt x="1807" y="1794"/>
                  <a:pt x="1807" y="1794"/>
                </a:cubicBezTo>
                <a:cubicBezTo>
                  <a:pt x="1836" y="1859"/>
                  <a:pt x="1836" y="1859"/>
                  <a:pt x="1836" y="1859"/>
                </a:cubicBezTo>
                <a:cubicBezTo>
                  <a:pt x="1899" y="1859"/>
                  <a:pt x="1899" y="1859"/>
                  <a:pt x="1899" y="1859"/>
                </a:cubicBezTo>
                <a:cubicBezTo>
                  <a:pt x="1767" y="1566"/>
                  <a:pt x="1767" y="1566"/>
                  <a:pt x="1767" y="1566"/>
                </a:cubicBezTo>
                <a:lnTo>
                  <a:pt x="1702" y="1566"/>
                </a:lnTo>
                <a:close/>
                <a:moveTo>
                  <a:pt x="1686" y="1735"/>
                </a:moveTo>
                <a:cubicBezTo>
                  <a:pt x="1736" y="1621"/>
                  <a:pt x="1736" y="1621"/>
                  <a:pt x="1736" y="1621"/>
                </a:cubicBezTo>
                <a:cubicBezTo>
                  <a:pt x="1736" y="1621"/>
                  <a:pt x="1736" y="1621"/>
                  <a:pt x="1736" y="1621"/>
                </a:cubicBezTo>
                <a:cubicBezTo>
                  <a:pt x="1784" y="1735"/>
                  <a:pt x="1784" y="1735"/>
                  <a:pt x="1784" y="1735"/>
                </a:cubicBezTo>
                <a:lnTo>
                  <a:pt x="1686" y="1735"/>
                </a:lnTo>
                <a:close/>
                <a:moveTo>
                  <a:pt x="2241" y="1772"/>
                </a:moveTo>
                <a:cubicBezTo>
                  <a:pt x="2241" y="1826"/>
                  <a:pt x="2199" y="1866"/>
                  <a:pt x="2119" y="1866"/>
                </a:cubicBezTo>
                <a:cubicBezTo>
                  <a:pt x="2053" y="1866"/>
                  <a:pt x="1993" y="1834"/>
                  <a:pt x="1993" y="1762"/>
                </a:cubicBezTo>
                <a:cubicBezTo>
                  <a:pt x="2056" y="1772"/>
                  <a:pt x="2056" y="1772"/>
                  <a:pt x="2056" y="1772"/>
                </a:cubicBezTo>
                <a:cubicBezTo>
                  <a:pt x="2063" y="1811"/>
                  <a:pt x="2097" y="1816"/>
                  <a:pt x="2121" y="1816"/>
                </a:cubicBezTo>
                <a:cubicBezTo>
                  <a:pt x="2144" y="1816"/>
                  <a:pt x="2178" y="1810"/>
                  <a:pt x="2178" y="1780"/>
                </a:cubicBezTo>
                <a:cubicBezTo>
                  <a:pt x="2178" y="1717"/>
                  <a:pt x="2003" y="1757"/>
                  <a:pt x="2003" y="1647"/>
                </a:cubicBezTo>
                <a:cubicBezTo>
                  <a:pt x="2003" y="1587"/>
                  <a:pt x="2060" y="1558"/>
                  <a:pt x="2113" y="1558"/>
                </a:cubicBezTo>
                <a:cubicBezTo>
                  <a:pt x="2175" y="1558"/>
                  <a:pt x="2231" y="1585"/>
                  <a:pt x="2231" y="1653"/>
                </a:cubicBezTo>
                <a:cubicBezTo>
                  <a:pt x="2168" y="1644"/>
                  <a:pt x="2168" y="1644"/>
                  <a:pt x="2168" y="1644"/>
                </a:cubicBezTo>
                <a:cubicBezTo>
                  <a:pt x="2161" y="1610"/>
                  <a:pt x="2131" y="1609"/>
                  <a:pt x="2110" y="1609"/>
                </a:cubicBezTo>
                <a:cubicBezTo>
                  <a:pt x="2090" y="1609"/>
                  <a:pt x="2066" y="1617"/>
                  <a:pt x="2066" y="1642"/>
                </a:cubicBezTo>
                <a:cubicBezTo>
                  <a:pt x="2066" y="1664"/>
                  <a:pt x="2080" y="1669"/>
                  <a:pt x="2154" y="1687"/>
                </a:cubicBezTo>
                <a:cubicBezTo>
                  <a:pt x="2175" y="1692"/>
                  <a:pt x="2241" y="1706"/>
                  <a:pt x="2241" y="1772"/>
                </a:cubicBezTo>
                <a:close/>
                <a:moveTo>
                  <a:pt x="2591" y="1772"/>
                </a:moveTo>
                <a:cubicBezTo>
                  <a:pt x="2591" y="1826"/>
                  <a:pt x="2549" y="1866"/>
                  <a:pt x="2469" y="1866"/>
                </a:cubicBezTo>
                <a:cubicBezTo>
                  <a:pt x="2403" y="1866"/>
                  <a:pt x="2343" y="1834"/>
                  <a:pt x="2343" y="1762"/>
                </a:cubicBezTo>
                <a:cubicBezTo>
                  <a:pt x="2406" y="1772"/>
                  <a:pt x="2406" y="1772"/>
                  <a:pt x="2406" y="1772"/>
                </a:cubicBezTo>
                <a:cubicBezTo>
                  <a:pt x="2413" y="1811"/>
                  <a:pt x="2447" y="1816"/>
                  <a:pt x="2471" y="1816"/>
                </a:cubicBezTo>
                <a:cubicBezTo>
                  <a:pt x="2494" y="1816"/>
                  <a:pt x="2528" y="1810"/>
                  <a:pt x="2528" y="1780"/>
                </a:cubicBezTo>
                <a:cubicBezTo>
                  <a:pt x="2528" y="1717"/>
                  <a:pt x="2353" y="1757"/>
                  <a:pt x="2353" y="1647"/>
                </a:cubicBezTo>
                <a:cubicBezTo>
                  <a:pt x="2353" y="1587"/>
                  <a:pt x="2410" y="1558"/>
                  <a:pt x="2463" y="1558"/>
                </a:cubicBezTo>
                <a:cubicBezTo>
                  <a:pt x="2525" y="1558"/>
                  <a:pt x="2581" y="1585"/>
                  <a:pt x="2581" y="1653"/>
                </a:cubicBezTo>
                <a:cubicBezTo>
                  <a:pt x="2518" y="1644"/>
                  <a:pt x="2518" y="1644"/>
                  <a:pt x="2518" y="1644"/>
                </a:cubicBezTo>
                <a:cubicBezTo>
                  <a:pt x="2511" y="1610"/>
                  <a:pt x="2481" y="1609"/>
                  <a:pt x="2460" y="1609"/>
                </a:cubicBezTo>
                <a:cubicBezTo>
                  <a:pt x="2440" y="1609"/>
                  <a:pt x="2416" y="1617"/>
                  <a:pt x="2416" y="1642"/>
                </a:cubicBezTo>
                <a:cubicBezTo>
                  <a:pt x="2416" y="1664"/>
                  <a:pt x="2430" y="1669"/>
                  <a:pt x="2504" y="1687"/>
                </a:cubicBezTo>
                <a:cubicBezTo>
                  <a:pt x="2525" y="1692"/>
                  <a:pt x="2591" y="1706"/>
                  <a:pt x="2591" y="1772"/>
                </a:cubicBezTo>
                <a:close/>
                <a:moveTo>
                  <a:pt x="2767" y="1805"/>
                </a:moveTo>
                <a:cubicBezTo>
                  <a:pt x="2933" y="1805"/>
                  <a:pt x="2933" y="1805"/>
                  <a:pt x="2933" y="1805"/>
                </a:cubicBezTo>
                <a:cubicBezTo>
                  <a:pt x="2933" y="1859"/>
                  <a:pt x="2933" y="1859"/>
                  <a:pt x="2933" y="1859"/>
                </a:cubicBezTo>
                <a:cubicBezTo>
                  <a:pt x="2705" y="1859"/>
                  <a:pt x="2705" y="1859"/>
                  <a:pt x="2705" y="1859"/>
                </a:cubicBezTo>
                <a:cubicBezTo>
                  <a:pt x="2705" y="1564"/>
                  <a:pt x="2705" y="1564"/>
                  <a:pt x="2705" y="1564"/>
                </a:cubicBezTo>
                <a:cubicBezTo>
                  <a:pt x="2919" y="1564"/>
                  <a:pt x="2919" y="1564"/>
                  <a:pt x="2919" y="1564"/>
                </a:cubicBezTo>
                <a:cubicBezTo>
                  <a:pt x="2919" y="1619"/>
                  <a:pt x="2919" y="1619"/>
                  <a:pt x="2919" y="1619"/>
                </a:cubicBezTo>
                <a:cubicBezTo>
                  <a:pt x="2767" y="1619"/>
                  <a:pt x="2767" y="1619"/>
                  <a:pt x="2767" y="1619"/>
                </a:cubicBezTo>
                <a:cubicBezTo>
                  <a:pt x="2767" y="1685"/>
                  <a:pt x="2767" y="1685"/>
                  <a:pt x="2767" y="1685"/>
                </a:cubicBezTo>
                <a:cubicBezTo>
                  <a:pt x="2901" y="1685"/>
                  <a:pt x="2901" y="1685"/>
                  <a:pt x="2901" y="1685"/>
                </a:cubicBezTo>
                <a:cubicBezTo>
                  <a:pt x="2901" y="1742"/>
                  <a:pt x="2901" y="1742"/>
                  <a:pt x="2901" y="1742"/>
                </a:cubicBezTo>
                <a:cubicBezTo>
                  <a:pt x="2767" y="1742"/>
                  <a:pt x="2767" y="1742"/>
                  <a:pt x="2767" y="1742"/>
                </a:cubicBezTo>
                <a:lnTo>
                  <a:pt x="2767" y="1805"/>
                </a:lnTo>
                <a:close/>
                <a:moveTo>
                  <a:pt x="3043" y="1566"/>
                </a:moveTo>
                <a:cubicBezTo>
                  <a:pt x="3293" y="1566"/>
                  <a:pt x="3293" y="1566"/>
                  <a:pt x="3293" y="1566"/>
                </a:cubicBezTo>
                <a:cubicBezTo>
                  <a:pt x="3293" y="1620"/>
                  <a:pt x="3293" y="1620"/>
                  <a:pt x="3293" y="1620"/>
                </a:cubicBezTo>
                <a:cubicBezTo>
                  <a:pt x="3201" y="1620"/>
                  <a:pt x="3201" y="1620"/>
                  <a:pt x="3201" y="1620"/>
                </a:cubicBezTo>
                <a:cubicBezTo>
                  <a:pt x="3201" y="1859"/>
                  <a:pt x="3201" y="1859"/>
                  <a:pt x="3201" y="1859"/>
                </a:cubicBezTo>
                <a:cubicBezTo>
                  <a:pt x="3136" y="1859"/>
                  <a:pt x="3136" y="1859"/>
                  <a:pt x="3136" y="1859"/>
                </a:cubicBezTo>
                <a:cubicBezTo>
                  <a:pt x="3136" y="1620"/>
                  <a:pt x="3136" y="1620"/>
                  <a:pt x="3136" y="1620"/>
                </a:cubicBezTo>
                <a:cubicBezTo>
                  <a:pt x="3043" y="1620"/>
                  <a:pt x="3043" y="1620"/>
                  <a:pt x="3043" y="1620"/>
                </a:cubicBezTo>
                <a:lnTo>
                  <a:pt x="3043" y="1566"/>
                </a:lnTo>
                <a:close/>
                <a:moveTo>
                  <a:pt x="3447" y="1566"/>
                </a:moveTo>
                <a:cubicBezTo>
                  <a:pt x="3313" y="1859"/>
                  <a:pt x="3313" y="1859"/>
                  <a:pt x="3313" y="1859"/>
                </a:cubicBezTo>
                <a:cubicBezTo>
                  <a:pt x="3372" y="1859"/>
                  <a:pt x="3372" y="1859"/>
                  <a:pt x="3372" y="1859"/>
                </a:cubicBezTo>
                <a:cubicBezTo>
                  <a:pt x="3403" y="1794"/>
                  <a:pt x="3403" y="1794"/>
                  <a:pt x="3403" y="1794"/>
                </a:cubicBezTo>
                <a:cubicBezTo>
                  <a:pt x="3552" y="1794"/>
                  <a:pt x="3552" y="1794"/>
                  <a:pt x="3552" y="1794"/>
                </a:cubicBezTo>
                <a:cubicBezTo>
                  <a:pt x="3581" y="1859"/>
                  <a:pt x="3581" y="1859"/>
                  <a:pt x="3581" y="1859"/>
                </a:cubicBezTo>
                <a:cubicBezTo>
                  <a:pt x="3643" y="1859"/>
                  <a:pt x="3643" y="1859"/>
                  <a:pt x="3643" y="1859"/>
                </a:cubicBezTo>
                <a:cubicBezTo>
                  <a:pt x="3512" y="1566"/>
                  <a:pt x="3512" y="1566"/>
                  <a:pt x="3512" y="1566"/>
                </a:cubicBezTo>
                <a:lnTo>
                  <a:pt x="3447" y="1566"/>
                </a:lnTo>
                <a:close/>
                <a:moveTo>
                  <a:pt x="3431" y="1735"/>
                </a:moveTo>
                <a:cubicBezTo>
                  <a:pt x="3480" y="1621"/>
                  <a:pt x="3480" y="1621"/>
                  <a:pt x="3480" y="1621"/>
                </a:cubicBezTo>
                <a:cubicBezTo>
                  <a:pt x="3481" y="1621"/>
                  <a:pt x="3481" y="1621"/>
                  <a:pt x="3481" y="1621"/>
                </a:cubicBezTo>
                <a:cubicBezTo>
                  <a:pt x="3528" y="1735"/>
                  <a:pt x="3528" y="1735"/>
                  <a:pt x="3528" y="1735"/>
                </a:cubicBezTo>
                <a:lnTo>
                  <a:pt x="3431" y="1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Questrial"/>
            </a:endParaRPr>
          </a:p>
        </p:txBody>
      </p:sp>
      <p:sp>
        <p:nvSpPr>
          <p:cNvPr id="13" name="Freeform 59">
            <a:extLst>
              <a:ext uri="{FF2B5EF4-FFF2-40B4-BE49-F238E27FC236}">
                <a16:creationId xmlns:a16="http://schemas.microsoft.com/office/drawing/2014/main" id="{3136494A-8D5E-4B7F-8A36-9F12D14E2B36}"/>
              </a:ext>
            </a:extLst>
          </p:cNvPr>
          <p:cNvSpPr>
            <a:spLocks noEditPoints="1"/>
          </p:cNvSpPr>
          <p:nvPr/>
        </p:nvSpPr>
        <p:spPr bwMode="auto">
          <a:xfrm>
            <a:off x="2726749" y="1935168"/>
            <a:ext cx="1516891" cy="688292"/>
          </a:xfrm>
          <a:custGeom>
            <a:avLst/>
            <a:gdLst>
              <a:gd name="T0" fmla="*/ 1074 w 2944"/>
              <a:gd name="T1" fmla="*/ 1062 h 1339"/>
              <a:gd name="T2" fmla="*/ 1467 w 2944"/>
              <a:gd name="T3" fmla="*/ 913 h 1339"/>
              <a:gd name="T4" fmla="*/ 1467 w 2944"/>
              <a:gd name="T5" fmla="*/ 765 h 1339"/>
              <a:gd name="T6" fmla="*/ 1467 w 2944"/>
              <a:gd name="T7" fmla="*/ 618 h 1339"/>
              <a:gd name="T8" fmla="*/ 1120 w 2944"/>
              <a:gd name="T9" fmla="*/ 872 h 1339"/>
              <a:gd name="T10" fmla="*/ 740 w 2944"/>
              <a:gd name="T11" fmla="*/ 616 h 1339"/>
              <a:gd name="T12" fmla="*/ 874 w 2944"/>
              <a:gd name="T13" fmla="*/ 984 h 1339"/>
              <a:gd name="T14" fmla="*/ 950 w 2944"/>
              <a:gd name="T15" fmla="*/ 852 h 1339"/>
              <a:gd name="T16" fmla="*/ 986 w 2944"/>
              <a:gd name="T17" fmla="*/ 765 h 1339"/>
              <a:gd name="T18" fmla="*/ 1869 w 2944"/>
              <a:gd name="T19" fmla="*/ 1045 h 1339"/>
              <a:gd name="T20" fmla="*/ 1551 w 2944"/>
              <a:gd name="T21" fmla="*/ 668 h 1339"/>
              <a:gd name="T22" fmla="*/ 1891 w 2944"/>
              <a:gd name="T23" fmla="*/ 617 h 1339"/>
              <a:gd name="T24" fmla="*/ 1891 w 2944"/>
              <a:gd name="T25" fmla="*/ 719 h 1339"/>
              <a:gd name="T26" fmla="*/ 1619 w 2944"/>
              <a:gd name="T27" fmla="*/ 824 h 1339"/>
              <a:gd name="T28" fmla="*/ 1737 w 2944"/>
              <a:gd name="T29" fmla="*/ 913 h 1339"/>
              <a:gd name="T30" fmla="*/ 2271 w 2944"/>
              <a:gd name="T31" fmla="*/ 602 h 1339"/>
              <a:gd name="T32" fmla="*/ 2271 w 2944"/>
              <a:gd name="T33" fmla="*/ 1060 h 1339"/>
              <a:gd name="T34" fmla="*/ 2271 w 2944"/>
              <a:gd name="T35" fmla="*/ 602 h 1339"/>
              <a:gd name="T36" fmla="*/ 2175 w 2944"/>
              <a:gd name="T37" fmla="*/ 831 h 1339"/>
              <a:gd name="T38" fmla="*/ 2367 w 2944"/>
              <a:gd name="T39" fmla="*/ 831 h 1339"/>
              <a:gd name="T40" fmla="*/ 2646 w 2944"/>
              <a:gd name="T41" fmla="*/ 862 h 1339"/>
              <a:gd name="T42" fmla="*/ 2811 w 2944"/>
              <a:gd name="T43" fmla="*/ 823 h 1339"/>
              <a:gd name="T44" fmla="*/ 676 w 2944"/>
              <a:gd name="T45" fmla="*/ 1241 h 1339"/>
              <a:gd name="T46" fmla="*/ 23 w 2944"/>
              <a:gd name="T47" fmla="*/ 551 h 1339"/>
              <a:gd name="T48" fmla="*/ 676 w 2944"/>
              <a:gd name="T49" fmla="*/ 528 h 1339"/>
              <a:gd name="T50" fmla="*/ 617 w 2944"/>
              <a:gd name="T51" fmla="*/ 563 h 1339"/>
              <a:gd name="T52" fmla="*/ 676 w 2944"/>
              <a:gd name="T53" fmla="*/ 876 h 1339"/>
              <a:gd name="T54" fmla="*/ 965 w 2944"/>
              <a:gd name="T55" fmla="*/ 563 h 1339"/>
              <a:gd name="T56" fmla="*/ 589 w 2944"/>
              <a:gd name="T57" fmla="*/ 27 h 1339"/>
              <a:gd name="T58" fmla="*/ 1216 w 2944"/>
              <a:gd name="T59" fmla="*/ 563 h 1339"/>
              <a:gd name="T60" fmla="*/ 821 w 2944"/>
              <a:gd name="T61" fmla="*/ 1145 h 1339"/>
              <a:gd name="T62" fmla="*/ 784 w 2944"/>
              <a:gd name="T63" fmla="*/ 1283 h 1339"/>
              <a:gd name="T64" fmla="*/ 906 w 2944"/>
              <a:gd name="T65" fmla="*/ 1337 h 1339"/>
              <a:gd name="T66" fmla="*/ 784 w 2944"/>
              <a:gd name="T67" fmla="*/ 1245 h 1339"/>
              <a:gd name="T68" fmla="*/ 821 w 2944"/>
              <a:gd name="T69" fmla="*/ 1245 h 1339"/>
              <a:gd name="T70" fmla="*/ 933 w 2944"/>
              <a:gd name="T71" fmla="*/ 1337 h 1339"/>
              <a:gd name="T72" fmla="*/ 982 w 2944"/>
              <a:gd name="T73" fmla="*/ 1184 h 1339"/>
              <a:gd name="T74" fmla="*/ 982 w 2944"/>
              <a:gd name="T75" fmla="*/ 1260 h 1339"/>
              <a:gd name="T76" fmla="*/ 1205 w 2944"/>
              <a:gd name="T77" fmla="*/ 1339 h 1339"/>
              <a:gd name="T78" fmla="*/ 1256 w 2944"/>
              <a:gd name="T79" fmla="*/ 1209 h 1339"/>
              <a:gd name="T80" fmla="*/ 1256 w 2944"/>
              <a:gd name="T81" fmla="*/ 1274 h 1339"/>
              <a:gd name="T82" fmla="*/ 1498 w 2944"/>
              <a:gd name="T83" fmla="*/ 1241 h 1339"/>
              <a:gd name="T84" fmla="*/ 1395 w 2944"/>
              <a:gd name="T85" fmla="*/ 1184 h 1339"/>
              <a:gd name="T86" fmla="*/ 1609 w 2944"/>
              <a:gd name="T87" fmla="*/ 1145 h 1339"/>
              <a:gd name="T88" fmla="*/ 1572 w 2944"/>
              <a:gd name="T89" fmla="*/ 1283 h 1339"/>
              <a:gd name="T90" fmla="*/ 1694 w 2944"/>
              <a:gd name="T91" fmla="*/ 1337 h 1339"/>
              <a:gd name="T92" fmla="*/ 1572 w 2944"/>
              <a:gd name="T93" fmla="*/ 1245 h 1339"/>
              <a:gd name="T94" fmla="*/ 1609 w 2944"/>
              <a:gd name="T95" fmla="*/ 1245 h 1339"/>
              <a:gd name="T96" fmla="*/ 1802 w 2944"/>
              <a:gd name="T97" fmla="*/ 1337 h 1339"/>
              <a:gd name="T98" fmla="*/ 1770 w 2944"/>
              <a:gd name="T99" fmla="*/ 1298 h 1339"/>
              <a:gd name="T100" fmla="*/ 1805 w 2944"/>
              <a:gd name="T101" fmla="*/ 1298 h 1339"/>
              <a:gd name="T102" fmla="*/ 1935 w 2944"/>
              <a:gd name="T103" fmla="*/ 1270 h 1339"/>
              <a:gd name="T104" fmla="*/ 2004 w 2944"/>
              <a:gd name="T105" fmla="*/ 1143 h 1339"/>
              <a:gd name="T106" fmla="*/ 1979 w 2944"/>
              <a:gd name="T107" fmla="*/ 1196 h 1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44" h="1339">
                <a:moveTo>
                  <a:pt x="1022" y="1058"/>
                </a:moveTo>
                <a:cubicBezTo>
                  <a:pt x="1031" y="1059"/>
                  <a:pt x="1039" y="1060"/>
                  <a:pt x="1048" y="1060"/>
                </a:cubicBezTo>
                <a:cubicBezTo>
                  <a:pt x="1052" y="1061"/>
                  <a:pt x="1056" y="1062"/>
                  <a:pt x="1061" y="1062"/>
                </a:cubicBezTo>
                <a:cubicBezTo>
                  <a:pt x="1065" y="1062"/>
                  <a:pt x="1069" y="1062"/>
                  <a:pt x="1074" y="1062"/>
                </a:cubicBezTo>
                <a:cubicBezTo>
                  <a:pt x="1153" y="931"/>
                  <a:pt x="1153" y="931"/>
                  <a:pt x="1153" y="931"/>
                </a:cubicBezTo>
                <a:cubicBezTo>
                  <a:pt x="1153" y="1045"/>
                  <a:pt x="1153" y="1045"/>
                  <a:pt x="1153" y="1045"/>
                </a:cubicBezTo>
                <a:cubicBezTo>
                  <a:pt x="1467" y="1045"/>
                  <a:pt x="1467" y="1045"/>
                  <a:pt x="1467" y="1045"/>
                </a:cubicBezTo>
                <a:cubicBezTo>
                  <a:pt x="1467" y="913"/>
                  <a:pt x="1467" y="913"/>
                  <a:pt x="1467" y="913"/>
                </a:cubicBezTo>
                <a:cubicBezTo>
                  <a:pt x="1287" y="913"/>
                  <a:pt x="1287" y="913"/>
                  <a:pt x="1287" y="913"/>
                </a:cubicBezTo>
                <a:cubicBezTo>
                  <a:pt x="1287" y="898"/>
                  <a:pt x="1287" y="898"/>
                  <a:pt x="1287" y="898"/>
                </a:cubicBezTo>
                <a:cubicBezTo>
                  <a:pt x="1467" y="898"/>
                  <a:pt x="1467" y="898"/>
                  <a:pt x="1467" y="898"/>
                </a:cubicBezTo>
                <a:cubicBezTo>
                  <a:pt x="1467" y="765"/>
                  <a:pt x="1467" y="765"/>
                  <a:pt x="1467" y="765"/>
                </a:cubicBezTo>
                <a:cubicBezTo>
                  <a:pt x="1287" y="765"/>
                  <a:pt x="1287" y="765"/>
                  <a:pt x="1287" y="765"/>
                </a:cubicBezTo>
                <a:cubicBezTo>
                  <a:pt x="1287" y="751"/>
                  <a:pt x="1287" y="751"/>
                  <a:pt x="1287" y="751"/>
                </a:cubicBezTo>
                <a:cubicBezTo>
                  <a:pt x="1467" y="751"/>
                  <a:pt x="1467" y="751"/>
                  <a:pt x="1467" y="751"/>
                </a:cubicBezTo>
                <a:cubicBezTo>
                  <a:pt x="1467" y="618"/>
                  <a:pt x="1467" y="618"/>
                  <a:pt x="1467" y="618"/>
                </a:cubicBezTo>
                <a:cubicBezTo>
                  <a:pt x="1153" y="618"/>
                  <a:pt x="1153" y="618"/>
                  <a:pt x="1153" y="618"/>
                </a:cubicBezTo>
                <a:cubicBezTo>
                  <a:pt x="1153" y="915"/>
                  <a:pt x="1153" y="915"/>
                  <a:pt x="1153" y="915"/>
                </a:cubicBezTo>
                <a:cubicBezTo>
                  <a:pt x="1134" y="922"/>
                  <a:pt x="1104" y="929"/>
                  <a:pt x="1081" y="929"/>
                </a:cubicBezTo>
                <a:cubicBezTo>
                  <a:pt x="1097" y="912"/>
                  <a:pt x="1111" y="893"/>
                  <a:pt x="1120" y="872"/>
                </a:cubicBezTo>
                <a:cubicBezTo>
                  <a:pt x="1129" y="849"/>
                  <a:pt x="1134" y="826"/>
                  <a:pt x="1134" y="801"/>
                </a:cubicBezTo>
                <a:cubicBezTo>
                  <a:pt x="1134" y="750"/>
                  <a:pt x="1116" y="706"/>
                  <a:pt x="1081" y="671"/>
                </a:cubicBezTo>
                <a:cubicBezTo>
                  <a:pt x="1044" y="635"/>
                  <a:pt x="1001" y="617"/>
                  <a:pt x="950" y="617"/>
                </a:cubicBezTo>
                <a:cubicBezTo>
                  <a:pt x="740" y="616"/>
                  <a:pt x="740" y="616"/>
                  <a:pt x="740" y="616"/>
                </a:cubicBezTo>
                <a:cubicBezTo>
                  <a:pt x="740" y="1045"/>
                  <a:pt x="740" y="1045"/>
                  <a:pt x="740" y="1045"/>
                </a:cubicBezTo>
                <a:cubicBezTo>
                  <a:pt x="872" y="1045"/>
                  <a:pt x="872" y="1045"/>
                  <a:pt x="872" y="1045"/>
                </a:cubicBezTo>
                <a:cubicBezTo>
                  <a:pt x="872" y="984"/>
                  <a:pt x="872" y="984"/>
                  <a:pt x="872" y="984"/>
                </a:cubicBezTo>
                <a:cubicBezTo>
                  <a:pt x="874" y="984"/>
                  <a:pt x="874" y="984"/>
                  <a:pt x="874" y="984"/>
                </a:cubicBezTo>
                <a:cubicBezTo>
                  <a:pt x="892" y="1001"/>
                  <a:pt x="910" y="1015"/>
                  <a:pt x="932" y="1027"/>
                </a:cubicBezTo>
                <a:cubicBezTo>
                  <a:pt x="952" y="1038"/>
                  <a:pt x="974" y="1047"/>
                  <a:pt x="997" y="1052"/>
                </a:cubicBezTo>
                <a:cubicBezTo>
                  <a:pt x="1005" y="1054"/>
                  <a:pt x="1014" y="1057"/>
                  <a:pt x="1022" y="1058"/>
                </a:cubicBezTo>
                <a:close/>
                <a:moveTo>
                  <a:pt x="950" y="852"/>
                </a:moveTo>
                <a:cubicBezTo>
                  <a:pt x="872" y="852"/>
                  <a:pt x="872" y="852"/>
                  <a:pt x="872" y="852"/>
                </a:cubicBezTo>
                <a:cubicBezTo>
                  <a:pt x="872" y="750"/>
                  <a:pt x="872" y="750"/>
                  <a:pt x="872" y="750"/>
                </a:cubicBezTo>
                <a:cubicBezTo>
                  <a:pt x="950" y="750"/>
                  <a:pt x="950" y="750"/>
                  <a:pt x="950" y="750"/>
                </a:cubicBezTo>
                <a:cubicBezTo>
                  <a:pt x="964" y="750"/>
                  <a:pt x="977" y="755"/>
                  <a:pt x="986" y="765"/>
                </a:cubicBezTo>
                <a:cubicBezTo>
                  <a:pt x="996" y="775"/>
                  <a:pt x="1001" y="786"/>
                  <a:pt x="1001" y="801"/>
                </a:cubicBezTo>
                <a:cubicBezTo>
                  <a:pt x="1001" y="815"/>
                  <a:pt x="996" y="827"/>
                  <a:pt x="986" y="837"/>
                </a:cubicBezTo>
                <a:cubicBezTo>
                  <a:pt x="977" y="846"/>
                  <a:pt x="964" y="852"/>
                  <a:pt x="950" y="852"/>
                </a:cubicBezTo>
                <a:close/>
                <a:moveTo>
                  <a:pt x="1869" y="1045"/>
                </a:moveTo>
                <a:cubicBezTo>
                  <a:pt x="1708" y="1045"/>
                  <a:pt x="1708" y="1045"/>
                  <a:pt x="1708" y="1045"/>
                </a:cubicBezTo>
                <a:cubicBezTo>
                  <a:pt x="1647" y="1045"/>
                  <a:pt x="1595" y="1024"/>
                  <a:pt x="1551" y="980"/>
                </a:cubicBezTo>
                <a:cubicBezTo>
                  <a:pt x="1508" y="937"/>
                  <a:pt x="1486" y="885"/>
                  <a:pt x="1486" y="824"/>
                </a:cubicBezTo>
                <a:cubicBezTo>
                  <a:pt x="1486" y="763"/>
                  <a:pt x="1508" y="711"/>
                  <a:pt x="1551" y="668"/>
                </a:cubicBezTo>
                <a:cubicBezTo>
                  <a:pt x="1595" y="624"/>
                  <a:pt x="1647" y="603"/>
                  <a:pt x="1708" y="603"/>
                </a:cubicBezTo>
                <a:cubicBezTo>
                  <a:pt x="1747" y="603"/>
                  <a:pt x="1784" y="613"/>
                  <a:pt x="1819" y="633"/>
                </a:cubicBezTo>
                <a:cubicBezTo>
                  <a:pt x="1848" y="650"/>
                  <a:pt x="1872" y="674"/>
                  <a:pt x="1891" y="702"/>
                </a:cubicBezTo>
                <a:cubicBezTo>
                  <a:pt x="1891" y="617"/>
                  <a:pt x="1891" y="617"/>
                  <a:pt x="1891" y="617"/>
                </a:cubicBezTo>
                <a:cubicBezTo>
                  <a:pt x="2023" y="617"/>
                  <a:pt x="2023" y="617"/>
                  <a:pt x="2023" y="617"/>
                </a:cubicBezTo>
                <a:cubicBezTo>
                  <a:pt x="2023" y="1045"/>
                  <a:pt x="2023" y="1045"/>
                  <a:pt x="2023" y="1045"/>
                </a:cubicBezTo>
                <a:cubicBezTo>
                  <a:pt x="1891" y="1045"/>
                  <a:pt x="1891" y="1045"/>
                  <a:pt x="1891" y="1045"/>
                </a:cubicBezTo>
                <a:cubicBezTo>
                  <a:pt x="1891" y="719"/>
                  <a:pt x="1891" y="719"/>
                  <a:pt x="1891" y="719"/>
                </a:cubicBezTo>
                <a:cubicBezTo>
                  <a:pt x="1785" y="780"/>
                  <a:pt x="1785" y="780"/>
                  <a:pt x="1785" y="780"/>
                </a:cubicBezTo>
                <a:cubicBezTo>
                  <a:pt x="1769" y="753"/>
                  <a:pt x="1740" y="736"/>
                  <a:pt x="1708" y="736"/>
                </a:cubicBezTo>
                <a:cubicBezTo>
                  <a:pt x="1683" y="736"/>
                  <a:pt x="1663" y="745"/>
                  <a:pt x="1645" y="761"/>
                </a:cubicBezTo>
                <a:cubicBezTo>
                  <a:pt x="1628" y="778"/>
                  <a:pt x="1619" y="800"/>
                  <a:pt x="1619" y="824"/>
                </a:cubicBezTo>
                <a:cubicBezTo>
                  <a:pt x="1619" y="848"/>
                  <a:pt x="1628" y="869"/>
                  <a:pt x="1645" y="887"/>
                </a:cubicBezTo>
                <a:cubicBezTo>
                  <a:pt x="1663" y="904"/>
                  <a:pt x="1683" y="913"/>
                  <a:pt x="1708" y="913"/>
                </a:cubicBezTo>
                <a:cubicBezTo>
                  <a:pt x="1722" y="913"/>
                  <a:pt x="1722" y="913"/>
                  <a:pt x="1722" y="913"/>
                </a:cubicBezTo>
                <a:cubicBezTo>
                  <a:pt x="1737" y="913"/>
                  <a:pt x="1737" y="913"/>
                  <a:pt x="1737" y="913"/>
                </a:cubicBezTo>
                <a:cubicBezTo>
                  <a:pt x="1737" y="817"/>
                  <a:pt x="1737" y="817"/>
                  <a:pt x="1737" y="817"/>
                </a:cubicBezTo>
                <a:cubicBezTo>
                  <a:pt x="1869" y="817"/>
                  <a:pt x="1869" y="817"/>
                  <a:pt x="1869" y="817"/>
                </a:cubicBezTo>
                <a:lnTo>
                  <a:pt x="1869" y="1045"/>
                </a:lnTo>
                <a:close/>
                <a:moveTo>
                  <a:pt x="2271" y="602"/>
                </a:moveTo>
                <a:cubicBezTo>
                  <a:pt x="2208" y="602"/>
                  <a:pt x="2154" y="624"/>
                  <a:pt x="2109" y="670"/>
                </a:cubicBezTo>
                <a:cubicBezTo>
                  <a:pt x="2065" y="714"/>
                  <a:pt x="2042" y="768"/>
                  <a:pt x="2042" y="831"/>
                </a:cubicBezTo>
                <a:cubicBezTo>
                  <a:pt x="2042" y="894"/>
                  <a:pt x="2065" y="948"/>
                  <a:pt x="2109" y="993"/>
                </a:cubicBezTo>
                <a:cubicBezTo>
                  <a:pt x="2154" y="1037"/>
                  <a:pt x="2208" y="1060"/>
                  <a:pt x="2271" y="1060"/>
                </a:cubicBezTo>
                <a:cubicBezTo>
                  <a:pt x="2334" y="1060"/>
                  <a:pt x="2388" y="1037"/>
                  <a:pt x="2433" y="993"/>
                </a:cubicBezTo>
                <a:cubicBezTo>
                  <a:pt x="2478" y="948"/>
                  <a:pt x="2500" y="894"/>
                  <a:pt x="2500" y="831"/>
                </a:cubicBezTo>
                <a:cubicBezTo>
                  <a:pt x="2500" y="768"/>
                  <a:pt x="2478" y="714"/>
                  <a:pt x="2433" y="670"/>
                </a:cubicBezTo>
                <a:cubicBezTo>
                  <a:pt x="2388" y="624"/>
                  <a:pt x="2334" y="602"/>
                  <a:pt x="2271" y="602"/>
                </a:cubicBezTo>
                <a:close/>
                <a:moveTo>
                  <a:pt x="2339" y="899"/>
                </a:moveTo>
                <a:cubicBezTo>
                  <a:pt x="2320" y="918"/>
                  <a:pt x="2297" y="927"/>
                  <a:pt x="2271" y="927"/>
                </a:cubicBezTo>
                <a:cubicBezTo>
                  <a:pt x="2244" y="927"/>
                  <a:pt x="2222" y="918"/>
                  <a:pt x="2203" y="899"/>
                </a:cubicBezTo>
                <a:cubicBezTo>
                  <a:pt x="2184" y="880"/>
                  <a:pt x="2175" y="858"/>
                  <a:pt x="2175" y="831"/>
                </a:cubicBezTo>
                <a:cubicBezTo>
                  <a:pt x="2175" y="805"/>
                  <a:pt x="2184" y="782"/>
                  <a:pt x="2203" y="763"/>
                </a:cubicBezTo>
                <a:cubicBezTo>
                  <a:pt x="2222" y="745"/>
                  <a:pt x="2244" y="735"/>
                  <a:pt x="2271" y="735"/>
                </a:cubicBezTo>
                <a:cubicBezTo>
                  <a:pt x="2297" y="735"/>
                  <a:pt x="2320" y="745"/>
                  <a:pt x="2339" y="763"/>
                </a:cubicBezTo>
                <a:cubicBezTo>
                  <a:pt x="2358" y="782"/>
                  <a:pt x="2367" y="805"/>
                  <a:pt x="2367" y="831"/>
                </a:cubicBezTo>
                <a:cubicBezTo>
                  <a:pt x="2367" y="858"/>
                  <a:pt x="2358" y="880"/>
                  <a:pt x="2339" y="899"/>
                </a:cubicBezTo>
                <a:close/>
                <a:moveTo>
                  <a:pt x="2944" y="617"/>
                </a:moveTo>
                <a:cubicBezTo>
                  <a:pt x="2944" y="1097"/>
                  <a:pt x="2944" y="1097"/>
                  <a:pt x="2944" y="1097"/>
                </a:cubicBezTo>
                <a:cubicBezTo>
                  <a:pt x="2646" y="862"/>
                  <a:pt x="2646" y="862"/>
                  <a:pt x="2646" y="862"/>
                </a:cubicBezTo>
                <a:cubicBezTo>
                  <a:pt x="2646" y="1045"/>
                  <a:pt x="2646" y="1045"/>
                  <a:pt x="2646" y="1045"/>
                </a:cubicBezTo>
                <a:cubicBezTo>
                  <a:pt x="2513" y="1045"/>
                  <a:pt x="2513" y="1045"/>
                  <a:pt x="2513" y="1045"/>
                </a:cubicBezTo>
                <a:cubicBezTo>
                  <a:pt x="2513" y="588"/>
                  <a:pt x="2513" y="588"/>
                  <a:pt x="2513" y="588"/>
                </a:cubicBezTo>
                <a:cubicBezTo>
                  <a:pt x="2811" y="823"/>
                  <a:pt x="2811" y="823"/>
                  <a:pt x="2811" y="823"/>
                </a:cubicBezTo>
                <a:cubicBezTo>
                  <a:pt x="2811" y="617"/>
                  <a:pt x="2811" y="617"/>
                  <a:pt x="2811" y="617"/>
                </a:cubicBezTo>
                <a:lnTo>
                  <a:pt x="2944" y="617"/>
                </a:lnTo>
                <a:close/>
                <a:moveTo>
                  <a:pt x="676" y="1218"/>
                </a:moveTo>
                <a:cubicBezTo>
                  <a:pt x="676" y="1241"/>
                  <a:pt x="676" y="1241"/>
                  <a:pt x="676" y="1241"/>
                </a:cubicBezTo>
                <a:cubicBezTo>
                  <a:pt x="302" y="1233"/>
                  <a:pt x="0" y="927"/>
                  <a:pt x="0" y="551"/>
                </a:cubicBezTo>
                <a:cubicBezTo>
                  <a:pt x="0" y="532"/>
                  <a:pt x="1" y="513"/>
                  <a:pt x="2" y="493"/>
                </a:cubicBezTo>
                <a:cubicBezTo>
                  <a:pt x="25" y="495"/>
                  <a:pt x="25" y="495"/>
                  <a:pt x="25" y="495"/>
                </a:cubicBezTo>
                <a:cubicBezTo>
                  <a:pt x="24" y="514"/>
                  <a:pt x="23" y="533"/>
                  <a:pt x="23" y="551"/>
                </a:cubicBezTo>
                <a:cubicBezTo>
                  <a:pt x="23" y="914"/>
                  <a:pt x="314" y="1210"/>
                  <a:pt x="676" y="1218"/>
                </a:cubicBezTo>
                <a:close/>
                <a:moveTo>
                  <a:pt x="734" y="563"/>
                </a:moveTo>
                <a:cubicBezTo>
                  <a:pt x="710" y="563"/>
                  <a:pt x="710" y="563"/>
                  <a:pt x="710" y="563"/>
                </a:cubicBezTo>
                <a:cubicBezTo>
                  <a:pt x="710" y="544"/>
                  <a:pt x="695" y="528"/>
                  <a:pt x="676" y="528"/>
                </a:cubicBezTo>
                <a:cubicBezTo>
                  <a:pt x="656" y="528"/>
                  <a:pt x="641" y="544"/>
                  <a:pt x="641" y="563"/>
                </a:cubicBezTo>
                <a:cubicBezTo>
                  <a:pt x="641" y="582"/>
                  <a:pt x="656" y="598"/>
                  <a:pt x="676" y="598"/>
                </a:cubicBezTo>
                <a:cubicBezTo>
                  <a:pt x="676" y="621"/>
                  <a:pt x="676" y="621"/>
                  <a:pt x="676" y="621"/>
                </a:cubicBezTo>
                <a:cubicBezTo>
                  <a:pt x="644" y="621"/>
                  <a:pt x="617" y="595"/>
                  <a:pt x="617" y="563"/>
                </a:cubicBezTo>
                <a:cubicBezTo>
                  <a:pt x="617" y="531"/>
                  <a:pt x="644" y="505"/>
                  <a:pt x="676" y="505"/>
                </a:cubicBezTo>
                <a:cubicBezTo>
                  <a:pt x="708" y="505"/>
                  <a:pt x="734" y="531"/>
                  <a:pt x="734" y="563"/>
                </a:cubicBezTo>
                <a:close/>
                <a:moveTo>
                  <a:pt x="676" y="853"/>
                </a:moveTo>
                <a:cubicBezTo>
                  <a:pt x="676" y="876"/>
                  <a:pt x="676" y="876"/>
                  <a:pt x="676" y="876"/>
                </a:cubicBezTo>
                <a:cubicBezTo>
                  <a:pt x="503" y="876"/>
                  <a:pt x="363" y="736"/>
                  <a:pt x="363" y="563"/>
                </a:cubicBezTo>
                <a:cubicBezTo>
                  <a:pt x="363" y="391"/>
                  <a:pt x="503" y="250"/>
                  <a:pt x="676" y="250"/>
                </a:cubicBezTo>
                <a:cubicBezTo>
                  <a:pt x="848" y="250"/>
                  <a:pt x="988" y="391"/>
                  <a:pt x="988" y="563"/>
                </a:cubicBezTo>
                <a:cubicBezTo>
                  <a:pt x="965" y="563"/>
                  <a:pt x="965" y="563"/>
                  <a:pt x="965" y="563"/>
                </a:cubicBezTo>
                <a:cubicBezTo>
                  <a:pt x="965" y="403"/>
                  <a:pt x="835" y="274"/>
                  <a:pt x="676" y="274"/>
                </a:cubicBezTo>
                <a:cubicBezTo>
                  <a:pt x="516" y="274"/>
                  <a:pt x="386" y="403"/>
                  <a:pt x="386" y="563"/>
                </a:cubicBezTo>
                <a:cubicBezTo>
                  <a:pt x="386" y="723"/>
                  <a:pt x="516" y="853"/>
                  <a:pt x="676" y="853"/>
                </a:cubicBezTo>
                <a:close/>
                <a:moveTo>
                  <a:pt x="589" y="27"/>
                </a:moveTo>
                <a:cubicBezTo>
                  <a:pt x="587" y="4"/>
                  <a:pt x="587" y="4"/>
                  <a:pt x="587" y="4"/>
                </a:cubicBezTo>
                <a:cubicBezTo>
                  <a:pt x="610" y="1"/>
                  <a:pt x="634" y="0"/>
                  <a:pt x="657" y="0"/>
                </a:cubicBezTo>
                <a:cubicBezTo>
                  <a:pt x="972" y="0"/>
                  <a:pt x="1229" y="251"/>
                  <a:pt x="1240" y="563"/>
                </a:cubicBezTo>
                <a:cubicBezTo>
                  <a:pt x="1216" y="563"/>
                  <a:pt x="1216" y="563"/>
                  <a:pt x="1216" y="563"/>
                </a:cubicBezTo>
                <a:cubicBezTo>
                  <a:pt x="1206" y="264"/>
                  <a:pt x="959" y="23"/>
                  <a:pt x="657" y="23"/>
                </a:cubicBezTo>
                <a:cubicBezTo>
                  <a:pt x="635" y="23"/>
                  <a:pt x="612" y="25"/>
                  <a:pt x="589" y="27"/>
                </a:cubicBezTo>
                <a:close/>
                <a:moveTo>
                  <a:pt x="900" y="1212"/>
                </a:moveTo>
                <a:cubicBezTo>
                  <a:pt x="900" y="1169"/>
                  <a:pt x="871" y="1145"/>
                  <a:pt x="821" y="1145"/>
                </a:cubicBezTo>
                <a:cubicBezTo>
                  <a:pt x="736" y="1145"/>
                  <a:pt x="736" y="1145"/>
                  <a:pt x="736" y="1145"/>
                </a:cubicBezTo>
                <a:cubicBezTo>
                  <a:pt x="736" y="1337"/>
                  <a:pt x="736" y="1337"/>
                  <a:pt x="736" y="1337"/>
                </a:cubicBezTo>
                <a:cubicBezTo>
                  <a:pt x="784" y="1337"/>
                  <a:pt x="784" y="1337"/>
                  <a:pt x="784" y="1337"/>
                </a:cubicBezTo>
                <a:cubicBezTo>
                  <a:pt x="784" y="1283"/>
                  <a:pt x="784" y="1283"/>
                  <a:pt x="784" y="1283"/>
                </a:cubicBezTo>
                <a:cubicBezTo>
                  <a:pt x="821" y="1283"/>
                  <a:pt x="821" y="1283"/>
                  <a:pt x="821" y="1283"/>
                </a:cubicBezTo>
                <a:cubicBezTo>
                  <a:pt x="822" y="1283"/>
                  <a:pt x="822" y="1283"/>
                  <a:pt x="822" y="1283"/>
                </a:cubicBezTo>
                <a:cubicBezTo>
                  <a:pt x="851" y="1337"/>
                  <a:pt x="851" y="1337"/>
                  <a:pt x="851" y="1337"/>
                </a:cubicBezTo>
                <a:cubicBezTo>
                  <a:pt x="906" y="1337"/>
                  <a:pt x="906" y="1337"/>
                  <a:pt x="906" y="1337"/>
                </a:cubicBezTo>
                <a:cubicBezTo>
                  <a:pt x="866" y="1273"/>
                  <a:pt x="866" y="1273"/>
                  <a:pt x="866" y="1273"/>
                </a:cubicBezTo>
                <a:cubicBezTo>
                  <a:pt x="888" y="1262"/>
                  <a:pt x="900" y="1241"/>
                  <a:pt x="900" y="1212"/>
                </a:cubicBezTo>
                <a:close/>
                <a:moveTo>
                  <a:pt x="821" y="1245"/>
                </a:moveTo>
                <a:cubicBezTo>
                  <a:pt x="784" y="1245"/>
                  <a:pt x="784" y="1245"/>
                  <a:pt x="784" y="1245"/>
                </a:cubicBezTo>
                <a:cubicBezTo>
                  <a:pt x="784" y="1184"/>
                  <a:pt x="784" y="1184"/>
                  <a:pt x="784" y="1184"/>
                </a:cubicBezTo>
                <a:cubicBezTo>
                  <a:pt x="821" y="1184"/>
                  <a:pt x="821" y="1184"/>
                  <a:pt x="821" y="1184"/>
                </a:cubicBezTo>
                <a:cubicBezTo>
                  <a:pt x="842" y="1184"/>
                  <a:pt x="854" y="1194"/>
                  <a:pt x="854" y="1214"/>
                </a:cubicBezTo>
                <a:cubicBezTo>
                  <a:pt x="854" y="1234"/>
                  <a:pt x="842" y="1245"/>
                  <a:pt x="821" y="1245"/>
                </a:cubicBezTo>
                <a:close/>
                <a:moveTo>
                  <a:pt x="982" y="1298"/>
                </a:moveTo>
                <a:cubicBezTo>
                  <a:pt x="1086" y="1298"/>
                  <a:pt x="1086" y="1298"/>
                  <a:pt x="1086" y="1298"/>
                </a:cubicBezTo>
                <a:cubicBezTo>
                  <a:pt x="1086" y="1337"/>
                  <a:pt x="1086" y="1337"/>
                  <a:pt x="1086" y="1337"/>
                </a:cubicBezTo>
                <a:cubicBezTo>
                  <a:pt x="933" y="1337"/>
                  <a:pt x="933" y="1337"/>
                  <a:pt x="933" y="1337"/>
                </a:cubicBezTo>
                <a:cubicBezTo>
                  <a:pt x="933" y="1145"/>
                  <a:pt x="933" y="1145"/>
                  <a:pt x="933" y="1145"/>
                </a:cubicBezTo>
                <a:cubicBezTo>
                  <a:pt x="1083" y="1145"/>
                  <a:pt x="1083" y="1145"/>
                  <a:pt x="1083" y="1145"/>
                </a:cubicBezTo>
                <a:cubicBezTo>
                  <a:pt x="1083" y="1184"/>
                  <a:pt x="1083" y="1184"/>
                  <a:pt x="1083" y="1184"/>
                </a:cubicBezTo>
                <a:cubicBezTo>
                  <a:pt x="982" y="1184"/>
                  <a:pt x="982" y="1184"/>
                  <a:pt x="982" y="1184"/>
                </a:cubicBezTo>
                <a:cubicBezTo>
                  <a:pt x="982" y="1222"/>
                  <a:pt x="982" y="1222"/>
                  <a:pt x="982" y="1222"/>
                </a:cubicBezTo>
                <a:cubicBezTo>
                  <a:pt x="1073" y="1222"/>
                  <a:pt x="1073" y="1222"/>
                  <a:pt x="1073" y="1222"/>
                </a:cubicBezTo>
                <a:cubicBezTo>
                  <a:pt x="1073" y="1260"/>
                  <a:pt x="1073" y="1260"/>
                  <a:pt x="1073" y="1260"/>
                </a:cubicBezTo>
                <a:cubicBezTo>
                  <a:pt x="982" y="1260"/>
                  <a:pt x="982" y="1260"/>
                  <a:pt x="982" y="1260"/>
                </a:cubicBezTo>
                <a:lnTo>
                  <a:pt x="982" y="1298"/>
                </a:lnTo>
                <a:close/>
                <a:moveTo>
                  <a:pt x="1256" y="1274"/>
                </a:moveTo>
                <a:cubicBezTo>
                  <a:pt x="1284" y="1304"/>
                  <a:pt x="1284" y="1304"/>
                  <a:pt x="1284" y="1304"/>
                </a:cubicBezTo>
                <a:cubicBezTo>
                  <a:pt x="1264" y="1325"/>
                  <a:pt x="1234" y="1339"/>
                  <a:pt x="1205" y="1339"/>
                </a:cubicBezTo>
                <a:cubicBezTo>
                  <a:pt x="1148" y="1339"/>
                  <a:pt x="1105" y="1296"/>
                  <a:pt x="1105" y="1240"/>
                </a:cubicBezTo>
                <a:cubicBezTo>
                  <a:pt x="1105" y="1185"/>
                  <a:pt x="1149" y="1144"/>
                  <a:pt x="1207" y="1144"/>
                </a:cubicBezTo>
                <a:cubicBezTo>
                  <a:pt x="1235" y="1144"/>
                  <a:pt x="1265" y="1156"/>
                  <a:pt x="1284" y="1176"/>
                </a:cubicBezTo>
                <a:cubicBezTo>
                  <a:pt x="1256" y="1209"/>
                  <a:pt x="1256" y="1209"/>
                  <a:pt x="1256" y="1209"/>
                </a:cubicBezTo>
                <a:cubicBezTo>
                  <a:pt x="1243" y="1194"/>
                  <a:pt x="1225" y="1184"/>
                  <a:pt x="1208" y="1184"/>
                </a:cubicBezTo>
                <a:cubicBezTo>
                  <a:pt x="1178" y="1184"/>
                  <a:pt x="1155" y="1208"/>
                  <a:pt x="1155" y="1240"/>
                </a:cubicBezTo>
                <a:cubicBezTo>
                  <a:pt x="1155" y="1272"/>
                  <a:pt x="1178" y="1296"/>
                  <a:pt x="1208" y="1296"/>
                </a:cubicBezTo>
                <a:cubicBezTo>
                  <a:pt x="1224" y="1296"/>
                  <a:pt x="1243" y="1287"/>
                  <a:pt x="1256" y="1274"/>
                </a:cubicBezTo>
                <a:close/>
                <a:moveTo>
                  <a:pt x="1394" y="1144"/>
                </a:moveTo>
                <a:cubicBezTo>
                  <a:pt x="1335" y="1144"/>
                  <a:pt x="1291" y="1185"/>
                  <a:pt x="1291" y="1241"/>
                </a:cubicBezTo>
                <a:cubicBezTo>
                  <a:pt x="1291" y="1297"/>
                  <a:pt x="1335" y="1339"/>
                  <a:pt x="1394" y="1339"/>
                </a:cubicBezTo>
                <a:cubicBezTo>
                  <a:pt x="1453" y="1339"/>
                  <a:pt x="1498" y="1296"/>
                  <a:pt x="1498" y="1241"/>
                </a:cubicBezTo>
                <a:cubicBezTo>
                  <a:pt x="1498" y="1185"/>
                  <a:pt x="1453" y="1144"/>
                  <a:pt x="1394" y="1144"/>
                </a:cubicBezTo>
                <a:close/>
                <a:moveTo>
                  <a:pt x="1395" y="1298"/>
                </a:moveTo>
                <a:cubicBezTo>
                  <a:pt x="1365" y="1298"/>
                  <a:pt x="1341" y="1273"/>
                  <a:pt x="1341" y="1241"/>
                </a:cubicBezTo>
                <a:cubicBezTo>
                  <a:pt x="1341" y="1209"/>
                  <a:pt x="1365" y="1184"/>
                  <a:pt x="1395" y="1184"/>
                </a:cubicBezTo>
                <a:cubicBezTo>
                  <a:pt x="1424" y="1184"/>
                  <a:pt x="1448" y="1209"/>
                  <a:pt x="1448" y="1241"/>
                </a:cubicBezTo>
                <a:cubicBezTo>
                  <a:pt x="1448" y="1273"/>
                  <a:pt x="1424" y="1298"/>
                  <a:pt x="1395" y="1298"/>
                </a:cubicBezTo>
                <a:close/>
                <a:moveTo>
                  <a:pt x="1688" y="1212"/>
                </a:moveTo>
                <a:cubicBezTo>
                  <a:pt x="1688" y="1169"/>
                  <a:pt x="1659" y="1145"/>
                  <a:pt x="1609" y="1145"/>
                </a:cubicBezTo>
                <a:cubicBezTo>
                  <a:pt x="1523" y="1145"/>
                  <a:pt x="1523" y="1145"/>
                  <a:pt x="1523" y="1145"/>
                </a:cubicBezTo>
                <a:cubicBezTo>
                  <a:pt x="1523" y="1337"/>
                  <a:pt x="1523" y="1337"/>
                  <a:pt x="1523" y="1337"/>
                </a:cubicBezTo>
                <a:cubicBezTo>
                  <a:pt x="1572" y="1337"/>
                  <a:pt x="1572" y="1337"/>
                  <a:pt x="1572" y="1337"/>
                </a:cubicBezTo>
                <a:cubicBezTo>
                  <a:pt x="1572" y="1283"/>
                  <a:pt x="1572" y="1283"/>
                  <a:pt x="1572" y="1283"/>
                </a:cubicBezTo>
                <a:cubicBezTo>
                  <a:pt x="1609" y="1283"/>
                  <a:pt x="1609" y="1283"/>
                  <a:pt x="1609" y="1283"/>
                </a:cubicBezTo>
                <a:cubicBezTo>
                  <a:pt x="1610" y="1283"/>
                  <a:pt x="1610" y="1283"/>
                  <a:pt x="1610" y="1283"/>
                </a:cubicBezTo>
                <a:cubicBezTo>
                  <a:pt x="1639" y="1337"/>
                  <a:pt x="1639" y="1337"/>
                  <a:pt x="1639" y="1337"/>
                </a:cubicBezTo>
                <a:cubicBezTo>
                  <a:pt x="1694" y="1337"/>
                  <a:pt x="1694" y="1337"/>
                  <a:pt x="1694" y="1337"/>
                </a:cubicBezTo>
                <a:cubicBezTo>
                  <a:pt x="1654" y="1273"/>
                  <a:pt x="1654" y="1273"/>
                  <a:pt x="1654" y="1273"/>
                </a:cubicBezTo>
                <a:cubicBezTo>
                  <a:pt x="1676" y="1262"/>
                  <a:pt x="1688" y="1241"/>
                  <a:pt x="1688" y="1212"/>
                </a:cubicBezTo>
                <a:close/>
                <a:moveTo>
                  <a:pt x="1609" y="1245"/>
                </a:moveTo>
                <a:cubicBezTo>
                  <a:pt x="1572" y="1245"/>
                  <a:pt x="1572" y="1245"/>
                  <a:pt x="1572" y="1245"/>
                </a:cubicBezTo>
                <a:cubicBezTo>
                  <a:pt x="1572" y="1184"/>
                  <a:pt x="1572" y="1184"/>
                  <a:pt x="1572" y="1184"/>
                </a:cubicBezTo>
                <a:cubicBezTo>
                  <a:pt x="1609" y="1184"/>
                  <a:pt x="1609" y="1184"/>
                  <a:pt x="1609" y="1184"/>
                </a:cubicBezTo>
                <a:cubicBezTo>
                  <a:pt x="1630" y="1184"/>
                  <a:pt x="1642" y="1194"/>
                  <a:pt x="1642" y="1214"/>
                </a:cubicBezTo>
                <a:cubicBezTo>
                  <a:pt x="1642" y="1234"/>
                  <a:pt x="1630" y="1245"/>
                  <a:pt x="1609" y="1245"/>
                </a:cubicBezTo>
                <a:close/>
                <a:moveTo>
                  <a:pt x="1803" y="1145"/>
                </a:moveTo>
                <a:cubicBezTo>
                  <a:pt x="1721" y="1145"/>
                  <a:pt x="1721" y="1145"/>
                  <a:pt x="1721" y="1145"/>
                </a:cubicBezTo>
                <a:cubicBezTo>
                  <a:pt x="1721" y="1337"/>
                  <a:pt x="1721" y="1337"/>
                  <a:pt x="1721" y="1337"/>
                </a:cubicBezTo>
                <a:cubicBezTo>
                  <a:pt x="1802" y="1337"/>
                  <a:pt x="1802" y="1337"/>
                  <a:pt x="1802" y="1337"/>
                </a:cubicBezTo>
                <a:cubicBezTo>
                  <a:pt x="1863" y="1337"/>
                  <a:pt x="1905" y="1297"/>
                  <a:pt x="1905" y="1241"/>
                </a:cubicBezTo>
                <a:cubicBezTo>
                  <a:pt x="1905" y="1184"/>
                  <a:pt x="1864" y="1145"/>
                  <a:pt x="1803" y="1145"/>
                </a:cubicBezTo>
                <a:close/>
                <a:moveTo>
                  <a:pt x="1805" y="1298"/>
                </a:moveTo>
                <a:cubicBezTo>
                  <a:pt x="1770" y="1298"/>
                  <a:pt x="1770" y="1298"/>
                  <a:pt x="1770" y="1298"/>
                </a:cubicBezTo>
                <a:cubicBezTo>
                  <a:pt x="1770" y="1184"/>
                  <a:pt x="1770" y="1184"/>
                  <a:pt x="1770" y="1184"/>
                </a:cubicBezTo>
                <a:cubicBezTo>
                  <a:pt x="1802" y="1184"/>
                  <a:pt x="1802" y="1184"/>
                  <a:pt x="1802" y="1184"/>
                </a:cubicBezTo>
                <a:cubicBezTo>
                  <a:pt x="1833" y="1184"/>
                  <a:pt x="1856" y="1207"/>
                  <a:pt x="1856" y="1241"/>
                </a:cubicBezTo>
                <a:cubicBezTo>
                  <a:pt x="1856" y="1275"/>
                  <a:pt x="1834" y="1298"/>
                  <a:pt x="1805" y="1298"/>
                </a:cubicBezTo>
                <a:close/>
                <a:moveTo>
                  <a:pt x="2080" y="1280"/>
                </a:moveTo>
                <a:cubicBezTo>
                  <a:pt x="2080" y="1318"/>
                  <a:pt x="2046" y="1338"/>
                  <a:pt x="2004" y="1338"/>
                </a:cubicBezTo>
                <a:cubicBezTo>
                  <a:pt x="1972" y="1338"/>
                  <a:pt x="1939" y="1326"/>
                  <a:pt x="1917" y="1308"/>
                </a:cubicBezTo>
                <a:cubicBezTo>
                  <a:pt x="1935" y="1270"/>
                  <a:pt x="1935" y="1270"/>
                  <a:pt x="1935" y="1270"/>
                </a:cubicBezTo>
                <a:cubicBezTo>
                  <a:pt x="1955" y="1287"/>
                  <a:pt x="1985" y="1299"/>
                  <a:pt x="2004" y="1299"/>
                </a:cubicBezTo>
                <a:cubicBezTo>
                  <a:pt x="2020" y="1299"/>
                  <a:pt x="2029" y="1293"/>
                  <a:pt x="2029" y="1282"/>
                </a:cubicBezTo>
                <a:cubicBezTo>
                  <a:pt x="2029" y="1248"/>
                  <a:pt x="1928" y="1269"/>
                  <a:pt x="1928" y="1201"/>
                </a:cubicBezTo>
                <a:cubicBezTo>
                  <a:pt x="1928" y="1166"/>
                  <a:pt x="1959" y="1143"/>
                  <a:pt x="2004" y="1143"/>
                </a:cubicBezTo>
                <a:cubicBezTo>
                  <a:pt x="2032" y="1143"/>
                  <a:pt x="2060" y="1152"/>
                  <a:pt x="2080" y="1165"/>
                </a:cubicBezTo>
                <a:cubicBezTo>
                  <a:pt x="2061" y="1203"/>
                  <a:pt x="2061" y="1203"/>
                  <a:pt x="2061" y="1203"/>
                </a:cubicBezTo>
                <a:cubicBezTo>
                  <a:pt x="2041" y="1191"/>
                  <a:pt x="2016" y="1183"/>
                  <a:pt x="2000" y="1183"/>
                </a:cubicBezTo>
                <a:cubicBezTo>
                  <a:pt x="1988" y="1183"/>
                  <a:pt x="1979" y="1187"/>
                  <a:pt x="1979" y="1196"/>
                </a:cubicBezTo>
                <a:cubicBezTo>
                  <a:pt x="1979" y="1229"/>
                  <a:pt x="2080" y="1211"/>
                  <a:pt x="2080" y="1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Questrial"/>
            </a:endParaRPr>
          </a:p>
        </p:txBody>
      </p:sp>
      <p:sp>
        <p:nvSpPr>
          <p:cNvPr id="14" name="Freeform 43">
            <a:extLst>
              <a:ext uri="{FF2B5EF4-FFF2-40B4-BE49-F238E27FC236}">
                <a16:creationId xmlns:a16="http://schemas.microsoft.com/office/drawing/2014/main" id="{0BBA3D4F-DA37-4B00-BF36-DF51A0B14912}"/>
              </a:ext>
            </a:extLst>
          </p:cNvPr>
          <p:cNvSpPr>
            <a:spLocks noEditPoints="1"/>
          </p:cNvSpPr>
          <p:nvPr/>
        </p:nvSpPr>
        <p:spPr bwMode="auto">
          <a:xfrm>
            <a:off x="739322" y="3889116"/>
            <a:ext cx="1575806" cy="440929"/>
          </a:xfrm>
          <a:custGeom>
            <a:avLst/>
            <a:gdLst>
              <a:gd name="T0" fmla="*/ 372 w 3224"/>
              <a:gd name="T1" fmla="*/ 599 h 904"/>
              <a:gd name="T2" fmla="*/ 101 w 3224"/>
              <a:gd name="T3" fmla="*/ 7 h 904"/>
              <a:gd name="T4" fmla="*/ 714 w 3224"/>
              <a:gd name="T5" fmla="*/ 501 h 904"/>
              <a:gd name="T6" fmla="*/ 1130 w 3224"/>
              <a:gd name="T7" fmla="*/ 219 h 904"/>
              <a:gd name="T8" fmla="*/ 1189 w 3224"/>
              <a:gd name="T9" fmla="*/ 98 h 904"/>
              <a:gd name="T10" fmla="*/ 1221 w 3224"/>
              <a:gd name="T11" fmla="*/ 599 h 904"/>
              <a:gd name="T12" fmla="*/ 1665 w 3224"/>
              <a:gd name="T13" fmla="*/ 438 h 904"/>
              <a:gd name="T14" fmla="*/ 1543 w 3224"/>
              <a:gd name="T15" fmla="*/ 219 h 904"/>
              <a:gd name="T16" fmla="*/ 1467 w 3224"/>
              <a:gd name="T17" fmla="*/ 501 h 904"/>
              <a:gd name="T18" fmla="*/ 2581 w 3224"/>
              <a:gd name="T19" fmla="*/ 156 h 904"/>
              <a:gd name="T20" fmla="*/ 2581 w 3224"/>
              <a:gd name="T21" fmla="*/ 451 h 904"/>
              <a:gd name="T22" fmla="*/ 3010 w 3224"/>
              <a:gd name="T23" fmla="*/ 219 h 904"/>
              <a:gd name="T24" fmla="*/ 3081 w 3224"/>
              <a:gd name="T25" fmla="*/ 599 h 904"/>
              <a:gd name="T26" fmla="*/ 3170 w 3224"/>
              <a:gd name="T27" fmla="*/ 604 h 904"/>
              <a:gd name="T28" fmla="*/ 543 w 3224"/>
              <a:gd name="T29" fmla="*/ 904 h 904"/>
              <a:gd name="T30" fmla="*/ 478 w 3224"/>
              <a:gd name="T31" fmla="*/ 901 h 904"/>
              <a:gd name="T32" fmla="*/ 448 w 3224"/>
              <a:gd name="T33" fmla="*/ 785 h 904"/>
              <a:gd name="T34" fmla="*/ 543 w 3224"/>
              <a:gd name="T35" fmla="*/ 823 h 904"/>
              <a:gd name="T36" fmla="*/ 545 w 3224"/>
              <a:gd name="T37" fmla="*/ 899 h 904"/>
              <a:gd name="T38" fmla="*/ 494 w 3224"/>
              <a:gd name="T39" fmla="*/ 809 h 904"/>
              <a:gd name="T40" fmla="*/ 498 w 3224"/>
              <a:gd name="T41" fmla="*/ 838 h 904"/>
              <a:gd name="T42" fmla="*/ 755 w 3224"/>
              <a:gd name="T43" fmla="*/ 856 h 904"/>
              <a:gd name="T44" fmla="*/ 796 w 3224"/>
              <a:gd name="T45" fmla="*/ 832 h 904"/>
              <a:gd name="T46" fmla="*/ 811 w 3224"/>
              <a:gd name="T47" fmla="*/ 788 h 904"/>
              <a:gd name="T48" fmla="*/ 724 w 3224"/>
              <a:gd name="T49" fmla="*/ 901 h 904"/>
              <a:gd name="T50" fmla="*/ 813 w 3224"/>
              <a:gd name="T51" fmla="*/ 880 h 904"/>
              <a:gd name="T52" fmla="*/ 1092 w 3224"/>
              <a:gd name="T53" fmla="*/ 875 h 904"/>
              <a:gd name="T54" fmla="*/ 996 w 3224"/>
              <a:gd name="T55" fmla="*/ 904 h 904"/>
              <a:gd name="T56" fmla="*/ 1055 w 3224"/>
              <a:gd name="T57" fmla="*/ 786 h 904"/>
              <a:gd name="T58" fmla="*/ 1066 w 3224"/>
              <a:gd name="T59" fmla="*/ 832 h 904"/>
              <a:gd name="T60" fmla="*/ 1033 w 3224"/>
              <a:gd name="T61" fmla="*/ 875 h 904"/>
              <a:gd name="T62" fmla="*/ 1069 w 3224"/>
              <a:gd name="T63" fmla="*/ 844 h 904"/>
              <a:gd name="T64" fmla="*/ 1360 w 3224"/>
              <a:gd name="T65" fmla="*/ 835 h 904"/>
              <a:gd name="T66" fmla="*/ 1371 w 3224"/>
              <a:gd name="T67" fmla="*/ 810 h 904"/>
              <a:gd name="T68" fmla="*/ 1285 w 3224"/>
              <a:gd name="T69" fmla="*/ 785 h 904"/>
              <a:gd name="T70" fmla="*/ 1373 w 3224"/>
              <a:gd name="T71" fmla="*/ 902 h 904"/>
              <a:gd name="T72" fmla="*/ 1560 w 3224"/>
              <a:gd name="T73" fmla="*/ 784 h 904"/>
              <a:gd name="T74" fmla="*/ 1588 w 3224"/>
              <a:gd name="T75" fmla="*/ 901 h 904"/>
              <a:gd name="T76" fmla="*/ 1627 w 3224"/>
              <a:gd name="T77" fmla="*/ 838 h 904"/>
              <a:gd name="T78" fmla="*/ 1642 w 3224"/>
              <a:gd name="T79" fmla="*/ 808 h 904"/>
              <a:gd name="T80" fmla="*/ 1825 w 3224"/>
              <a:gd name="T81" fmla="*/ 785 h 904"/>
              <a:gd name="T82" fmla="*/ 1856 w 3224"/>
              <a:gd name="T83" fmla="*/ 787 h 904"/>
              <a:gd name="T84" fmla="*/ 2121 w 3224"/>
              <a:gd name="T85" fmla="*/ 787 h 904"/>
              <a:gd name="T86" fmla="*/ 2048 w 3224"/>
              <a:gd name="T87" fmla="*/ 784 h 904"/>
              <a:gd name="T88" fmla="*/ 2072 w 3224"/>
              <a:gd name="T89" fmla="*/ 904 h 904"/>
              <a:gd name="T90" fmla="*/ 2120 w 3224"/>
              <a:gd name="T91" fmla="*/ 904 h 904"/>
              <a:gd name="T92" fmla="*/ 2150 w 3224"/>
              <a:gd name="T93" fmla="*/ 785 h 904"/>
              <a:gd name="T94" fmla="*/ 2416 w 3224"/>
              <a:gd name="T95" fmla="*/ 853 h 904"/>
              <a:gd name="T96" fmla="*/ 2424 w 3224"/>
              <a:gd name="T97" fmla="*/ 812 h 904"/>
              <a:gd name="T98" fmla="*/ 2344 w 3224"/>
              <a:gd name="T99" fmla="*/ 784 h 904"/>
              <a:gd name="T100" fmla="*/ 2426 w 3224"/>
              <a:gd name="T101" fmla="*/ 904 h 904"/>
              <a:gd name="T102" fmla="*/ 2715 w 3224"/>
              <a:gd name="T103" fmla="*/ 828 h 904"/>
              <a:gd name="T104" fmla="*/ 2671 w 3224"/>
              <a:gd name="T105" fmla="*/ 902 h 904"/>
              <a:gd name="T106" fmla="*/ 2612 w 3224"/>
              <a:gd name="T107" fmla="*/ 785 h 904"/>
              <a:gd name="T108" fmla="*/ 2708 w 3224"/>
              <a:gd name="T109" fmla="*/ 813 h 904"/>
              <a:gd name="T110" fmla="*/ 2653 w 3224"/>
              <a:gd name="T111" fmla="*/ 813 h 904"/>
              <a:gd name="T112" fmla="*/ 2668 w 3224"/>
              <a:gd name="T113" fmla="*/ 87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4" h="904">
                <a:moveTo>
                  <a:pt x="540" y="7"/>
                </a:moveTo>
                <a:cubicBezTo>
                  <a:pt x="641" y="7"/>
                  <a:pt x="641" y="7"/>
                  <a:pt x="641" y="7"/>
                </a:cubicBezTo>
                <a:cubicBezTo>
                  <a:pt x="641" y="599"/>
                  <a:pt x="641" y="599"/>
                  <a:pt x="641" y="599"/>
                </a:cubicBezTo>
                <a:cubicBezTo>
                  <a:pt x="542" y="599"/>
                  <a:pt x="542" y="599"/>
                  <a:pt x="542" y="599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372" y="599"/>
                  <a:pt x="372" y="599"/>
                  <a:pt x="372" y="599"/>
                </a:cubicBezTo>
                <a:cubicBezTo>
                  <a:pt x="280" y="599"/>
                  <a:pt x="280" y="599"/>
                  <a:pt x="280" y="599"/>
                </a:cubicBezTo>
                <a:cubicBezTo>
                  <a:pt x="99" y="228"/>
                  <a:pt x="99" y="228"/>
                  <a:pt x="99" y="228"/>
                </a:cubicBezTo>
                <a:cubicBezTo>
                  <a:pt x="99" y="599"/>
                  <a:pt x="99" y="599"/>
                  <a:pt x="99" y="599"/>
                </a:cubicBezTo>
                <a:cubicBezTo>
                  <a:pt x="0" y="599"/>
                  <a:pt x="0" y="599"/>
                  <a:pt x="0" y="599"/>
                </a:cubicBezTo>
                <a:cubicBezTo>
                  <a:pt x="0" y="7"/>
                  <a:pt x="0" y="7"/>
                  <a:pt x="0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325" y="467"/>
                  <a:pt x="325" y="467"/>
                  <a:pt x="325" y="467"/>
                </a:cubicBezTo>
                <a:lnTo>
                  <a:pt x="540" y="7"/>
                </a:lnTo>
                <a:close/>
                <a:moveTo>
                  <a:pt x="714" y="599"/>
                </a:moveTo>
                <a:cubicBezTo>
                  <a:pt x="1103" y="599"/>
                  <a:pt x="1103" y="599"/>
                  <a:pt x="1103" y="599"/>
                </a:cubicBezTo>
                <a:cubicBezTo>
                  <a:pt x="1103" y="501"/>
                  <a:pt x="1103" y="501"/>
                  <a:pt x="1103" y="501"/>
                </a:cubicBezTo>
                <a:cubicBezTo>
                  <a:pt x="714" y="501"/>
                  <a:pt x="714" y="501"/>
                  <a:pt x="714" y="501"/>
                </a:cubicBezTo>
                <a:lnTo>
                  <a:pt x="714" y="599"/>
                </a:lnTo>
                <a:close/>
                <a:moveTo>
                  <a:pt x="1130" y="219"/>
                </a:moveTo>
                <a:cubicBezTo>
                  <a:pt x="1130" y="340"/>
                  <a:pt x="1032" y="438"/>
                  <a:pt x="911" y="438"/>
                </a:cubicBezTo>
                <a:cubicBezTo>
                  <a:pt x="790" y="438"/>
                  <a:pt x="692" y="340"/>
                  <a:pt x="692" y="219"/>
                </a:cubicBezTo>
                <a:cubicBezTo>
                  <a:pt x="692" y="98"/>
                  <a:pt x="790" y="0"/>
                  <a:pt x="911" y="0"/>
                </a:cubicBezTo>
                <a:cubicBezTo>
                  <a:pt x="1032" y="0"/>
                  <a:pt x="1130" y="98"/>
                  <a:pt x="1130" y="219"/>
                </a:cubicBezTo>
                <a:close/>
                <a:moveTo>
                  <a:pt x="1032" y="219"/>
                </a:moveTo>
                <a:cubicBezTo>
                  <a:pt x="1032" y="152"/>
                  <a:pt x="978" y="98"/>
                  <a:pt x="911" y="98"/>
                </a:cubicBezTo>
                <a:cubicBezTo>
                  <a:pt x="844" y="98"/>
                  <a:pt x="790" y="152"/>
                  <a:pt x="790" y="219"/>
                </a:cubicBezTo>
                <a:cubicBezTo>
                  <a:pt x="790" y="287"/>
                  <a:pt x="844" y="341"/>
                  <a:pt x="911" y="341"/>
                </a:cubicBezTo>
                <a:cubicBezTo>
                  <a:pt x="978" y="341"/>
                  <a:pt x="1032" y="287"/>
                  <a:pt x="1032" y="219"/>
                </a:cubicBezTo>
                <a:close/>
                <a:moveTo>
                  <a:pt x="1189" y="98"/>
                </a:moveTo>
                <a:cubicBezTo>
                  <a:pt x="1295" y="98"/>
                  <a:pt x="1295" y="98"/>
                  <a:pt x="1295" y="98"/>
                </a:cubicBezTo>
                <a:cubicBezTo>
                  <a:pt x="1295" y="427"/>
                  <a:pt x="1295" y="427"/>
                  <a:pt x="1295" y="427"/>
                </a:cubicBezTo>
                <a:cubicBezTo>
                  <a:pt x="1295" y="427"/>
                  <a:pt x="1295" y="500"/>
                  <a:pt x="1221" y="500"/>
                </a:cubicBezTo>
                <a:cubicBezTo>
                  <a:pt x="1147" y="500"/>
                  <a:pt x="1147" y="500"/>
                  <a:pt x="1147" y="500"/>
                </a:cubicBezTo>
                <a:cubicBezTo>
                  <a:pt x="1147" y="599"/>
                  <a:pt x="1147" y="599"/>
                  <a:pt x="1147" y="599"/>
                </a:cubicBezTo>
                <a:cubicBezTo>
                  <a:pt x="1221" y="599"/>
                  <a:pt x="1221" y="599"/>
                  <a:pt x="1221" y="599"/>
                </a:cubicBezTo>
                <a:cubicBezTo>
                  <a:pt x="1221" y="599"/>
                  <a:pt x="1394" y="599"/>
                  <a:pt x="1394" y="427"/>
                </a:cubicBezTo>
                <a:cubicBezTo>
                  <a:pt x="1394" y="7"/>
                  <a:pt x="1394" y="7"/>
                  <a:pt x="1394" y="7"/>
                </a:cubicBezTo>
                <a:cubicBezTo>
                  <a:pt x="1189" y="7"/>
                  <a:pt x="1189" y="7"/>
                  <a:pt x="1189" y="7"/>
                </a:cubicBezTo>
                <a:lnTo>
                  <a:pt x="1189" y="98"/>
                </a:lnTo>
                <a:close/>
                <a:moveTo>
                  <a:pt x="1884" y="219"/>
                </a:moveTo>
                <a:cubicBezTo>
                  <a:pt x="1884" y="340"/>
                  <a:pt x="1785" y="438"/>
                  <a:pt x="1665" y="438"/>
                </a:cubicBezTo>
                <a:cubicBezTo>
                  <a:pt x="1544" y="438"/>
                  <a:pt x="1445" y="340"/>
                  <a:pt x="1445" y="219"/>
                </a:cubicBezTo>
                <a:cubicBezTo>
                  <a:pt x="1445" y="98"/>
                  <a:pt x="1544" y="0"/>
                  <a:pt x="1665" y="0"/>
                </a:cubicBezTo>
                <a:cubicBezTo>
                  <a:pt x="1785" y="0"/>
                  <a:pt x="1884" y="98"/>
                  <a:pt x="1884" y="219"/>
                </a:cubicBezTo>
                <a:close/>
                <a:moveTo>
                  <a:pt x="1786" y="219"/>
                </a:moveTo>
                <a:cubicBezTo>
                  <a:pt x="1786" y="152"/>
                  <a:pt x="1732" y="98"/>
                  <a:pt x="1665" y="98"/>
                </a:cubicBezTo>
                <a:cubicBezTo>
                  <a:pt x="1597" y="98"/>
                  <a:pt x="1543" y="152"/>
                  <a:pt x="1543" y="219"/>
                </a:cubicBezTo>
                <a:cubicBezTo>
                  <a:pt x="1543" y="287"/>
                  <a:pt x="1597" y="341"/>
                  <a:pt x="1665" y="341"/>
                </a:cubicBezTo>
                <a:cubicBezTo>
                  <a:pt x="1732" y="341"/>
                  <a:pt x="1786" y="287"/>
                  <a:pt x="1786" y="219"/>
                </a:cubicBezTo>
                <a:close/>
                <a:moveTo>
                  <a:pt x="1467" y="599"/>
                </a:moveTo>
                <a:cubicBezTo>
                  <a:pt x="1857" y="599"/>
                  <a:pt x="1857" y="599"/>
                  <a:pt x="1857" y="599"/>
                </a:cubicBezTo>
                <a:cubicBezTo>
                  <a:pt x="1857" y="501"/>
                  <a:pt x="1857" y="501"/>
                  <a:pt x="1857" y="501"/>
                </a:cubicBezTo>
                <a:cubicBezTo>
                  <a:pt x="1467" y="501"/>
                  <a:pt x="1467" y="501"/>
                  <a:pt x="1467" y="501"/>
                </a:cubicBezTo>
                <a:lnTo>
                  <a:pt x="1467" y="599"/>
                </a:lnTo>
                <a:close/>
                <a:moveTo>
                  <a:pt x="2581" y="451"/>
                </a:moveTo>
                <a:cubicBezTo>
                  <a:pt x="2546" y="486"/>
                  <a:pt x="2496" y="508"/>
                  <a:pt x="2442" y="508"/>
                </a:cubicBezTo>
                <a:cubicBezTo>
                  <a:pt x="2333" y="508"/>
                  <a:pt x="2246" y="430"/>
                  <a:pt x="2246" y="303"/>
                </a:cubicBezTo>
                <a:cubicBezTo>
                  <a:pt x="2246" y="184"/>
                  <a:pt x="2321" y="98"/>
                  <a:pt x="2442" y="98"/>
                </a:cubicBezTo>
                <a:cubicBezTo>
                  <a:pt x="2496" y="98"/>
                  <a:pt x="2546" y="120"/>
                  <a:pt x="2581" y="156"/>
                </a:cubicBezTo>
                <a:cubicBezTo>
                  <a:pt x="2650" y="87"/>
                  <a:pt x="2650" y="87"/>
                  <a:pt x="2650" y="87"/>
                </a:cubicBezTo>
                <a:cubicBezTo>
                  <a:pt x="2597" y="33"/>
                  <a:pt x="2524" y="0"/>
                  <a:pt x="2442" y="0"/>
                </a:cubicBezTo>
                <a:cubicBezTo>
                  <a:pt x="2269" y="0"/>
                  <a:pt x="2146" y="125"/>
                  <a:pt x="2146" y="303"/>
                </a:cubicBezTo>
                <a:cubicBezTo>
                  <a:pt x="2146" y="489"/>
                  <a:pt x="2279" y="607"/>
                  <a:pt x="2442" y="607"/>
                </a:cubicBezTo>
                <a:cubicBezTo>
                  <a:pt x="2524" y="607"/>
                  <a:pt x="2597" y="574"/>
                  <a:pt x="2650" y="521"/>
                </a:cubicBezTo>
                <a:lnTo>
                  <a:pt x="2581" y="451"/>
                </a:lnTo>
                <a:close/>
                <a:moveTo>
                  <a:pt x="3108" y="219"/>
                </a:moveTo>
                <a:cubicBezTo>
                  <a:pt x="3108" y="340"/>
                  <a:pt x="3009" y="438"/>
                  <a:pt x="2889" y="438"/>
                </a:cubicBezTo>
                <a:cubicBezTo>
                  <a:pt x="2768" y="438"/>
                  <a:pt x="2669" y="340"/>
                  <a:pt x="2669" y="219"/>
                </a:cubicBezTo>
                <a:cubicBezTo>
                  <a:pt x="2669" y="98"/>
                  <a:pt x="2768" y="0"/>
                  <a:pt x="2889" y="0"/>
                </a:cubicBezTo>
                <a:cubicBezTo>
                  <a:pt x="3009" y="0"/>
                  <a:pt x="3108" y="98"/>
                  <a:pt x="3108" y="219"/>
                </a:cubicBezTo>
                <a:close/>
                <a:moveTo>
                  <a:pt x="3010" y="219"/>
                </a:moveTo>
                <a:cubicBezTo>
                  <a:pt x="3010" y="152"/>
                  <a:pt x="2956" y="98"/>
                  <a:pt x="2889" y="98"/>
                </a:cubicBezTo>
                <a:cubicBezTo>
                  <a:pt x="2821" y="98"/>
                  <a:pt x="2767" y="152"/>
                  <a:pt x="2767" y="219"/>
                </a:cubicBezTo>
                <a:cubicBezTo>
                  <a:pt x="2767" y="287"/>
                  <a:pt x="2821" y="341"/>
                  <a:pt x="2889" y="341"/>
                </a:cubicBezTo>
                <a:cubicBezTo>
                  <a:pt x="2956" y="341"/>
                  <a:pt x="3010" y="287"/>
                  <a:pt x="3010" y="219"/>
                </a:cubicBezTo>
                <a:close/>
                <a:moveTo>
                  <a:pt x="2691" y="599"/>
                </a:moveTo>
                <a:cubicBezTo>
                  <a:pt x="3081" y="599"/>
                  <a:pt x="3081" y="599"/>
                  <a:pt x="3081" y="599"/>
                </a:cubicBezTo>
                <a:cubicBezTo>
                  <a:pt x="3081" y="501"/>
                  <a:pt x="3081" y="501"/>
                  <a:pt x="3081" y="501"/>
                </a:cubicBezTo>
                <a:cubicBezTo>
                  <a:pt x="2691" y="501"/>
                  <a:pt x="2691" y="501"/>
                  <a:pt x="2691" y="501"/>
                </a:cubicBezTo>
                <a:lnTo>
                  <a:pt x="2691" y="599"/>
                </a:lnTo>
                <a:close/>
                <a:moveTo>
                  <a:pt x="3170" y="497"/>
                </a:moveTo>
                <a:cubicBezTo>
                  <a:pt x="3142" y="497"/>
                  <a:pt x="3118" y="522"/>
                  <a:pt x="3118" y="551"/>
                </a:cubicBezTo>
                <a:cubicBezTo>
                  <a:pt x="3118" y="580"/>
                  <a:pt x="3142" y="604"/>
                  <a:pt x="3170" y="604"/>
                </a:cubicBezTo>
                <a:cubicBezTo>
                  <a:pt x="3201" y="604"/>
                  <a:pt x="3224" y="580"/>
                  <a:pt x="3224" y="551"/>
                </a:cubicBezTo>
                <a:cubicBezTo>
                  <a:pt x="3224" y="522"/>
                  <a:pt x="3201" y="497"/>
                  <a:pt x="3170" y="497"/>
                </a:cubicBezTo>
                <a:close/>
                <a:moveTo>
                  <a:pt x="545" y="899"/>
                </a:moveTo>
                <a:cubicBezTo>
                  <a:pt x="546" y="900"/>
                  <a:pt x="546" y="901"/>
                  <a:pt x="546" y="902"/>
                </a:cubicBezTo>
                <a:cubicBezTo>
                  <a:pt x="546" y="903"/>
                  <a:pt x="546" y="903"/>
                  <a:pt x="545" y="904"/>
                </a:cubicBezTo>
                <a:cubicBezTo>
                  <a:pt x="545" y="904"/>
                  <a:pt x="544" y="904"/>
                  <a:pt x="543" y="904"/>
                </a:cubicBezTo>
                <a:cubicBezTo>
                  <a:pt x="515" y="904"/>
                  <a:pt x="515" y="904"/>
                  <a:pt x="515" y="904"/>
                </a:cubicBezTo>
                <a:cubicBezTo>
                  <a:pt x="514" y="904"/>
                  <a:pt x="513" y="904"/>
                  <a:pt x="513" y="904"/>
                </a:cubicBezTo>
                <a:cubicBezTo>
                  <a:pt x="512" y="903"/>
                  <a:pt x="511" y="902"/>
                  <a:pt x="511" y="901"/>
                </a:cubicBezTo>
                <a:cubicBezTo>
                  <a:pt x="492" y="864"/>
                  <a:pt x="492" y="864"/>
                  <a:pt x="492" y="864"/>
                </a:cubicBezTo>
                <a:cubicBezTo>
                  <a:pt x="478" y="864"/>
                  <a:pt x="478" y="864"/>
                  <a:pt x="478" y="864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03"/>
                  <a:pt x="477" y="904"/>
                  <a:pt x="475" y="904"/>
                </a:cubicBezTo>
                <a:cubicBezTo>
                  <a:pt x="451" y="904"/>
                  <a:pt x="451" y="904"/>
                  <a:pt x="451" y="904"/>
                </a:cubicBezTo>
                <a:cubicBezTo>
                  <a:pt x="449" y="904"/>
                  <a:pt x="449" y="904"/>
                  <a:pt x="448" y="904"/>
                </a:cubicBezTo>
                <a:cubicBezTo>
                  <a:pt x="447" y="903"/>
                  <a:pt x="447" y="902"/>
                  <a:pt x="447" y="901"/>
                </a:cubicBezTo>
                <a:cubicBezTo>
                  <a:pt x="447" y="787"/>
                  <a:pt x="447" y="787"/>
                  <a:pt x="447" y="787"/>
                </a:cubicBezTo>
                <a:cubicBezTo>
                  <a:pt x="447" y="786"/>
                  <a:pt x="447" y="785"/>
                  <a:pt x="448" y="785"/>
                </a:cubicBezTo>
                <a:cubicBezTo>
                  <a:pt x="448" y="784"/>
                  <a:pt x="449" y="784"/>
                  <a:pt x="451" y="784"/>
                </a:cubicBezTo>
                <a:cubicBezTo>
                  <a:pt x="503" y="784"/>
                  <a:pt x="503" y="784"/>
                  <a:pt x="503" y="784"/>
                </a:cubicBezTo>
                <a:cubicBezTo>
                  <a:pt x="509" y="784"/>
                  <a:pt x="514" y="785"/>
                  <a:pt x="519" y="787"/>
                </a:cubicBezTo>
                <a:cubicBezTo>
                  <a:pt x="524" y="789"/>
                  <a:pt x="528" y="792"/>
                  <a:pt x="531" y="795"/>
                </a:cubicBezTo>
                <a:cubicBezTo>
                  <a:pt x="535" y="799"/>
                  <a:pt x="538" y="803"/>
                  <a:pt x="540" y="808"/>
                </a:cubicBezTo>
                <a:cubicBezTo>
                  <a:pt x="542" y="813"/>
                  <a:pt x="543" y="818"/>
                  <a:pt x="543" y="823"/>
                </a:cubicBezTo>
                <a:cubicBezTo>
                  <a:pt x="543" y="827"/>
                  <a:pt x="543" y="830"/>
                  <a:pt x="542" y="834"/>
                </a:cubicBezTo>
                <a:cubicBezTo>
                  <a:pt x="541" y="837"/>
                  <a:pt x="539" y="840"/>
                  <a:pt x="537" y="843"/>
                </a:cubicBezTo>
                <a:cubicBezTo>
                  <a:pt x="536" y="846"/>
                  <a:pt x="534" y="849"/>
                  <a:pt x="531" y="851"/>
                </a:cubicBezTo>
                <a:cubicBezTo>
                  <a:pt x="529" y="853"/>
                  <a:pt x="526" y="855"/>
                  <a:pt x="523" y="857"/>
                </a:cubicBezTo>
                <a:cubicBezTo>
                  <a:pt x="544" y="896"/>
                  <a:pt x="544" y="896"/>
                  <a:pt x="544" y="896"/>
                </a:cubicBezTo>
                <a:cubicBezTo>
                  <a:pt x="544" y="897"/>
                  <a:pt x="545" y="898"/>
                  <a:pt x="545" y="899"/>
                </a:cubicBezTo>
                <a:close/>
                <a:moveTo>
                  <a:pt x="511" y="824"/>
                </a:moveTo>
                <a:cubicBezTo>
                  <a:pt x="511" y="822"/>
                  <a:pt x="510" y="820"/>
                  <a:pt x="510" y="819"/>
                </a:cubicBezTo>
                <a:cubicBezTo>
                  <a:pt x="509" y="817"/>
                  <a:pt x="508" y="816"/>
                  <a:pt x="507" y="814"/>
                </a:cubicBezTo>
                <a:cubicBezTo>
                  <a:pt x="506" y="813"/>
                  <a:pt x="505" y="812"/>
                  <a:pt x="503" y="811"/>
                </a:cubicBezTo>
                <a:cubicBezTo>
                  <a:pt x="502" y="810"/>
                  <a:pt x="500" y="809"/>
                  <a:pt x="498" y="809"/>
                </a:cubicBezTo>
                <a:cubicBezTo>
                  <a:pt x="497" y="809"/>
                  <a:pt x="495" y="809"/>
                  <a:pt x="494" y="809"/>
                </a:cubicBezTo>
                <a:cubicBezTo>
                  <a:pt x="493" y="809"/>
                  <a:pt x="491" y="809"/>
                  <a:pt x="490" y="809"/>
                </a:cubicBezTo>
                <a:cubicBezTo>
                  <a:pt x="478" y="809"/>
                  <a:pt x="478" y="809"/>
                  <a:pt x="478" y="809"/>
                </a:cubicBezTo>
                <a:cubicBezTo>
                  <a:pt x="478" y="838"/>
                  <a:pt x="478" y="838"/>
                  <a:pt x="478" y="838"/>
                </a:cubicBezTo>
                <a:cubicBezTo>
                  <a:pt x="493" y="838"/>
                  <a:pt x="493" y="838"/>
                  <a:pt x="493" y="838"/>
                </a:cubicBezTo>
                <a:cubicBezTo>
                  <a:pt x="494" y="838"/>
                  <a:pt x="495" y="838"/>
                  <a:pt x="496" y="838"/>
                </a:cubicBezTo>
                <a:cubicBezTo>
                  <a:pt x="497" y="838"/>
                  <a:pt x="498" y="838"/>
                  <a:pt x="498" y="838"/>
                </a:cubicBezTo>
                <a:cubicBezTo>
                  <a:pt x="500" y="838"/>
                  <a:pt x="502" y="837"/>
                  <a:pt x="504" y="836"/>
                </a:cubicBezTo>
                <a:cubicBezTo>
                  <a:pt x="505" y="836"/>
                  <a:pt x="506" y="834"/>
                  <a:pt x="507" y="833"/>
                </a:cubicBezTo>
                <a:cubicBezTo>
                  <a:pt x="508" y="832"/>
                  <a:pt x="509" y="830"/>
                  <a:pt x="510" y="829"/>
                </a:cubicBezTo>
                <a:cubicBezTo>
                  <a:pt x="510" y="827"/>
                  <a:pt x="511" y="825"/>
                  <a:pt x="511" y="824"/>
                </a:cubicBezTo>
                <a:close/>
                <a:moveTo>
                  <a:pt x="755" y="877"/>
                </a:moveTo>
                <a:cubicBezTo>
                  <a:pt x="755" y="856"/>
                  <a:pt x="755" y="856"/>
                  <a:pt x="755" y="856"/>
                </a:cubicBezTo>
                <a:cubicBezTo>
                  <a:pt x="796" y="856"/>
                  <a:pt x="796" y="856"/>
                  <a:pt x="796" y="856"/>
                </a:cubicBezTo>
                <a:cubicBezTo>
                  <a:pt x="797" y="856"/>
                  <a:pt x="798" y="855"/>
                  <a:pt x="798" y="855"/>
                </a:cubicBezTo>
                <a:cubicBezTo>
                  <a:pt x="799" y="854"/>
                  <a:pt x="799" y="853"/>
                  <a:pt x="799" y="853"/>
                </a:cubicBezTo>
                <a:cubicBezTo>
                  <a:pt x="799" y="835"/>
                  <a:pt x="799" y="835"/>
                  <a:pt x="799" y="835"/>
                </a:cubicBezTo>
                <a:cubicBezTo>
                  <a:pt x="799" y="834"/>
                  <a:pt x="799" y="833"/>
                  <a:pt x="798" y="832"/>
                </a:cubicBezTo>
                <a:cubicBezTo>
                  <a:pt x="798" y="832"/>
                  <a:pt x="797" y="832"/>
                  <a:pt x="796" y="832"/>
                </a:cubicBezTo>
                <a:cubicBezTo>
                  <a:pt x="755" y="832"/>
                  <a:pt x="755" y="832"/>
                  <a:pt x="755" y="832"/>
                </a:cubicBezTo>
                <a:cubicBezTo>
                  <a:pt x="755" y="812"/>
                  <a:pt x="755" y="812"/>
                  <a:pt x="755" y="812"/>
                </a:cubicBezTo>
                <a:cubicBezTo>
                  <a:pt x="808" y="812"/>
                  <a:pt x="808" y="812"/>
                  <a:pt x="808" y="812"/>
                </a:cubicBezTo>
                <a:cubicBezTo>
                  <a:pt x="809" y="812"/>
                  <a:pt x="810" y="811"/>
                  <a:pt x="811" y="810"/>
                </a:cubicBezTo>
                <a:cubicBezTo>
                  <a:pt x="811" y="810"/>
                  <a:pt x="811" y="809"/>
                  <a:pt x="811" y="808"/>
                </a:cubicBezTo>
                <a:cubicBezTo>
                  <a:pt x="811" y="788"/>
                  <a:pt x="811" y="788"/>
                  <a:pt x="811" y="788"/>
                </a:cubicBezTo>
                <a:cubicBezTo>
                  <a:pt x="811" y="786"/>
                  <a:pt x="811" y="786"/>
                  <a:pt x="811" y="785"/>
                </a:cubicBezTo>
                <a:cubicBezTo>
                  <a:pt x="810" y="784"/>
                  <a:pt x="809" y="784"/>
                  <a:pt x="808" y="784"/>
                </a:cubicBezTo>
                <a:cubicBezTo>
                  <a:pt x="727" y="784"/>
                  <a:pt x="727" y="784"/>
                  <a:pt x="727" y="784"/>
                </a:cubicBezTo>
                <a:cubicBezTo>
                  <a:pt x="726" y="784"/>
                  <a:pt x="725" y="784"/>
                  <a:pt x="724" y="785"/>
                </a:cubicBezTo>
                <a:cubicBezTo>
                  <a:pt x="724" y="785"/>
                  <a:pt x="724" y="786"/>
                  <a:pt x="724" y="787"/>
                </a:cubicBezTo>
                <a:cubicBezTo>
                  <a:pt x="724" y="901"/>
                  <a:pt x="724" y="901"/>
                  <a:pt x="724" y="901"/>
                </a:cubicBezTo>
                <a:cubicBezTo>
                  <a:pt x="724" y="902"/>
                  <a:pt x="724" y="903"/>
                  <a:pt x="725" y="904"/>
                </a:cubicBezTo>
                <a:cubicBezTo>
                  <a:pt x="725" y="904"/>
                  <a:pt x="726" y="904"/>
                  <a:pt x="727" y="904"/>
                </a:cubicBezTo>
                <a:cubicBezTo>
                  <a:pt x="809" y="904"/>
                  <a:pt x="809" y="904"/>
                  <a:pt x="809" y="904"/>
                </a:cubicBezTo>
                <a:cubicBezTo>
                  <a:pt x="811" y="904"/>
                  <a:pt x="812" y="904"/>
                  <a:pt x="813" y="902"/>
                </a:cubicBezTo>
                <a:cubicBezTo>
                  <a:pt x="813" y="902"/>
                  <a:pt x="813" y="901"/>
                  <a:pt x="813" y="901"/>
                </a:cubicBezTo>
                <a:cubicBezTo>
                  <a:pt x="813" y="880"/>
                  <a:pt x="813" y="880"/>
                  <a:pt x="813" y="880"/>
                </a:cubicBezTo>
                <a:cubicBezTo>
                  <a:pt x="813" y="878"/>
                  <a:pt x="812" y="877"/>
                  <a:pt x="810" y="877"/>
                </a:cubicBezTo>
                <a:lnTo>
                  <a:pt x="755" y="877"/>
                </a:lnTo>
                <a:close/>
                <a:moveTo>
                  <a:pt x="1098" y="828"/>
                </a:moveTo>
                <a:cubicBezTo>
                  <a:pt x="1100" y="833"/>
                  <a:pt x="1100" y="839"/>
                  <a:pt x="1100" y="844"/>
                </a:cubicBezTo>
                <a:cubicBezTo>
                  <a:pt x="1100" y="850"/>
                  <a:pt x="1100" y="855"/>
                  <a:pt x="1098" y="861"/>
                </a:cubicBezTo>
                <a:cubicBezTo>
                  <a:pt x="1097" y="866"/>
                  <a:pt x="1095" y="871"/>
                  <a:pt x="1092" y="875"/>
                </a:cubicBezTo>
                <a:cubicBezTo>
                  <a:pt x="1089" y="879"/>
                  <a:pt x="1086" y="884"/>
                  <a:pt x="1082" y="887"/>
                </a:cubicBezTo>
                <a:cubicBezTo>
                  <a:pt x="1078" y="891"/>
                  <a:pt x="1074" y="894"/>
                  <a:pt x="1070" y="896"/>
                </a:cubicBezTo>
                <a:cubicBezTo>
                  <a:pt x="1065" y="899"/>
                  <a:pt x="1060" y="901"/>
                  <a:pt x="1055" y="902"/>
                </a:cubicBezTo>
                <a:cubicBezTo>
                  <a:pt x="1049" y="904"/>
                  <a:pt x="1044" y="904"/>
                  <a:pt x="1038" y="904"/>
                </a:cubicBezTo>
                <a:cubicBezTo>
                  <a:pt x="998" y="904"/>
                  <a:pt x="998" y="904"/>
                  <a:pt x="998" y="904"/>
                </a:cubicBezTo>
                <a:cubicBezTo>
                  <a:pt x="997" y="904"/>
                  <a:pt x="996" y="904"/>
                  <a:pt x="996" y="904"/>
                </a:cubicBezTo>
                <a:cubicBezTo>
                  <a:pt x="995" y="903"/>
                  <a:pt x="994" y="902"/>
                  <a:pt x="994" y="901"/>
                </a:cubicBezTo>
                <a:cubicBezTo>
                  <a:pt x="994" y="787"/>
                  <a:pt x="994" y="787"/>
                  <a:pt x="994" y="787"/>
                </a:cubicBezTo>
                <a:cubicBezTo>
                  <a:pt x="994" y="786"/>
                  <a:pt x="995" y="785"/>
                  <a:pt x="995" y="785"/>
                </a:cubicBezTo>
                <a:cubicBezTo>
                  <a:pt x="996" y="784"/>
                  <a:pt x="997" y="784"/>
                  <a:pt x="998" y="784"/>
                </a:cubicBezTo>
                <a:cubicBezTo>
                  <a:pt x="1038" y="784"/>
                  <a:pt x="1038" y="784"/>
                  <a:pt x="1038" y="784"/>
                </a:cubicBezTo>
                <a:cubicBezTo>
                  <a:pt x="1044" y="784"/>
                  <a:pt x="1049" y="784"/>
                  <a:pt x="1055" y="786"/>
                </a:cubicBezTo>
                <a:cubicBezTo>
                  <a:pt x="1060" y="787"/>
                  <a:pt x="1065" y="789"/>
                  <a:pt x="1070" y="792"/>
                </a:cubicBezTo>
                <a:cubicBezTo>
                  <a:pt x="1074" y="794"/>
                  <a:pt x="1078" y="798"/>
                  <a:pt x="1082" y="801"/>
                </a:cubicBezTo>
                <a:cubicBezTo>
                  <a:pt x="1086" y="805"/>
                  <a:pt x="1089" y="809"/>
                  <a:pt x="1092" y="813"/>
                </a:cubicBezTo>
                <a:cubicBezTo>
                  <a:pt x="1095" y="818"/>
                  <a:pt x="1097" y="823"/>
                  <a:pt x="1098" y="828"/>
                </a:cubicBezTo>
                <a:close/>
                <a:moveTo>
                  <a:pt x="1069" y="844"/>
                </a:moveTo>
                <a:cubicBezTo>
                  <a:pt x="1069" y="840"/>
                  <a:pt x="1068" y="835"/>
                  <a:pt x="1066" y="832"/>
                </a:cubicBezTo>
                <a:cubicBezTo>
                  <a:pt x="1065" y="828"/>
                  <a:pt x="1062" y="824"/>
                  <a:pt x="1060" y="822"/>
                </a:cubicBezTo>
                <a:cubicBezTo>
                  <a:pt x="1057" y="819"/>
                  <a:pt x="1053" y="817"/>
                  <a:pt x="1049" y="815"/>
                </a:cubicBezTo>
                <a:cubicBezTo>
                  <a:pt x="1045" y="814"/>
                  <a:pt x="1041" y="813"/>
                  <a:pt x="1037" y="813"/>
                </a:cubicBezTo>
                <a:cubicBezTo>
                  <a:pt x="1026" y="813"/>
                  <a:pt x="1026" y="813"/>
                  <a:pt x="1026" y="813"/>
                </a:cubicBezTo>
                <a:cubicBezTo>
                  <a:pt x="1026" y="875"/>
                  <a:pt x="1026" y="875"/>
                  <a:pt x="1026" y="875"/>
                </a:cubicBezTo>
                <a:cubicBezTo>
                  <a:pt x="1033" y="875"/>
                  <a:pt x="1033" y="875"/>
                  <a:pt x="1033" y="875"/>
                </a:cubicBezTo>
                <a:cubicBezTo>
                  <a:pt x="1034" y="875"/>
                  <a:pt x="1035" y="875"/>
                  <a:pt x="1036" y="875"/>
                </a:cubicBezTo>
                <a:cubicBezTo>
                  <a:pt x="1038" y="875"/>
                  <a:pt x="1039" y="875"/>
                  <a:pt x="1040" y="875"/>
                </a:cubicBezTo>
                <a:cubicBezTo>
                  <a:pt x="1044" y="875"/>
                  <a:pt x="1048" y="874"/>
                  <a:pt x="1051" y="872"/>
                </a:cubicBezTo>
                <a:cubicBezTo>
                  <a:pt x="1055" y="870"/>
                  <a:pt x="1058" y="868"/>
                  <a:pt x="1061" y="865"/>
                </a:cubicBezTo>
                <a:cubicBezTo>
                  <a:pt x="1063" y="863"/>
                  <a:pt x="1065" y="860"/>
                  <a:pt x="1067" y="856"/>
                </a:cubicBezTo>
                <a:cubicBezTo>
                  <a:pt x="1068" y="852"/>
                  <a:pt x="1069" y="848"/>
                  <a:pt x="1069" y="844"/>
                </a:cubicBezTo>
                <a:close/>
                <a:moveTo>
                  <a:pt x="1315" y="877"/>
                </a:moveTo>
                <a:cubicBezTo>
                  <a:pt x="1315" y="856"/>
                  <a:pt x="1315" y="856"/>
                  <a:pt x="1315" y="856"/>
                </a:cubicBezTo>
                <a:cubicBezTo>
                  <a:pt x="1356" y="856"/>
                  <a:pt x="1356" y="856"/>
                  <a:pt x="1356" y="856"/>
                </a:cubicBezTo>
                <a:cubicBezTo>
                  <a:pt x="1357" y="856"/>
                  <a:pt x="1358" y="855"/>
                  <a:pt x="1359" y="855"/>
                </a:cubicBezTo>
                <a:cubicBezTo>
                  <a:pt x="1359" y="854"/>
                  <a:pt x="1360" y="853"/>
                  <a:pt x="1360" y="853"/>
                </a:cubicBezTo>
                <a:cubicBezTo>
                  <a:pt x="1360" y="835"/>
                  <a:pt x="1360" y="835"/>
                  <a:pt x="1360" y="835"/>
                </a:cubicBezTo>
                <a:cubicBezTo>
                  <a:pt x="1360" y="834"/>
                  <a:pt x="1359" y="833"/>
                  <a:pt x="1359" y="832"/>
                </a:cubicBezTo>
                <a:cubicBezTo>
                  <a:pt x="1358" y="832"/>
                  <a:pt x="1357" y="832"/>
                  <a:pt x="1356" y="832"/>
                </a:cubicBezTo>
                <a:cubicBezTo>
                  <a:pt x="1315" y="832"/>
                  <a:pt x="1315" y="832"/>
                  <a:pt x="1315" y="832"/>
                </a:cubicBezTo>
                <a:cubicBezTo>
                  <a:pt x="1315" y="812"/>
                  <a:pt x="1315" y="812"/>
                  <a:pt x="1315" y="812"/>
                </a:cubicBezTo>
                <a:cubicBezTo>
                  <a:pt x="1368" y="812"/>
                  <a:pt x="1368" y="812"/>
                  <a:pt x="1368" y="812"/>
                </a:cubicBezTo>
                <a:cubicBezTo>
                  <a:pt x="1369" y="812"/>
                  <a:pt x="1370" y="811"/>
                  <a:pt x="1371" y="810"/>
                </a:cubicBezTo>
                <a:cubicBezTo>
                  <a:pt x="1372" y="810"/>
                  <a:pt x="1372" y="809"/>
                  <a:pt x="1372" y="808"/>
                </a:cubicBezTo>
                <a:cubicBezTo>
                  <a:pt x="1372" y="788"/>
                  <a:pt x="1372" y="788"/>
                  <a:pt x="1372" y="788"/>
                </a:cubicBezTo>
                <a:cubicBezTo>
                  <a:pt x="1372" y="786"/>
                  <a:pt x="1372" y="786"/>
                  <a:pt x="1371" y="785"/>
                </a:cubicBezTo>
                <a:cubicBezTo>
                  <a:pt x="1370" y="784"/>
                  <a:pt x="1369" y="784"/>
                  <a:pt x="1368" y="784"/>
                </a:cubicBezTo>
                <a:cubicBezTo>
                  <a:pt x="1288" y="784"/>
                  <a:pt x="1288" y="784"/>
                  <a:pt x="1288" y="784"/>
                </a:cubicBezTo>
                <a:cubicBezTo>
                  <a:pt x="1286" y="784"/>
                  <a:pt x="1286" y="784"/>
                  <a:pt x="1285" y="785"/>
                </a:cubicBezTo>
                <a:cubicBezTo>
                  <a:pt x="1284" y="785"/>
                  <a:pt x="1284" y="786"/>
                  <a:pt x="1284" y="787"/>
                </a:cubicBezTo>
                <a:cubicBezTo>
                  <a:pt x="1284" y="901"/>
                  <a:pt x="1284" y="901"/>
                  <a:pt x="1284" y="901"/>
                </a:cubicBezTo>
                <a:cubicBezTo>
                  <a:pt x="1284" y="902"/>
                  <a:pt x="1284" y="903"/>
                  <a:pt x="1285" y="904"/>
                </a:cubicBezTo>
                <a:cubicBezTo>
                  <a:pt x="1286" y="904"/>
                  <a:pt x="1286" y="904"/>
                  <a:pt x="1288" y="904"/>
                </a:cubicBezTo>
                <a:cubicBezTo>
                  <a:pt x="1370" y="904"/>
                  <a:pt x="1370" y="904"/>
                  <a:pt x="1370" y="904"/>
                </a:cubicBezTo>
                <a:cubicBezTo>
                  <a:pt x="1372" y="904"/>
                  <a:pt x="1373" y="904"/>
                  <a:pt x="1373" y="902"/>
                </a:cubicBezTo>
                <a:cubicBezTo>
                  <a:pt x="1373" y="902"/>
                  <a:pt x="1374" y="901"/>
                  <a:pt x="1374" y="901"/>
                </a:cubicBezTo>
                <a:cubicBezTo>
                  <a:pt x="1374" y="880"/>
                  <a:pt x="1374" y="880"/>
                  <a:pt x="1374" y="880"/>
                </a:cubicBezTo>
                <a:cubicBezTo>
                  <a:pt x="1374" y="878"/>
                  <a:pt x="1372" y="877"/>
                  <a:pt x="1370" y="877"/>
                </a:cubicBezTo>
                <a:lnTo>
                  <a:pt x="1315" y="877"/>
                </a:lnTo>
                <a:close/>
                <a:moveTo>
                  <a:pt x="1638" y="784"/>
                </a:moveTo>
                <a:cubicBezTo>
                  <a:pt x="1560" y="784"/>
                  <a:pt x="1560" y="784"/>
                  <a:pt x="1560" y="784"/>
                </a:cubicBezTo>
                <a:cubicBezTo>
                  <a:pt x="1559" y="784"/>
                  <a:pt x="1558" y="784"/>
                  <a:pt x="1558" y="785"/>
                </a:cubicBezTo>
                <a:cubicBezTo>
                  <a:pt x="1557" y="785"/>
                  <a:pt x="1557" y="786"/>
                  <a:pt x="1557" y="787"/>
                </a:cubicBezTo>
                <a:cubicBezTo>
                  <a:pt x="1557" y="901"/>
                  <a:pt x="1557" y="901"/>
                  <a:pt x="1557" y="901"/>
                </a:cubicBezTo>
                <a:cubicBezTo>
                  <a:pt x="1557" y="903"/>
                  <a:pt x="1558" y="904"/>
                  <a:pt x="1560" y="904"/>
                </a:cubicBezTo>
                <a:cubicBezTo>
                  <a:pt x="1585" y="904"/>
                  <a:pt x="1585" y="904"/>
                  <a:pt x="1585" y="904"/>
                </a:cubicBezTo>
                <a:cubicBezTo>
                  <a:pt x="1587" y="904"/>
                  <a:pt x="1588" y="903"/>
                  <a:pt x="1588" y="901"/>
                </a:cubicBezTo>
                <a:cubicBezTo>
                  <a:pt x="1588" y="864"/>
                  <a:pt x="1588" y="864"/>
                  <a:pt x="1588" y="864"/>
                </a:cubicBezTo>
                <a:cubicBezTo>
                  <a:pt x="1625" y="864"/>
                  <a:pt x="1625" y="864"/>
                  <a:pt x="1625" y="864"/>
                </a:cubicBezTo>
                <a:cubicBezTo>
                  <a:pt x="1626" y="864"/>
                  <a:pt x="1627" y="863"/>
                  <a:pt x="1628" y="862"/>
                </a:cubicBezTo>
                <a:cubicBezTo>
                  <a:pt x="1628" y="862"/>
                  <a:pt x="1628" y="861"/>
                  <a:pt x="1628" y="860"/>
                </a:cubicBezTo>
                <a:cubicBezTo>
                  <a:pt x="1628" y="840"/>
                  <a:pt x="1628" y="840"/>
                  <a:pt x="1628" y="840"/>
                </a:cubicBezTo>
                <a:cubicBezTo>
                  <a:pt x="1628" y="839"/>
                  <a:pt x="1628" y="838"/>
                  <a:pt x="1627" y="838"/>
                </a:cubicBezTo>
                <a:cubicBezTo>
                  <a:pt x="1627" y="837"/>
                  <a:pt x="1626" y="837"/>
                  <a:pt x="1625" y="837"/>
                </a:cubicBezTo>
                <a:cubicBezTo>
                  <a:pt x="1588" y="837"/>
                  <a:pt x="1588" y="837"/>
                  <a:pt x="1588" y="837"/>
                </a:cubicBezTo>
                <a:cubicBezTo>
                  <a:pt x="1588" y="812"/>
                  <a:pt x="1588" y="812"/>
                  <a:pt x="1588" y="812"/>
                </a:cubicBezTo>
                <a:cubicBezTo>
                  <a:pt x="1638" y="812"/>
                  <a:pt x="1638" y="812"/>
                  <a:pt x="1638" y="812"/>
                </a:cubicBezTo>
                <a:cubicBezTo>
                  <a:pt x="1639" y="812"/>
                  <a:pt x="1640" y="811"/>
                  <a:pt x="1641" y="810"/>
                </a:cubicBezTo>
                <a:cubicBezTo>
                  <a:pt x="1641" y="810"/>
                  <a:pt x="1642" y="809"/>
                  <a:pt x="1642" y="808"/>
                </a:cubicBezTo>
                <a:cubicBezTo>
                  <a:pt x="1642" y="788"/>
                  <a:pt x="1642" y="788"/>
                  <a:pt x="1642" y="788"/>
                </a:cubicBezTo>
                <a:cubicBezTo>
                  <a:pt x="1642" y="786"/>
                  <a:pt x="1641" y="786"/>
                  <a:pt x="1641" y="785"/>
                </a:cubicBezTo>
                <a:cubicBezTo>
                  <a:pt x="1640" y="784"/>
                  <a:pt x="1639" y="784"/>
                  <a:pt x="1638" y="784"/>
                </a:cubicBezTo>
                <a:close/>
                <a:moveTo>
                  <a:pt x="1852" y="784"/>
                </a:moveTo>
                <a:cubicBezTo>
                  <a:pt x="1828" y="784"/>
                  <a:pt x="1828" y="784"/>
                  <a:pt x="1828" y="784"/>
                </a:cubicBezTo>
                <a:cubicBezTo>
                  <a:pt x="1827" y="784"/>
                  <a:pt x="1826" y="784"/>
                  <a:pt x="1825" y="785"/>
                </a:cubicBezTo>
                <a:cubicBezTo>
                  <a:pt x="1825" y="786"/>
                  <a:pt x="1824" y="786"/>
                  <a:pt x="1824" y="787"/>
                </a:cubicBezTo>
                <a:cubicBezTo>
                  <a:pt x="1824" y="901"/>
                  <a:pt x="1824" y="901"/>
                  <a:pt x="1824" y="901"/>
                </a:cubicBezTo>
                <a:cubicBezTo>
                  <a:pt x="1824" y="903"/>
                  <a:pt x="1826" y="904"/>
                  <a:pt x="1828" y="904"/>
                </a:cubicBezTo>
                <a:cubicBezTo>
                  <a:pt x="1852" y="904"/>
                  <a:pt x="1852" y="904"/>
                  <a:pt x="1852" y="904"/>
                </a:cubicBezTo>
                <a:cubicBezTo>
                  <a:pt x="1855" y="904"/>
                  <a:pt x="1856" y="903"/>
                  <a:pt x="1856" y="901"/>
                </a:cubicBezTo>
                <a:cubicBezTo>
                  <a:pt x="1856" y="787"/>
                  <a:pt x="1856" y="787"/>
                  <a:pt x="1856" y="787"/>
                </a:cubicBezTo>
                <a:cubicBezTo>
                  <a:pt x="1856" y="786"/>
                  <a:pt x="1855" y="785"/>
                  <a:pt x="1855" y="785"/>
                </a:cubicBezTo>
                <a:cubicBezTo>
                  <a:pt x="1854" y="784"/>
                  <a:pt x="1853" y="784"/>
                  <a:pt x="1852" y="784"/>
                </a:cubicBezTo>
                <a:close/>
                <a:moveTo>
                  <a:pt x="2147" y="784"/>
                </a:moveTo>
                <a:cubicBezTo>
                  <a:pt x="2124" y="784"/>
                  <a:pt x="2124" y="784"/>
                  <a:pt x="2124" y="784"/>
                </a:cubicBezTo>
                <a:cubicBezTo>
                  <a:pt x="2123" y="784"/>
                  <a:pt x="2122" y="784"/>
                  <a:pt x="2122" y="785"/>
                </a:cubicBezTo>
                <a:cubicBezTo>
                  <a:pt x="2121" y="785"/>
                  <a:pt x="2121" y="786"/>
                  <a:pt x="2121" y="787"/>
                </a:cubicBezTo>
                <a:cubicBezTo>
                  <a:pt x="2121" y="852"/>
                  <a:pt x="2121" y="852"/>
                  <a:pt x="2121" y="852"/>
                </a:cubicBezTo>
                <a:cubicBezTo>
                  <a:pt x="2114" y="841"/>
                  <a:pt x="2107" y="830"/>
                  <a:pt x="2100" y="819"/>
                </a:cubicBezTo>
                <a:cubicBezTo>
                  <a:pt x="2093" y="808"/>
                  <a:pt x="2086" y="797"/>
                  <a:pt x="2079" y="786"/>
                </a:cubicBezTo>
                <a:cubicBezTo>
                  <a:pt x="2079" y="785"/>
                  <a:pt x="2078" y="785"/>
                  <a:pt x="2077" y="784"/>
                </a:cubicBezTo>
                <a:cubicBezTo>
                  <a:pt x="2077" y="784"/>
                  <a:pt x="2076" y="784"/>
                  <a:pt x="2075" y="784"/>
                </a:cubicBezTo>
                <a:cubicBezTo>
                  <a:pt x="2048" y="784"/>
                  <a:pt x="2048" y="784"/>
                  <a:pt x="2048" y="784"/>
                </a:cubicBezTo>
                <a:cubicBezTo>
                  <a:pt x="2047" y="784"/>
                  <a:pt x="2046" y="784"/>
                  <a:pt x="2046" y="785"/>
                </a:cubicBezTo>
                <a:cubicBezTo>
                  <a:pt x="2045" y="786"/>
                  <a:pt x="2045" y="786"/>
                  <a:pt x="2045" y="787"/>
                </a:cubicBezTo>
                <a:cubicBezTo>
                  <a:pt x="2045" y="901"/>
                  <a:pt x="2045" y="901"/>
                  <a:pt x="2045" y="901"/>
                </a:cubicBezTo>
                <a:cubicBezTo>
                  <a:pt x="2045" y="902"/>
                  <a:pt x="2045" y="903"/>
                  <a:pt x="2046" y="903"/>
                </a:cubicBezTo>
                <a:cubicBezTo>
                  <a:pt x="2046" y="904"/>
                  <a:pt x="2047" y="904"/>
                  <a:pt x="2048" y="904"/>
                </a:cubicBezTo>
                <a:cubicBezTo>
                  <a:pt x="2072" y="904"/>
                  <a:pt x="2072" y="904"/>
                  <a:pt x="2072" y="904"/>
                </a:cubicBezTo>
                <a:cubicBezTo>
                  <a:pt x="2073" y="904"/>
                  <a:pt x="2074" y="904"/>
                  <a:pt x="2074" y="904"/>
                </a:cubicBezTo>
                <a:cubicBezTo>
                  <a:pt x="2075" y="903"/>
                  <a:pt x="2075" y="902"/>
                  <a:pt x="2075" y="901"/>
                </a:cubicBezTo>
                <a:cubicBezTo>
                  <a:pt x="2075" y="831"/>
                  <a:pt x="2075" y="831"/>
                  <a:pt x="2075" y="831"/>
                </a:cubicBezTo>
                <a:cubicBezTo>
                  <a:pt x="2083" y="843"/>
                  <a:pt x="2090" y="855"/>
                  <a:pt x="2097" y="866"/>
                </a:cubicBezTo>
                <a:cubicBezTo>
                  <a:pt x="2104" y="878"/>
                  <a:pt x="2111" y="890"/>
                  <a:pt x="2118" y="902"/>
                </a:cubicBezTo>
                <a:cubicBezTo>
                  <a:pt x="2119" y="903"/>
                  <a:pt x="2119" y="903"/>
                  <a:pt x="2120" y="904"/>
                </a:cubicBezTo>
                <a:cubicBezTo>
                  <a:pt x="2120" y="904"/>
                  <a:pt x="2121" y="904"/>
                  <a:pt x="2122" y="904"/>
                </a:cubicBezTo>
                <a:cubicBezTo>
                  <a:pt x="2148" y="904"/>
                  <a:pt x="2148" y="904"/>
                  <a:pt x="2148" y="904"/>
                </a:cubicBezTo>
                <a:cubicBezTo>
                  <a:pt x="2149" y="904"/>
                  <a:pt x="2150" y="904"/>
                  <a:pt x="2150" y="904"/>
                </a:cubicBezTo>
                <a:cubicBezTo>
                  <a:pt x="2151" y="903"/>
                  <a:pt x="2151" y="902"/>
                  <a:pt x="2151" y="901"/>
                </a:cubicBezTo>
                <a:cubicBezTo>
                  <a:pt x="2151" y="787"/>
                  <a:pt x="2151" y="787"/>
                  <a:pt x="2151" y="787"/>
                </a:cubicBezTo>
                <a:cubicBezTo>
                  <a:pt x="2151" y="786"/>
                  <a:pt x="2151" y="785"/>
                  <a:pt x="2150" y="785"/>
                </a:cubicBezTo>
                <a:cubicBezTo>
                  <a:pt x="2149" y="784"/>
                  <a:pt x="2148" y="784"/>
                  <a:pt x="2147" y="784"/>
                </a:cubicBezTo>
                <a:close/>
                <a:moveTo>
                  <a:pt x="2372" y="877"/>
                </a:moveTo>
                <a:cubicBezTo>
                  <a:pt x="2372" y="856"/>
                  <a:pt x="2372" y="856"/>
                  <a:pt x="2372" y="856"/>
                </a:cubicBezTo>
                <a:cubicBezTo>
                  <a:pt x="2412" y="856"/>
                  <a:pt x="2412" y="856"/>
                  <a:pt x="2412" y="856"/>
                </a:cubicBezTo>
                <a:cubicBezTo>
                  <a:pt x="2413" y="856"/>
                  <a:pt x="2414" y="855"/>
                  <a:pt x="2415" y="855"/>
                </a:cubicBezTo>
                <a:cubicBezTo>
                  <a:pt x="2416" y="854"/>
                  <a:pt x="2416" y="853"/>
                  <a:pt x="2416" y="853"/>
                </a:cubicBezTo>
                <a:cubicBezTo>
                  <a:pt x="2416" y="835"/>
                  <a:pt x="2416" y="835"/>
                  <a:pt x="2416" y="835"/>
                </a:cubicBezTo>
                <a:cubicBezTo>
                  <a:pt x="2416" y="834"/>
                  <a:pt x="2416" y="833"/>
                  <a:pt x="2415" y="832"/>
                </a:cubicBezTo>
                <a:cubicBezTo>
                  <a:pt x="2414" y="832"/>
                  <a:pt x="2413" y="832"/>
                  <a:pt x="2412" y="832"/>
                </a:cubicBezTo>
                <a:cubicBezTo>
                  <a:pt x="2372" y="832"/>
                  <a:pt x="2372" y="832"/>
                  <a:pt x="2372" y="832"/>
                </a:cubicBezTo>
                <a:cubicBezTo>
                  <a:pt x="2372" y="812"/>
                  <a:pt x="2372" y="812"/>
                  <a:pt x="2372" y="812"/>
                </a:cubicBezTo>
                <a:cubicBezTo>
                  <a:pt x="2424" y="812"/>
                  <a:pt x="2424" y="812"/>
                  <a:pt x="2424" y="812"/>
                </a:cubicBezTo>
                <a:cubicBezTo>
                  <a:pt x="2426" y="812"/>
                  <a:pt x="2427" y="811"/>
                  <a:pt x="2427" y="810"/>
                </a:cubicBezTo>
                <a:cubicBezTo>
                  <a:pt x="2428" y="810"/>
                  <a:pt x="2428" y="809"/>
                  <a:pt x="2428" y="808"/>
                </a:cubicBezTo>
                <a:cubicBezTo>
                  <a:pt x="2428" y="788"/>
                  <a:pt x="2428" y="788"/>
                  <a:pt x="2428" y="788"/>
                </a:cubicBezTo>
                <a:cubicBezTo>
                  <a:pt x="2428" y="786"/>
                  <a:pt x="2428" y="786"/>
                  <a:pt x="2427" y="785"/>
                </a:cubicBezTo>
                <a:cubicBezTo>
                  <a:pt x="2427" y="784"/>
                  <a:pt x="2426" y="784"/>
                  <a:pt x="2424" y="784"/>
                </a:cubicBezTo>
                <a:cubicBezTo>
                  <a:pt x="2344" y="784"/>
                  <a:pt x="2344" y="784"/>
                  <a:pt x="2344" y="784"/>
                </a:cubicBezTo>
                <a:cubicBezTo>
                  <a:pt x="2343" y="784"/>
                  <a:pt x="2342" y="784"/>
                  <a:pt x="2341" y="785"/>
                </a:cubicBezTo>
                <a:cubicBezTo>
                  <a:pt x="2341" y="785"/>
                  <a:pt x="2340" y="786"/>
                  <a:pt x="2340" y="787"/>
                </a:cubicBezTo>
                <a:cubicBezTo>
                  <a:pt x="2340" y="901"/>
                  <a:pt x="2340" y="901"/>
                  <a:pt x="2340" y="901"/>
                </a:cubicBezTo>
                <a:cubicBezTo>
                  <a:pt x="2340" y="902"/>
                  <a:pt x="2341" y="903"/>
                  <a:pt x="2341" y="904"/>
                </a:cubicBezTo>
                <a:cubicBezTo>
                  <a:pt x="2342" y="904"/>
                  <a:pt x="2343" y="904"/>
                  <a:pt x="2344" y="904"/>
                </a:cubicBezTo>
                <a:cubicBezTo>
                  <a:pt x="2426" y="904"/>
                  <a:pt x="2426" y="904"/>
                  <a:pt x="2426" y="904"/>
                </a:cubicBezTo>
                <a:cubicBezTo>
                  <a:pt x="2428" y="904"/>
                  <a:pt x="2429" y="904"/>
                  <a:pt x="2429" y="902"/>
                </a:cubicBezTo>
                <a:cubicBezTo>
                  <a:pt x="2430" y="902"/>
                  <a:pt x="2430" y="901"/>
                  <a:pt x="2430" y="901"/>
                </a:cubicBezTo>
                <a:cubicBezTo>
                  <a:pt x="2430" y="880"/>
                  <a:pt x="2430" y="880"/>
                  <a:pt x="2430" y="880"/>
                </a:cubicBezTo>
                <a:cubicBezTo>
                  <a:pt x="2430" y="878"/>
                  <a:pt x="2429" y="877"/>
                  <a:pt x="2426" y="877"/>
                </a:cubicBezTo>
                <a:lnTo>
                  <a:pt x="2372" y="877"/>
                </a:lnTo>
                <a:close/>
                <a:moveTo>
                  <a:pt x="2715" y="828"/>
                </a:moveTo>
                <a:cubicBezTo>
                  <a:pt x="2716" y="833"/>
                  <a:pt x="2717" y="839"/>
                  <a:pt x="2717" y="844"/>
                </a:cubicBezTo>
                <a:cubicBezTo>
                  <a:pt x="2717" y="850"/>
                  <a:pt x="2716" y="855"/>
                  <a:pt x="2715" y="861"/>
                </a:cubicBezTo>
                <a:cubicBezTo>
                  <a:pt x="2713" y="866"/>
                  <a:pt x="2711" y="871"/>
                  <a:pt x="2709" y="875"/>
                </a:cubicBezTo>
                <a:cubicBezTo>
                  <a:pt x="2706" y="879"/>
                  <a:pt x="2703" y="884"/>
                  <a:pt x="2699" y="887"/>
                </a:cubicBezTo>
                <a:cubicBezTo>
                  <a:pt x="2695" y="891"/>
                  <a:pt x="2691" y="894"/>
                  <a:pt x="2686" y="896"/>
                </a:cubicBezTo>
                <a:cubicBezTo>
                  <a:pt x="2682" y="899"/>
                  <a:pt x="2677" y="901"/>
                  <a:pt x="2671" y="902"/>
                </a:cubicBezTo>
                <a:cubicBezTo>
                  <a:pt x="2666" y="904"/>
                  <a:pt x="2661" y="904"/>
                  <a:pt x="2655" y="904"/>
                </a:cubicBezTo>
                <a:cubicBezTo>
                  <a:pt x="2615" y="904"/>
                  <a:pt x="2615" y="904"/>
                  <a:pt x="2615" y="904"/>
                </a:cubicBezTo>
                <a:cubicBezTo>
                  <a:pt x="2614" y="904"/>
                  <a:pt x="2613" y="904"/>
                  <a:pt x="2612" y="904"/>
                </a:cubicBezTo>
                <a:cubicBezTo>
                  <a:pt x="2612" y="903"/>
                  <a:pt x="2611" y="902"/>
                  <a:pt x="2611" y="901"/>
                </a:cubicBezTo>
                <a:cubicBezTo>
                  <a:pt x="2611" y="787"/>
                  <a:pt x="2611" y="787"/>
                  <a:pt x="2611" y="787"/>
                </a:cubicBezTo>
                <a:cubicBezTo>
                  <a:pt x="2611" y="786"/>
                  <a:pt x="2611" y="785"/>
                  <a:pt x="2612" y="785"/>
                </a:cubicBezTo>
                <a:cubicBezTo>
                  <a:pt x="2613" y="784"/>
                  <a:pt x="2614" y="784"/>
                  <a:pt x="2615" y="784"/>
                </a:cubicBezTo>
                <a:cubicBezTo>
                  <a:pt x="2655" y="784"/>
                  <a:pt x="2655" y="784"/>
                  <a:pt x="2655" y="784"/>
                </a:cubicBezTo>
                <a:cubicBezTo>
                  <a:pt x="2661" y="784"/>
                  <a:pt x="2666" y="784"/>
                  <a:pt x="2671" y="786"/>
                </a:cubicBezTo>
                <a:cubicBezTo>
                  <a:pt x="2677" y="787"/>
                  <a:pt x="2682" y="789"/>
                  <a:pt x="2686" y="792"/>
                </a:cubicBezTo>
                <a:cubicBezTo>
                  <a:pt x="2691" y="794"/>
                  <a:pt x="2695" y="798"/>
                  <a:pt x="2699" y="801"/>
                </a:cubicBezTo>
                <a:cubicBezTo>
                  <a:pt x="2703" y="805"/>
                  <a:pt x="2706" y="809"/>
                  <a:pt x="2708" y="813"/>
                </a:cubicBezTo>
                <a:cubicBezTo>
                  <a:pt x="2711" y="818"/>
                  <a:pt x="2713" y="823"/>
                  <a:pt x="2715" y="828"/>
                </a:cubicBezTo>
                <a:close/>
                <a:moveTo>
                  <a:pt x="2686" y="844"/>
                </a:moveTo>
                <a:cubicBezTo>
                  <a:pt x="2686" y="840"/>
                  <a:pt x="2685" y="835"/>
                  <a:pt x="2683" y="832"/>
                </a:cubicBezTo>
                <a:cubicBezTo>
                  <a:pt x="2681" y="828"/>
                  <a:pt x="2679" y="824"/>
                  <a:pt x="2676" y="822"/>
                </a:cubicBezTo>
                <a:cubicBezTo>
                  <a:pt x="2673" y="819"/>
                  <a:pt x="2670" y="817"/>
                  <a:pt x="2666" y="815"/>
                </a:cubicBezTo>
                <a:cubicBezTo>
                  <a:pt x="2662" y="814"/>
                  <a:pt x="2658" y="813"/>
                  <a:pt x="2653" y="813"/>
                </a:cubicBezTo>
                <a:cubicBezTo>
                  <a:pt x="2643" y="813"/>
                  <a:pt x="2643" y="813"/>
                  <a:pt x="2643" y="813"/>
                </a:cubicBezTo>
                <a:cubicBezTo>
                  <a:pt x="2643" y="875"/>
                  <a:pt x="2643" y="875"/>
                  <a:pt x="2643" y="875"/>
                </a:cubicBezTo>
                <a:cubicBezTo>
                  <a:pt x="2649" y="875"/>
                  <a:pt x="2649" y="875"/>
                  <a:pt x="2649" y="875"/>
                </a:cubicBezTo>
                <a:cubicBezTo>
                  <a:pt x="2651" y="875"/>
                  <a:pt x="2652" y="875"/>
                  <a:pt x="2653" y="875"/>
                </a:cubicBezTo>
                <a:cubicBezTo>
                  <a:pt x="2654" y="875"/>
                  <a:pt x="2656" y="875"/>
                  <a:pt x="2657" y="875"/>
                </a:cubicBezTo>
                <a:cubicBezTo>
                  <a:pt x="2661" y="875"/>
                  <a:pt x="2665" y="874"/>
                  <a:pt x="2668" y="872"/>
                </a:cubicBezTo>
                <a:cubicBezTo>
                  <a:pt x="2672" y="870"/>
                  <a:pt x="2675" y="868"/>
                  <a:pt x="2677" y="865"/>
                </a:cubicBezTo>
                <a:cubicBezTo>
                  <a:pt x="2680" y="863"/>
                  <a:pt x="2682" y="860"/>
                  <a:pt x="2683" y="856"/>
                </a:cubicBezTo>
                <a:cubicBezTo>
                  <a:pt x="2685" y="852"/>
                  <a:pt x="2686" y="848"/>
                  <a:pt x="2686" y="8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Questrial"/>
            </a:endParaRPr>
          </a:p>
        </p:txBody>
      </p:sp>
      <p:sp>
        <p:nvSpPr>
          <p:cNvPr id="15" name="Freeform 67">
            <a:extLst>
              <a:ext uri="{FF2B5EF4-FFF2-40B4-BE49-F238E27FC236}">
                <a16:creationId xmlns:a16="http://schemas.microsoft.com/office/drawing/2014/main" id="{E484458C-D1BD-4522-A48B-6882D192E73A}"/>
              </a:ext>
            </a:extLst>
          </p:cNvPr>
          <p:cNvSpPr>
            <a:spLocks noEditPoints="1"/>
          </p:cNvSpPr>
          <p:nvPr/>
        </p:nvSpPr>
        <p:spPr bwMode="auto">
          <a:xfrm>
            <a:off x="2769834" y="3858116"/>
            <a:ext cx="1483578" cy="471929"/>
          </a:xfrm>
          <a:custGeom>
            <a:avLst/>
            <a:gdLst>
              <a:gd name="T0" fmla="*/ 372 w 2647"/>
              <a:gd name="T1" fmla="*/ 207 h 843"/>
              <a:gd name="T2" fmla="*/ 194 w 2647"/>
              <a:gd name="T3" fmla="*/ 257 h 843"/>
              <a:gd name="T4" fmla="*/ 260 w 2647"/>
              <a:gd name="T5" fmla="*/ 635 h 843"/>
              <a:gd name="T6" fmla="*/ 88 w 2647"/>
              <a:gd name="T7" fmla="*/ 428 h 843"/>
              <a:gd name="T8" fmla="*/ 337 w 2647"/>
              <a:gd name="T9" fmla="*/ 513 h 843"/>
              <a:gd name="T10" fmla="*/ 121 w 2647"/>
              <a:gd name="T11" fmla="*/ 96 h 843"/>
              <a:gd name="T12" fmla="*/ 2455 w 2647"/>
              <a:gd name="T13" fmla="*/ 600 h 843"/>
              <a:gd name="T14" fmla="*/ 2178 w 2647"/>
              <a:gd name="T15" fmla="*/ 489 h 843"/>
              <a:gd name="T16" fmla="*/ 2088 w 2647"/>
              <a:gd name="T17" fmla="*/ 549 h 843"/>
              <a:gd name="T18" fmla="*/ 1784 w 2647"/>
              <a:gd name="T19" fmla="*/ 593 h 843"/>
              <a:gd name="T20" fmla="*/ 1567 w 2647"/>
              <a:gd name="T21" fmla="*/ 704 h 843"/>
              <a:gd name="T22" fmla="*/ 1491 w 2647"/>
              <a:gd name="T23" fmla="*/ 591 h 843"/>
              <a:gd name="T24" fmla="*/ 1468 w 2647"/>
              <a:gd name="T25" fmla="*/ 409 h 843"/>
              <a:gd name="T26" fmla="*/ 1304 w 2647"/>
              <a:gd name="T27" fmla="*/ 546 h 843"/>
              <a:gd name="T28" fmla="*/ 1013 w 2647"/>
              <a:gd name="T29" fmla="*/ 585 h 843"/>
              <a:gd name="T30" fmla="*/ 788 w 2647"/>
              <a:gd name="T31" fmla="*/ 597 h 843"/>
              <a:gd name="T32" fmla="*/ 709 w 2647"/>
              <a:gd name="T33" fmla="*/ 443 h 843"/>
              <a:gd name="T34" fmla="*/ 490 w 2647"/>
              <a:gd name="T35" fmla="*/ 393 h 843"/>
              <a:gd name="T36" fmla="*/ 805 w 2647"/>
              <a:gd name="T37" fmla="*/ 307 h 843"/>
              <a:gd name="T38" fmla="*/ 835 w 2647"/>
              <a:gd name="T39" fmla="*/ 512 h 843"/>
              <a:gd name="T40" fmla="*/ 994 w 2647"/>
              <a:gd name="T41" fmla="*/ 295 h 843"/>
              <a:gd name="T42" fmla="*/ 991 w 2647"/>
              <a:gd name="T43" fmla="*/ 531 h 843"/>
              <a:gd name="T44" fmla="*/ 1047 w 2647"/>
              <a:gd name="T45" fmla="*/ 303 h 843"/>
              <a:gd name="T46" fmla="*/ 1096 w 2647"/>
              <a:gd name="T47" fmla="*/ 260 h 843"/>
              <a:gd name="T48" fmla="*/ 1247 w 2647"/>
              <a:gd name="T49" fmla="*/ 232 h 843"/>
              <a:gd name="T50" fmla="*/ 1381 w 2647"/>
              <a:gd name="T51" fmla="*/ 67 h 843"/>
              <a:gd name="T52" fmla="*/ 1433 w 2647"/>
              <a:gd name="T53" fmla="*/ 359 h 843"/>
              <a:gd name="T54" fmla="*/ 1583 w 2647"/>
              <a:gd name="T55" fmla="*/ 355 h 843"/>
              <a:gd name="T56" fmla="*/ 1650 w 2647"/>
              <a:gd name="T57" fmla="*/ 532 h 843"/>
              <a:gd name="T58" fmla="*/ 1887 w 2647"/>
              <a:gd name="T59" fmla="*/ 388 h 843"/>
              <a:gd name="T60" fmla="*/ 1933 w 2647"/>
              <a:gd name="T61" fmla="*/ 341 h 843"/>
              <a:gd name="T62" fmla="*/ 2295 w 2647"/>
              <a:gd name="T63" fmla="*/ 51 h 843"/>
              <a:gd name="T64" fmla="*/ 2300 w 2647"/>
              <a:gd name="T65" fmla="*/ 378 h 843"/>
              <a:gd name="T66" fmla="*/ 2286 w 2647"/>
              <a:gd name="T67" fmla="*/ 525 h 843"/>
              <a:gd name="T68" fmla="*/ 2471 w 2647"/>
              <a:gd name="T69" fmla="*/ 291 h 843"/>
              <a:gd name="T70" fmla="*/ 2449 w 2647"/>
              <a:gd name="T71" fmla="*/ 529 h 843"/>
              <a:gd name="T72" fmla="*/ 613 w 2647"/>
              <a:gd name="T73" fmla="*/ 353 h 843"/>
              <a:gd name="T74" fmla="*/ 645 w 2647"/>
              <a:gd name="T75" fmla="*/ 463 h 843"/>
              <a:gd name="T76" fmla="*/ 1224 w 2647"/>
              <a:gd name="T77" fmla="*/ 113 h 843"/>
              <a:gd name="T78" fmla="*/ 1191 w 2647"/>
              <a:gd name="T79" fmla="*/ 320 h 843"/>
              <a:gd name="T80" fmla="*/ 1198 w 2647"/>
              <a:gd name="T81" fmla="*/ 530 h 843"/>
              <a:gd name="T82" fmla="*/ 1447 w 2647"/>
              <a:gd name="T83" fmla="*/ 87 h 843"/>
              <a:gd name="T84" fmla="*/ 1646 w 2647"/>
              <a:gd name="T85" fmla="*/ 645 h 843"/>
              <a:gd name="T86" fmla="*/ 1662 w 2647"/>
              <a:gd name="T87" fmla="*/ 728 h 843"/>
              <a:gd name="T88" fmla="*/ 1825 w 2647"/>
              <a:gd name="T89" fmla="*/ 386 h 843"/>
              <a:gd name="T90" fmla="*/ 2063 w 2647"/>
              <a:gd name="T91" fmla="*/ 421 h 843"/>
              <a:gd name="T92" fmla="*/ 1987 w 2647"/>
              <a:gd name="T93" fmla="*/ 535 h 843"/>
              <a:gd name="T94" fmla="*/ 2349 w 2647"/>
              <a:gd name="T95" fmla="*/ 87 h 843"/>
              <a:gd name="T96" fmla="*/ 2485 w 2647"/>
              <a:gd name="T97" fmla="*/ 407 h 843"/>
              <a:gd name="T98" fmla="*/ 144 w 2647"/>
              <a:gd name="T99" fmla="*/ 838 h 843"/>
              <a:gd name="T100" fmla="*/ 363 w 2647"/>
              <a:gd name="T101" fmla="*/ 838 h 843"/>
              <a:gd name="T102" fmla="*/ 338 w 2647"/>
              <a:gd name="T103" fmla="*/ 747 h 843"/>
              <a:gd name="T104" fmla="*/ 681 w 2647"/>
              <a:gd name="T105" fmla="*/ 759 h 843"/>
              <a:gd name="T106" fmla="*/ 651 w 2647"/>
              <a:gd name="T107" fmla="*/ 747 h 843"/>
              <a:gd name="T108" fmla="*/ 932 w 2647"/>
              <a:gd name="T109" fmla="*/ 761 h 843"/>
              <a:gd name="T110" fmla="*/ 1115 w 2647"/>
              <a:gd name="T111" fmla="*/ 838 h 843"/>
              <a:gd name="T112" fmla="*/ 1362 w 2647"/>
              <a:gd name="T113" fmla="*/ 838 h 843"/>
              <a:gd name="T114" fmla="*/ 2094 w 2647"/>
              <a:gd name="T115" fmla="*/ 782 h 843"/>
              <a:gd name="T116" fmla="*/ 2051 w 2647"/>
              <a:gd name="T117" fmla="*/ 746 h 843"/>
              <a:gd name="T118" fmla="*/ 2243 w 2647"/>
              <a:gd name="T119" fmla="*/ 781 h 843"/>
              <a:gd name="T120" fmla="*/ 2247 w 2647"/>
              <a:gd name="T121" fmla="*/ 806 h 843"/>
              <a:gd name="T122" fmla="*/ 2429 w 2647"/>
              <a:gd name="T123" fmla="*/ 838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7" h="843">
                <a:moveTo>
                  <a:pt x="431" y="130"/>
                </a:moveTo>
                <a:cubicBezTo>
                  <a:pt x="441" y="146"/>
                  <a:pt x="446" y="165"/>
                  <a:pt x="446" y="185"/>
                </a:cubicBezTo>
                <a:cubicBezTo>
                  <a:pt x="446" y="196"/>
                  <a:pt x="444" y="209"/>
                  <a:pt x="440" y="221"/>
                </a:cubicBezTo>
                <a:cubicBezTo>
                  <a:pt x="436" y="234"/>
                  <a:pt x="430" y="247"/>
                  <a:pt x="421" y="260"/>
                </a:cubicBezTo>
                <a:cubicBezTo>
                  <a:pt x="412" y="273"/>
                  <a:pt x="402" y="283"/>
                  <a:pt x="392" y="289"/>
                </a:cubicBezTo>
                <a:cubicBezTo>
                  <a:pt x="382" y="296"/>
                  <a:pt x="372" y="299"/>
                  <a:pt x="364" y="299"/>
                </a:cubicBezTo>
                <a:cubicBezTo>
                  <a:pt x="358" y="299"/>
                  <a:pt x="353" y="297"/>
                  <a:pt x="349" y="293"/>
                </a:cubicBezTo>
                <a:cubicBezTo>
                  <a:pt x="345" y="290"/>
                  <a:pt x="343" y="284"/>
                  <a:pt x="343" y="277"/>
                </a:cubicBezTo>
                <a:cubicBezTo>
                  <a:pt x="343" y="272"/>
                  <a:pt x="344" y="265"/>
                  <a:pt x="347" y="258"/>
                </a:cubicBezTo>
                <a:cubicBezTo>
                  <a:pt x="349" y="251"/>
                  <a:pt x="354" y="242"/>
                  <a:pt x="360" y="233"/>
                </a:cubicBezTo>
                <a:cubicBezTo>
                  <a:pt x="365" y="223"/>
                  <a:pt x="369" y="215"/>
                  <a:pt x="372" y="207"/>
                </a:cubicBezTo>
                <a:cubicBezTo>
                  <a:pt x="375" y="199"/>
                  <a:pt x="376" y="191"/>
                  <a:pt x="376" y="185"/>
                </a:cubicBezTo>
                <a:cubicBezTo>
                  <a:pt x="376" y="174"/>
                  <a:pt x="373" y="165"/>
                  <a:pt x="368" y="157"/>
                </a:cubicBezTo>
                <a:cubicBezTo>
                  <a:pt x="362" y="149"/>
                  <a:pt x="354" y="142"/>
                  <a:pt x="344" y="137"/>
                </a:cubicBezTo>
                <a:cubicBezTo>
                  <a:pt x="334" y="131"/>
                  <a:pt x="322" y="127"/>
                  <a:pt x="307" y="124"/>
                </a:cubicBezTo>
                <a:cubicBezTo>
                  <a:pt x="293" y="122"/>
                  <a:pt x="278" y="120"/>
                  <a:pt x="261" y="120"/>
                </a:cubicBezTo>
                <a:cubicBezTo>
                  <a:pt x="242" y="120"/>
                  <a:pt x="226" y="122"/>
                  <a:pt x="212" y="127"/>
                </a:cubicBezTo>
                <a:cubicBezTo>
                  <a:pt x="198" y="131"/>
                  <a:pt x="186" y="136"/>
                  <a:pt x="177" y="143"/>
                </a:cubicBezTo>
                <a:cubicBezTo>
                  <a:pt x="168" y="150"/>
                  <a:pt x="161" y="158"/>
                  <a:pt x="157" y="166"/>
                </a:cubicBezTo>
                <a:cubicBezTo>
                  <a:pt x="152" y="174"/>
                  <a:pt x="150" y="182"/>
                  <a:pt x="150" y="190"/>
                </a:cubicBezTo>
                <a:cubicBezTo>
                  <a:pt x="150" y="204"/>
                  <a:pt x="154" y="217"/>
                  <a:pt x="162" y="227"/>
                </a:cubicBezTo>
                <a:cubicBezTo>
                  <a:pt x="170" y="238"/>
                  <a:pt x="181" y="248"/>
                  <a:pt x="194" y="257"/>
                </a:cubicBezTo>
                <a:cubicBezTo>
                  <a:pt x="207" y="267"/>
                  <a:pt x="222" y="276"/>
                  <a:pt x="239" y="284"/>
                </a:cubicBezTo>
                <a:cubicBezTo>
                  <a:pt x="255" y="292"/>
                  <a:pt x="273" y="301"/>
                  <a:pt x="290" y="310"/>
                </a:cubicBezTo>
                <a:cubicBezTo>
                  <a:pt x="308" y="318"/>
                  <a:pt x="325" y="328"/>
                  <a:pt x="342" y="338"/>
                </a:cubicBezTo>
                <a:cubicBezTo>
                  <a:pt x="359" y="348"/>
                  <a:pt x="374" y="360"/>
                  <a:pt x="387" y="372"/>
                </a:cubicBezTo>
                <a:cubicBezTo>
                  <a:pt x="400" y="385"/>
                  <a:pt x="411" y="399"/>
                  <a:pt x="419" y="415"/>
                </a:cubicBezTo>
                <a:cubicBezTo>
                  <a:pt x="427" y="431"/>
                  <a:pt x="431" y="450"/>
                  <a:pt x="431" y="470"/>
                </a:cubicBezTo>
                <a:cubicBezTo>
                  <a:pt x="431" y="489"/>
                  <a:pt x="428" y="506"/>
                  <a:pt x="422" y="522"/>
                </a:cubicBezTo>
                <a:cubicBezTo>
                  <a:pt x="416" y="538"/>
                  <a:pt x="407" y="552"/>
                  <a:pt x="397" y="564"/>
                </a:cubicBezTo>
                <a:cubicBezTo>
                  <a:pt x="386" y="577"/>
                  <a:pt x="374" y="588"/>
                  <a:pt x="359" y="597"/>
                </a:cubicBezTo>
                <a:cubicBezTo>
                  <a:pt x="345" y="607"/>
                  <a:pt x="330" y="615"/>
                  <a:pt x="313" y="621"/>
                </a:cubicBezTo>
                <a:cubicBezTo>
                  <a:pt x="296" y="627"/>
                  <a:pt x="279" y="632"/>
                  <a:pt x="260" y="635"/>
                </a:cubicBezTo>
                <a:cubicBezTo>
                  <a:pt x="242" y="638"/>
                  <a:pt x="224" y="640"/>
                  <a:pt x="205" y="640"/>
                </a:cubicBezTo>
                <a:cubicBezTo>
                  <a:pt x="179" y="640"/>
                  <a:pt x="154" y="637"/>
                  <a:pt x="129" y="631"/>
                </a:cubicBezTo>
                <a:cubicBezTo>
                  <a:pt x="105" y="624"/>
                  <a:pt x="83" y="615"/>
                  <a:pt x="64" y="602"/>
                </a:cubicBezTo>
                <a:cubicBezTo>
                  <a:pt x="44" y="589"/>
                  <a:pt x="29" y="573"/>
                  <a:pt x="18" y="554"/>
                </a:cubicBezTo>
                <a:cubicBezTo>
                  <a:pt x="6" y="534"/>
                  <a:pt x="0" y="512"/>
                  <a:pt x="0" y="486"/>
                </a:cubicBezTo>
                <a:cubicBezTo>
                  <a:pt x="0" y="473"/>
                  <a:pt x="2" y="461"/>
                  <a:pt x="7" y="451"/>
                </a:cubicBezTo>
                <a:cubicBezTo>
                  <a:pt x="11" y="441"/>
                  <a:pt x="16" y="432"/>
                  <a:pt x="22" y="426"/>
                </a:cubicBezTo>
                <a:cubicBezTo>
                  <a:pt x="29" y="419"/>
                  <a:pt x="36" y="414"/>
                  <a:pt x="43" y="410"/>
                </a:cubicBezTo>
                <a:cubicBezTo>
                  <a:pt x="51" y="407"/>
                  <a:pt x="58" y="405"/>
                  <a:pt x="64" y="405"/>
                </a:cubicBezTo>
                <a:cubicBezTo>
                  <a:pt x="71" y="405"/>
                  <a:pt x="76" y="407"/>
                  <a:pt x="81" y="411"/>
                </a:cubicBezTo>
                <a:cubicBezTo>
                  <a:pt x="85" y="414"/>
                  <a:pt x="88" y="420"/>
                  <a:pt x="88" y="428"/>
                </a:cubicBezTo>
                <a:cubicBezTo>
                  <a:pt x="88" y="431"/>
                  <a:pt x="87" y="435"/>
                  <a:pt x="86" y="439"/>
                </a:cubicBezTo>
                <a:cubicBezTo>
                  <a:pt x="86" y="443"/>
                  <a:pt x="85" y="447"/>
                  <a:pt x="84" y="452"/>
                </a:cubicBezTo>
                <a:cubicBezTo>
                  <a:pt x="83" y="457"/>
                  <a:pt x="82" y="462"/>
                  <a:pt x="81" y="467"/>
                </a:cubicBezTo>
                <a:cubicBezTo>
                  <a:pt x="81" y="473"/>
                  <a:pt x="80" y="479"/>
                  <a:pt x="80" y="486"/>
                </a:cubicBezTo>
                <a:cubicBezTo>
                  <a:pt x="80" y="500"/>
                  <a:pt x="84" y="513"/>
                  <a:pt x="90" y="524"/>
                </a:cubicBezTo>
                <a:cubicBezTo>
                  <a:pt x="97" y="534"/>
                  <a:pt x="106" y="543"/>
                  <a:pt x="117" y="550"/>
                </a:cubicBezTo>
                <a:cubicBezTo>
                  <a:pt x="128" y="557"/>
                  <a:pt x="140" y="562"/>
                  <a:pt x="155" y="565"/>
                </a:cubicBezTo>
                <a:cubicBezTo>
                  <a:pt x="169" y="568"/>
                  <a:pt x="184" y="570"/>
                  <a:pt x="199" y="570"/>
                </a:cubicBezTo>
                <a:cubicBezTo>
                  <a:pt x="217" y="570"/>
                  <a:pt x="235" y="568"/>
                  <a:pt x="254" y="564"/>
                </a:cubicBezTo>
                <a:cubicBezTo>
                  <a:pt x="272" y="559"/>
                  <a:pt x="288" y="553"/>
                  <a:pt x="302" y="544"/>
                </a:cubicBezTo>
                <a:cubicBezTo>
                  <a:pt x="317" y="536"/>
                  <a:pt x="328" y="525"/>
                  <a:pt x="337" y="513"/>
                </a:cubicBezTo>
                <a:cubicBezTo>
                  <a:pt x="346" y="500"/>
                  <a:pt x="351" y="486"/>
                  <a:pt x="351" y="470"/>
                </a:cubicBezTo>
                <a:cubicBezTo>
                  <a:pt x="351" y="455"/>
                  <a:pt x="347" y="442"/>
                  <a:pt x="339" y="431"/>
                </a:cubicBezTo>
                <a:cubicBezTo>
                  <a:pt x="331" y="419"/>
                  <a:pt x="320" y="408"/>
                  <a:pt x="307" y="398"/>
                </a:cubicBezTo>
                <a:cubicBezTo>
                  <a:pt x="294" y="388"/>
                  <a:pt x="278" y="379"/>
                  <a:pt x="262" y="370"/>
                </a:cubicBezTo>
                <a:cubicBezTo>
                  <a:pt x="245" y="362"/>
                  <a:pt x="228" y="353"/>
                  <a:pt x="210" y="344"/>
                </a:cubicBezTo>
                <a:cubicBezTo>
                  <a:pt x="193" y="335"/>
                  <a:pt x="175" y="325"/>
                  <a:pt x="159" y="316"/>
                </a:cubicBezTo>
                <a:cubicBezTo>
                  <a:pt x="142" y="306"/>
                  <a:pt x="127" y="295"/>
                  <a:pt x="114" y="283"/>
                </a:cubicBezTo>
                <a:cubicBezTo>
                  <a:pt x="100" y="271"/>
                  <a:pt x="90" y="258"/>
                  <a:pt x="82" y="243"/>
                </a:cubicBezTo>
                <a:cubicBezTo>
                  <a:pt x="74" y="228"/>
                  <a:pt x="70" y="212"/>
                  <a:pt x="70" y="193"/>
                </a:cubicBezTo>
                <a:cubicBezTo>
                  <a:pt x="70" y="176"/>
                  <a:pt x="74" y="158"/>
                  <a:pt x="82" y="141"/>
                </a:cubicBezTo>
                <a:cubicBezTo>
                  <a:pt x="91" y="124"/>
                  <a:pt x="104" y="109"/>
                  <a:pt x="121" y="96"/>
                </a:cubicBezTo>
                <a:cubicBezTo>
                  <a:pt x="137" y="82"/>
                  <a:pt x="159" y="71"/>
                  <a:pt x="184" y="63"/>
                </a:cubicBezTo>
                <a:cubicBezTo>
                  <a:pt x="209" y="54"/>
                  <a:pt x="239" y="50"/>
                  <a:pt x="273" y="50"/>
                </a:cubicBezTo>
                <a:cubicBezTo>
                  <a:pt x="295" y="50"/>
                  <a:pt x="316" y="54"/>
                  <a:pt x="337" y="60"/>
                </a:cubicBezTo>
                <a:cubicBezTo>
                  <a:pt x="358" y="66"/>
                  <a:pt x="376" y="76"/>
                  <a:pt x="392" y="88"/>
                </a:cubicBezTo>
                <a:cubicBezTo>
                  <a:pt x="408" y="99"/>
                  <a:pt x="422" y="114"/>
                  <a:pt x="431" y="130"/>
                </a:cubicBezTo>
                <a:close/>
                <a:moveTo>
                  <a:pt x="2647" y="497"/>
                </a:moveTo>
                <a:cubicBezTo>
                  <a:pt x="2629" y="516"/>
                  <a:pt x="2609" y="534"/>
                  <a:pt x="2589" y="549"/>
                </a:cubicBezTo>
                <a:cubicBezTo>
                  <a:pt x="2580" y="555"/>
                  <a:pt x="2570" y="561"/>
                  <a:pt x="2560" y="568"/>
                </a:cubicBezTo>
                <a:cubicBezTo>
                  <a:pt x="2550" y="574"/>
                  <a:pt x="2539" y="579"/>
                  <a:pt x="2527" y="584"/>
                </a:cubicBezTo>
                <a:cubicBezTo>
                  <a:pt x="2516" y="589"/>
                  <a:pt x="2504" y="593"/>
                  <a:pt x="2492" y="596"/>
                </a:cubicBezTo>
                <a:cubicBezTo>
                  <a:pt x="2480" y="599"/>
                  <a:pt x="2468" y="600"/>
                  <a:pt x="2455" y="600"/>
                </a:cubicBezTo>
                <a:cubicBezTo>
                  <a:pt x="2436" y="600"/>
                  <a:pt x="2419" y="597"/>
                  <a:pt x="2404" y="589"/>
                </a:cubicBezTo>
                <a:cubicBezTo>
                  <a:pt x="2389" y="582"/>
                  <a:pt x="2377" y="572"/>
                  <a:pt x="2368" y="560"/>
                </a:cubicBezTo>
                <a:cubicBezTo>
                  <a:pt x="2367" y="560"/>
                  <a:pt x="2367" y="559"/>
                  <a:pt x="2366" y="558"/>
                </a:cubicBezTo>
                <a:cubicBezTo>
                  <a:pt x="2362" y="561"/>
                  <a:pt x="2357" y="564"/>
                  <a:pt x="2352" y="567"/>
                </a:cubicBezTo>
                <a:cubicBezTo>
                  <a:pt x="2344" y="571"/>
                  <a:pt x="2336" y="575"/>
                  <a:pt x="2327" y="579"/>
                </a:cubicBezTo>
                <a:cubicBezTo>
                  <a:pt x="2318" y="583"/>
                  <a:pt x="2310" y="587"/>
                  <a:pt x="2301" y="590"/>
                </a:cubicBezTo>
                <a:cubicBezTo>
                  <a:pt x="2292" y="593"/>
                  <a:pt x="2283" y="595"/>
                  <a:pt x="2275" y="597"/>
                </a:cubicBezTo>
                <a:cubicBezTo>
                  <a:pt x="2267" y="599"/>
                  <a:pt x="2259" y="600"/>
                  <a:pt x="2252" y="600"/>
                </a:cubicBezTo>
                <a:cubicBezTo>
                  <a:pt x="2240" y="600"/>
                  <a:pt x="2230" y="595"/>
                  <a:pt x="2220" y="586"/>
                </a:cubicBezTo>
                <a:cubicBezTo>
                  <a:pt x="2211" y="576"/>
                  <a:pt x="2202" y="563"/>
                  <a:pt x="2195" y="546"/>
                </a:cubicBezTo>
                <a:cubicBezTo>
                  <a:pt x="2188" y="530"/>
                  <a:pt x="2182" y="511"/>
                  <a:pt x="2178" y="489"/>
                </a:cubicBezTo>
                <a:cubicBezTo>
                  <a:pt x="2174" y="468"/>
                  <a:pt x="2172" y="445"/>
                  <a:pt x="2172" y="421"/>
                </a:cubicBezTo>
                <a:cubicBezTo>
                  <a:pt x="2172" y="417"/>
                  <a:pt x="2173" y="412"/>
                  <a:pt x="2173" y="408"/>
                </a:cubicBezTo>
                <a:cubicBezTo>
                  <a:pt x="2171" y="406"/>
                  <a:pt x="2168" y="404"/>
                  <a:pt x="2166" y="401"/>
                </a:cubicBezTo>
                <a:cubicBezTo>
                  <a:pt x="2155" y="391"/>
                  <a:pt x="2145" y="382"/>
                  <a:pt x="2134" y="374"/>
                </a:cubicBezTo>
                <a:cubicBezTo>
                  <a:pt x="2124" y="367"/>
                  <a:pt x="2115" y="361"/>
                  <a:pt x="2107" y="356"/>
                </a:cubicBezTo>
                <a:cubicBezTo>
                  <a:pt x="2105" y="359"/>
                  <a:pt x="2105" y="359"/>
                  <a:pt x="2105" y="359"/>
                </a:cubicBezTo>
                <a:cubicBezTo>
                  <a:pt x="2111" y="371"/>
                  <a:pt x="2115" y="384"/>
                  <a:pt x="2118" y="398"/>
                </a:cubicBezTo>
                <a:cubicBezTo>
                  <a:pt x="2121" y="411"/>
                  <a:pt x="2123" y="426"/>
                  <a:pt x="2123" y="443"/>
                </a:cubicBezTo>
                <a:cubicBezTo>
                  <a:pt x="2123" y="455"/>
                  <a:pt x="2121" y="468"/>
                  <a:pt x="2119" y="480"/>
                </a:cubicBezTo>
                <a:cubicBezTo>
                  <a:pt x="2116" y="493"/>
                  <a:pt x="2112" y="505"/>
                  <a:pt x="2107" y="516"/>
                </a:cubicBezTo>
                <a:cubicBezTo>
                  <a:pt x="2102" y="528"/>
                  <a:pt x="2096" y="539"/>
                  <a:pt x="2088" y="549"/>
                </a:cubicBezTo>
                <a:cubicBezTo>
                  <a:pt x="2081" y="559"/>
                  <a:pt x="2073" y="568"/>
                  <a:pt x="2063" y="576"/>
                </a:cubicBezTo>
                <a:cubicBezTo>
                  <a:pt x="2054" y="583"/>
                  <a:pt x="2043" y="589"/>
                  <a:pt x="2032" y="594"/>
                </a:cubicBezTo>
                <a:cubicBezTo>
                  <a:pt x="2021" y="598"/>
                  <a:pt x="2009" y="600"/>
                  <a:pt x="1996" y="600"/>
                </a:cubicBezTo>
                <a:cubicBezTo>
                  <a:pt x="1978" y="600"/>
                  <a:pt x="1962" y="596"/>
                  <a:pt x="1949" y="588"/>
                </a:cubicBezTo>
                <a:cubicBezTo>
                  <a:pt x="1938" y="581"/>
                  <a:pt x="1929" y="572"/>
                  <a:pt x="1922" y="562"/>
                </a:cubicBezTo>
                <a:cubicBezTo>
                  <a:pt x="1913" y="569"/>
                  <a:pt x="1905" y="575"/>
                  <a:pt x="1896" y="580"/>
                </a:cubicBezTo>
                <a:cubicBezTo>
                  <a:pt x="1884" y="586"/>
                  <a:pt x="1873" y="591"/>
                  <a:pt x="1860" y="595"/>
                </a:cubicBezTo>
                <a:cubicBezTo>
                  <a:pt x="1848" y="598"/>
                  <a:pt x="1836" y="600"/>
                  <a:pt x="1824" y="600"/>
                </a:cubicBezTo>
                <a:cubicBezTo>
                  <a:pt x="1822" y="600"/>
                  <a:pt x="1820" y="600"/>
                  <a:pt x="1818" y="599"/>
                </a:cubicBezTo>
                <a:cubicBezTo>
                  <a:pt x="1816" y="599"/>
                  <a:pt x="1812" y="598"/>
                  <a:pt x="1807" y="597"/>
                </a:cubicBezTo>
                <a:cubicBezTo>
                  <a:pt x="1801" y="596"/>
                  <a:pt x="1794" y="594"/>
                  <a:pt x="1784" y="593"/>
                </a:cubicBezTo>
                <a:cubicBezTo>
                  <a:pt x="1774" y="591"/>
                  <a:pt x="1760" y="588"/>
                  <a:pt x="1743" y="586"/>
                </a:cubicBezTo>
                <a:cubicBezTo>
                  <a:pt x="1743" y="591"/>
                  <a:pt x="1743" y="591"/>
                  <a:pt x="1743" y="591"/>
                </a:cubicBezTo>
                <a:cubicBezTo>
                  <a:pt x="1743" y="629"/>
                  <a:pt x="1739" y="664"/>
                  <a:pt x="1733" y="695"/>
                </a:cubicBezTo>
                <a:cubicBezTo>
                  <a:pt x="1726" y="726"/>
                  <a:pt x="1718" y="752"/>
                  <a:pt x="1707" y="774"/>
                </a:cubicBezTo>
                <a:cubicBezTo>
                  <a:pt x="1696" y="796"/>
                  <a:pt x="1683" y="813"/>
                  <a:pt x="1669" y="825"/>
                </a:cubicBezTo>
                <a:cubicBezTo>
                  <a:pt x="1655" y="837"/>
                  <a:pt x="1640" y="843"/>
                  <a:pt x="1625" y="843"/>
                </a:cubicBezTo>
                <a:cubicBezTo>
                  <a:pt x="1613" y="843"/>
                  <a:pt x="1603" y="840"/>
                  <a:pt x="1595" y="834"/>
                </a:cubicBezTo>
                <a:cubicBezTo>
                  <a:pt x="1587" y="828"/>
                  <a:pt x="1581" y="821"/>
                  <a:pt x="1576" y="811"/>
                </a:cubicBezTo>
                <a:cubicBezTo>
                  <a:pt x="1572" y="801"/>
                  <a:pt x="1568" y="789"/>
                  <a:pt x="1566" y="776"/>
                </a:cubicBezTo>
                <a:cubicBezTo>
                  <a:pt x="1564" y="762"/>
                  <a:pt x="1563" y="748"/>
                  <a:pt x="1563" y="733"/>
                </a:cubicBezTo>
                <a:cubicBezTo>
                  <a:pt x="1563" y="725"/>
                  <a:pt x="1565" y="715"/>
                  <a:pt x="1567" y="704"/>
                </a:cubicBezTo>
                <a:cubicBezTo>
                  <a:pt x="1570" y="693"/>
                  <a:pt x="1574" y="682"/>
                  <a:pt x="1578" y="670"/>
                </a:cubicBezTo>
                <a:cubicBezTo>
                  <a:pt x="1583" y="658"/>
                  <a:pt x="1588" y="646"/>
                  <a:pt x="1594" y="634"/>
                </a:cubicBezTo>
                <a:cubicBezTo>
                  <a:pt x="1600" y="621"/>
                  <a:pt x="1605" y="609"/>
                  <a:pt x="1611" y="598"/>
                </a:cubicBezTo>
                <a:cubicBezTo>
                  <a:pt x="1621" y="580"/>
                  <a:pt x="1632" y="561"/>
                  <a:pt x="1643" y="543"/>
                </a:cubicBezTo>
                <a:cubicBezTo>
                  <a:pt x="1641" y="544"/>
                  <a:pt x="1639" y="546"/>
                  <a:pt x="1636" y="548"/>
                </a:cubicBezTo>
                <a:cubicBezTo>
                  <a:pt x="1630" y="552"/>
                  <a:pt x="1624" y="557"/>
                  <a:pt x="1617" y="561"/>
                </a:cubicBezTo>
                <a:cubicBezTo>
                  <a:pt x="1610" y="566"/>
                  <a:pt x="1602" y="570"/>
                  <a:pt x="1594" y="575"/>
                </a:cubicBezTo>
                <a:cubicBezTo>
                  <a:pt x="1586" y="580"/>
                  <a:pt x="1578" y="584"/>
                  <a:pt x="1569" y="588"/>
                </a:cubicBezTo>
                <a:cubicBezTo>
                  <a:pt x="1561" y="591"/>
                  <a:pt x="1553" y="594"/>
                  <a:pt x="1545" y="597"/>
                </a:cubicBezTo>
                <a:cubicBezTo>
                  <a:pt x="1537" y="599"/>
                  <a:pt x="1529" y="600"/>
                  <a:pt x="1521" y="600"/>
                </a:cubicBezTo>
                <a:cubicBezTo>
                  <a:pt x="1509" y="600"/>
                  <a:pt x="1499" y="597"/>
                  <a:pt x="1491" y="591"/>
                </a:cubicBezTo>
                <a:cubicBezTo>
                  <a:pt x="1482" y="586"/>
                  <a:pt x="1475" y="578"/>
                  <a:pt x="1469" y="569"/>
                </a:cubicBezTo>
                <a:cubicBezTo>
                  <a:pt x="1464" y="560"/>
                  <a:pt x="1460" y="550"/>
                  <a:pt x="1457" y="539"/>
                </a:cubicBezTo>
                <a:cubicBezTo>
                  <a:pt x="1454" y="529"/>
                  <a:pt x="1453" y="519"/>
                  <a:pt x="1453" y="509"/>
                </a:cubicBezTo>
                <a:cubicBezTo>
                  <a:pt x="1453" y="502"/>
                  <a:pt x="1454" y="495"/>
                  <a:pt x="1456" y="486"/>
                </a:cubicBezTo>
                <a:cubicBezTo>
                  <a:pt x="1457" y="478"/>
                  <a:pt x="1460" y="470"/>
                  <a:pt x="1462" y="461"/>
                </a:cubicBezTo>
                <a:cubicBezTo>
                  <a:pt x="1465" y="453"/>
                  <a:pt x="1468" y="445"/>
                  <a:pt x="1471" y="437"/>
                </a:cubicBezTo>
                <a:cubicBezTo>
                  <a:pt x="1475" y="429"/>
                  <a:pt x="1478" y="422"/>
                  <a:pt x="1481" y="415"/>
                </a:cubicBezTo>
                <a:cubicBezTo>
                  <a:pt x="1484" y="409"/>
                  <a:pt x="1486" y="404"/>
                  <a:pt x="1489" y="400"/>
                </a:cubicBezTo>
                <a:cubicBezTo>
                  <a:pt x="1491" y="396"/>
                  <a:pt x="1492" y="394"/>
                  <a:pt x="1493" y="393"/>
                </a:cubicBezTo>
                <a:cubicBezTo>
                  <a:pt x="1486" y="392"/>
                  <a:pt x="1486" y="392"/>
                  <a:pt x="1486" y="392"/>
                </a:cubicBezTo>
                <a:cubicBezTo>
                  <a:pt x="1483" y="394"/>
                  <a:pt x="1477" y="400"/>
                  <a:pt x="1468" y="409"/>
                </a:cubicBezTo>
                <a:cubicBezTo>
                  <a:pt x="1460" y="419"/>
                  <a:pt x="1450" y="430"/>
                  <a:pt x="1440" y="444"/>
                </a:cubicBezTo>
                <a:cubicBezTo>
                  <a:pt x="1429" y="458"/>
                  <a:pt x="1418" y="474"/>
                  <a:pt x="1407" y="492"/>
                </a:cubicBezTo>
                <a:cubicBezTo>
                  <a:pt x="1395" y="510"/>
                  <a:pt x="1385" y="528"/>
                  <a:pt x="1376" y="546"/>
                </a:cubicBezTo>
                <a:cubicBezTo>
                  <a:pt x="1371" y="556"/>
                  <a:pt x="1368" y="564"/>
                  <a:pt x="1365" y="571"/>
                </a:cubicBezTo>
                <a:cubicBezTo>
                  <a:pt x="1362" y="578"/>
                  <a:pt x="1359" y="583"/>
                  <a:pt x="1356" y="587"/>
                </a:cubicBezTo>
                <a:cubicBezTo>
                  <a:pt x="1353" y="592"/>
                  <a:pt x="1350" y="595"/>
                  <a:pt x="1347" y="597"/>
                </a:cubicBezTo>
                <a:cubicBezTo>
                  <a:pt x="1344" y="599"/>
                  <a:pt x="1339" y="600"/>
                  <a:pt x="1334" y="600"/>
                </a:cubicBezTo>
                <a:cubicBezTo>
                  <a:pt x="1327" y="600"/>
                  <a:pt x="1322" y="598"/>
                  <a:pt x="1318" y="595"/>
                </a:cubicBezTo>
                <a:cubicBezTo>
                  <a:pt x="1314" y="591"/>
                  <a:pt x="1311" y="586"/>
                  <a:pt x="1309" y="580"/>
                </a:cubicBezTo>
                <a:cubicBezTo>
                  <a:pt x="1307" y="574"/>
                  <a:pt x="1305" y="567"/>
                  <a:pt x="1305" y="559"/>
                </a:cubicBezTo>
                <a:cubicBezTo>
                  <a:pt x="1304" y="554"/>
                  <a:pt x="1304" y="550"/>
                  <a:pt x="1304" y="546"/>
                </a:cubicBezTo>
                <a:cubicBezTo>
                  <a:pt x="1295" y="551"/>
                  <a:pt x="1286" y="556"/>
                  <a:pt x="1278" y="561"/>
                </a:cubicBezTo>
                <a:cubicBezTo>
                  <a:pt x="1262" y="569"/>
                  <a:pt x="1248" y="577"/>
                  <a:pt x="1236" y="583"/>
                </a:cubicBezTo>
                <a:cubicBezTo>
                  <a:pt x="1224" y="588"/>
                  <a:pt x="1213" y="593"/>
                  <a:pt x="1203" y="596"/>
                </a:cubicBezTo>
                <a:cubicBezTo>
                  <a:pt x="1194" y="599"/>
                  <a:pt x="1185" y="600"/>
                  <a:pt x="1178" y="600"/>
                </a:cubicBezTo>
                <a:cubicBezTo>
                  <a:pt x="1162" y="600"/>
                  <a:pt x="1148" y="595"/>
                  <a:pt x="1136" y="586"/>
                </a:cubicBezTo>
                <a:cubicBezTo>
                  <a:pt x="1124" y="576"/>
                  <a:pt x="1114" y="562"/>
                  <a:pt x="1106" y="544"/>
                </a:cubicBezTo>
                <a:cubicBezTo>
                  <a:pt x="1104" y="541"/>
                  <a:pt x="1103" y="536"/>
                  <a:pt x="1102" y="532"/>
                </a:cubicBezTo>
                <a:cubicBezTo>
                  <a:pt x="1098" y="535"/>
                  <a:pt x="1094" y="539"/>
                  <a:pt x="1089" y="542"/>
                </a:cubicBezTo>
                <a:cubicBezTo>
                  <a:pt x="1083" y="548"/>
                  <a:pt x="1075" y="553"/>
                  <a:pt x="1067" y="558"/>
                </a:cubicBezTo>
                <a:cubicBezTo>
                  <a:pt x="1059" y="563"/>
                  <a:pt x="1050" y="568"/>
                  <a:pt x="1041" y="573"/>
                </a:cubicBezTo>
                <a:cubicBezTo>
                  <a:pt x="1031" y="577"/>
                  <a:pt x="1022" y="582"/>
                  <a:pt x="1013" y="585"/>
                </a:cubicBezTo>
                <a:cubicBezTo>
                  <a:pt x="1003" y="589"/>
                  <a:pt x="994" y="592"/>
                  <a:pt x="985" y="594"/>
                </a:cubicBezTo>
                <a:cubicBezTo>
                  <a:pt x="976" y="596"/>
                  <a:pt x="968" y="597"/>
                  <a:pt x="960" y="597"/>
                </a:cubicBezTo>
                <a:cubicBezTo>
                  <a:pt x="953" y="597"/>
                  <a:pt x="946" y="595"/>
                  <a:pt x="941" y="592"/>
                </a:cubicBezTo>
                <a:cubicBezTo>
                  <a:pt x="935" y="589"/>
                  <a:pt x="930" y="585"/>
                  <a:pt x="926" y="579"/>
                </a:cubicBezTo>
                <a:cubicBezTo>
                  <a:pt x="922" y="574"/>
                  <a:pt x="919" y="567"/>
                  <a:pt x="916" y="560"/>
                </a:cubicBezTo>
                <a:cubicBezTo>
                  <a:pt x="913" y="552"/>
                  <a:pt x="911" y="543"/>
                  <a:pt x="909" y="534"/>
                </a:cubicBezTo>
                <a:cubicBezTo>
                  <a:pt x="901" y="544"/>
                  <a:pt x="893" y="552"/>
                  <a:pt x="885" y="561"/>
                </a:cubicBezTo>
                <a:cubicBezTo>
                  <a:pt x="877" y="569"/>
                  <a:pt x="868" y="576"/>
                  <a:pt x="860" y="582"/>
                </a:cubicBezTo>
                <a:cubicBezTo>
                  <a:pt x="851" y="588"/>
                  <a:pt x="842" y="592"/>
                  <a:pt x="833" y="596"/>
                </a:cubicBezTo>
                <a:cubicBezTo>
                  <a:pt x="824" y="599"/>
                  <a:pt x="816" y="601"/>
                  <a:pt x="808" y="601"/>
                </a:cubicBezTo>
                <a:cubicBezTo>
                  <a:pt x="801" y="601"/>
                  <a:pt x="794" y="600"/>
                  <a:pt x="788" y="597"/>
                </a:cubicBezTo>
                <a:cubicBezTo>
                  <a:pt x="782" y="595"/>
                  <a:pt x="777" y="591"/>
                  <a:pt x="772" y="586"/>
                </a:cubicBezTo>
                <a:cubicBezTo>
                  <a:pt x="768" y="580"/>
                  <a:pt x="764" y="573"/>
                  <a:pt x="761" y="564"/>
                </a:cubicBezTo>
                <a:cubicBezTo>
                  <a:pt x="758" y="555"/>
                  <a:pt x="757" y="545"/>
                  <a:pt x="757" y="531"/>
                </a:cubicBezTo>
                <a:cubicBezTo>
                  <a:pt x="757" y="504"/>
                  <a:pt x="759" y="483"/>
                  <a:pt x="763" y="469"/>
                </a:cubicBezTo>
                <a:cubicBezTo>
                  <a:pt x="767" y="457"/>
                  <a:pt x="770" y="441"/>
                  <a:pt x="774" y="422"/>
                </a:cubicBezTo>
                <a:cubicBezTo>
                  <a:pt x="767" y="415"/>
                  <a:pt x="760" y="409"/>
                  <a:pt x="752" y="401"/>
                </a:cubicBezTo>
                <a:cubicBezTo>
                  <a:pt x="742" y="391"/>
                  <a:pt x="731" y="382"/>
                  <a:pt x="721" y="374"/>
                </a:cubicBezTo>
                <a:cubicBezTo>
                  <a:pt x="710" y="367"/>
                  <a:pt x="701" y="361"/>
                  <a:pt x="694" y="356"/>
                </a:cubicBezTo>
                <a:cubicBezTo>
                  <a:pt x="691" y="359"/>
                  <a:pt x="691" y="359"/>
                  <a:pt x="691" y="359"/>
                </a:cubicBezTo>
                <a:cubicBezTo>
                  <a:pt x="697" y="371"/>
                  <a:pt x="702" y="384"/>
                  <a:pt x="705" y="398"/>
                </a:cubicBezTo>
                <a:cubicBezTo>
                  <a:pt x="708" y="411"/>
                  <a:pt x="709" y="426"/>
                  <a:pt x="709" y="443"/>
                </a:cubicBezTo>
                <a:cubicBezTo>
                  <a:pt x="709" y="455"/>
                  <a:pt x="708" y="468"/>
                  <a:pt x="705" y="480"/>
                </a:cubicBezTo>
                <a:cubicBezTo>
                  <a:pt x="703" y="493"/>
                  <a:pt x="699" y="505"/>
                  <a:pt x="693" y="516"/>
                </a:cubicBezTo>
                <a:cubicBezTo>
                  <a:pt x="688" y="528"/>
                  <a:pt x="682" y="539"/>
                  <a:pt x="675" y="549"/>
                </a:cubicBezTo>
                <a:cubicBezTo>
                  <a:pt x="667" y="559"/>
                  <a:pt x="659" y="568"/>
                  <a:pt x="649" y="576"/>
                </a:cubicBezTo>
                <a:cubicBezTo>
                  <a:pt x="640" y="583"/>
                  <a:pt x="630" y="589"/>
                  <a:pt x="618" y="594"/>
                </a:cubicBezTo>
                <a:cubicBezTo>
                  <a:pt x="607" y="598"/>
                  <a:pt x="595" y="600"/>
                  <a:pt x="582" y="600"/>
                </a:cubicBezTo>
                <a:cubicBezTo>
                  <a:pt x="564" y="600"/>
                  <a:pt x="548" y="596"/>
                  <a:pt x="535" y="588"/>
                </a:cubicBezTo>
                <a:cubicBezTo>
                  <a:pt x="522" y="580"/>
                  <a:pt x="512" y="570"/>
                  <a:pt x="503" y="557"/>
                </a:cubicBezTo>
                <a:cubicBezTo>
                  <a:pt x="495" y="544"/>
                  <a:pt x="489" y="529"/>
                  <a:pt x="485" y="513"/>
                </a:cubicBezTo>
                <a:cubicBezTo>
                  <a:pt x="481" y="497"/>
                  <a:pt x="479" y="480"/>
                  <a:pt x="479" y="464"/>
                </a:cubicBezTo>
                <a:cubicBezTo>
                  <a:pt x="479" y="436"/>
                  <a:pt x="483" y="412"/>
                  <a:pt x="490" y="393"/>
                </a:cubicBezTo>
                <a:cubicBezTo>
                  <a:pt x="497" y="373"/>
                  <a:pt x="506" y="355"/>
                  <a:pt x="519" y="341"/>
                </a:cubicBezTo>
                <a:cubicBezTo>
                  <a:pt x="532" y="326"/>
                  <a:pt x="548" y="314"/>
                  <a:pt x="566" y="306"/>
                </a:cubicBezTo>
                <a:cubicBezTo>
                  <a:pt x="585" y="298"/>
                  <a:pt x="606" y="293"/>
                  <a:pt x="629" y="293"/>
                </a:cubicBezTo>
                <a:cubicBezTo>
                  <a:pt x="648" y="293"/>
                  <a:pt x="667" y="296"/>
                  <a:pt x="684" y="303"/>
                </a:cubicBezTo>
                <a:cubicBezTo>
                  <a:pt x="702" y="309"/>
                  <a:pt x="718" y="317"/>
                  <a:pt x="733" y="327"/>
                </a:cubicBezTo>
                <a:cubicBezTo>
                  <a:pt x="748" y="338"/>
                  <a:pt x="762" y="351"/>
                  <a:pt x="775" y="366"/>
                </a:cubicBezTo>
                <a:cubicBezTo>
                  <a:pt x="777" y="369"/>
                  <a:pt x="779" y="371"/>
                  <a:pt x="781" y="373"/>
                </a:cubicBezTo>
                <a:cubicBezTo>
                  <a:pt x="781" y="370"/>
                  <a:pt x="782" y="366"/>
                  <a:pt x="783" y="361"/>
                </a:cubicBezTo>
                <a:cubicBezTo>
                  <a:pt x="784" y="356"/>
                  <a:pt x="786" y="350"/>
                  <a:pt x="788" y="344"/>
                </a:cubicBezTo>
                <a:cubicBezTo>
                  <a:pt x="790" y="337"/>
                  <a:pt x="792" y="331"/>
                  <a:pt x="795" y="325"/>
                </a:cubicBezTo>
                <a:cubicBezTo>
                  <a:pt x="798" y="318"/>
                  <a:pt x="801" y="312"/>
                  <a:pt x="805" y="307"/>
                </a:cubicBezTo>
                <a:cubicBezTo>
                  <a:pt x="809" y="302"/>
                  <a:pt x="814" y="298"/>
                  <a:pt x="819" y="294"/>
                </a:cubicBezTo>
                <a:cubicBezTo>
                  <a:pt x="824" y="291"/>
                  <a:pt x="830" y="289"/>
                  <a:pt x="837" y="289"/>
                </a:cubicBezTo>
                <a:cubicBezTo>
                  <a:pt x="848" y="290"/>
                  <a:pt x="856" y="291"/>
                  <a:pt x="861" y="294"/>
                </a:cubicBezTo>
                <a:cubicBezTo>
                  <a:pt x="866" y="297"/>
                  <a:pt x="868" y="301"/>
                  <a:pt x="868" y="306"/>
                </a:cubicBezTo>
                <a:cubicBezTo>
                  <a:pt x="866" y="320"/>
                  <a:pt x="864" y="333"/>
                  <a:pt x="862" y="346"/>
                </a:cubicBezTo>
                <a:cubicBezTo>
                  <a:pt x="859" y="359"/>
                  <a:pt x="857" y="372"/>
                  <a:pt x="855" y="385"/>
                </a:cubicBezTo>
                <a:cubicBezTo>
                  <a:pt x="852" y="398"/>
                  <a:pt x="850" y="413"/>
                  <a:pt x="847" y="429"/>
                </a:cubicBezTo>
                <a:cubicBezTo>
                  <a:pt x="844" y="445"/>
                  <a:pt x="842" y="458"/>
                  <a:pt x="840" y="468"/>
                </a:cubicBezTo>
                <a:cubicBezTo>
                  <a:pt x="838" y="478"/>
                  <a:pt x="837" y="485"/>
                  <a:pt x="836" y="491"/>
                </a:cubicBezTo>
                <a:cubicBezTo>
                  <a:pt x="835" y="497"/>
                  <a:pt x="834" y="501"/>
                  <a:pt x="834" y="501"/>
                </a:cubicBezTo>
                <a:cubicBezTo>
                  <a:pt x="834" y="505"/>
                  <a:pt x="834" y="508"/>
                  <a:pt x="835" y="512"/>
                </a:cubicBezTo>
                <a:cubicBezTo>
                  <a:pt x="836" y="515"/>
                  <a:pt x="837" y="519"/>
                  <a:pt x="838" y="521"/>
                </a:cubicBezTo>
                <a:cubicBezTo>
                  <a:pt x="840" y="524"/>
                  <a:pt x="842" y="526"/>
                  <a:pt x="844" y="528"/>
                </a:cubicBezTo>
                <a:cubicBezTo>
                  <a:pt x="846" y="530"/>
                  <a:pt x="849" y="531"/>
                  <a:pt x="852" y="531"/>
                </a:cubicBezTo>
                <a:cubicBezTo>
                  <a:pt x="857" y="531"/>
                  <a:pt x="861" y="530"/>
                  <a:pt x="866" y="527"/>
                </a:cubicBezTo>
                <a:cubicBezTo>
                  <a:pt x="871" y="525"/>
                  <a:pt x="876" y="521"/>
                  <a:pt x="880" y="516"/>
                </a:cubicBezTo>
                <a:cubicBezTo>
                  <a:pt x="884" y="512"/>
                  <a:pt x="888" y="507"/>
                  <a:pt x="891" y="500"/>
                </a:cubicBezTo>
                <a:cubicBezTo>
                  <a:pt x="895" y="493"/>
                  <a:pt x="897" y="486"/>
                  <a:pt x="899" y="477"/>
                </a:cubicBezTo>
                <a:cubicBezTo>
                  <a:pt x="933" y="307"/>
                  <a:pt x="933" y="307"/>
                  <a:pt x="933" y="307"/>
                </a:cubicBezTo>
                <a:cubicBezTo>
                  <a:pt x="934" y="302"/>
                  <a:pt x="938" y="298"/>
                  <a:pt x="946" y="294"/>
                </a:cubicBezTo>
                <a:cubicBezTo>
                  <a:pt x="953" y="291"/>
                  <a:pt x="961" y="289"/>
                  <a:pt x="970" y="289"/>
                </a:cubicBezTo>
                <a:cubicBezTo>
                  <a:pt x="980" y="289"/>
                  <a:pt x="988" y="291"/>
                  <a:pt x="994" y="295"/>
                </a:cubicBezTo>
                <a:cubicBezTo>
                  <a:pt x="1000" y="298"/>
                  <a:pt x="1003" y="303"/>
                  <a:pt x="1003" y="309"/>
                </a:cubicBezTo>
                <a:cubicBezTo>
                  <a:pt x="1003" y="315"/>
                  <a:pt x="1003" y="322"/>
                  <a:pt x="1003" y="332"/>
                </a:cubicBezTo>
                <a:cubicBezTo>
                  <a:pt x="1002" y="342"/>
                  <a:pt x="1001" y="352"/>
                  <a:pt x="999" y="364"/>
                </a:cubicBezTo>
                <a:cubicBezTo>
                  <a:pt x="997" y="375"/>
                  <a:pt x="994" y="389"/>
                  <a:pt x="991" y="405"/>
                </a:cubicBezTo>
                <a:cubicBezTo>
                  <a:pt x="988" y="421"/>
                  <a:pt x="986" y="435"/>
                  <a:pt x="984" y="446"/>
                </a:cubicBezTo>
                <a:cubicBezTo>
                  <a:pt x="982" y="456"/>
                  <a:pt x="980" y="466"/>
                  <a:pt x="979" y="474"/>
                </a:cubicBezTo>
                <a:cubicBezTo>
                  <a:pt x="977" y="482"/>
                  <a:pt x="976" y="487"/>
                  <a:pt x="976" y="491"/>
                </a:cubicBezTo>
                <a:cubicBezTo>
                  <a:pt x="976" y="497"/>
                  <a:pt x="976" y="502"/>
                  <a:pt x="977" y="507"/>
                </a:cubicBezTo>
                <a:cubicBezTo>
                  <a:pt x="977" y="512"/>
                  <a:pt x="977" y="516"/>
                  <a:pt x="978" y="520"/>
                </a:cubicBezTo>
                <a:cubicBezTo>
                  <a:pt x="979" y="524"/>
                  <a:pt x="980" y="526"/>
                  <a:pt x="982" y="528"/>
                </a:cubicBezTo>
                <a:cubicBezTo>
                  <a:pt x="984" y="530"/>
                  <a:pt x="987" y="531"/>
                  <a:pt x="991" y="531"/>
                </a:cubicBezTo>
                <a:cubicBezTo>
                  <a:pt x="995" y="531"/>
                  <a:pt x="1001" y="530"/>
                  <a:pt x="1007" y="528"/>
                </a:cubicBezTo>
                <a:cubicBezTo>
                  <a:pt x="1014" y="526"/>
                  <a:pt x="1021" y="523"/>
                  <a:pt x="1028" y="519"/>
                </a:cubicBezTo>
                <a:cubicBezTo>
                  <a:pt x="1036" y="515"/>
                  <a:pt x="1043" y="510"/>
                  <a:pt x="1051" y="505"/>
                </a:cubicBezTo>
                <a:cubicBezTo>
                  <a:pt x="1059" y="501"/>
                  <a:pt x="1066" y="495"/>
                  <a:pt x="1073" y="490"/>
                </a:cubicBezTo>
                <a:cubicBezTo>
                  <a:pt x="1078" y="486"/>
                  <a:pt x="1083" y="482"/>
                  <a:pt x="1088" y="478"/>
                </a:cubicBezTo>
                <a:cubicBezTo>
                  <a:pt x="1084" y="452"/>
                  <a:pt x="1082" y="424"/>
                  <a:pt x="1082" y="392"/>
                </a:cubicBezTo>
                <a:cubicBezTo>
                  <a:pt x="1082" y="380"/>
                  <a:pt x="1082" y="367"/>
                  <a:pt x="1083" y="352"/>
                </a:cubicBezTo>
                <a:cubicBezTo>
                  <a:pt x="1084" y="338"/>
                  <a:pt x="1086" y="324"/>
                  <a:pt x="1088" y="310"/>
                </a:cubicBezTo>
                <a:cubicBezTo>
                  <a:pt x="1081" y="309"/>
                  <a:pt x="1076" y="308"/>
                  <a:pt x="1073" y="308"/>
                </a:cubicBezTo>
                <a:cubicBezTo>
                  <a:pt x="1069" y="307"/>
                  <a:pt x="1066" y="306"/>
                  <a:pt x="1062" y="305"/>
                </a:cubicBezTo>
                <a:cubicBezTo>
                  <a:pt x="1058" y="304"/>
                  <a:pt x="1053" y="304"/>
                  <a:pt x="1047" y="303"/>
                </a:cubicBezTo>
                <a:cubicBezTo>
                  <a:pt x="1041" y="302"/>
                  <a:pt x="1033" y="300"/>
                  <a:pt x="1021" y="299"/>
                </a:cubicBezTo>
                <a:cubicBezTo>
                  <a:pt x="1016" y="298"/>
                  <a:pt x="1012" y="297"/>
                  <a:pt x="1010" y="295"/>
                </a:cubicBezTo>
                <a:cubicBezTo>
                  <a:pt x="1007" y="293"/>
                  <a:pt x="1005" y="291"/>
                  <a:pt x="1004" y="288"/>
                </a:cubicBezTo>
                <a:cubicBezTo>
                  <a:pt x="1002" y="285"/>
                  <a:pt x="1002" y="283"/>
                  <a:pt x="1001" y="280"/>
                </a:cubicBezTo>
                <a:cubicBezTo>
                  <a:pt x="1001" y="277"/>
                  <a:pt x="1001" y="274"/>
                  <a:pt x="1001" y="272"/>
                </a:cubicBezTo>
                <a:cubicBezTo>
                  <a:pt x="1001" y="269"/>
                  <a:pt x="1003" y="267"/>
                  <a:pt x="1007" y="265"/>
                </a:cubicBezTo>
                <a:cubicBezTo>
                  <a:pt x="1011" y="263"/>
                  <a:pt x="1017" y="262"/>
                  <a:pt x="1023" y="261"/>
                </a:cubicBezTo>
                <a:cubicBezTo>
                  <a:pt x="1029" y="260"/>
                  <a:pt x="1036" y="260"/>
                  <a:pt x="1044" y="259"/>
                </a:cubicBezTo>
                <a:cubicBezTo>
                  <a:pt x="1052" y="259"/>
                  <a:pt x="1059" y="259"/>
                  <a:pt x="1066" y="260"/>
                </a:cubicBezTo>
                <a:cubicBezTo>
                  <a:pt x="1073" y="260"/>
                  <a:pt x="1079" y="260"/>
                  <a:pt x="1085" y="260"/>
                </a:cubicBezTo>
                <a:cubicBezTo>
                  <a:pt x="1090" y="260"/>
                  <a:pt x="1094" y="260"/>
                  <a:pt x="1096" y="260"/>
                </a:cubicBezTo>
                <a:cubicBezTo>
                  <a:pt x="1102" y="232"/>
                  <a:pt x="1109" y="204"/>
                  <a:pt x="1118" y="178"/>
                </a:cubicBezTo>
                <a:cubicBezTo>
                  <a:pt x="1126" y="152"/>
                  <a:pt x="1136" y="129"/>
                  <a:pt x="1147" y="108"/>
                </a:cubicBezTo>
                <a:cubicBezTo>
                  <a:pt x="1157" y="88"/>
                  <a:pt x="1169" y="71"/>
                  <a:pt x="1182" y="59"/>
                </a:cubicBezTo>
                <a:cubicBezTo>
                  <a:pt x="1194" y="46"/>
                  <a:pt x="1208" y="40"/>
                  <a:pt x="1222" y="40"/>
                </a:cubicBezTo>
                <a:cubicBezTo>
                  <a:pt x="1231" y="40"/>
                  <a:pt x="1239" y="43"/>
                  <a:pt x="1246" y="48"/>
                </a:cubicBezTo>
                <a:cubicBezTo>
                  <a:pt x="1254" y="53"/>
                  <a:pt x="1260" y="59"/>
                  <a:pt x="1265" y="68"/>
                </a:cubicBezTo>
                <a:cubicBezTo>
                  <a:pt x="1270" y="76"/>
                  <a:pt x="1274" y="86"/>
                  <a:pt x="1277" y="97"/>
                </a:cubicBezTo>
                <a:cubicBezTo>
                  <a:pt x="1280" y="108"/>
                  <a:pt x="1281" y="120"/>
                  <a:pt x="1281" y="132"/>
                </a:cubicBezTo>
                <a:cubicBezTo>
                  <a:pt x="1281" y="142"/>
                  <a:pt x="1280" y="152"/>
                  <a:pt x="1277" y="163"/>
                </a:cubicBezTo>
                <a:cubicBezTo>
                  <a:pt x="1274" y="174"/>
                  <a:pt x="1270" y="186"/>
                  <a:pt x="1265" y="197"/>
                </a:cubicBezTo>
                <a:cubicBezTo>
                  <a:pt x="1260" y="209"/>
                  <a:pt x="1254" y="221"/>
                  <a:pt x="1247" y="232"/>
                </a:cubicBezTo>
                <a:cubicBezTo>
                  <a:pt x="1241" y="244"/>
                  <a:pt x="1233" y="256"/>
                  <a:pt x="1226" y="267"/>
                </a:cubicBezTo>
                <a:cubicBezTo>
                  <a:pt x="1228" y="267"/>
                  <a:pt x="1231" y="267"/>
                  <a:pt x="1235" y="267"/>
                </a:cubicBezTo>
                <a:cubicBezTo>
                  <a:pt x="1240" y="267"/>
                  <a:pt x="1245" y="268"/>
                  <a:pt x="1251" y="268"/>
                </a:cubicBezTo>
                <a:cubicBezTo>
                  <a:pt x="1256" y="268"/>
                  <a:pt x="1262" y="268"/>
                  <a:pt x="1269" y="268"/>
                </a:cubicBezTo>
                <a:cubicBezTo>
                  <a:pt x="1276" y="269"/>
                  <a:pt x="1282" y="269"/>
                  <a:pt x="1288" y="269"/>
                </a:cubicBezTo>
                <a:cubicBezTo>
                  <a:pt x="1295" y="269"/>
                  <a:pt x="1301" y="269"/>
                  <a:pt x="1306" y="270"/>
                </a:cubicBezTo>
                <a:cubicBezTo>
                  <a:pt x="1311" y="270"/>
                  <a:pt x="1316" y="270"/>
                  <a:pt x="1319" y="270"/>
                </a:cubicBezTo>
                <a:cubicBezTo>
                  <a:pt x="1321" y="270"/>
                  <a:pt x="1321" y="272"/>
                  <a:pt x="1322" y="272"/>
                </a:cubicBezTo>
                <a:cubicBezTo>
                  <a:pt x="1325" y="256"/>
                  <a:pt x="1327" y="240"/>
                  <a:pt x="1330" y="224"/>
                </a:cubicBezTo>
                <a:cubicBezTo>
                  <a:pt x="1334" y="194"/>
                  <a:pt x="1340" y="165"/>
                  <a:pt x="1349" y="138"/>
                </a:cubicBezTo>
                <a:cubicBezTo>
                  <a:pt x="1358" y="111"/>
                  <a:pt x="1368" y="88"/>
                  <a:pt x="1381" y="67"/>
                </a:cubicBezTo>
                <a:cubicBezTo>
                  <a:pt x="1393" y="47"/>
                  <a:pt x="1408" y="30"/>
                  <a:pt x="1424" y="18"/>
                </a:cubicBezTo>
                <a:cubicBezTo>
                  <a:pt x="1441" y="6"/>
                  <a:pt x="1460" y="0"/>
                  <a:pt x="1482" y="0"/>
                </a:cubicBezTo>
                <a:cubicBezTo>
                  <a:pt x="1493" y="0"/>
                  <a:pt x="1502" y="2"/>
                  <a:pt x="1509" y="5"/>
                </a:cubicBezTo>
                <a:cubicBezTo>
                  <a:pt x="1517" y="8"/>
                  <a:pt x="1522" y="13"/>
                  <a:pt x="1527" y="19"/>
                </a:cubicBezTo>
                <a:cubicBezTo>
                  <a:pt x="1531" y="25"/>
                  <a:pt x="1534" y="33"/>
                  <a:pt x="1536" y="41"/>
                </a:cubicBezTo>
                <a:cubicBezTo>
                  <a:pt x="1537" y="49"/>
                  <a:pt x="1538" y="59"/>
                  <a:pt x="1538" y="69"/>
                </a:cubicBezTo>
                <a:cubicBezTo>
                  <a:pt x="1538" y="85"/>
                  <a:pt x="1536" y="102"/>
                  <a:pt x="1531" y="121"/>
                </a:cubicBezTo>
                <a:cubicBezTo>
                  <a:pt x="1527" y="140"/>
                  <a:pt x="1521" y="160"/>
                  <a:pt x="1514" y="180"/>
                </a:cubicBezTo>
                <a:cubicBezTo>
                  <a:pt x="1507" y="201"/>
                  <a:pt x="1499" y="221"/>
                  <a:pt x="1490" y="242"/>
                </a:cubicBezTo>
                <a:cubicBezTo>
                  <a:pt x="1480" y="263"/>
                  <a:pt x="1471" y="283"/>
                  <a:pt x="1462" y="303"/>
                </a:cubicBezTo>
                <a:cubicBezTo>
                  <a:pt x="1452" y="323"/>
                  <a:pt x="1443" y="341"/>
                  <a:pt x="1433" y="359"/>
                </a:cubicBezTo>
                <a:cubicBezTo>
                  <a:pt x="1424" y="376"/>
                  <a:pt x="1416" y="392"/>
                  <a:pt x="1409" y="405"/>
                </a:cubicBezTo>
                <a:cubicBezTo>
                  <a:pt x="1415" y="409"/>
                  <a:pt x="1415" y="409"/>
                  <a:pt x="1415" y="409"/>
                </a:cubicBezTo>
                <a:cubicBezTo>
                  <a:pt x="1424" y="398"/>
                  <a:pt x="1433" y="385"/>
                  <a:pt x="1444" y="372"/>
                </a:cubicBezTo>
                <a:cubicBezTo>
                  <a:pt x="1454" y="359"/>
                  <a:pt x="1469" y="343"/>
                  <a:pt x="1486" y="326"/>
                </a:cubicBezTo>
                <a:cubicBezTo>
                  <a:pt x="1504" y="309"/>
                  <a:pt x="1519" y="296"/>
                  <a:pt x="1530" y="289"/>
                </a:cubicBezTo>
                <a:cubicBezTo>
                  <a:pt x="1541" y="281"/>
                  <a:pt x="1552" y="277"/>
                  <a:pt x="1562" y="277"/>
                </a:cubicBezTo>
                <a:cubicBezTo>
                  <a:pt x="1565" y="277"/>
                  <a:pt x="1567" y="278"/>
                  <a:pt x="1571" y="279"/>
                </a:cubicBezTo>
                <a:cubicBezTo>
                  <a:pt x="1574" y="280"/>
                  <a:pt x="1577" y="282"/>
                  <a:pt x="1579" y="284"/>
                </a:cubicBezTo>
                <a:cubicBezTo>
                  <a:pt x="1582" y="287"/>
                  <a:pt x="1585" y="290"/>
                  <a:pt x="1586" y="295"/>
                </a:cubicBezTo>
                <a:cubicBezTo>
                  <a:pt x="1588" y="299"/>
                  <a:pt x="1589" y="305"/>
                  <a:pt x="1589" y="312"/>
                </a:cubicBezTo>
                <a:cubicBezTo>
                  <a:pt x="1589" y="327"/>
                  <a:pt x="1587" y="341"/>
                  <a:pt x="1583" y="355"/>
                </a:cubicBezTo>
                <a:cubicBezTo>
                  <a:pt x="1579" y="368"/>
                  <a:pt x="1572" y="385"/>
                  <a:pt x="1561" y="404"/>
                </a:cubicBezTo>
                <a:cubicBezTo>
                  <a:pt x="1550" y="424"/>
                  <a:pt x="1542" y="441"/>
                  <a:pt x="1539" y="455"/>
                </a:cubicBezTo>
                <a:cubicBezTo>
                  <a:pt x="1535" y="469"/>
                  <a:pt x="1533" y="484"/>
                  <a:pt x="1533" y="500"/>
                </a:cubicBezTo>
                <a:cubicBezTo>
                  <a:pt x="1533" y="508"/>
                  <a:pt x="1534" y="515"/>
                  <a:pt x="1536" y="520"/>
                </a:cubicBezTo>
                <a:cubicBezTo>
                  <a:pt x="1539" y="525"/>
                  <a:pt x="1542" y="528"/>
                  <a:pt x="1546" y="528"/>
                </a:cubicBezTo>
                <a:cubicBezTo>
                  <a:pt x="1551" y="528"/>
                  <a:pt x="1556" y="527"/>
                  <a:pt x="1562" y="524"/>
                </a:cubicBezTo>
                <a:cubicBezTo>
                  <a:pt x="1568" y="522"/>
                  <a:pt x="1573" y="520"/>
                  <a:pt x="1579" y="516"/>
                </a:cubicBezTo>
                <a:cubicBezTo>
                  <a:pt x="1585" y="513"/>
                  <a:pt x="1590" y="509"/>
                  <a:pt x="1596" y="505"/>
                </a:cubicBezTo>
                <a:cubicBezTo>
                  <a:pt x="1601" y="500"/>
                  <a:pt x="1606" y="496"/>
                  <a:pt x="1611" y="491"/>
                </a:cubicBezTo>
                <a:cubicBezTo>
                  <a:pt x="1622" y="481"/>
                  <a:pt x="1634" y="468"/>
                  <a:pt x="1645" y="455"/>
                </a:cubicBezTo>
                <a:cubicBezTo>
                  <a:pt x="1650" y="532"/>
                  <a:pt x="1650" y="532"/>
                  <a:pt x="1650" y="532"/>
                </a:cubicBezTo>
                <a:cubicBezTo>
                  <a:pt x="1653" y="526"/>
                  <a:pt x="1656" y="520"/>
                  <a:pt x="1660" y="514"/>
                </a:cubicBezTo>
                <a:cubicBezTo>
                  <a:pt x="1662" y="498"/>
                  <a:pt x="1665" y="482"/>
                  <a:pt x="1667" y="466"/>
                </a:cubicBezTo>
                <a:cubicBezTo>
                  <a:pt x="1669" y="449"/>
                  <a:pt x="1672" y="433"/>
                  <a:pt x="1676" y="417"/>
                </a:cubicBezTo>
                <a:cubicBezTo>
                  <a:pt x="1680" y="401"/>
                  <a:pt x="1686" y="384"/>
                  <a:pt x="1694" y="367"/>
                </a:cubicBezTo>
                <a:cubicBezTo>
                  <a:pt x="1701" y="349"/>
                  <a:pt x="1710" y="335"/>
                  <a:pt x="1719" y="325"/>
                </a:cubicBezTo>
                <a:cubicBezTo>
                  <a:pt x="1727" y="314"/>
                  <a:pt x="1738" y="306"/>
                  <a:pt x="1750" y="300"/>
                </a:cubicBezTo>
                <a:cubicBezTo>
                  <a:pt x="1763" y="294"/>
                  <a:pt x="1778" y="291"/>
                  <a:pt x="1795" y="291"/>
                </a:cubicBezTo>
                <a:cubicBezTo>
                  <a:pt x="1808" y="291"/>
                  <a:pt x="1820" y="292"/>
                  <a:pt x="1831" y="296"/>
                </a:cubicBezTo>
                <a:cubicBezTo>
                  <a:pt x="1842" y="299"/>
                  <a:pt x="1852" y="305"/>
                  <a:pt x="1860" y="313"/>
                </a:cubicBezTo>
                <a:cubicBezTo>
                  <a:pt x="1868" y="320"/>
                  <a:pt x="1875" y="330"/>
                  <a:pt x="1880" y="343"/>
                </a:cubicBezTo>
                <a:cubicBezTo>
                  <a:pt x="1884" y="355"/>
                  <a:pt x="1887" y="370"/>
                  <a:pt x="1887" y="388"/>
                </a:cubicBezTo>
                <a:cubicBezTo>
                  <a:pt x="1887" y="407"/>
                  <a:pt x="1885" y="421"/>
                  <a:pt x="1880" y="432"/>
                </a:cubicBezTo>
                <a:cubicBezTo>
                  <a:pt x="1874" y="448"/>
                  <a:pt x="1866" y="462"/>
                  <a:pt x="1856" y="474"/>
                </a:cubicBezTo>
                <a:cubicBezTo>
                  <a:pt x="1846" y="485"/>
                  <a:pt x="1835" y="496"/>
                  <a:pt x="1821" y="506"/>
                </a:cubicBezTo>
                <a:cubicBezTo>
                  <a:pt x="1807" y="517"/>
                  <a:pt x="1791" y="526"/>
                  <a:pt x="1773" y="534"/>
                </a:cubicBezTo>
                <a:cubicBezTo>
                  <a:pt x="1774" y="540"/>
                  <a:pt x="1774" y="540"/>
                  <a:pt x="1774" y="540"/>
                </a:cubicBezTo>
                <a:cubicBezTo>
                  <a:pt x="1795" y="540"/>
                  <a:pt x="1814" y="538"/>
                  <a:pt x="1832" y="534"/>
                </a:cubicBezTo>
                <a:cubicBezTo>
                  <a:pt x="1849" y="530"/>
                  <a:pt x="1865" y="525"/>
                  <a:pt x="1879" y="518"/>
                </a:cubicBezTo>
                <a:cubicBezTo>
                  <a:pt x="1886" y="514"/>
                  <a:pt x="1891" y="510"/>
                  <a:pt x="1898" y="506"/>
                </a:cubicBezTo>
                <a:cubicBezTo>
                  <a:pt x="1895" y="492"/>
                  <a:pt x="1893" y="478"/>
                  <a:pt x="1893" y="464"/>
                </a:cubicBezTo>
                <a:cubicBezTo>
                  <a:pt x="1893" y="436"/>
                  <a:pt x="1896" y="412"/>
                  <a:pt x="1903" y="393"/>
                </a:cubicBezTo>
                <a:cubicBezTo>
                  <a:pt x="1910" y="373"/>
                  <a:pt x="1920" y="355"/>
                  <a:pt x="1933" y="341"/>
                </a:cubicBezTo>
                <a:cubicBezTo>
                  <a:pt x="1946" y="326"/>
                  <a:pt x="1961" y="314"/>
                  <a:pt x="1980" y="306"/>
                </a:cubicBezTo>
                <a:cubicBezTo>
                  <a:pt x="1998" y="298"/>
                  <a:pt x="2019" y="293"/>
                  <a:pt x="2042" y="293"/>
                </a:cubicBezTo>
                <a:cubicBezTo>
                  <a:pt x="2062" y="293"/>
                  <a:pt x="2081" y="296"/>
                  <a:pt x="2098" y="303"/>
                </a:cubicBezTo>
                <a:cubicBezTo>
                  <a:pt x="2115" y="309"/>
                  <a:pt x="2131" y="317"/>
                  <a:pt x="2146" y="327"/>
                </a:cubicBezTo>
                <a:cubicBezTo>
                  <a:pt x="2158" y="335"/>
                  <a:pt x="2169" y="345"/>
                  <a:pt x="2179" y="356"/>
                </a:cubicBezTo>
                <a:cubicBezTo>
                  <a:pt x="2180" y="350"/>
                  <a:pt x="2180" y="345"/>
                  <a:pt x="2181" y="339"/>
                </a:cubicBezTo>
                <a:cubicBezTo>
                  <a:pt x="2187" y="305"/>
                  <a:pt x="2190" y="288"/>
                  <a:pt x="2190" y="288"/>
                </a:cubicBezTo>
                <a:cubicBezTo>
                  <a:pt x="2190" y="288"/>
                  <a:pt x="2195" y="271"/>
                  <a:pt x="2204" y="237"/>
                </a:cubicBezTo>
                <a:cubicBezTo>
                  <a:pt x="2213" y="203"/>
                  <a:pt x="2222" y="176"/>
                  <a:pt x="2231" y="155"/>
                </a:cubicBezTo>
                <a:cubicBezTo>
                  <a:pt x="2240" y="134"/>
                  <a:pt x="2250" y="115"/>
                  <a:pt x="2261" y="97"/>
                </a:cubicBezTo>
                <a:cubicBezTo>
                  <a:pt x="2272" y="79"/>
                  <a:pt x="2283" y="64"/>
                  <a:pt x="2295" y="51"/>
                </a:cubicBezTo>
                <a:cubicBezTo>
                  <a:pt x="2307" y="37"/>
                  <a:pt x="2319" y="27"/>
                  <a:pt x="2332" y="19"/>
                </a:cubicBezTo>
                <a:cubicBezTo>
                  <a:pt x="2345" y="12"/>
                  <a:pt x="2358" y="8"/>
                  <a:pt x="2371" y="8"/>
                </a:cubicBezTo>
                <a:cubicBezTo>
                  <a:pt x="2380" y="8"/>
                  <a:pt x="2388" y="10"/>
                  <a:pt x="2395" y="13"/>
                </a:cubicBezTo>
                <a:cubicBezTo>
                  <a:pt x="2401" y="17"/>
                  <a:pt x="2406" y="22"/>
                  <a:pt x="2410" y="28"/>
                </a:cubicBezTo>
                <a:cubicBezTo>
                  <a:pt x="2413" y="34"/>
                  <a:pt x="2416" y="41"/>
                  <a:pt x="2417" y="48"/>
                </a:cubicBezTo>
                <a:cubicBezTo>
                  <a:pt x="2419" y="56"/>
                  <a:pt x="2419" y="64"/>
                  <a:pt x="2419" y="72"/>
                </a:cubicBezTo>
                <a:cubicBezTo>
                  <a:pt x="2419" y="91"/>
                  <a:pt x="2417" y="112"/>
                  <a:pt x="2412" y="132"/>
                </a:cubicBezTo>
                <a:cubicBezTo>
                  <a:pt x="2408" y="152"/>
                  <a:pt x="2401" y="173"/>
                  <a:pt x="2393" y="194"/>
                </a:cubicBezTo>
                <a:cubicBezTo>
                  <a:pt x="2386" y="214"/>
                  <a:pt x="2376" y="235"/>
                  <a:pt x="2366" y="256"/>
                </a:cubicBezTo>
                <a:cubicBezTo>
                  <a:pt x="2356" y="276"/>
                  <a:pt x="2345" y="297"/>
                  <a:pt x="2334" y="317"/>
                </a:cubicBezTo>
                <a:cubicBezTo>
                  <a:pt x="2322" y="338"/>
                  <a:pt x="2311" y="358"/>
                  <a:pt x="2300" y="378"/>
                </a:cubicBezTo>
                <a:cubicBezTo>
                  <a:pt x="2288" y="397"/>
                  <a:pt x="2278" y="417"/>
                  <a:pt x="2268" y="436"/>
                </a:cubicBezTo>
                <a:cubicBezTo>
                  <a:pt x="2267" y="438"/>
                  <a:pt x="2266" y="441"/>
                  <a:pt x="2265" y="444"/>
                </a:cubicBezTo>
                <a:cubicBezTo>
                  <a:pt x="2264" y="447"/>
                  <a:pt x="2263" y="451"/>
                  <a:pt x="2262" y="455"/>
                </a:cubicBezTo>
                <a:cubicBezTo>
                  <a:pt x="2260" y="459"/>
                  <a:pt x="2259" y="463"/>
                  <a:pt x="2258" y="467"/>
                </a:cubicBezTo>
                <a:cubicBezTo>
                  <a:pt x="2257" y="472"/>
                  <a:pt x="2257" y="476"/>
                  <a:pt x="2256" y="480"/>
                </a:cubicBezTo>
                <a:cubicBezTo>
                  <a:pt x="2256" y="484"/>
                  <a:pt x="2256" y="484"/>
                  <a:pt x="2256" y="484"/>
                </a:cubicBezTo>
                <a:cubicBezTo>
                  <a:pt x="2256" y="490"/>
                  <a:pt x="2257" y="495"/>
                  <a:pt x="2258" y="500"/>
                </a:cubicBezTo>
                <a:cubicBezTo>
                  <a:pt x="2259" y="506"/>
                  <a:pt x="2260" y="510"/>
                  <a:pt x="2262" y="514"/>
                </a:cubicBezTo>
                <a:cubicBezTo>
                  <a:pt x="2264" y="518"/>
                  <a:pt x="2265" y="522"/>
                  <a:pt x="2267" y="524"/>
                </a:cubicBezTo>
                <a:cubicBezTo>
                  <a:pt x="2269" y="526"/>
                  <a:pt x="2271" y="528"/>
                  <a:pt x="2273" y="528"/>
                </a:cubicBezTo>
                <a:cubicBezTo>
                  <a:pt x="2277" y="528"/>
                  <a:pt x="2281" y="527"/>
                  <a:pt x="2286" y="525"/>
                </a:cubicBezTo>
                <a:cubicBezTo>
                  <a:pt x="2292" y="523"/>
                  <a:pt x="2297" y="521"/>
                  <a:pt x="2303" y="518"/>
                </a:cubicBezTo>
                <a:cubicBezTo>
                  <a:pt x="2309" y="516"/>
                  <a:pt x="2315" y="512"/>
                  <a:pt x="2321" y="509"/>
                </a:cubicBezTo>
                <a:cubicBezTo>
                  <a:pt x="2327" y="505"/>
                  <a:pt x="2333" y="501"/>
                  <a:pt x="2339" y="497"/>
                </a:cubicBezTo>
                <a:cubicBezTo>
                  <a:pt x="2340" y="497"/>
                  <a:pt x="2340" y="496"/>
                  <a:pt x="2341" y="496"/>
                </a:cubicBezTo>
                <a:cubicBezTo>
                  <a:pt x="2339" y="487"/>
                  <a:pt x="2338" y="477"/>
                  <a:pt x="2338" y="468"/>
                </a:cubicBezTo>
                <a:cubicBezTo>
                  <a:pt x="2338" y="456"/>
                  <a:pt x="2341" y="442"/>
                  <a:pt x="2345" y="426"/>
                </a:cubicBezTo>
                <a:cubicBezTo>
                  <a:pt x="2349" y="410"/>
                  <a:pt x="2354" y="396"/>
                  <a:pt x="2358" y="384"/>
                </a:cubicBezTo>
                <a:cubicBezTo>
                  <a:pt x="2363" y="372"/>
                  <a:pt x="2369" y="360"/>
                  <a:pt x="2376" y="349"/>
                </a:cubicBezTo>
                <a:cubicBezTo>
                  <a:pt x="2383" y="337"/>
                  <a:pt x="2391" y="328"/>
                  <a:pt x="2401" y="319"/>
                </a:cubicBezTo>
                <a:cubicBezTo>
                  <a:pt x="2410" y="311"/>
                  <a:pt x="2421" y="304"/>
                  <a:pt x="2432" y="299"/>
                </a:cubicBezTo>
                <a:cubicBezTo>
                  <a:pt x="2444" y="294"/>
                  <a:pt x="2457" y="291"/>
                  <a:pt x="2471" y="291"/>
                </a:cubicBezTo>
                <a:cubicBezTo>
                  <a:pt x="2483" y="291"/>
                  <a:pt x="2494" y="293"/>
                  <a:pt x="2504" y="297"/>
                </a:cubicBezTo>
                <a:cubicBezTo>
                  <a:pt x="2514" y="301"/>
                  <a:pt x="2523" y="306"/>
                  <a:pt x="2530" y="313"/>
                </a:cubicBezTo>
                <a:cubicBezTo>
                  <a:pt x="2537" y="319"/>
                  <a:pt x="2543" y="327"/>
                  <a:pt x="2547" y="337"/>
                </a:cubicBezTo>
                <a:cubicBezTo>
                  <a:pt x="2552" y="347"/>
                  <a:pt x="2554" y="357"/>
                  <a:pt x="2554" y="369"/>
                </a:cubicBezTo>
                <a:cubicBezTo>
                  <a:pt x="2554" y="382"/>
                  <a:pt x="2549" y="396"/>
                  <a:pt x="2541" y="412"/>
                </a:cubicBezTo>
                <a:cubicBezTo>
                  <a:pt x="2532" y="427"/>
                  <a:pt x="2523" y="441"/>
                  <a:pt x="2511" y="452"/>
                </a:cubicBezTo>
                <a:cubicBezTo>
                  <a:pt x="2500" y="463"/>
                  <a:pt x="2487" y="473"/>
                  <a:pt x="2471" y="482"/>
                </a:cubicBezTo>
                <a:cubicBezTo>
                  <a:pt x="2456" y="491"/>
                  <a:pt x="2439" y="497"/>
                  <a:pt x="2421" y="502"/>
                </a:cubicBezTo>
                <a:cubicBezTo>
                  <a:pt x="2424" y="508"/>
                  <a:pt x="2427" y="512"/>
                  <a:pt x="2430" y="516"/>
                </a:cubicBezTo>
                <a:cubicBezTo>
                  <a:pt x="2433" y="520"/>
                  <a:pt x="2436" y="523"/>
                  <a:pt x="2439" y="525"/>
                </a:cubicBezTo>
                <a:cubicBezTo>
                  <a:pt x="2442" y="527"/>
                  <a:pt x="2446" y="528"/>
                  <a:pt x="2449" y="529"/>
                </a:cubicBezTo>
                <a:cubicBezTo>
                  <a:pt x="2452" y="530"/>
                  <a:pt x="2456" y="530"/>
                  <a:pt x="2460" y="530"/>
                </a:cubicBezTo>
                <a:cubicBezTo>
                  <a:pt x="2473" y="530"/>
                  <a:pt x="2486" y="528"/>
                  <a:pt x="2500" y="523"/>
                </a:cubicBezTo>
                <a:cubicBezTo>
                  <a:pt x="2513" y="518"/>
                  <a:pt x="2527" y="512"/>
                  <a:pt x="2540" y="504"/>
                </a:cubicBezTo>
                <a:cubicBezTo>
                  <a:pt x="2553" y="497"/>
                  <a:pt x="2566" y="489"/>
                  <a:pt x="2577" y="480"/>
                </a:cubicBezTo>
                <a:cubicBezTo>
                  <a:pt x="2589" y="472"/>
                  <a:pt x="2599" y="464"/>
                  <a:pt x="2607" y="456"/>
                </a:cubicBezTo>
                <a:lnTo>
                  <a:pt x="2647" y="497"/>
                </a:lnTo>
                <a:close/>
                <a:moveTo>
                  <a:pt x="649" y="421"/>
                </a:moveTo>
                <a:cubicBezTo>
                  <a:pt x="649" y="412"/>
                  <a:pt x="649" y="403"/>
                  <a:pt x="647" y="394"/>
                </a:cubicBezTo>
                <a:cubicBezTo>
                  <a:pt x="646" y="386"/>
                  <a:pt x="643" y="379"/>
                  <a:pt x="641" y="373"/>
                </a:cubicBezTo>
                <a:cubicBezTo>
                  <a:pt x="638" y="367"/>
                  <a:pt x="634" y="362"/>
                  <a:pt x="629" y="359"/>
                </a:cubicBezTo>
                <a:cubicBezTo>
                  <a:pt x="625" y="355"/>
                  <a:pt x="619" y="353"/>
                  <a:pt x="613" y="353"/>
                </a:cubicBezTo>
                <a:cubicBezTo>
                  <a:pt x="604" y="353"/>
                  <a:pt x="596" y="357"/>
                  <a:pt x="588" y="364"/>
                </a:cubicBezTo>
                <a:cubicBezTo>
                  <a:pt x="581" y="372"/>
                  <a:pt x="574" y="381"/>
                  <a:pt x="568" y="392"/>
                </a:cubicBezTo>
                <a:cubicBezTo>
                  <a:pt x="562" y="404"/>
                  <a:pt x="558" y="416"/>
                  <a:pt x="554" y="430"/>
                </a:cubicBezTo>
                <a:cubicBezTo>
                  <a:pt x="551" y="444"/>
                  <a:pt x="549" y="459"/>
                  <a:pt x="549" y="476"/>
                </a:cubicBezTo>
                <a:cubicBezTo>
                  <a:pt x="549" y="485"/>
                  <a:pt x="550" y="493"/>
                  <a:pt x="552" y="501"/>
                </a:cubicBezTo>
                <a:cubicBezTo>
                  <a:pt x="554" y="509"/>
                  <a:pt x="556" y="516"/>
                  <a:pt x="560" y="521"/>
                </a:cubicBezTo>
                <a:cubicBezTo>
                  <a:pt x="563" y="527"/>
                  <a:pt x="568" y="532"/>
                  <a:pt x="574" y="535"/>
                </a:cubicBezTo>
                <a:cubicBezTo>
                  <a:pt x="580" y="538"/>
                  <a:pt x="587" y="540"/>
                  <a:pt x="595" y="540"/>
                </a:cubicBezTo>
                <a:cubicBezTo>
                  <a:pt x="602" y="540"/>
                  <a:pt x="609" y="537"/>
                  <a:pt x="615" y="529"/>
                </a:cubicBezTo>
                <a:cubicBezTo>
                  <a:pt x="622" y="522"/>
                  <a:pt x="628" y="513"/>
                  <a:pt x="633" y="502"/>
                </a:cubicBezTo>
                <a:cubicBezTo>
                  <a:pt x="638" y="491"/>
                  <a:pt x="642" y="478"/>
                  <a:pt x="645" y="463"/>
                </a:cubicBezTo>
                <a:cubicBezTo>
                  <a:pt x="648" y="447"/>
                  <a:pt x="649" y="433"/>
                  <a:pt x="649" y="421"/>
                </a:cubicBezTo>
                <a:close/>
                <a:moveTo>
                  <a:pt x="1155" y="262"/>
                </a:moveTo>
                <a:cubicBezTo>
                  <a:pt x="1159" y="262"/>
                  <a:pt x="1162" y="262"/>
                  <a:pt x="1165" y="262"/>
                </a:cubicBezTo>
                <a:cubicBezTo>
                  <a:pt x="1168" y="263"/>
                  <a:pt x="1171" y="263"/>
                  <a:pt x="1175" y="263"/>
                </a:cubicBezTo>
                <a:cubicBezTo>
                  <a:pt x="1181" y="253"/>
                  <a:pt x="1187" y="241"/>
                  <a:pt x="1194" y="229"/>
                </a:cubicBezTo>
                <a:cubicBezTo>
                  <a:pt x="1201" y="217"/>
                  <a:pt x="1207" y="205"/>
                  <a:pt x="1213" y="193"/>
                </a:cubicBezTo>
                <a:cubicBezTo>
                  <a:pt x="1218" y="181"/>
                  <a:pt x="1222" y="170"/>
                  <a:pt x="1226" y="160"/>
                </a:cubicBezTo>
                <a:cubicBezTo>
                  <a:pt x="1230" y="150"/>
                  <a:pt x="1231" y="141"/>
                  <a:pt x="1231" y="135"/>
                </a:cubicBezTo>
                <a:cubicBezTo>
                  <a:pt x="1231" y="132"/>
                  <a:pt x="1231" y="130"/>
                  <a:pt x="1231" y="127"/>
                </a:cubicBezTo>
                <a:cubicBezTo>
                  <a:pt x="1231" y="124"/>
                  <a:pt x="1230" y="121"/>
                  <a:pt x="1229" y="119"/>
                </a:cubicBezTo>
                <a:cubicBezTo>
                  <a:pt x="1228" y="117"/>
                  <a:pt x="1226" y="114"/>
                  <a:pt x="1224" y="113"/>
                </a:cubicBezTo>
                <a:cubicBezTo>
                  <a:pt x="1222" y="111"/>
                  <a:pt x="1219" y="110"/>
                  <a:pt x="1215" y="110"/>
                </a:cubicBezTo>
                <a:cubicBezTo>
                  <a:pt x="1209" y="110"/>
                  <a:pt x="1204" y="115"/>
                  <a:pt x="1198" y="125"/>
                </a:cubicBezTo>
                <a:cubicBezTo>
                  <a:pt x="1193" y="134"/>
                  <a:pt x="1187" y="146"/>
                  <a:pt x="1182" y="161"/>
                </a:cubicBezTo>
                <a:cubicBezTo>
                  <a:pt x="1177" y="176"/>
                  <a:pt x="1172" y="192"/>
                  <a:pt x="1168" y="210"/>
                </a:cubicBezTo>
                <a:cubicBezTo>
                  <a:pt x="1163" y="228"/>
                  <a:pt x="1159" y="245"/>
                  <a:pt x="1155" y="262"/>
                </a:cubicBezTo>
                <a:close/>
                <a:moveTo>
                  <a:pt x="1286" y="489"/>
                </a:moveTo>
                <a:cubicBezTo>
                  <a:pt x="1292" y="485"/>
                  <a:pt x="1298" y="480"/>
                  <a:pt x="1304" y="475"/>
                </a:cubicBezTo>
                <a:cubicBezTo>
                  <a:pt x="1305" y="453"/>
                  <a:pt x="1306" y="428"/>
                  <a:pt x="1307" y="402"/>
                </a:cubicBezTo>
                <a:cubicBezTo>
                  <a:pt x="1309" y="375"/>
                  <a:pt x="1312" y="347"/>
                  <a:pt x="1316" y="319"/>
                </a:cubicBezTo>
                <a:cubicBezTo>
                  <a:pt x="1314" y="320"/>
                  <a:pt x="1313" y="320"/>
                  <a:pt x="1311" y="320"/>
                </a:cubicBezTo>
                <a:cubicBezTo>
                  <a:pt x="1191" y="320"/>
                  <a:pt x="1191" y="320"/>
                  <a:pt x="1191" y="320"/>
                </a:cubicBezTo>
                <a:cubicBezTo>
                  <a:pt x="1185" y="329"/>
                  <a:pt x="1179" y="337"/>
                  <a:pt x="1173" y="345"/>
                </a:cubicBezTo>
                <a:cubicBezTo>
                  <a:pt x="1167" y="353"/>
                  <a:pt x="1161" y="360"/>
                  <a:pt x="1156" y="366"/>
                </a:cubicBezTo>
                <a:cubicBezTo>
                  <a:pt x="1155" y="379"/>
                  <a:pt x="1154" y="392"/>
                  <a:pt x="1154" y="405"/>
                </a:cubicBezTo>
                <a:cubicBezTo>
                  <a:pt x="1153" y="410"/>
                  <a:pt x="1153" y="416"/>
                  <a:pt x="1153" y="421"/>
                </a:cubicBezTo>
                <a:cubicBezTo>
                  <a:pt x="1153" y="427"/>
                  <a:pt x="1152" y="433"/>
                  <a:pt x="1152" y="438"/>
                </a:cubicBezTo>
                <a:cubicBezTo>
                  <a:pt x="1152" y="444"/>
                  <a:pt x="1152" y="449"/>
                  <a:pt x="1152" y="455"/>
                </a:cubicBezTo>
                <a:cubicBezTo>
                  <a:pt x="1152" y="460"/>
                  <a:pt x="1152" y="465"/>
                  <a:pt x="1152" y="469"/>
                </a:cubicBezTo>
                <a:cubicBezTo>
                  <a:pt x="1152" y="480"/>
                  <a:pt x="1153" y="490"/>
                  <a:pt x="1155" y="497"/>
                </a:cubicBezTo>
                <a:cubicBezTo>
                  <a:pt x="1157" y="505"/>
                  <a:pt x="1160" y="511"/>
                  <a:pt x="1164" y="516"/>
                </a:cubicBezTo>
                <a:cubicBezTo>
                  <a:pt x="1168" y="521"/>
                  <a:pt x="1173" y="525"/>
                  <a:pt x="1178" y="527"/>
                </a:cubicBezTo>
                <a:cubicBezTo>
                  <a:pt x="1184" y="529"/>
                  <a:pt x="1191" y="530"/>
                  <a:pt x="1198" y="530"/>
                </a:cubicBezTo>
                <a:cubicBezTo>
                  <a:pt x="1202" y="530"/>
                  <a:pt x="1208" y="529"/>
                  <a:pt x="1214" y="527"/>
                </a:cubicBezTo>
                <a:cubicBezTo>
                  <a:pt x="1221" y="525"/>
                  <a:pt x="1228" y="522"/>
                  <a:pt x="1236" y="518"/>
                </a:cubicBezTo>
                <a:cubicBezTo>
                  <a:pt x="1244" y="515"/>
                  <a:pt x="1252" y="510"/>
                  <a:pt x="1260" y="505"/>
                </a:cubicBezTo>
                <a:cubicBezTo>
                  <a:pt x="1269" y="500"/>
                  <a:pt x="1278" y="495"/>
                  <a:pt x="1286" y="489"/>
                </a:cubicBezTo>
                <a:close/>
                <a:moveTo>
                  <a:pt x="1410" y="290"/>
                </a:moveTo>
                <a:cubicBezTo>
                  <a:pt x="1417" y="275"/>
                  <a:pt x="1423" y="260"/>
                  <a:pt x="1428" y="247"/>
                </a:cubicBezTo>
                <a:cubicBezTo>
                  <a:pt x="1434" y="234"/>
                  <a:pt x="1439" y="222"/>
                  <a:pt x="1443" y="213"/>
                </a:cubicBezTo>
                <a:cubicBezTo>
                  <a:pt x="1455" y="181"/>
                  <a:pt x="1464" y="154"/>
                  <a:pt x="1469" y="132"/>
                </a:cubicBezTo>
                <a:cubicBezTo>
                  <a:pt x="1475" y="110"/>
                  <a:pt x="1478" y="94"/>
                  <a:pt x="1478" y="84"/>
                </a:cubicBezTo>
                <a:cubicBezTo>
                  <a:pt x="1478" y="68"/>
                  <a:pt x="1476" y="60"/>
                  <a:pt x="1471" y="60"/>
                </a:cubicBezTo>
                <a:cubicBezTo>
                  <a:pt x="1466" y="60"/>
                  <a:pt x="1458" y="69"/>
                  <a:pt x="1447" y="87"/>
                </a:cubicBezTo>
                <a:cubicBezTo>
                  <a:pt x="1436" y="104"/>
                  <a:pt x="1424" y="130"/>
                  <a:pt x="1410" y="164"/>
                </a:cubicBezTo>
                <a:cubicBezTo>
                  <a:pt x="1406" y="175"/>
                  <a:pt x="1403" y="187"/>
                  <a:pt x="1400" y="199"/>
                </a:cubicBezTo>
                <a:cubicBezTo>
                  <a:pt x="1397" y="212"/>
                  <a:pt x="1394" y="224"/>
                  <a:pt x="1393" y="236"/>
                </a:cubicBezTo>
                <a:cubicBezTo>
                  <a:pt x="1391" y="248"/>
                  <a:pt x="1389" y="260"/>
                  <a:pt x="1387" y="272"/>
                </a:cubicBezTo>
                <a:cubicBezTo>
                  <a:pt x="1386" y="284"/>
                  <a:pt x="1384" y="295"/>
                  <a:pt x="1382" y="306"/>
                </a:cubicBezTo>
                <a:cubicBezTo>
                  <a:pt x="1378" y="330"/>
                  <a:pt x="1374" y="355"/>
                  <a:pt x="1372" y="378"/>
                </a:cubicBezTo>
                <a:cubicBezTo>
                  <a:pt x="1378" y="365"/>
                  <a:pt x="1384" y="351"/>
                  <a:pt x="1390" y="335"/>
                </a:cubicBezTo>
                <a:cubicBezTo>
                  <a:pt x="1397" y="320"/>
                  <a:pt x="1404" y="305"/>
                  <a:pt x="1410" y="290"/>
                </a:cubicBezTo>
                <a:close/>
                <a:moveTo>
                  <a:pt x="1668" y="593"/>
                </a:moveTo>
                <a:cubicBezTo>
                  <a:pt x="1664" y="600"/>
                  <a:pt x="1660" y="608"/>
                  <a:pt x="1656" y="617"/>
                </a:cubicBezTo>
                <a:cubicBezTo>
                  <a:pt x="1652" y="626"/>
                  <a:pt x="1649" y="636"/>
                  <a:pt x="1646" y="645"/>
                </a:cubicBezTo>
                <a:cubicBezTo>
                  <a:pt x="1642" y="655"/>
                  <a:pt x="1639" y="665"/>
                  <a:pt x="1636" y="675"/>
                </a:cubicBezTo>
                <a:cubicBezTo>
                  <a:pt x="1634" y="685"/>
                  <a:pt x="1631" y="694"/>
                  <a:pt x="1629" y="702"/>
                </a:cubicBezTo>
                <a:cubicBezTo>
                  <a:pt x="1627" y="710"/>
                  <a:pt x="1626" y="718"/>
                  <a:pt x="1625" y="724"/>
                </a:cubicBezTo>
                <a:cubicBezTo>
                  <a:pt x="1624" y="730"/>
                  <a:pt x="1623" y="734"/>
                  <a:pt x="1623" y="737"/>
                </a:cubicBezTo>
                <a:cubicBezTo>
                  <a:pt x="1623" y="739"/>
                  <a:pt x="1623" y="741"/>
                  <a:pt x="1624" y="745"/>
                </a:cubicBezTo>
                <a:cubicBezTo>
                  <a:pt x="1625" y="749"/>
                  <a:pt x="1626" y="753"/>
                  <a:pt x="1628" y="756"/>
                </a:cubicBezTo>
                <a:cubicBezTo>
                  <a:pt x="1629" y="760"/>
                  <a:pt x="1632" y="763"/>
                  <a:pt x="1634" y="766"/>
                </a:cubicBezTo>
                <a:cubicBezTo>
                  <a:pt x="1637" y="769"/>
                  <a:pt x="1640" y="771"/>
                  <a:pt x="1644" y="771"/>
                </a:cubicBezTo>
                <a:cubicBezTo>
                  <a:pt x="1648" y="771"/>
                  <a:pt x="1651" y="769"/>
                  <a:pt x="1653" y="765"/>
                </a:cubicBezTo>
                <a:cubicBezTo>
                  <a:pt x="1655" y="761"/>
                  <a:pt x="1657" y="756"/>
                  <a:pt x="1659" y="750"/>
                </a:cubicBezTo>
                <a:cubicBezTo>
                  <a:pt x="1660" y="743"/>
                  <a:pt x="1661" y="736"/>
                  <a:pt x="1662" y="728"/>
                </a:cubicBezTo>
                <a:cubicBezTo>
                  <a:pt x="1662" y="720"/>
                  <a:pt x="1663" y="711"/>
                  <a:pt x="1663" y="703"/>
                </a:cubicBezTo>
                <a:cubicBezTo>
                  <a:pt x="1664" y="694"/>
                  <a:pt x="1664" y="686"/>
                  <a:pt x="1664" y="678"/>
                </a:cubicBezTo>
                <a:cubicBezTo>
                  <a:pt x="1664" y="670"/>
                  <a:pt x="1664" y="663"/>
                  <a:pt x="1665" y="656"/>
                </a:cubicBezTo>
                <a:cubicBezTo>
                  <a:pt x="1665" y="645"/>
                  <a:pt x="1666" y="636"/>
                  <a:pt x="1666" y="628"/>
                </a:cubicBezTo>
                <a:cubicBezTo>
                  <a:pt x="1667" y="620"/>
                  <a:pt x="1667" y="614"/>
                  <a:pt x="1667" y="608"/>
                </a:cubicBezTo>
                <a:cubicBezTo>
                  <a:pt x="1667" y="603"/>
                  <a:pt x="1667" y="598"/>
                  <a:pt x="1668" y="593"/>
                </a:cubicBezTo>
                <a:close/>
                <a:moveTo>
                  <a:pt x="1767" y="489"/>
                </a:moveTo>
                <a:cubicBezTo>
                  <a:pt x="1776" y="482"/>
                  <a:pt x="1784" y="474"/>
                  <a:pt x="1790" y="465"/>
                </a:cubicBezTo>
                <a:cubicBezTo>
                  <a:pt x="1793" y="465"/>
                  <a:pt x="1800" y="456"/>
                  <a:pt x="1810" y="438"/>
                </a:cubicBezTo>
                <a:cubicBezTo>
                  <a:pt x="1817" y="422"/>
                  <a:pt x="1821" y="410"/>
                  <a:pt x="1823" y="402"/>
                </a:cubicBezTo>
                <a:cubicBezTo>
                  <a:pt x="1824" y="397"/>
                  <a:pt x="1825" y="392"/>
                  <a:pt x="1825" y="386"/>
                </a:cubicBezTo>
                <a:cubicBezTo>
                  <a:pt x="1825" y="380"/>
                  <a:pt x="1825" y="375"/>
                  <a:pt x="1823" y="370"/>
                </a:cubicBezTo>
                <a:cubicBezTo>
                  <a:pt x="1822" y="364"/>
                  <a:pt x="1819" y="360"/>
                  <a:pt x="1815" y="356"/>
                </a:cubicBezTo>
                <a:cubicBezTo>
                  <a:pt x="1811" y="352"/>
                  <a:pt x="1806" y="351"/>
                  <a:pt x="1799" y="351"/>
                </a:cubicBezTo>
                <a:cubicBezTo>
                  <a:pt x="1791" y="351"/>
                  <a:pt x="1785" y="353"/>
                  <a:pt x="1779" y="357"/>
                </a:cubicBezTo>
                <a:cubicBezTo>
                  <a:pt x="1773" y="361"/>
                  <a:pt x="1768" y="366"/>
                  <a:pt x="1764" y="374"/>
                </a:cubicBezTo>
                <a:cubicBezTo>
                  <a:pt x="1759" y="381"/>
                  <a:pt x="1756" y="389"/>
                  <a:pt x="1753" y="399"/>
                </a:cubicBezTo>
                <a:cubicBezTo>
                  <a:pt x="1750" y="408"/>
                  <a:pt x="1747" y="420"/>
                  <a:pt x="1743" y="434"/>
                </a:cubicBezTo>
                <a:cubicBezTo>
                  <a:pt x="1739" y="449"/>
                  <a:pt x="1737" y="462"/>
                  <a:pt x="1736" y="474"/>
                </a:cubicBezTo>
                <a:cubicBezTo>
                  <a:pt x="1735" y="486"/>
                  <a:pt x="1735" y="498"/>
                  <a:pt x="1735" y="510"/>
                </a:cubicBezTo>
                <a:cubicBezTo>
                  <a:pt x="1747" y="504"/>
                  <a:pt x="1758" y="497"/>
                  <a:pt x="1767" y="489"/>
                </a:cubicBezTo>
                <a:close/>
                <a:moveTo>
                  <a:pt x="2063" y="421"/>
                </a:moveTo>
                <a:cubicBezTo>
                  <a:pt x="2063" y="412"/>
                  <a:pt x="2062" y="403"/>
                  <a:pt x="2061" y="394"/>
                </a:cubicBezTo>
                <a:cubicBezTo>
                  <a:pt x="2059" y="386"/>
                  <a:pt x="2057" y="379"/>
                  <a:pt x="2054" y="373"/>
                </a:cubicBezTo>
                <a:cubicBezTo>
                  <a:pt x="2051" y="367"/>
                  <a:pt x="2047" y="362"/>
                  <a:pt x="2043" y="359"/>
                </a:cubicBezTo>
                <a:cubicBezTo>
                  <a:pt x="2038" y="355"/>
                  <a:pt x="2033" y="353"/>
                  <a:pt x="2026" y="353"/>
                </a:cubicBezTo>
                <a:cubicBezTo>
                  <a:pt x="2018" y="353"/>
                  <a:pt x="2010" y="357"/>
                  <a:pt x="2002" y="364"/>
                </a:cubicBezTo>
                <a:cubicBezTo>
                  <a:pt x="1994" y="372"/>
                  <a:pt x="1987" y="381"/>
                  <a:pt x="1982" y="392"/>
                </a:cubicBezTo>
                <a:cubicBezTo>
                  <a:pt x="1976" y="404"/>
                  <a:pt x="1971" y="416"/>
                  <a:pt x="1968" y="430"/>
                </a:cubicBezTo>
                <a:cubicBezTo>
                  <a:pt x="1965" y="444"/>
                  <a:pt x="1963" y="459"/>
                  <a:pt x="1963" y="476"/>
                </a:cubicBezTo>
                <a:cubicBezTo>
                  <a:pt x="1963" y="485"/>
                  <a:pt x="1964" y="493"/>
                  <a:pt x="1965" y="501"/>
                </a:cubicBezTo>
                <a:cubicBezTo>
                  <a:pt x="1967" y="509"/>
                  <a:pt x="1970" y="516"/>
                  <a:pt x="1973" y="521"/>
                </a:cubicBezTo>
                <a:cubicBezTo>
                  <a:pt x="1977" y="527"/>
                  <a:pt x="1981" y="532"/>
                  <a:pt x="1987" y="535"/>
                </a:cubicBezTo>
                <a:cubicBezTo>
                  <a:pt x="1993" y="538"/>
                  <a:pt x="2000" y="540"/>
                  <a:pt x="2008" y="540"/>
                </a:cubicBezTo>
                <a:cubicBezTo>
                  <a:pt x="2015" y="540"/>
                  <a:pt x="2022" y="537"/>
                  <a:pt x="2029" y="529"/>
                </a:cubicBezTo>
                <a:cubicBezTo>
                  <a:pt x="2035" y="522"/>
                  <a:pt x="2041" y="513"/>
                  <a:pt x="2046" y="502"/>
                </a:cubicBezTo>
                <a:cubicBezTo>
                  <a:pt x="2051" y="491"/>
                  <a:pt x="2055" y="478"/>
                  <a:pt x="2058" y="463"/>
                </a:cubicBezTo>
                <a:cubicBezTo>
                  <a:pt x="2061" y="447"/>
                  <a:pt x="2063" y="433"/>
                  <a:pt x="2063" y="421"/>
                </a:cubicBezTo>
                <a:close/>
                <a:moveTo>
                  <a:pt x="2252" y="352"/>
                </a:moveTo>
                <a:cubicBezTo>
                  <a:pt x="2261" y="336"/>
                  <a:pt x="2271" y="317"/>
                  <a:pt x="2282" y="296"/>
                </a:cubicBezTo>
                <a:cubicBezTo>
                  <a:pt x="2292" y="275"/>
                  <a:pt x="2302" y="253"/>
                  <a:pt x="2312" y="231"/>
                </a:cubicBezTo>
                <a:cubicBezTo>
                  <a:pt x="2321" y="209"/>
                  <a:pt x="2329" y="186"/>
                  <a:pt x="2336" y="164"/>
                </a:cubicBezTo>
                <a:cubicBezTo>
                  <a:pt x="2343" y="142"/>
                  <a:pt x="2347" y="121"/>
                  <a:pt x="2349" y="102"/>
                </a:cubicBezTo>
                <a:cubicBezTo>
                  <a:pt x="2349" y="96"/>
                  <a:pt x="2349" y="91"/>
                  <a:pt x="2349" y="87"/>
                </a:cubicBezTo>
                <a:cubicBezTo>
                  <a:pt x="2349" y="82"/>
                  <a:pt x="2348" y="80"/>
                  <a:pt x="2346" y="80"/>
                </a:cubicBezTo>
                <a:cubicBezTo>
                  <a:pt x="2340" y="80"/>
                  <a:pt x="2334" y="84"/>
                  <a:pt x="2328" y="92"/>
                </a:cubicBezTo>
                <a:cubicBezTo>
                  <a:pt x="2321" y="100"/>
                  <a:pt x="2314" y="111"/>
                  <a:pt x="2308" y="124"/>
                </a:cubicBezTo>
                <a:cubicBezTo>
                  <a:pt x="2301" y="138"/>
                  <a:pt x="2293" y="160"/>
                  <a:pt x="2284" y="190"/>
                </a:cubicBezTo>
                <a:cubicBezTo>
                  <a:pt x="2275" y="221"/>
                  <a:pt x="2270" y="236"/>
                  <a:pt x="2270" y="236"/>
                </a:cubicBezTo>
                <a:cubicBezTo>
                  <a:pt x="2270" y="236"/>
                  <a:pt x="2267" y="250"/>
                  <a:pt x="2262" y="278"/>
                </a:cubicBezTo>
                <a:cubicBezTo>
                  <a:pt x="2256" y="306"/>
                  <a:pt x="2253" y="331"/>
                  <a:pt x="2252" y="352"/>
                </a:cubicBezTo>
                <a:close/>
                <a:moveTo>
                  <a:pt x="2413" y="451"/>
                </a:moveTo>
                <a:cubicBezTo>
                  <a:pt x="2421" y="451"/>
                  <a:pt x="2429" y="449"/>
                  <a:pt x="2438" y="446"/>
                </a:cubicBezTo>
                <a:cubicBezTo>
                  <a:pt x="2447" y="442"/>
                  <a:pt x="2455" y="437"/>
                  <a:pt x="2463" y="431"/>
                </a:cubicBezTo>
                <a:cubicBezTo>
                  <a:pt x="2470" y="425"/>
                  <a:pt x="2478" y="417"/>
                  <a:pt x="2485" y="407"/>
                </a:cubicBezTo>
                <a:cubicBezTo>
                  <a:pt x="2493" y="397"/>
                  <a:pt x="2496" y="389"/>
                  <a:pt x="2496" y="383"/>
                </a:cubicBezTo>
                <a:cubicBezTo>
                  <a:pt x="2496" y="373"/>
                  <a:pt x="2494" y="366"/>
                  <a:pt x="2491" y="360"/>
                </a:cubicBezTo>
                <a:cubicBezTo>
                  <a:pt x="2488" y="354"/>
                  <a:pt x="2483" y="351"/>
                  <a:pt x="2478" y="351"/>
                </a:cubicBezTo>
                <a:cubicBezTo>
                  <a:pt x="2469" y="351"/>
                  <a:pt x="2462" y="353"/>
                  <a:pt x="2455" y="356"/>
                </a:cubicBezTo>
                <a:cubicBezTo>
                  <a:pt x="2449" y="359"/>
                  <a:pt x="2444" y="363"/>
                  <a:pt x="2439" y="369"/>
                </a:cubicBezTo>
                <a:cubicBezTo>
                  <a:pt x="2435" y="374"/>
                  <a:pt x="2432" y="380"/>
                  <a:pt x="2429" y="386"/>
                </a:cubicBezTo>
                <a:cubicBezTo>
                  <a:pt x="2426" y="393"/>
                  <a:pt x="2423" y="401"/>
                  <a:pt x="2420" y="411"/>
                </a:cubicBezTo>
                <a:cubicBezTo>
                  <a:pt x="2416" y="421"/>
                  <a:pt x="2414" y="429"/>
                  <a:pt x="2414" y="435"/>
                </a:cubicBezTo>
                <a:cubicBezTo>
                  <a:pt x="2414" y="441"/>
                  <a:pt x="2413" y="447"/>
                  <a:pt x="2413" y="451"/>
                </a:cubicBezTo>
                <a:close/>
                <a:moveTo>
                  <a:pt x="200" y="785"/>
                </a:moveTo>
                <a:cubicBezTo>
                  <a:pt x="200" y="815"/>
                  <a:pt x="175" y="838"/>
                  <a:pt x="144" y="838"/>
                </a:cubicBezTo>
                <a:cubicBezTo>
                  <a:pt x="112" y="838"/>
                  <a:pt x="87" y="815"/>
                  <a:pt x="87" y="785"/>
                </a:cubicBezTo>
                <a:cubicBezTo>
                  <a:pt x="87" y="754"/>
                  <a:pt x="112" y="731"/>
                  <a:pt x="144" y="731"/>
                </a:cubicBezTo>
                <a:cubicBezTo>
                  <a:pt x="175" y="731"/>
                  <a:pt x="200" y="754"/>
                  <a:pt x="200" y="785"/>
                </a:cubicBezTo>
                <a:close/>
                <a:moveTo>
                  <a:pt x="182" y="785"/>
                </a:moveTo>
                <a:cubicBezTo>
                  <a:pt x="182" y="763"/>
                  <a:pt x="165" y="747"/>
                  <a:pt x="144" y="747"/>
                </a:cubicBezTo>
                <a:cubicBezTo>
                  <a:pt x="123" y="747"/>
                  <a:pt x="106" y="763"/>
                  <a:pt x="106" y="785"/>
                </a:cubicBezTo>
                <a:cubicBezTo>
                  <a:pt x="106" y="806"/>
                  <a:pt x="123" y="822"/>
                  <a:pt x="144" y="822"/>
                </a:cubicBezTo>
                <a:cubicBezTo>
                  <a:pt x="165" y="822"/>
                  <a:pt x="182" y="806"/>
                  <a:pt x="182" y="785"/>
                </a:cubicBezTo>
                <a:close/>
                <a:moveTo>
                  <a:pt x="359" y="802"/>
                </a:moveTo>
                <a:cubicBezTo>
                  <a:pt x="383" y="838"/>
                  <a:pt x="383" y="838"/>
                  <a:pt x="383" y="838"/>
                </a:cubicBezTo>
                <a:cubicBezTo>
                  <a:pt x="363" y="838"/>
                  <a:pt x="363" y="838"/>
                  <a:pt x="363" y="838"/>
                </a:cubicBezTo>
                <a:cubicBezTo>
                  <a:pt x="343" y="805"/>
                  <a:pt x="343" y="805"/>
                  <a:pt x="343" y="805"/>
                </a:cubicBezTo>
                <a:cubicBezTo>
                  <a:pt x="342" y="806"/>
                  <a:pt x="340" y="806"/>
                  <a:pt x="338" y="806"/>
                </a:cubicBezTo>
                <a:cubicBezTo>
                  <a:pt x="313" y="806"/>
                  <a:pt x="313" y="806"/>
                  <a:pt x="313" y="806"/>
                </a:cubicBezTo>
                <a:cubicBezTo>
                  <a:pt x="313" y="838"/>
                  <a:pt x="313" y="838"/>
                  <a:pt x="313" y="838"/>
                </a:cubicBezTo>
                <a:cubicBezTo>
                  <a:pt x="295" y="838"/>
                  <a:pt x="295" y="838"/>
                  <a:pt x="295" y="838"/>
                </a:cubicBezTo>
                <a:cubicBezTo>
                  <a:pt x="295" y="731"/>
                  <a:pt x="295" y="731"/>
                  <a:pt x="295" y="731"/>
                </a:cubicBezTo>
                <a:cubicBezTo>
                  <a:pt x="338" y="731"/>
                  <a:pt x="338" y="731"/>
                  <a:pt x="338" y="731"/>
                </a:cubicBezTo>
                <a:cubicBezTo>
                  <a:pt x="365" y="731"/>
                  <a:pt x="381" y="745"/>
                  <a:pt x="381" y="768"/>
                </a:cubicBezTo>
                <a:cubicBezTo>
                  <a:pt x="381" y="785"/>
                  <a:pt x="373" y="797"/>
                  <a:pt x="359" y="802"/>
                </a:cubicBezTo>
                <a:close/>
                <a:moveTo>
                  <a:pt x="364" y="768"/>
                </a:moveTo>
                <a:cubicBezTo>
                  <a:pt x="364" y="754"/>
                  <a:pt x="355" y="747"/>
                  <a:pt x="338" y="747"/>
                </a:cubicBezTo>
                <a:cubicBezTo>
                  <a:pt x="313" y="747"/>
                  <a:pt x="313" y="747"/>
                  <a:pt x="313" y="747"/>
                </a:cubicBezTo>
                <a:cubicBezTo>
                  <a:pt x="313" y="790"/>
                  <a:pt x="313" y="790"/>
                  <a:pt x="313" y="790"/>
                </a:cubicBezTo>
                <a:cubicBezTo>
                  <a:pt x="338" y="790"/>
                  <a:pt x="338" y="790"/>
                  <a:pt x="338" y="790"/>
                </a:cubicBezTo>
                <a:cubicBezTo>
                  <a:pt x="355" y="790"/>
                  <a:pt x="364" y="783"/>
                  <a:pt x="364" y="768"/>
                </a:cubicBezTo>
                <a:close/>
                <a:moveTo>
                  <a:pt x="481" y="838"/>
                </a:moveTo>
                <a:cubicBezTo>
                  <a:pt x="499" y="838"/>
                  <a:pt x="499" y="838"/>
                  <a:pt x="499" y="838"/>
                </a:cubicBezTo>
                <a:cubicBezTo>
                  <a:pt x="499" y="731"/>
                  <a:pt x="499" y="731"/>
                  <a:pt x="499" y="731"/>
                </a:cubicBezTo>
                <a:cubicBezTo>
                  <a:pt x="481" y="731"/>
                  <a:pt x="481" y="731"/>
                  <a:pt x="481" y="731"/>
                </a:cubicBezTo>
                <a:lnTo>
                  <a:pt x="481" y="838"/>
                </a:lnTo>
                <a:close/>
                <a:moveTo>
                  <a:pt x="651" y="747"/>
                </a:moveTo>
                <a:cubicBezTo>
                  <a:pt x="662" y="747"/>
                  <a:pt x="673" y="751"/>
                  <a:pt x="681" y="759"/>
                </a:cubicBezTo>
                <a:cubicBezTo>
                  <a:pt x="692" y="746"/>
                  <a:pt x="692" y="746"/>
                  <a:pt x="692" y="746"/>
                </a:cubicBezTo>
                <a:cubicBezTo>
                  <a:pt x="681" y="737"/>
                  <a:pt x="666" y="731"/>
                  <a:pt x="651" y="731"/>
                </a:cubicBezTo>
                <a:cubicBezTo>
                  <a:pt x="618" y="731"/>
                  <a:pt x="594" y="754"/>
                  <a:pt x="594" y="785"/>
                </a:cubicBezTo>
                <a:cubicBezTo>
                  <a:pt x="594" y="815"/>
                  <a:pt x="618" y="838"/>
                  <a:pt x="650" y="838"/>
                </a:cubicBezTo>
                <a:cubicBezTo>
                  <a:pt x="664" y="838"/>
                  <a:pt x="680" y="833"/>
                  <a:pt x="691" y="825"/>
                </a:cubicBezTo>
                <a:cubicBezTo>
                  <a:pt x="691" y="785"/>
                  <a:pt x="691" y="785"/>
                  <a:pt x="691" y="785"/>
                </a:cubicBezTo>
                <a:cubicBezTo>
                  <a:pt x="675" y="785"/>
                  <a:pt x="675" y="785"/>
                  <a:pt x="675" y="785"/>
                </a:cubicBezTo>
                <a:cubicBezTo>
                  <a:pt x="675" y="815"/>
                  <a:pt x="675" y="815"/>
                  <a:pt x="675" y="815"/>
                </a:cubicBezTo>
                <a:cubicBezTo>
                  <a:pt x="668" y="820"/>
                  <a:pt x="659" y="822"/>
                  <a:pt x="651" y="822"/>
                </a:cubicBezTo>
                <a:cubicBezTo>
                  <a:pt x="629" y="822"/>
                  <a:pt x="612" y="806"/>
                  <a:pt x="612" y="785"/>
                </a:cubicBezTo>
                <a:cubicBezTo>
                  <a:pt x="612" y="763"/>
                  <a:pt x="629" y="747"/>
                  <a:pt x="651" y="747"/>
                </a:cubicBezTo>
                <a:close/>
                <a:moveTo>
                  <a:pt x="792" y="838"/>
                </a:moveTo>
                <a:cubicBezTo>
                  <a:pt x="810" y="838"/>
                  <a:pt x="810" y="838"/>
                  <a:pt x="810" y="838"/>
                </a:cubicBezTo>
                <a:cubicBezTo>
                  <a:pt x="810" y="731"/>
                  <a:pt x="810" y="731"/>
                  <a:pt x="810" y="731"/>
                </a:cubicBezTo>
                <a:cubicBezTo>
                  <a:pt x="792" y="731"/>
                  <a:pt x="792" y="731"/>
                  <a:pt x="792" y="731"/>
                </a:cubicBezTo>
                <a:lnTo>
                  <a:pt x="792" y="838"/>
                </a:lnTo>
                <a:close/>
                <a:moveTo>
                  <a:pt x="988" y="808"/>
                </a:moveTo>
                <a:cubicBezTo>
                  <a:pt x="932" y="731"/>
                  <a:pt x="932" y="731"/>
                  <a:pt x="932" y="731"/>
                </a:cubicBezTo>
                <a:cubicBezTo>
                  <a:pt x="914" y="731"/>
                  <a:pt x="914" y="731"/>
                  <a:pt x="914" y="731"/>
                </a:cubicBezTo>
                <a:cubicBezTo>
                  <a:pt x="914" y="838"/>
                  <a:pt x="914" y="838"/>
                  <a:pt x="914" y="838"/>
                </a:cubicBezTo>
                <a:cubicBezTo>
                  <a:pt x="932" y="838"/>
                  <a:pt x="932" y="838"/>
                  <a:pt x="932" y="838"/>
                </a:cubicBezTo>
                <a:cubicBezTo>
                  <a:pt x="932" y="761"/>
                  <a:pt x="932" y="761"/>
                  <a:pt x="932" y="761"/>
                </a:cubicBezTo>
                <a:cubicBezTo>
                  <a:pt x="988" y="838"/>
                  <a:pt x="988" y="838"/>
                  <a:pt x="988" y="838"/>
                </a:cubicBezTo>
                <a:cubicBezTo>
                  <a:pt x="1006" y="838"/>
                  <a:pt x="1006" y="838"/>
                  <a:pt x="1006" y="838"/>
                </a:cubicBezTo>
                <a:cubicBezTo>
                  <a:pt x="1006" y="731"/>
                  <a:pt x="1006" y="731"/>
                  <a:pt x="1006" y="731"/>
                </a:cubicBezTo>
                <a:cubicBezTo>
                  <a:pt x="988" y="731"/>
                  <a:pt x="988" y="731"/>
                  <a:pt x="988" y="731"/>
                </a:cubicBezTo>
                <a:lnTo>
                  <a:pt x="988" y="808"/>
                </a:lnTo>
                <a:close/>
                <a:moveTo>
                  <a:pt x="1162" y="731"/>
                </a:moveTo>
                <a:cubicBezTo>
                  <a:pt x="1208" y="838"/>
                  <a:pt x="1208" y="838"/>
                  <a:pt x="1208" y="838"/>
                </a:cubicBezTo>
                <a:cubicBezTo>
                  <a:pt x="1189" y="838"/>
                  <a:pt x="1189" y="838"/>
                  <a:pt x="1189" y="838"/>
                </a:cubicBezTo>
                <a:cubicBezTo>
                  <a:pt x="1179" y="814"/>
                  <a:pt x="1179" y="814"/>
                  <a:pt x="1179" y="814"/>
                </a:cubicBezTo>
                <a:cubicBezTo>
                  <a:pt x="1125" y="814"/>
                  <a:pt x="1125" y="814"/>
                  <a:pt x="1125" y="814"/>
                </a:cubicBezTo>
                <a:cubicBezTo>
                  <a:pt x="1115" y="838"/>
                  <a:pt x="1115" y="838"/>
                  <a:pt x="1115" y="838"/>
                </a:cubicBezTo>
                <a:cubicBezTo>
                  <a:pt x="1096" y="838"/>
                  <a:pt x="1096" y="838"/>
                  <a:pt x="1096" y="838"/>
                </a:cubicBezTo>
                <a:cubicBezTo>
                  <a:pt x="1143" y="731"/>
                  <a:pt x="1143" y="731"/>
                  <a:pt x="1143" y="731"/>
                </a:cubicBezTo>
                <a:lnTo>
                  <a:pt x="1162" y="731"/>
                </a:lnTo>
                <a:close/>
                <a:moveTo>
                  <a:pt x="1172" y="798"/>
                </a:moveTo>
                <a:cubicBezTo>
                  <a:pt x="1152" y="751"/>
                  <a:pt x="1152" y="751"/>
                  <a:pt x="1152" y="751"/>
                </a:cubicBezTo>
                <a:cubicBezTo>
                  <a:pt x="1132" y="798"/>
                  <a:pt x="1132" y="798"/>
                  <a:pt x="1132" y="798"/>
                </a:cubicBezTo>
                <a:lnTo>
                  <a:pt x="1172" y="798"/>
                </a:lnTo>
                <a:close/>
                <a:moveTo>
                  <a:pt x="1316" y="731"/>
                </a:moveTo>
                <a:cubicBezTo>
                  <a:pt x="1298" y="731"/>
                  <a:pt x="1298" y="731"/>
                  <a:pt x="1298" y="731"/>
                </a:cubicBezTo>
                <a:cubicBezTo>
                  <a:pt x="1298" y="838"/>
                  <a:pt x="1298" y="838"/>
                  <a:pt x="1298" y="838"/>
                </a:cubicBezTo>
                <a:cubicBezTo>
                  <a:pt x="1362" y="838"/>
                  <a:pt x="1362" y="838"/>
                  <a:pt x="1362" y="838"/>
                </a:cubicBezTo>
                <a:cubicBezTo>
                  <a:pt x="1362" y="821"/>
                  <a:pt x="1362" y="821"/>
                  <a:pt x="1362" y="821"/>
                </a:cubicBezTo>
                <a:cubicBezTo>
                  <a:pt x="1316" y="821"/>
                  <a:pt x="1316" y="821"/>
                  <a:pt x="1316" y="821"/>
                </a:cubicBezTo>
                <a:lnTo>
                  <a:pt x="1316" y="731"/>
                </a:lnTo>
                <a:close/>
                <a:moveTo>
                  <a:pt x="1874" y="747"/>
                </a:moveTo>
                <a:cubicBezTo>
                  <a:pt x="1895" y="747"/>
                  <a:pt x="1895" y="747"/>
                  <a:pt x="1895" y="747"/>
                </a:cubicBezTo>
                <a:cubicBezTo>
                  <a:pt x="1895" y="838"/>
                  <a:pt x="1895" y="838"/>
                  <a:pt x="1895" y="838"/>
                </a:cubicBezTo>
                <a:cubicBezTo>
                  <a:pt x="1913" y="838"/>
                  <a:pt x="1913" y="838"/>
                  <a:pt x="1913" y="838"/>
                </a:cubicBezTo>
                <a:cubicBezTo>
                  <a:pt x="1913" y="731"/>
                  <a:pt x="1913" y="731"/>
                  <a:pt x="1913" y="731"/>
                </a:cubicBezTo>
                <a:cubicBezTo>
                  <a:pt x="1874" y="731"/>
                  <a:pt x="1874" y="731"/>
                  <a:pt x="1874" y="731"/>
                </a:cubicBezTo>
                <a:lnTo>
                  <a:pt x="1874" y="747"/>
                </a:lnTo>
                <a:close/>
                <a:moveTo>
                  <a:pt x="2094" y="782"/>
                </a:moveTo>
                <a:cubicBezTo>
                  <a:pt x="2094" y="816"/>
                  <a:pt x="2076" y="838"/>
                  <a:pt x="2048" y="838"/>
                </a:cubicBezTo>
                <a:cubicBezTo>
                  <a:pt x="2037" y="838"/>
                  <a:pt x="2025" y="835"/>
                  <a:pt x="2016" y="830"/>
                </a:cubicBezTo>
                <a:cubicBezTo>
                  <a:pt x="2023" y="817"/>
                  <a:pt x="2023" y="817"/>
                  <a:pt x="2023" y="817"/>
                </a:cubicBezTo>
                <a:cubicBezTo>
                  <a:pt x="2030" y="821"/>
                  <a:pt x="2039" y="824"/>
                  <a:pt x="2047" y="824"/>
                </a:cubicBezTo>
                <a:cubicBezTo>
                  <a:pt x="2067" y="824"/>
                  <a:pt x="2077" y="808"/>
                  <a:pt x="2076" y="785"/>
                </a:cubicBezTo>
                <a:cubicBezTo>
                  <a:pt x="2071" y="795"/>
                  <a:pt x="2061" y="800"/>
                  <a:pt x="2047" y="800"/>
                </a:cubicBezTo>
                <a:cubicBezTo>
                  <a:pt x="2026" y="800"/>
                  <a:pt x="2013" y="787"/>
                  <a:pt x="2013" y="766"/>
                </a:cubicBezTo>
                <a:cubicBezTo>
                  <a:pt x="2013" y="744"/>
                  <a:pt x="2028" y="731"/>
                  <a:pt x="2050" y="731"/>
                </a:cubicBezTo>
                <a:cubicBezTo>
                  <a:pt x="2077" y="731"/>
                  <a:pt x="2094" y="750"/>
                  <a:pt x="2094" y="782"/>
                </a:cubicBezTo>
                <a:close/>
                <a:moveTo>
                  <a:pt x="2073" y="766"/>
                </a:moveTo>
                <a:cubicBezTo>
                  <a:pt x="2073" y="757"/>
                  <a:pt x="2067" y="746"/>
                  <a:pt x="2051" y="746"/>
                </a:cubicBezTo>
                <a:cubicBezTo>
                  <a:pt x="2038" y="746"/>
                  <a:pt x="2030" y="754"/>
                  <a:pt x="2030" y="766"/>
                </a:cubicBezTo>
                <a:cubicBezTo>
                  <a:pt x="2030" y="779"/>
                  <a:pt x="2038" y="786"/>
                  <a:pt x="2051" y="786"/>
                </a:cubicBezTo>
                <a:cubicBezTo>
                  <a:pt x="2065" y="786"/>
                  <a:pt x="2073" y="777"/>
                  <a:pt x="2073" y="766"/>
                </a:cubicBezTo>
                <a:close/>
                <a:moveTo>
                  <a:pt x="2264" y="808"/>
                </a:moveTo>
                <a:cubicBezTo>
                  <a:pt x="2264" y="827"/>
                  <a:pt x="2249" y="838"/>
                  <a:pt x="2223" y="838"/>
                </a:cubicBezTo>
                <a:cubicBezTo>
                  <a:pt x="2198" y="838"/>
                  <a:pt x="2183" y="827"/>
                  <a:pt x="2183" y="808"/>
                </a:cubicBezTo>
                <a:cubicBezTo>
                  <a:pt x="2183" y="795"/>
                  <a:pt x="2191" y="785"/>
                  <a:pt x="2204" y="781"/>
                </a:cubicBezTo>
                <a:cubicBezTo>
                  <a:pt x="2194" y="776"/>
                  <a:pt x="2188" y="768"/>
                  <a:pt x="2188" y="758"/>
                </a:cubicBezTo>
                <a:cubicBezTo>
                  <a:pt x="2188" y="741"/>
                  <a:pt x="2202" y="731"/>
                  <a:pt x="2223" y="731"/>
                </a:cubicBezTo>
                <a:cubicBezTo>
                  <a:pt x="2245" y="731"/>
                  <a:pt x="2259" y="741"/>
                  <a:pt x="2259" y="758"/>
                </a:cubicBezTo>
                <a:cubicBezTo>
                  <a:pt x="2259" y="768"/>
                  <a:pt x="2253" y="777"/>
                  <a:pt x="2243" y="781"/>
                </a:cubicBezTo>
                <a:cubicBezTo>
                  <a:pt x="2256" y="785"/>
                  <a:pt x="2264" y="795"/>
                  <a:pt x="2264" y="808"/>
                </a:cubicBezTo>
                <a:close/>
                <a:moveTo>
                  <a:pt x="2223" y="775"/>
                </a:moveTo>
                <a:cubicBezTo>
                  <a:pt x="2236" y="775"/>
                  <a:pt x="2244" y="769"/>
                  <a:pt x="2244" y="759"/>
                </a:cubicBezTo>
                <a:cubicBezTo>
                  <a:pt x="2244" y="749"/>
                  <a:pt x="2236" y="744"/>
                  <a:pt x="2223" y="744"/>
                </a:cubicBezTo>
                <a:cubicBezTo>
                  <a:pt x="2211" y="744"/>
                  <a:pt x="2203" y="749"/>
                  <a:pt x="2203" y="759"/>
                </a:cubicBezTo>
                <a:cubicBezTo>
                  <a:pt x="2203" y="769"/>
                  <a:pt x="2211" y="775"/>
                  <a:pt x="2223" y="775"/>
                </a:cubicBezTo>
                <a:close/>
                <a:moveTo>
                  <a:pt x="2247" y="806"/>
                </a:moveTo>
                <a:cubicBezTo>
                  <a:pt x="2247" y="795"/>
                  <a:pt x="2239" y="789"/>
                  <a:pt x="2223" y="789"/>
                </a:cubicBezTo>
                <a:cubicBezTo>
                  <a:pt x="2208" y="789"/>
                  <a:pt x="2200" y="795"/>
                  <a:pt x="2200" y="806"/>
                </a:cubicBezTo>
                <a:cubicBezTo>
                  <a:pt x="2200" y="818"/>
                  <a:pt x="2208" y="824"/>
                  <a:pt x="2223" y="824"/>
                </a:cubicBezTo>
                <a:cubicBezTo>
                  <a:pt x="2239" y="824"/>
                  <a:pt x="2247" y="818"/>
                  <a:pt x="2247" y="806"/>
                </a:cubicBezTo>
                <a:close/>
                <a:moveTo>
                  <a:pt x="2405" y="792"/>
                </a:moveTo>
                <a:cubicBezTo>
                  <a:pt x="2416" y="780"/>
                  <a:pt x="2424" y="768"/>
                  <a:pt x="2424" y="757"/>
                </a:cubicBezTo>
                <a:cubicBezTo>
                  <a:pt x="2424" y="741"/>
                  <a:pt x="2411" y="731"/>
                  <a:pt x="2390" y="731"/>
                </a:cubicBezTo>
                <a:cubicBezTo>
                  <a:pt x="2377" y="731"/>
                  <a:pt x="2363" y="736"/>
                  <a:pt x="2352" y="746"/>
                </a:cubicBezTo>
                <a:cubicBezTo>
                  <a:pt x="2359" y="760"/>
                  <a:pt x="2359" y="760"/>
                  <a:pt x="2359" y="760"/>
                </a:cubicBezTo>
                <a:cubicBezTo>
                  <a:pt x="2368" y="751"/>
                  <a:pt x="2379" y="746"/>
                  <a:pt x="2388" y="746"/>
                </a:cubicBezTo>
                <a:cubicBezTo>
                  <a:pt x="2399" y="746"/>
                  <a:pt x="2406" y="751"/>
                  <a:pt x="2406" y="760"/>
                </a:cubicBezTo>
                <a:cubicBezTo>
                  <a:pt x="2406" y="766"/>
                  <a:pt x="2401" y="775"/>
                  <a:pt x="2393" y="783"/>
                </a:cubicBezTo>
                <a:cubicBezTo>
                  <a:pt x="2354" y="825"/>
                  <a:pt x="2354" y="825"/>
                  <a:pt x="2354" y="825"/>
                </a:cubicBezTo>
                <a:cubicBezTo>
                  <a:pt x="2354" y="838"/>
                  <a:pt x="2354" y="838"/>
                  <a:pt x="2354" y="838"/>
                </a:cubicBezTo>
                <a:cubicBezTo>
                  <a:pt x="2429" y="838"/>
                  <a:pt x="2429" y="838"/>
                  <a:pt x="2429" y="838"/>
                </a:cubicBezTo>
                <a:cubicBezTo>
                  <a:pt x="2429" y="822"/>
                  <a:pt x="2429" y="822"/>
                  <a:pt x="2429" y="822"/>
                </a:cubicBezTo>
                <a:cubicBezTo>
                  <a:pt x="2377" y="822"/>
                  <a:pt x="2377" y="822"/>
                  <a:pt x="2377" y="822"/>
                </a:cubicBezTo>
                <a:lnTo>
                  <a:pt x="2405" y="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Quest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7" name="Group 16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7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2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61381" y="16611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Gallery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61381" y="22911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614023" y="14023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4958" y="4238704"/>
            <a:ext cx="36323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0" name="Group 9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2545858-7E4E-4A55-8EE4-2981928217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2BC6500C-0A9D-4437-BBB8-2F4BE478C1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b="1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64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38593" y="16611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Terms Of Services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38593" y="22911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591235" y="14023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7984" y="2875002"/>
            <a:ext cx="45780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920926" y="1572274"/>
            <a:ext cx="22043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Changes To The Terms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20927" y="1960842"/>
            <a:ext cx="1912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20926" y="3386266"/>
            <a:ext cx="2204356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Use Eligibility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20927" y="3774834"/>
            <a:ext cx="1912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20926" y="5254090"/>
            <a:ext cx="2204356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Proprietary Rights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0927" y="5642658"/>
            <a:ext cx="1912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7" name="Group 16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7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12056AEA-F799-4215-A6FB-8B1BC624A5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2" r="38272"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06571C7C-5A64-4AB9-B78A-B1B320AF68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4" b="13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70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9D5A80F-628D-4549-B73D-F2EFBF07E3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08504" y="6701051"/>
            <a:ext cx="2735239" cy="15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51293" y="3807337"/>
            <a:ext cx="5584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Break Slide</a:t>
            </a:r>
            <a:endParaRPr lang="id-ID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51293" y="5041877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/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603935" y="3676708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98442" y="2529970"/>
            <a:ext cx="593558" cy="1844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529970"/>
            <a:ext cx="593558" cy="1844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4043529" y="7721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Executives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4096536" y="14021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5783943" y="5133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146" y="5108365"/>
            <a:ext cx="1540586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Lato Black" charset="0"/>
                <a:cs typeface="Lato Black" charset="0"/>
              </a:rPr>
              <a:t>Adam Doe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6538" y="5532846"/>
            <a:ext cx="1193801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President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FC3B91-6144-45E9-AD08-C5C587F3BA34}"/>
              </a:ext>
            </a:extLst>
          </p:cNvPr>
          <p:cNvGrpSpPr/>
          <p:nvPr/>
        </p:nvGrpSpPr>
        <p:grpSpPr>
          <a:xfrm>
            <a:off x="2585179" y="5997928"/>
            <a:ext cx="843822" cy="164128"/>
            <a:chOff x="10671408" y="6050672"/>
            <a:chExt cx="923261" cy="179579"/>
          </a:xfrm>
          <a:solidFill>
            <a:schemeClr val="tx1">
              <a:lumMod val="60000"/>
              <a:lumOff val="40000"/>
            </a:schemeClr>
          </a:solidFill>
        </p:grpSpPr>
        <p:grpSp>
          <p:nvGrpSpPr>
            <p:cNvPr id="14" name="Group 673"/>
            <p:cNvGrpSpPr>
              <a:grpSpLocks noChangeAspect="1"/>
            </p:cNvGrpSpPr>
            <p:nvPr/>
          </p:nvGrpSpPr>
          <p:grpSpPr bwMode="auto">
            <a:xfrm>
              <a:off x="11417315" y="6050672"/>
              <a:ext cx="177354" cy="179579"/>
              <a:chOff x="6267" y="2329"/>
              <a:chExt cx="797" cy="807"/>
            </a:xfrm>
            <a:grpFill/>
          </p:grpSpPr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6586" y="2651"/>
                <a:ext cx="159" cy="162"/>
              </a:xfrm>
              <a:custGeom>
                <a:avLst/>
                <a:gdLst>
                  <a:gd name="T0" fmla="*/ 399 w 798"/>
                  <a:gd name="T1" fmla="*/ 0 h 646"/>
                  <a:gd name="T2" fmla="*/ 455 w 798"/>
                  <a:gd name="T3" fmla="*/ 3 h 646"/>
                  <a:gd name="T4" fmla="*/ 509 w 798"/>
                  <a:gd name="T5" fmla="*/ 12 h 646"/>
                  <a:gd name="T6" fmla="*/ 559 w 798"/>
                  <a:gd name="T7" fmla="*/ 27 h 646"/>
                  <a:gd name="T8" fmla="*/ 606 w 798"/>
                  <a:gd name="T9" fmla="*/ 47 h 646"/>
                  <a:gd name="T10" fmla="*/ 650 w 798"/>
                  <a:gd name="T11" fmla="*/ 72 h 646"/>
                  <a:gd name="T12" fmla="*/ 689 w 798"/>
                  <a:gd name="T13" fmla="*/ 102 h 646"/>
                  <a:gd name="T14" fmla="*/ 722 w 798"/>
                  <a:gd name="T15" fmla="*/ 134 h 646"/>
                  <a:gd name="T16" fmla="*/ 748 w 798"/>
                  <a:gd name="T17" fmla="*/ 167 h 646"/>
                  <a:gd name="T18" fmla="*/ 770 w 798"/>
                  <a:gd name="T19" fmla="*/ 204 h 646"/>
                  <a:gd name="T20" fmla="*/ 785 w 798"/>
                  <a:gd name="T21" fmla="*/ 241 h 646"/>
                  <a:gd name="T22" fmla="*/ 795 w 798"/>
                  <a:gd name="T23" fmla="*/ 281 h 646"/>
                  <a:gd name="T24" fmla="*/ 798 w 798"/>
                  <a:gd name="T25" fmla="*/ 323 h 646"/>
                  <a:gd name="T26" fmla="*/ 795 w 798"/>
                  <a:gd name="T27" fmla="*/ 366 h 646"/>
                  <a:gd name="T28" fmla="*/ 783 w 798"/>
                  <a:gd name="T29" fmla="*/ 409 h 646"/>
                  <a:gd name="T30" fmla="*/ 767 w 798"/>
                  <a:gd name="T31" fmla="*/ 448 h 646"/>
                  <a:gd name="T32" fmla="*/ 743 w 798"/>
                  <a:gd name="T33" fmla="*/ 485 h 646"/>
                  <a:gd name="T34" fmla="*/ 715 w 798"/>
                  <a:gd name="T35" fmla="*/ 520 h 646"/>
                  <a:gd name="T36" fmla="*/ 681 w 798"/>
                  <a:gd name="T37" fmla="*/ 551 h 646"/>
                  <a:gd name="T38" fmla="*/ 642 w 798"/>
                  <a:gd name="T39" fmla="*/ 578 h 646"/>
                  <a:gd name="T40" fmla="*/ 600 w 798"/>
                  <a:gd name="T41" fmla="*/ 601 h 646"/>
                  <a:gd name="T42" fmla="*/ 554 w 798"/>
                  <a:gd name="T43" fmla="*/ 621 h 646"/>
                  <a:gd name="T44" fmla="*/ 505 w 798"/>
                  <a:gd name="T45" fmla="*/ 634 h 646"/>
                  <a:gd name="T46" fmla="*/ 453 w 798"/>
                  <a:gd name="T47" fmla="*/ 643 h 646"/>
                  <a:gd name="T48" fmla="*/ 399 w 798"/>
                  <a:gd name="T49" fmla="*/ 646 h 646"/>
                  <a:gd name="T50" fmla="*/ 344 w 798"/>
                  <a:gd name="T51" fmla="*/ 643 h 646"/>
                  <a:gd name="T52" fmla="*/ 293 w 798"/>
                  <a:gd name="T53" fmla="*/ 634 h 646"/>
                  <a:gd name="T54" fmla="*/ 243 w 798"/>
                  <a:gd name="T55" fmla="*/ 621 h 646"/>
                  <a:gd name="T56" fmla="*/ 197 w 798"/>
                  <a:gd name="T57" fmla="*/ 601 h 646"/>
                  <a:gd name="T58" fmla="*/ 155 w 798"/>
                  <a:gd name="T59" fmla="*/ 578 h 646"/>
                  <a:gd name="T60" fmla="*/ 117 w 798"/>
                  <a:gd name="T61" fmla="*/ 551 h 646"/>
                  <a:gd name="T62" fmla="*/ 82 w 798"/>
                  <a:gd name="T63" fmla="*/ 520 h 646"/>
                  <a:gd name="T64" fmla="*/ 54 w 798"/>
                  <a:gd name="T65" fmla="*/ 485 h 646"/>
                  <a:gd name="T66" fmla="*/ 31 w 798"/>
                  <a:gd name="T67" fmla="*/ 448 h 646"/>
                  <a:gd name="T68" fmla="*/ 14 w 798"/>
                  <a:gd name="T69" fmla="*/ 409 h 646"/>
                  <a:gd name="T70" fmla="*/ 4 w 798"/>
                  <a:gd name="T71" fmla="*/ 366 h 646"/>
                  <a:gd name="T72" fmla="*/ 0 w 798"/>
                  <a:gd name="T73" fmla="*/ 323 h 646"/>
                  <a:gd name="T74" fmla="*/ 3 w 798"/>
                  <a:gd name="T75" fmla="*/ 281 h 646"/>
                  <a:gd name="T76" fmla="*/ 12 w 798"/>
                  <a:gd name="T77" fmla="*/ 241 h 646"/>
                  <a:gd name="T78" fmla="*/ 29 w 798"/>
                  <a:gd name="T79" fmla="*/ 204 h 646"/>
                  <a:gd name="T80" fmla="*/ 49 w 798"/>
                  <a:gd name="T81" fmla="*/ 167 h 646"/>
                  <a:gd name="T82" fmla="*/ 75 w 798"/>
                  <a:gd name="T83" fmla="*/ 134 h 646"/>
                  <a:gd name="T84" fmla="*/ 109 w 798"/>
                  <a:gd name="T85" fmla="*/ 102 h 646"/>
                  <a:gd name="T86" fmla="*/ 148 w 798"/>
                  <a:gd name="T87" fmla="*/ 72 h 646"/>
                  <a:gd name="T88" fmla="*/ 191 w 798"/>
                  <a:gd name="T89" fmla="*/ 47 h 646"/>
                  <a:gd name="T90" fmla="*/ 238 w 798"/>
                  <a:gd name="T91" fmla="*/ 27 h 646"/>
                  <a:gd name="T92" fmla="*/ 289 w 798"/>
                  <a:gd name="T93" fmla="*/ 12 h 646"/>
                  <a:gd name="T94" fmla="*/ 343 w 798"/>
                  <a:gd name="T95" fmla="*/ 3 h 646"/>
                  <a:gd name="T96" fmla="*/ 399 w 798"/>
                  <a:gd name="T9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8" h="646">
                    <a:moveTo>
                      <a:pt x="399" y="0"/>
                    </a:moveTo>
                    <a:lnTo>
                      <a:pt x="455" y="3"/>
                    </a:lnTo>
                    <a:lnTo>
                      <a:pt x="509" y="12"/>
                    </a:lnTo>
                    <a:lnTo>
                      <a:pt x="559" y="27"/>
                    </a:lnTo>
                    <a:lnTo>
                      <a:pt x="606" y="47"/>
                    </a:lnTo>
                    <a:lnTo>
                      <a:pt x="650" y="72"/>
                    </a:lnTo>
                    <a:lnTo>
                      <a:pt x="689" y="102"/>
                    </a:lnTo>
                    <a:lnTo>
                      <a:pt x="722" y="134"/>
                    </a:lnTo>
                    <a:lnTo>
                      <a:pt x="748" y="167"/>
                    </a:lnTo>
                    <a:lnTo>
                      <a:pt x="770" y="204"/>
                    </a:lnTo>
                    <a:lnTo>
                      <a:pt x="785" y="241"/>
                    </a:lnTo>
                    <a:lnTo>
                      <a:pt x="795" y="281"/>
                    </a:lnTo>
                    <a:lnTo>
                      <a:pt x="798" y="323"/>
                    </a:lnTo>
                    <a:lnTo>
                      <a:pt x="795" y="366"/>
                    </a:lnTo>
                    <a:lnTo>
                      <a:pt x="783" y="409"/>
                    </a:lnTo>
                    <a:lnTo>
                      <a:pt x="767" y="448"/>
                    </a:lnTo>
                    <a:lnTo>
                      <a:pt x="743" y="485"/>
                    </a:lnTo>
                    <a:lnTo>
                      <a:pt x="715" y="520"/>
                    </a:lnTo>
                    <a:lnTo>
                      <a:pt x="681" y="551"/>
                    </a:lnTo>
                    <a:lnTo>
                      <a:pt x="642" y="578"/>
                    </a:lnTo>
                    <a:lnTo>
                      <a:pt x="600" y="601"/>
                    </a:lnTo>
                    <a:lnTo>
                      <a:pt x="554" y="621"/>
                    </a:lnTo>
                    <a:lnTo>
                      <a:pt x="505" y="634"/>
                    </a:lnTo>
                    <a:lnTo>
                      <a:pt x="453" y="643"/>
                    </a:lnTo>
                    <a:lnTo>
                      <a:pt x="399" y="646"/>
                    </a:lnTo>
                    <a:lnTo>
                      <a:pt x="344" y="643"/>
                    </a:lnTo>
                    <a:lnTo>
                      <a:pt x="293" y="634"/>
                    </a:lnTo>
                    <a:lnTo>
                      <a:pt x="243" y="621"/>
                    </a:lnTo>
                    <a:lnTo>
                      <a:pt x="197" y="601"/>
                    </a:lnTo>
                    <a:lnTo>
                      <a:pt x="155" y="578"/>
                    </a:lnTo>
                    <a:lnTo>
                      <a:pt x="117" y="551"/>
                    </a:lnTo>
                    <a:lnTo>
                      <a:pt x="82" y="520"/>
                    </a:lnTo>
                    <a:lnTo>
                      <a:pt x="54" y="485"/>
                    </a:lnTo>
                    <a:lnTo>
                      <a:pt x="31" y="448"/>
                    </a:lnTo>
                    <a:lnTo>
                      <a:pt x="14" y="409"/>
                    </a:lnTo>
                    <a:lnTo>
                      <a:pt x="4" y="366"/>
                    </a:lnTo>
                    <a:lnTo>
                      <a:pt x="0" y="323"/>
                    </a:lnTo>
                    <a:lnTo>
                      <a:pt x="3" y="281"/>
                    </a:lnTo>
                    <a:lnTo>
                      <a:pt x="12" y="241"/>
                    </a:lnTo>
                    <a:lnTo>
                      <a:pt x="29" y="204"/>
                    </a:lnTo>
                    <a:lnTo>
                      <a:pt x="49" y="167"/>
                    </a:lnTo>
                    <a:lnTo>
                      <a:pt x="75" y="134"/>
                    </a:lnTo>
                    <a:lnTo>
                      <a:pt x="109" y="102"/>
                    </a:lnTo>
                    <a:lnTo>
                      <a:pt x="148" y="72"/>
                    </a:lnTo>
                    <a:lnTo>
                      <a:pt x="191" y="47"/>
                    </a:lnTo>
                    <a:lnTo>
                      <a:pt x="238" y="27"/>
                    </a:lnTo>
                    <a:lnTo>
                      <a:pt x="289" y="12"/>
                    </a:lnTo>
                    <a:lnTo>
                      <a:pt x="343" y="3"/>
                    </a:lnTo>
                    <a:lnTo>
                      <a:pt x="3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6763" y="2555"/>
                <a:ext cx="77" cy="78"/>
              </a:xfrm>
              <a:custGeom>
                <a:avLst/>
                <a:gdLst>
                  <a:gd name="T0" fmla="*/ 334 w 385"/>
                  <a:gd name="T1" fmla="*/ 0 h 312"/>
                  <a:gd name="T2" fmla="*/ 385 w 385"/>
                  <a:gd name="T3" fmla="*/ 0 h 312"/>
                  <a:gd name="T4" fmla="*/ 385 w 385"/>
                  <a:gd name="T5" fmla="*/ 311 h 312"/>
                  <a:gd name="T6" fmla="*/ 1 w 385"/>
                  <a:gd name="T7" fmla="*/ 312 h 312"/>
                  <a:gd name="T8" fmla="*/ 0 w 385"/>
                  <a:gd name="T9" fmla="*/ 1 h 312"/>
                  <a:gd name="T10" fmla="*/ 334 w 385"/>
                  <a:gd name="T11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312">
                    <a:moveTo>
                      <a:pt x="334" y="0"/>
                    </a:moveTo>
                    <a:lnTo>
                      <a:pt x="385" y="0"/>
                    </a:lnTo>
                    <a:lnTo>
                      <a:pt x="385" y="311"/>
                    </a:lnTo>
                    <a:lnTo>
                      <a:pt x="1" y="312"/>
                    </a:lnTo>
                    <a:lnTo>
                      <a:pt x="0" y="1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Freeform 677"/>
              <p:cNvSpPr>
                <a:spLocks noEditPoints="1"/>
              </p:cNvSpPr>
              <p:nvPr/>
            </p:nvSpPr>
            <p:spPr bwMode="auto">
              <a:xfrm>
                <a:off x="6267" y="2329"/>
                <a:ext cx="797" cy="807"/>
              </a:xfrm>
              <a:custGeom>
                <a:avLst/>
                <a:gdLst>
                  <a:gd name="T0" fmla="*/ 1191 w 3987"/>
                  <a:gd name="T1" fmla="*/ 708 h 3229"/>
                  <a:gd name="T2" fmla="*/ 1047 w 3987"/>
                  <a:gd name="T3" fmla="*/ 761 h 3229"/>
                  <a:gd name="T4" fmla="*/ 939 w 3987"/>
                  <a:gd name="T5" fmla="*/ 849 h 3229"/>
                  <a:gd name="T6" fmla="*/ 873 w 3987"/>
                  <a:gd name="T7" fmla="*/ 964 h 3229"/>
                  <a:gd name="T8" fmla="*/ 860 w 3987"/>
                  <a:gd name="T9" fmla="*/ 2178 h 3229"/>
                  <a:gd name="T10" fmla="*/ 889 w 3987"/>
                  <a:gd name="T11" fmla="*/ 2306 h 3229"/>
                  <a:gd name="T12" fmla="*/ 970 w 3987"/>
                  <a:gd name="T13" fmla="*/ 2413 h 3229"/>
                  <a:gd name="T14" fmla="*/ 1092 w 3987"/>
                  <a:gd name="T15" fmla="*/ 2491 h 3229"/>
                  <a:gd name="T16" fmla="*/ 1243 w 3987"/>
                  <a:gd name="T17" fmla="*/ 2530 h 3229"/>
                  <a:gd name="T18" fmla="*/ 2744 w 3987"/>
                  <a:gd name="T19" fmla="*/ 2530 h 3229"/>
                  <a:gd name="T20" fmla="*/ 2896 w 3987"/>
                  <a:gd name="T21" fmla="*/ 2491 h 3229"/>
                  <a:gd name="T22" fmla="*/ 3017 w 3987"/>
                  <a:gd name="T23" fmla="*/ 2413 h 3229"/>
                  <a:gd name="T24" fmla="*/ 3098 w 3987"/>
                  <a:gd name="T25" fmla="*/ 2306 h 3229"/>
                  <a:gd name="T26" fmla="*/ 3128 w 3987"/>
                  <a:gd name="T27" fmla="*/ 2178 h 3229"/>
                  <a:gd name="T28" fmla="*/ 3114 w 3987"/>
                  <a:gd name="T29" fmla="*/ 964 h 3229"/>
                  <a:gd name="T30" fmla="*/ 3049 w 3987"/>
                  <a:gd name="T31" fmla="*/ 849 h 3229"/>
                  <a:gd name="T32" fmla="*/ 2940 w 3987"/>
                  <a:gd name="T33" fmla="*/ 761 h 3229"/>
                  <a:gd name="T34" fmla="*/ 2797 w 3987"/>
                  <a:gd name="T35" fmla="*/ 708 h 3229"/>
                  <a:gd name="T36" fmla="*/ 1298 w 3987"/>
                  <a:gd name="T37" fmla="*/ 697 h 3229"/>
                  <a:gd name="T38" fmla="*/ 2244 w 3987"/>
                  <a:gd name="T39" fmla="*/ 13 h 3229"/>
                  <a:gd name="T40" fmla="*/ 2600 w 3987"/>
                  <a:gd name="T41" fmla="*/ 77 h 3229"/>
                  <a:gd name="T42" fmla="*/ 2931 w 3987"/>
                  <a:gd name="T43" fmla="*/ 190 h 3229"/>
                  <a:gd name="T44" fmla="*/ 3226 w 3987"/>
                  <a:gd name="T45" fmla="*/ 348 h 3229"/>
                  <a:gd name="T46" fmla="*/ 3483 w 3987"/>
                  <a:gd name="T47" fmla="*/ 543 h 3229"/>
                  <a:gd name="T48" fmla="*/ 3695 w 3987"/>
                  <a:gd name="T49" fmla="*/ 774 h 3229"/>
                  <a:gd name="T50" fmla="*/ 3854 w 3987"/>
                  <a:gd name="T51" fmla="*/ 1032 h 3229"/>
                  <a:gd name="T52" fmla="*/ 3954 w 3987"/>
                  <a:gd name="T53" fmla="*/ 1314 h 3229"/>
                  <a:gd name="T54" fmla="*/ 3987 w 3987"/>
                  <a:gd name="T55" fmla="*/ 1615 h 3229"/>
                  <a:gd name="T56" fmla="*/ 3954 w 3987"/>
                  <a:gd name="T57" fmla="*/ 1916 h 3229"/>
                  <a:gd name="T58" fmla="*/ 3854 w 3987"/>
                  <a:gd name="T59" fmla="*/ 2197 h 3229"/>
                  <a:gd name="T60" fmla="*/ 3695 w 3987"/>
                  <a:gd name="T61" fmla="*/ 2456 h 3229"/>
                  <a:gd name="T62" fmla="*/ 3483 w 3987"/>
                  <a:gd name="T63" fmla="*/ 2686 h 3229"/>
                  <a:gd name="T64" fmla="*/ 3226 w 3987"/>
                  <a:gd name="T65" fmla="*/ 2882 h 3229"/>
                  <a:gd name="T66" fmla="*/ 2931 w 3987"/>
                  <a:gd name="T67" fmla="*/ 3039 h 3229"/>
                  <a:gd name="T68" fmla="*/ 2600 w 3987"/>
                  <a:gd name="T69" fmla="*/ 3152 h 3229"/>
                  <a:gd name="T70" fmla="*/ 2244 w 3987"/>
                  <a:gd name="T71" fmla="*/ 3216 h 3229"/>
                  <a:gd name="T72" fmla="*/ 1868 w 3987"/>
                  <a:gd name="T73" fmla="*/ 3225 h 3229"/>
                  <a:gd name="T74" fmla="*/ 1504 w 3987"/>
                  <a:gd name="T75" fmla="*/ 3180 h 3229"/>
                  <a:gd name="T76" fmla="*/ 1163 w 3987"/>
                  <a:gd name="T77" fmla="*/ 3082 h 3229"/>
                  <a:gd name="T78" fmla="*/ 855 w 3987"/>
                  <a:gd name="T79" fmla="*/ 2939 h 3229"/>
                  <a:gd name="T80" fmla="*/ 585 w 3987"/>
                  <a:gd name="T81" fmla="*/ 2756 h 3229"/>
                  <a:gd name="T82" fmla="*/ 358 w 3987"/>
                  <a:gd name="T83" fmla="*/ 2537 h 3229"/>
                  <a:gd name="T84" fmla="*/ 181 w 3987"/>
                  <a:gd name="T85" fmla="*/ 2286 h 3229"/>
                  <a:gd name="T86" fmla="*/ 61 w 3987"/>
                  <a:gd name="T87" fmla="*/ 2012 h 3229"/>
                  <a:gd name="T88" fmla="*/ 3 w 3987"/>
                  <a:gd name="T89" fmla="*/ 1717 h 3229"/>
                  <a:gd name="T90" fmla="*/ 16 w 3987"/>
                  <a:gd name="T91" fmla="*/ 1413 h 3229"/>
                  <a:gd name="T92" fmla="*/ 95 w 3987"/>
                  <a:gd name="T93" fmla="*/ 1124 h 3229"/>
                  <a:gd name="T94" fmla="*/ 234 w 3987"/>
                  <a:gd name="T95" fmla="*/ 856 h 3229"/>
                  <a:gd name="T96" fmla="*/ 428 w 3987"/>
                  <a:gd name="T97" fmla="*/ 616 h 3229"/>
                  <a:gd name="T98" fmla="*/ 671 w 3987"/>
                  <a:gd name="T99" fmla="*/ 408 h 3229"/>
                  <a:gd name="T100" fmla="*/ 954 w 3987"/>
                  <a:gd name="T101" fmla="*/ 237 h 3229"/>
                  <a:gd name="T102" fmla="*/ 1274 w 3987"/>
                  <a:gd name="T103" fmla="*/ 109 h 3229"/>
                  <a:gd name="T104" fmla="*/ 1622 w 3987"/>
                  <a:gd name="T105" fmla="*/ 28 h 3229"/>
                  <a:gd name="T106" fmla="*/ 1994 w 3987"/>
                  <a:gd name="T107" fmla="*/ 0 h 3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87" h="3229">
                    <a:moveTo>
                      <a:pt x="1298" y="697"/>
                    </a:moveTo>
                    <a:lnTo>
                      <a:pt x="1243" y="700"/>
                    </a:lnTo>
                    <a:lnTo>
                      <a:pt x="1191" y="708"/>
                    </a:lnTo>
                    <a:lnTo>
                      <a:pt x="1140" y="721"/>
                    </a:lnTo>
                    <a:lnTo>
                      <a:pt x="1092" y="738"/>
                    </a:lnTo>
                    <a:lnTo>
                      <a:pt x="1047" y="761"/>
                    </a:lnTo>
                    <a:lnTo>
                      <a:pt x="1008" y="787"/>
                    </a:lnTo>
                    <a:lnTo>
                      <a:pt x="970" y="816"/>
                    </a:lnTo>
                    <a:lnTo>
                      <a:pt x="939" y="849"/>
                    </a:lnTo>
                    <a:lnTo>
                      <a:pt x="912" y="885"/>
                    </a:lnTo>
                    <a:lnTo>
                      <a:pt x="889" y="923"/>
                    </a:lnTo>
                    <a:lnTo>
                      <a:pt x="873" y="964"/>
                    </a:lnTo>
                    <a:lnTo>
                      <a:pt x="863" y="1007"/>
                    </a:lnTo>
                    <a:lnTo>
                      <a:pt x="860" y="1051"/>
                    </a:lnTo>
                    <a:lnTo>
                      <a:pt x="860" y="2178"/>
                    </a:lnTo>
                    <a:lnTo>
                      <a:pt x="863" y="2223"/>
                    </a:lnTo>
                    <a:lnTo>
                      <a:pt x="873" y="2265"/>
                    </a:lnTo>
                    <a:lnTo>
                      <a:pt x="889" y="2306"/>
                    </a:lnTo>
                    <a:lnTo>
                      <a:pt x="912" y="2345"/>
                    </a:lnTo>
                    <a:lnTo>
                      <a:pt x="939" y="2380"/>
                    </a:lnTo>
                    <a:lnTo>
                      <a:pt x="970" y="2413"/>
                    </a:lnTo>
                    <a:lnTo>
                      <a:pt x="1008" y="2443"/>
                    </a:lnTo>
                    <a:lnTo>
                      <a:pt x="1047" y="2469"/>
                    </a:lnTo>
                    <a:lnTo>
                      <a:pt x="1092" y="2491"/>
                    </a:lnTo>
                    <a:lnTo>
                      <a:pt x="1140" y="2508"/>
                    </a:lnTo>
                    <a:lnTo>
                      <a:pt x="1191" y="2521"/>
                    </a:lnTo>
                    <a:lnTo>
                      <a:pt x="1243" y="2530"/>
                    </a:lnTo>
                    <a:lnTo>
                      <a:pt x="1298" y="2533"/>
                    </a:lnTo>
                    <a:lnTo>
                      <a:pt x="2689" y="2533"/>
                    </a:lnTo>
                    <a:lnTo>
                      <a:pt x="2744" y="2530"/>
                    </a:lnTo>
                    <a:lnTo>
                      <a:pt x="2797" y="2521"/>
                    </a:lnTo>
                    <a:lnTo>
                      <a:pt x="2847" y="2508"/>
                    </a:lnTo>
                    <a:lnTo>
                      <a:pt x="2896" y="2491"/>
                    </a:lnTo>
                    <a:lnTo>
                      <a:pt x="2940" y="2469"/>
                    </a:lnTo>
                    <a:lnTo>
                      <a:pt x="2981" y="2443"/>
                    </a:lnTo>
                    <a:lnTo>
                      <a:pt x="3017" y="2413"/>
                    </a:lnTo>
                    <a:lnTo>
                      <a:pt x="3049" y="2380"/>
                    </a:lnTo>
                    <a:lnTo>
                      <a:pt x="3077" y="2345"/>
                    </a:lnTo>
                    <a:lnTo>
                      <a:pt x="3098" y="2306"/>
                    </a:lnTo>
                    <a:lnTo>
                      <a:pt x="3114" y="2265"/>
                    </a:lnTo>
                    <a:lnTo>
                      <a:pt x="3124" y="2223"/>
                    </a:lnTo>
                    <a:lnTo>
                      <a:pt x="3128" y="2178"/>
                    </a:lnTo>
                    <a:lnTo>
                      <a:pt x="3128" y="1051"/>
                    </a:lnTo>
                    <a:lnTo>
                      <a:pt x="3124" y="1007"/>
                    </a:lnTo>
                    <a:lnTo>
                      <a:pt x="3114" y="964"/>
                    </a:lnTo>
                    <a:lnTo>
                      <a:pt x="3098" y="923"/>
                    </a:lnTo>
                    <a:lnTo>
                      <a:pt x="3077" y="885"/>
                    </a:lnTo>
                    <a:lnTo>
                      <a:pt x="3049" y="849"/>
                    </a:lnTo>
                    <a:lnTo>
                      <a:pt x="3017" y="816"/>
                    </a:lnTo>
                    <a:lnTo>
                      <a:pt x="2981" y="787"/>
                    </a:lnTo>
                    <a:lnTo>
                      <a:pt x="2940" y="761"/>
                    </a:lnTo>
                    <a:lnTo>
                      <a:pt x="2896" y="738"/>
                    </a:lnTo>
                    <a:lnTo>
                      <a:pt x="2847" y="721"/>
                    </a:lnTo>
                    <a:lnTo>
                      <a:pt x="2797" y="708"/>
                    </a:lnTo>
                    <a:lnTo>
                      <a:pt x="2744" y="700"/>
                    </a:lnTo>
                    <a:lnTo>
                      <a:pt x="2689" y="697"/>
                    </a:lnTo>
                    <a:lnTo>
                      <a:pt x="1298" y="697"/>
                    </a:lnTo>
                    <a:close/>
                    <a:moveTo>
                      <a:pt x="1994" y="0"/>
                    </a:moveTo>
                    <a:lnTo>
                      <a:pt x="2120" y="4"/>
                    </a:lnTo>
                    <a:lnTo>
                      <a:pt x="2244" y="13"/>
                    </a:lnTo>
                    <a:lnTo>
                      <a:pt x="2365" y="28"/>
                    </a:lnTo>
                    <a:lnTo>
                      <a:pt x="2484" y="50"/>
                    </a:lnTo>
                    <a:lnTo>
                      <a:pt x="2600" y="77"/>
                    </a:lnTo>
                    <a:lnTo>
                      <a:pt x="2714" y="109"/>
                    </a:lnTo>
                    <a:lnTo>
                      <a:pt x="2824" y="148"/>
                    </a:lnTo>
                    <a:lnTo>
                      <a:pt x="2931" y="190"/>
                    </a:lnTo>
                    <a:lnTo>
                      <a:pt x="3033" y="237"/>
                    </a:lnTo>
                    <a:lnTo>
                      <a:pt x="3132" y="290"/>
                    </a:lnTo>
                    <a:lnTo>
                      <a:pt x="3226" y="348"/>
                    </a:lnTo>
                    <a:lnTo>
                      <a:pt x="3318" y="408"/>
                    </a:lnTo>
                    <a:lnTo>
                      <a:pt x="3404" y="474"/>
                    </a:lnTo>
                    <a:lnTo>
                      <a:pt x="3483" y="543"/>
                    </a:lnTo>
                    <a:lnTo>
                      <a:pt x="3559" y="616"/>
                    </a:lnTo>
                    <a:lnTo>
                      <a:pt x="3631" y="693"/>
                    </a:lnTo>
                    <a:lnTo>
                      <a:pt x="3695" y="774"/>
                    </a:lnTo>
                    <a:lnTo>
                      <a:pt x="3754" y="856"/>
                    </a:lnTo>
                    <a:lnTo>
                      <a:pt x="3806" y="943"/>
                    </a:lnTo>
                    <a:lnTo>
                      <a:pt x="3854" y="1032"/>
                    </a:lnTo>
                    <a:lnTo>
                      <a:pt x="3894" y="1124"/>
                    </a:lnTo>
                    <a:lnTo>
                      <a:pt x="3927" y="1218"/>
                    </a:lnTo>
                    <a:lnTo>
                      <a:pt x="3954" y="1314"/>
                    </a:lnTo>
                    <a:lnTo>
                      <a:pt x="3972" y="1413"/>
                    </a:lnTo>
                    <a:lnTo>
                      <a:pt x="3984" y="1513"/>
                    </a:lnTo>
                    <a:lnTo>
                      <a:pt x="3987" y="1615"/>
                    </a:lnTo>
                    <a:lnTo>
                      <a:pt x="3984" y="1717"/>
                    </a:lnTo>
                    <a:lnTo>
                      <a:pt x="3972" y="1817"/>
                    </a:lnTo>
                    <a:lnTo>
                      <a:pt x="3954" y="1916"/>
                    </a:lnTo>
                    <a:lnTo>
                      <a:pt x="3927" y="2012"/>
                    </a:lnTo>
                    <a:lnTo>
                      <a:pt x="3894" y="2105"/>
                    </a:lnTo>
                    <a:lnTo>
                      <a:pt x="3854" y="2197"/>
                    </a:lnTo>
                    <a:lnTo>
                      <a:pt x="3806" y="2286"/>
                    </a:lnTo>
                    <a:lnTo>
                      <a:pt x="3754" y="2373"/>
                    </a:lnTo>
                    <a:lnTo>
                      <a:pt x="3695" y="2456"/>
                    </a:lnTo>
                    <a:lnTo>
                      <a:pt x="3631" y="2537"/>
                    </a:lnTo>
                    <a:lnTo>
                      <a:pt x="3559" y="2613"/>
                    </a:lnTo>
                    <a:lnTo>
                      <a:pt x="3483" y="2686"/>
                    </a:lnTo>
                    <a:lnTo>
                      <a:pt x="3404" y="2756"/>
                    </a:lnTo>
                    <a:lnTo>
                      <a:pt x="3318" y="2821"/>
                    </a:lnTo>
                    <a:lnTo>
                      <a:pt x="3226" y="2882"/>
                    </a:lnTo>
                    <a:lnTo>
                      <a:pt x="3132" y="2939"/>
                    </a:lnTo>
                    <a:lnTo>
                      <a:pt x="3033" y="2992"/>
                    </a:lnTo>
                    <a:lnTo>
                      <a:pt x="2931" y="3039"/>
                    </a:lnTo>
                    <a:lnTo>
                      <a:pt x="2824" y="3082"/>
                    </a:lnTo>
                    <a:lnTo>
                      <a:pt x="2714" y="3120"/>
                    </a:lnTo>
                    <a:lnTo>
                      <a:pt x="2600" y="3152"/>
                    </a:lnTo>
                    <a:lnTo>
                      <a:pt x="2484" y="3180"/>
                    </a:lnTo>
                    <a:lnTo>
                      <a:pt x="2365" y="3201"/>
                    </a:lnTo>
                    <a:lnTo>
                      <a:pt x="2244" y="3216"/>
                    </a:lnTo>
                    <a:lnTo>
                      <a:pt x="2120" y="3225"/>
                    </a:lnTo>
                    <a:lnTo>
                      <a:pt x="1994" y="3229"/>
                    </a:lnTo>
                    <a:lnTo>
                      <a:pt x="1868" y="3225"/>
                    </a:lnTo>
                    <a:lnTo>
                      <a:pt x="1743" y="3216"/>
                    </a:lnTo>
                    <a:lnTo>
                      <a:pt x="1622" y="3201"/>
                    </a:lnTo>
                    <a:lnTo>
                      <a:pt x="1504" y="3180"/>
                    </a:lnTo>
                    <a:lnTo>
                      <a:pt x="1387" y="3152"/>
                    </a:lnTo>
                    <a:lnTo>
                      <a:pt x="1274" y="3120"/>
                    </a:lnTo>
                    <a:lnTo>
                      <a:pt x="1163" y="3082"/>
                    </a:lnTo>
                    <a:lnTo>
                      <a:pt x="1057" y="3039"/>
                    </a:lnTo>
                    <a:lnTo>
                      <a:pt x="954" y="2992"/>
                    </a:lnTo>
                    <a:lnTo>
                      <a:pt x="855" y="2939"/>
                    </a:lnTo>
                    <a:lnTo>
                      <a:pt x="761" y="2882"/>
                    </a:lnTo>
                    <a:lnTo>
                      <a:pt x="671" y="2821"/>
                    </a:lnTo>
                    <a:lnTo>
                      <a:pt x="585" y="2756"/>
                    </a:lnTo>
                    <a:lnTo>
                      <a:pt x="504" y="2686"/>
                    </a:lnTo>
                    <a:lnTo>
                      <a:pt x="428" y="2613"/>
                    </a:lnTo>
                    <a:lnTo>
                      <a:pt x="358" y="2537"/>
                    </a:lnTo>
                    <a:lnTo>
                      <a:pt x="293" y="2456"/>
                    </a:lnTo>
                    <a:lnTo>
                      <a:pt x="234" y="2373"/>
                    </a:lnTo>
                    <a:lnTo>
                      <a:pt x="181" y="2286"/>
                    </a:lnTo>
                    <a:lnTo>
                      <a:pt x="134" y="2197"/>
                    </a:lnTo>
                    <a:lnTo>
                      <a:pt x="95" y="2105"/>
                    </a:lnTo>
                    <a:lnTo>
                      <a:pt x="61" y="2012"/>
                    </a:lnTo>
                    <a:lnTo>
                      <a:pt x="35" y="1916"/>
                    </a:lnTo>
                    <a:lnTo>
                      <a:pt x="16" y="1817"/>
                    </a:lnTo>
                    <a:lnTo>
                      <a:pt x="3" y="1717"/>
                    </a:lnTo>
                    <a:lnTo>
                      <a:pt x="0" y="1615"/>
                    </a:lnTo>
                    <a:lnTo>
                      <a:pt x="3" y="1513"/>
                    </a:lnTo>
                    <a:lnTo>
                      <a:pt x="16" y="1413"/>
                    </a:lnTo>
                    <a:lnTo>
                      <a:pt x="35" y="1314"/>
                    </a:lnTo>
                    <a:lnTo>
                      <a:pt x="61" y="1218"/>
                    </a:lnTo>
                    <a:lnTo>
                      <a:pt x="95" y="1124"/>
                    </a:lnTo>
                    <a:lnTo>
                      <a:pt x="134" y="1032"/>
                    </a:lnTo>
                    <a:lnTo>
                      <a:pt x="181" y="943"/>
                    </a:lnTo>
                    <a:lnTo>
                      <a:pt x="234" y="856"/>
                    </a:lnTo>
                    <a:lnTo>
                      <a:pt x="293" y="774"/>
                    </a:lnTo>
                    <a:lnTo>
                      <a:pt x="358" y="693"/>
                    </a:lnTo>
                    <a:lnTo>
                      <a:pt x="428" y="616"/>
                    </a:lnTo>
                    <a:lnTo>
                      <a:pt x="504" y="543"/>
                    </a:lnTo>
                    <a:lnTo>
                      <a:pt x="585" y="474"/>
                    </a:lnTo>
                    <a:lnTo>
                      <a:pt x="671" y="408"/>
                    </a:lnTo>
                    <a:lnTo>
                      <a:pt x="761" y="348"/>
                    </a:lnTo>
                    <a:lnTo>
                      <a:pt x="855" y="290"/>
                    </a:lnTo>
                    <a:lnTo>
                      <a:pt x="954" y="237"/>
                    </a:lnTo>
                    <a:lnTo>
                      <a:pt x="1057" y="190"/>
                    </a:lnTo>
                    <a:lnTo>
                      <a:pt x="1163" y="148"/>
                    </a:lnTo>
                    <a:lnTo>
                      <a:pt x="1274" y="109"/>
                    </a:lnTo>
                    <a:lnTo>
                      <a:pt x="1387" y="77"/>
                    </a:lnTo>
                    <a:lnTo>
                      <a:pt x="1504" y="50"/>
                    </a:lnTo>
                    <a:lnTo>
                      <a:pt x="1622" y="28"/>
                    </a:lnTo>
                    <a:lnTo>
                      <a:pt x="1743" y="13"/>
                    </a:lnTo>
                    <a:lnTo>
                      <a:pt x="1868" y="4"/>
                    </a:lnTo>
                    <a:lnTo>
                      <a:pt x="19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6483" y="2685"/>
                <a:ext cx="365" cy="232"/>
              </a:xfrm>
              <a:custGeom>
                <a:avLst/>
                <a:gdLst>
                  <a:gd name="T0" fmla="*/ 0 w 1826"/>
                  <a:gd name="T1" fmla="*/ 0 h 928"/>
                  <a:gd name="T2" fmla="*/ 338 w 1826"/>
                  <a:gd name="T3" fmla="*/ 0 h 928"/>
                  <a:gd name="T4" fmla="*/ 319 w 1826"/>
                  <a:gd name="T5" fmla="*/ 45 h 928"/>
                  <a:gd name="T6" fmla="*/ 304 w 1826"/>
                  <a:gd name="T7" fmla="*/ 92 h 928"/>
                  <a:gd name="T8" fmla="*/ 296 w 1826"/>
                  <a:gd name="T9" fmla="*/ 139 h 928"/>
                  <a:gd name="T10" fmla="*/ 293 w 1826"/>
                  <a:gd name="T11" fmla="*/ 189 h 928"/>
                  <a:gd name="T12" fmla="*/ 297 w 1826"/>
                  <a:gd name="T13" fmla="*/ 243 h 928"/>
                  <a:gd name="T14" fmla="*/ 307 w 1826"/>
                  <a:gd name="T15" fmla="*/ 296 h 928"/>
                  <a:gd name="T16" fmla="*/ 324 w 1826"/>
                  <a:gd name="T17" fmla="*/ 347 h 928"/>
                  <a:gd name="T18" fmla="*/ 348 w 1826"/>
                  <a:gd name="T19" fmla="*/ 396 h 928"/>
                  <a:gd name="T20" fmla="*/ 378 w 1826"/>
                  <a:gd name="T21" fmla="*/ 442 h 928"/>
                  <a:gd name="T22" fmla="*/ 413 w 1826"/>
                  <a:gd name="T23" fmla="*/ 485 h 928"/>
                  <a:gd name="T24" fmla="*/ 453 w 1826"/>
                  <a:gd name="T25" fmla="*/ 525 h 928"/>
                  <a:gd name="T26" fmla="*/ 498 w 1826"/>
                  <a:gd name="T27" fmla="*/ 561 h 928"/>
                  <a:gd name="T28" fmla="*/ 546 w 1826"/>
                  <a:gd name="T29" fmla="*/ 594 h 928"/>
                  <a:gd name="T30" fmla="*/ 600 w 1826"/>
                  <a:gd name="T31" fmla="*/ 622 h 928"/>
                  <a:gd name="T32" fmla="*/ 657 w 1826"/>
                  <a:gd name="T33" fmla="*/ 646 h 928"/>
                  <a:gd name="T34" fmla="*/ 717 w 1826"/>
                  <a:gd name="T35" fmla="*/ 665 h 928"/>
                  <a:gd name="T36" fmla="*/ 780 w 1826"/>
                  <a:gd name="T37" fmla="*/ 679 h 928"/>
                  <a:gd name="T38" fmla="*/ 846 w 1826"/>
                  <a:gd name="T39" fmla="*/ 688 h 928"/>
                  <a:gd name="T40" fmla="*/ 913 w 1826"/>
                  <a:gd name="T41" fmla="*/ 691 h 928"/>
                  <a:gd name="T42" fmla="*/ 981 w 1826"/>
                  <a:gd name="T43" fmla="*/ 688 h 928"/>
                  <a:gd name="T44" fmla="*/ 1045 w 1826"/>
                  <a:gd name="T45" fmla="*/ 679 h 928"/>
                  <a:gd name="T46" fmla="*/ 1109 w 1826"/>
                  <a:gd name="T47" fmla="*/ 665 h 928"/>
                  <a:gd name="T48" fmla="*/ 1169 w 1826"/>
                  <a:gd name="T49" fmla="*/ 646 h 928"/>
                  <a:gd name="T50" fmla="*/ 1226 w 1826"/>
                  <a:gd name="T51" fmla="*/ 622 h 928"/>
                  <a:gd name="T52" fmla="*/ 1279 w 1826"/>
                  <a:gd name="T53" fmla="*/ 594 h 928"/>
                  <a:gd name="T54" fmla="*/ 1329 w 1826"/>
                  <a:gd name="T55" fmla="*/ 561 h 928"/>
                  <a:gd name="T56" fmla="*/ 1373 w 1826"/>
                  <a:gd name="T57" fmla="*/ 525 h 928"/>
                  <a:gd name="T58" fmla="*/ 1413 w 1826"/>
                  <a:gd name="T59" fmla="*/ 485 h 928"/>
                  <a:gd name="T60" fmla="*/ 1448 w 1826"/>
                  <a:gd name="T61" fmla="*/ 442 h 928"/>
                  <a:gd name="T62" fmla="*/ 1478 w 1826"/>
                  <a:gd name="T63" fmla="*/ 396 h 928"/>
                  <a:gd name="T64" fmla="*/ 1502 w 1826"/>
                  <a:gd name="T65" fmla="*/ 347 h 928"/>
                  <a:gd name="T66" fmla="*/ 1519 w 1826"/>
                  <a:gd name="T67" fmla="*/ 296 h 928"/>
                  <a:gd name="T68" fmla="*/ 1529 w 1826"/>
                  <a:gd name="T69" fmla="*/ 243 h 928"/>
                  <a:gd name="T70" fmla="*/ 1533 w 1826"/>
                  <a:gd name="T71" fmla="*/ 189 h 928"/>
                  <a:gd name="T72" fmla="*/ 1531 w 1826"/>
                  <a:gd name="T73" fmla="*/ 139 h 928"/>
                  <a:gd name="T74" fmla="*/ 1521 w 1826"/>
                  <a:gd name="T75" fmla="*/ 92 h 928"/>
                  <a:gd name="T76" fmla="*/ 1507 w 1826"/>
                  <a:gd name="T77" fmla="*/ 45 h 928"/>
                  <a:gd name="T78" fmla="*/ 1487 w 1826"/>
                  <a:gd name="T79" fmla="*/ 0 h 928"/>
                  <a:gd name="T80" fmla="*/ 1826 w 1826"/>
                  <a:gd name="T81" fmla="*/ 0 h 928"/>
                  <a:gd name="T82" fmla="*/ 1826 w 1826"/>
                  <a:gd name="T83" fmla="*/ 752 h 928"/>
                  <a:gd name="T84" fmla="*/ 1822 w 1826"/>
                  <a:gd name="T85" fmla="*/ 783 h 928"/>
                  <a:gd name="T86" fmla="*/ 1812 w 1826"/>
                  <a:gd name="T87" fmla="*/ 814 h 928"/>
                  <a:gd name="T88" fmla="*/ 1796 w 1826"/>
                  <a:gd name="T89" fmla="*/ 841 h 928"/>
                  <a:gd name="T90" fmla="*/ 1775 w 1826"/>
                  <a:gd name="T91" fmla="*/ 865 h 928"/>
                  <a:gd name="T92" fmla="*/ 1749 w 1826"/>
                  <a:gd name="T93" fmla="*/ 886 h 928"/>
                  <a:gd name="T94" fmla="*/ 1718 w 1826"/>
                  <a:gd name="T95" fmla="*/ 904 h 928"/>
                  <a:gd name="T96" fmla="*/ 1684 w 1826"/>
                  <a:gd name="T97" fmla="*/ 917 h 928"/>
                  <a:gd name="T98" fmla="*/ 1648 w 1826"/>
                  <a:gd name="T99" fmla="*/ 925 h 928"/>
                  <a:gd name="T100" fmla="*/ 1608 w 1826"/>
                  <a:gd name="T101" fmla="*/ 928 h 928"/>
                  <a:gd name="T102" fmla="*/ 217 w 1826"/>
                  <a:gd name="T103" fmla="*/ 928 h 928"/>
                  <a:gd name="T104" fmla="*/ 179 w 1826"/>
                  <a:gd name="T105" fmla="*/ 925 h 928"/>
                  <a:gd name="T106" fmla="*/ 141 w 1826"/>
                  <a:gd name="T107" fmla="*/ 917 h 928"/>
                  <a:gd name="T108" fmla="*/ 107 w 1826"/>
                  <a:gd name="T109" fmla="*/ 904 h 928"/>
                  <a:gd name="T110" fmla="*/ 77 w 1826"/>
                  <a:gd name="T111" fmla="*/ 886 h 928"/>
                  <a:gd name="T112" fmla="*/ 51 w 1826"/>
                  <a:gd name="T113" fmla="*/ 865 h 928"/>
                  <a:gd name="T114" fmla="*/ 30 w 1826"/>
                  <a:gd name="T115" fmla="*/ 841 h 928"/>
                  <a:gd name="T116" fmla="*/ 14 w 1826"/>
                  <a:gd name="T117" fmla="*/ 814 h 928"/>
                  <a:gd name="T118" fmla="*/ 4 w 1826"/>
                  <a:gd name="T119" fmla="*/ 783 h 928"/>
                  <a:gd name="T120" fmla="*/ 0 w 1826"/>
                  <a:gd name="T121" fmla="*/ 752 h 928"/>
                  <a:gd name="T122" fmla="*/ 0 w 1826"/>
                  <a:gd name="T123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26" h="928">
                    <a:moveTo>
                      <a:pt x="0" y="0"/>
                    </a:moveTo>
                    <a:lnTo>
                      <a:pt x="338" y="0"/>
                    </a:lnTo>
                    <a:lnTo>
                      <a:pt x="319" y="45"/>
                    </a:lnTo>
                    <a:lnTo>
                      <a:pt x="304" y="92"/>
                    </a:lnTo>
                    <a:lnTo>
                      <a:pt x="296" y="139"/>
                    </a:lnTo>
                    <a:lnTo>
                      <a:pt x="293" y="189"/>
                    </a:lnTo>
                    <a:lnTo>
                      <a:pt x="297" y="243"/>
                    </a:lnTo>
                    <a:lnTo>
                      <a:pt x="307" y="296"/>
                    </a:lnTo>
                    <a:lnTo>
                      <a:pt x="324" y="347"/>
                    </a:lnTo>
                    <a:lnTo>
                      <a:pt x="348" y="396"/>
                    </a:lnTo>
                    <a:lnTo>
                      <a:pt x="378" y="442"/>
                    </a:lnTo>
                    <a:lnTo>
                      <a:pt x="413" y="485"/>
                    </a:lnTo>
                    <a:lnTo>
                      <a:pt x="453" y="525"/>
                    </a:lnTo>
                    <a:lnTo>
                      <a:pt x="498" y="561"/>
                    </a:lnTo>
                    <a:lnTo>
                      <a:pt x="546" y="594"/>
                    </a:lnTo>
                    <a:lnTo>
                      <a:pt x="600" y="622"/>
                    </a:lnTo>
                    <a:lnTo>
                      <a:pt x="657" y="646"/>
                    </a:lnTo>
                    <a:lnTo>
                      <a:pt x="717" y="665"/>
                    </a:lnTo>
                    <a:lnTo>
                      <a:pt x="780" y="679"/>
                    </a:lnTo>
                    <a:lnTo>
                      <a:pt x="846" y="688"/>
                    </a:lnTo>
                    <a:lnTo>
                      <a:pt x="913" y="691"/>
                    </a:lnTo>
                    <a:lnTo>
                      <a:pt x="981" y="688"/>
                    </a:lnTo>
                    <a:lnTo>
                      <a:pt x="1045" y="679"/>
                    </a:lnTo>
                    <a:lnTo>
                      <a:pt x="1109" y="665"/>
                    </a:lnTo>
                    <a:lnTo>
                      <a:pt x="1169" y="646"/>
                    </a:lnTo>
                    <a:lnTo>
                      <a:pt x="1226" y="622"/>
                    </a:lnTo>
                    <a:lnTo>
                      <a:pt x="1279" y="594"/>
                    </a:lnTo>
                    <a:lnTo>
                      <a:pt x="1329" y="561"/>
                    </a:lnTo>
                    <a:lnTo>
                      <a:pt x="1373" y="525"/>
                    </a:lnTo>
                    <a:lnTo>
                      <a:pt x="1413" y="485"/>
                    </a:lnTo>
                    <a:lnTo>
                      <a:pt x="1448" y="442"/>
                    </a:lnTo>
                    <a:lnTo>
                      <a:pt x="1478" y="396"/>
                    </a:lnTo>
                    <a:lnTo>
                      <a:pt x="1502" y="347"/>
                    </a:lnTo>
                    <a:lnTo>
                      <a:pt x="1519" y="296"/>
                    </a:lnTo>
                    <a:lnTo>
                      <a:pt x="1529" y="243"/>
                    </a:lnTo>
                    <a:lnTo>
                      <a:pt x="1533" y="189"/>
                    </a:lnTo>
                    <a:lnTo>
                      <a:pt x="1531" y="139"/>
                    </a:lnTo>
                    <a:lnTo>
                      <a:pt x="1521" y="92"/>
                    </a:lnTo>
                    <a:lnTo>
                      <a:pt x="1507" y="45"/>
                    </a:lnTo>
                    <a:lnTo>
                      <a:pt x="1487" y="0"/>
                    </a:lnTo>
                    <a:lnTo>
                      <a:pt x="1826" y="0"/>
                    </a:lnTo>
                    <a:lnTo>
                      <a:pt x="1826" y="752"/>
                    </a:lnTo>
                    <a:lnTo>
                      <a:pt x="1822" y="783"/>
                    </a:lnTo>
                    <a:lnTo>
                      <a:pt x="1812" y="814"/>
                    </a:lnTo>
                    <a:lnTo>
                      <a:pt x="1796" y="841"/>
                    </a:lnTo>
                    <a:lnTo>
                      <a:pt x="1775" y="865"/>
                    </a:lnTo>
                    <a:lnTo>
                      <a:pt x="1749" y="886"/>
                    </a:lnTo>
                    <a:lnTo>
                      <a:pt x="1718" y="904"/>
                    </a:lnTo>
                    <a:lnTo>
                      <a:pt x="1684" y="917"/>
                    </a:lnTo>
                    <a:lnTo>
                      <a:pt x="1648" y="925"/>
                    </a:lnTo>
                    <a:lnTo>
                      <a:pt x="1608" y="928"/>
                    </a:lnTo>
                    <a:lnTo>
                      <a:pt x="217" y="928"/>
                    </a:lnTo>
                    <a:lnTo>
                      <a:pt x="179" y="925"/>
                    </a:lnTo>
                    <a:lnTo>
                      <a:pt x="141" y="917"/>
                    </a:lnTo>
                    <a:lnTo>
                      <a:pt x="107" y="904"/>
                    </a:lnTo>
                    <a:lnTo>
                      <a:pt x="77" y="886"/>
                    </a:lnTo>
                    <a:lnTo>
                      <a:pt x="51" y="865"/>
                    </a:lnTo>
                    <a:lnTo>
                      <a:pt x="30" y="841"/>
                    </a:lnTo>
                    <a:lnTo>
                      <a:pt x="14" y="814"/>
                    </a:lnTo>
                    <a:lnTo>
                      <a:pt x="4" y="783"/>
                    </a:lnTo>
                    <a:lnTo>
                      <a:pt x="0" y="7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" name="Freeform 850"/>
            <p:cNvSpPr>
              <a:spLocks noEditPoints="1"/>
            </p:cNvSpPr>
            <p:nvPr/>
          </p:nvSpPr>
          <p:spPr bwMode="auto">
            <a:xfrm>
              <a:off x="11158154" y="6060306"/>
              <a:ext cx="169279" cy="169279"/>
            </a:xfrm>
            <a:custGeom>
              <a:avLst/>
              <a:gdLst>
                <a:gd name="T0" fmla="*/ 538 w 3619"/>
                <a:gd name="T1" fmla="*/ 1378 h 3620"/>
                <a:gd name="T2" fmla="*/ 538 w 3619"/>
                <a:gd name="T3" fmla="*/ 3174 h 3620"/>
                <a:gd name="T4" fmla="*/ 1025 w 3619"/>
                <a:gd name="T5" fmla="*/ 3221 h 3620"/>
                <a:gd name="T6" fmla="*/ 1117 w 3619"/>
                <a:gd name="T7" fmla="*/ 3152 h 3620"/>
                <a:gd name="T8" fmla="*/ 1093 w 3619"/>
                <a:gd name="T9" fmla="*/ 1359 h 3620"/>
                <a:gd name="T10" fmla="*/ 2547 w 3619"/>
                <a:gd name="T11" fmla="*/ 1302 h 3620"/>
                <a:gd name="T12" fmla="*/ 2269 w 3619"/>
                <a:gd name="T13" fmla="*/ 1342 h 3620"/>
                <a:gd name="T14" fmla="*/ 2085 w 3619"/>
                <a:gd name="T15" fmla="*/ 1449 h 3620"/>
                <a:gd name="T16" fmla="*/ 1985 w 3619"/>
                <a:gd name="T17" fmla="*/ 1418 h 3620"/>
                <a:gd name="T18" fmla="*/ 1920 w 3619"/>
                <a:gd name="T19" fmla="*/ 1334 h 3620"/>
                <a:gd name="T20" fmla="*/ 1415 w 3619"/>
                <a:gd name="T21" fmla="*/ 1356 h 3620"/>
                <a:gd name="T22" fmla="*/ 1392 w 3619"/>
                <a:gd name="T23" fmla="*/ 3157 h 3620"/>
                <a:gd name="T24" fmla="*/ 1476 w 3619"/>
                <a:gd name="T25" fmla="*/ 3221 h 3620"/>
                <a:gd name="T26" fmla="*/ 1973 w 3619"/>
                <a:gd name="T27" fmla="*/ 3178 h 3620"/>
                <a:gd name="T28" fmla="*/ 1990 w 3619"/>
                <a:gd name="T29" fmla="*/ 2170 h 3620"/>
                <a:gd name="T30" fmla="*/ 2023 w 3619"/>
                <a:gd name="T31" fmla="*/ 2036 h 3620"/>
                <a:gd name="T32" fmla="*/ 2101 w 3619"/>
                <a:gd name="T33" fmla="*/ 1905 h 3620"/>
                <a:gd name="T34" fmla="*/ 2241 w 3619"/>
                <a:gd name="T35" fmla="*/ 1824 h 3620"/>
                <a:gd name="T36" fmla="*/ 2432 w 3619"/>
                <a:gd name="T37" fmla="*/ 1833 h 3620"/>
                <a:gd name="T38" fmla="*/ 2553 w 3619"/>
                <a:gd name="T39" fmla="*/ 1923 h 3620"/>
                <a:gd name="T40" fmla="*/ 2611 w 3619"/>
                <a:gd name="T41" fmla="*/ 2060 h 3620"/>
                <a:gd name="T42" fmla="*/ 2630 w 3619"/>
                <a:gd name="T43" fmla="*/ 2204 h 3620"/>
                <a:gd name="T44" fmla="*/ 2630 w 3619"/>
                <a:gd name="T45" fmla="*/ 2320 h 3620"/>
                <a:gd name="T46" fmla="*/ 2655 w 3619"/>
                <a:gd name="T47" fmla="*/ 3196 h 3620"/>
                <a:gd name="T48" fmla="*/ 3175 w 3619"/>
                <a:gd name="T49" fmla="*/ 3218 h 3620"/>
                <a:gd name="T50" fmla="*/ 3240 w 3619"/>
                <a:gd name="T51" fmla="*/ 3134 h 3620"/>
                <a:gd name="T52" fmla="*/ 3238 w 3619"/>
                <a:gd name="T53" fmla="*/ 2160 h 3620"/>
                <a:gd name="T54" fmla="*/ 3224 w 3619"/>
                <a:gd name="T55" fmla="*/ 1948 h 3620"/>
                <a:gd name="T56" fmla="*/ 3178 w 3619"/>
                <a:gd name="T57" fmla="*/ 1733 h 3620"/>
                <a:gd name="T58" fmla="*/ 3082 w 3619"/>
                <a:gd name="T59" fmla="*/ 1540 h 3620"/>
                <a:gd name="T60" fmla="*/ 2920 w 3619"/>
                <a:gd name="T61" fmla="*/ 1391 h 3620"/>
                <a:gd name="T62" fmla="*/ 2673 w 3619"/>
                <a:gd name="T63" fmla="*/ 1309 h 3620"/>
                <a:gd name="T64" fmla="*/ 727 w 3619"/>
                <a:gd name="T65" fmla="*/ 411 h 3620"/>
                <a:gd name="T66" fmla="*/ 534 w 3619"/>
                <a:gd name="T67" fmla="*/ 529 h 3620"/>
                <a:gd name="T68" fmla="*/ 440 w 3619"/>
                <a:gd name="T69" fmla="*/ 736 h 3620"/>
                <a:gd name="T70" fmla="*/ 483 w 3619"/>
                <a:gd name="T71" fmla="*/ 965 h 3620"/>
                <a:gd name="T72" fmla="*/ 641 w 3619"/>
                <a:gd name="T73" fmla="*/ 1125 h 3620"/>
                <a:gd name="T74" fmla="*/ 870 w 3619"/>
                <a:gd name="T75" fmla="*/ 1167 h 3620"/>
                <a:gd name="T76" fmla="*/ 1079 w 3619"/>
                <a:gd name="T77" fmla="*/ 1072 h 3620"/>
                <a:gd name="T78" fmla="*/ 1195 w 3619"/>
                <a:gd name="T79" fmla="*/ 880 h 3620"/>
                <a:gd name="T80" fmla="*/ 1182 w 3619"/>
                <a:gd name="T81" fmla="*/ 646 h 3620"/>
                <a:gd name="T82" fmla="*/ 1042 w 3619"/>
                <a:gd name="T83" fmla="*/ 469 h 3620"/>
                <a:gd name="T84" fmla="*/ 822 w 3619"/>
                <a:gd name="T85" fmla="*/ 399 h 3620"/>
                <a:gd name="T86" fmla="*/ 3420 w 3619"/>
                <a:gd name="T87" fmla="*/ 27 h 3620"/>
                <a:gd name="T88" fmla="*/ 3575 w 3619"/>
                <a:gd name="T89" fmla="*/ 162 h 3620"/>
                <a:gd name="T90" fmla="*/ 3619 w 3619"/>
                <a:gd name="T91" fmla="*/ 3293 h 3620"/>
                <a:gd name="T92" fmla="*/ 3551 w 3619"/>
                <a:gd name="T93" fmla="*/ 3493 h 3620"/>
                <a:gd name="T94" fmla="*/ 3379 w 3619"/>
                <a:gd name="T95" fmla="*/ 3609 h 3620"/>
                <a:gd name="T96" fmla="*/ 241 w 3619"/>
                <a:gd name="T97" fmla="*/ 3609 h 3620"/>
                <a:gd name="T98" fmla="*/ 68 w 3619"/>
                <a:gd name="T99" fmla="*/ 3493 h 3620"/>
                <a:gd name="T100" fmla="*/ 0 w 3619"/>
                <a:gd name="T101" fmla="*/ 3293 h 3620"/>
                <a:gd name="T102" fmla="*/ 45 w 3619"/>
                <a:gd name="T103" fmla="*/ 162 h 3620"/>
                <a:gd name="T104" fmla="*/ 200 w 3619"/>
                <a:gd name="T105" fmla="*/ 27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19" h="3620">
                  <a:moveTo>
                    <a:pt x="619" y="1330"/>
                  </a:moveTo>
                  <a:lnTo>
                    <a:pt x="594" y="1334"/>
                  </a:lnTo>
                  <a:lnTo>
                    <a:pt x="572" y="1343"/>
                  </a:lnTo>
                  <a:lnTo>
                    <a:pt x="552" y="1359"/>
                  </a:lnTo>
                  <a:lnTo>
                    <a:pt x="538" y="1378"/>
                  </a:lnTo>
                  <a:lnTo>
                    <a:pt x="528" y="1401"/>
                  </a:lnTo>
                  <a:lnTo>
                    <a:pt x="524" y="1426"/>
                  </a:lnTo>
                  <a:lnTo>
                    <a:pt x="524" y="3126"/>
                  </a:lnTo>
                  <a:lnTo>
                    <a:pt x="528" y="3152"/>
                  </a:lnTo>
                  <a:lnTo>
                    <a:pt x="538" y="3174"/>
                  </a:lnTo>
                  <a:lnTo>
                    <a:pt x="552" y="3193"/>
                  </a:lnTo>
                  <a:lnTo>
                    <a:pt x="572" y="3208"/>
                  </a:lnTo>
                  <a:lnTo>
                    <a:pt x="594" y="3218"/>
                  </a:lnTo>
                  <a:lnTo>
                    <a:pt x="619" y="3221"/>
                  </a:lnTo>
                  <a:lnTo>
                    <a:pt x="1025" y="3221"/>
                  </a:lnTo>
                  <a:lnTo>
                    <a:pt x="1050" y="3218"/>
                  </a:lnTo>
                  <a:lnTo>
                    <a:pt x="1073" y="3208"/>
                  </a:lnTo>
                  <a:lnTo>
                    <a:pt x="1093" y="3193"/>
                  </a:lnTo>
                  <a:lnTo>
                    <a:pt x="1107" y="3174"/>
                  </a:lnTo>
                  <a:lnTo>
                    <a:pt x="1117" y="3152"/>
                  </a:lnTo>
                  <a:lnTo>
                    <a:pt x="1120" y="3126"/>
                  </a:lnTo>
                  <a:lnTo>
                    <a:pt x="1120" y="1426"/>
                  </a:lnTo>
                  <a:lnTo>
                    <a:pt x="1117" y="1401"/>
                  </a:lnTo>
                  <a:lnTo>
                    <a:pt x="1107" y="1378"/>
                  </a:lnTo>
                  <a:lnTo>
                    <a:pt x="1093" y="1359"/>
                  </a:lnTo>
                  <a:lnTo>
                    <a:pt x="1073" y="1343"/>
                  </a:lnTo>
                  <a:lnTo>
                    <a:pt x="1050" y="1334"/>
                  </a:lnTo>
                  <a:lnTo>
                    <a:pt x="1025" y="1330"/>
                  </a:lnTo>
                  <a:lnTo>
                    <a:pt x="619" y="1330"/>
                  </a:lnTo>
                  <a:close/>
                  <a:moveTo>
                    <a:pt x="2547" y="1302"/>
                  </a:moveTo>
                  <a:lnTo>
                    <a:pt x="2482" y="1304"/>
                  </a:lnTo>
                  <a:lnTo>
                    <a:pt x="2422" y="1308"/>
                  </a:lnTo>
                  <a:lnTo>
                    <a:pt x="2367" y="1317"/>
                  </a:lnTo>
                  <a:lnTo>
                    <a:pt x="2315" y="1328"/>
                  </a:lnTo>
                  <a:lnTo>
                    <a:pt x="2269" y="1342"/>
                  </a:lnTo>
                  <a:lnTo>
                    <a:pt x="2225" y="1359"/>
                  </a:lnTo>
                  <a:lnTo>
                    <a:pt x="2185" y="1379"/>
                  </a:lnTo>
                  <a:lnTo>
                    <a:pt x="2149" y="1400"/>
                  </a:lnTo>
                  <a:lnTo>
                    <a:pt x="2115" y="1423"/>
                  </a:lnTo>
                  <a:lnTo>
                    <a:pt x="2085" y="1449"/>
                  </a:lnTo>
                  <a:lnTo>
                    <a:pt x="2057" y="1476"/>
                  </a:lnTo>
                  <a:lnTo>
                    <a:pt x="2031" y="1504"/>
                  </a:lnTo>
                  <a:lnTo>
                    <a:pt x="2007" y="1535"/>
                  </a:lnTo>
                  <a:lnTo>
                    <a:pt x="1985" y="1566"/>
                  </a:lnTo>
                  <a:lnTo>
                    <a:pt x="1985" y="1418"/>
                  </a:lnTo>
                  <a:lnTo>
                    <a:pt x="1982" y="1395"/>
                  </a:lnTo>
                  <a:lnTo>
                    <a:pt x="1973" y="1374"/>
                  </a:lnTo>
                  <a:lnTo>
                    <a:pt x="1959" y="1356"/>
                  </a:lnTo>
                  <a:lnTo>
                    <a:pt x="1941" y="1342"/>
                  </a:lnTo>
                  <a:lnTo>
                    <a:pt x="1920" y="1334"/>
                  </a:lnTo>
                  <a:lnTo>
                    <a:pt x="1897" y="1330"/>
                  </a:lnTo>
                  <a:lnTo>
                    <a:pt x="1476" y="1330"/>
                  </a:lnTo>
                  <a:lnTo>
                    <a:pt x="1453" y="1334"/>
                  </a:lnTo>
                  <a:lnTo>
                    <a:pt x="1432" y="1342"/>
                  </a:lnTo>
                  <a:lnTo>
                    <a:pt x="1415" y="1356"/>
                  </a:lnTo>
                  <a:lnTo>
                    <a:pt x="1400" y="1374"/>
                  </a:lnTo>
                  <a:lnTo>
                    <a:pt x="1392" y="1395"/>
                  </a:lnTo>
                  <a:lnTo>
                    <a:pt x="1389" y="1418"/>
                  </a:lnTo>
                  <a:lnTo>
                    <a:pt x="1389" y="3134"/>
                  </a:lnTo>
                  <a:lnTo>
                    <a:pt x="1392" y="3157"/>
                  </a:lnTo>
                  <a:lnTo>
                    <a:pt x="1400" y="3178"/>
                  </a:lnTo>
                  <a:lnTo>
                    <a:pt x="1415" y="3196"/>
                  </a:lnTo>
                  <a:lnTo>
                    <a:pt x="1432" y="3209"/>
                  </a:lnTo>
                  <a:lnTo>
                    <a:pt x="1453" y="3218"/>
                  </a:lnTo>
                  <a:lnTo>
                    <a:pt x="1476" y="3221"/>
                  </a:lnTo>
                  <a:lnTo>
                    <a:pt x="1897" y="3221"/>
                  </a:lnTo>
                  <a:lnTo>
                    <a:pt x="1920" y="3218"/>
                  </a:lnTo>
                  <a:lnTo>
                    <a:pt x="1941" y="3209"/>
                  </a:lnTo>
                  <a:lnTo>
                    <a:pt x="1959" y="3196"/>
                  </a:lnTo>
                  <a:lnTo>
                    <a:pt x="1973" y="3178"/>
                  </a:lnTo>
                  <a:lnTo>
                    <a:pt x="1982" y="3157"/>
                  </a:lnTo>
                  <a:lnTo>
                    <a:pt x="1985" y="3134"/>
                  </a:lnTo>
                  <a:lnTo>
                    <a:pt x="1985" y="2214"/>
                  </a:lnTo>
                  <a:lnTo>
                    <a:pt x="1988" y="2193"/>
                  </a:lnTo>
                  <a:lnTo>
                    <a:pt x="1990" y="2170"/>
                  </a:lnTo>
                  <a:lnTo>
                    <a:pt x="1994" y="2146"/>
                  </a:lnTo>
                  <a:lnTo>
                    <a:pt x="2000" y="2119"/>
                  </a:lnTo>
                  <a:lnTo>
                    <a:pt x="2006" y="2093"/>
                  </a:lnTo>
                  <a:lnTo>
                    <a:pt x="2014" y="2065"/>
                  </a:lnTo>
                  <a:lnTo>
                    <a:pt x="2023" y="2036"/>
                  </a:lnTo>
                  <a:lnTo>
                    <a:pt x="2035" y="2009"/>
                  </a:lnTo>
                  <a:lnTo>
                    <a:pt x="2048" y="1981"/>
                  </a:lnTo>
                  <a:lnTo>
                    <a:pt x="2064" y="1955"/>
                  </a:lnTo>
                  <a:lnTo>
                    <a:pt x="2081" y="1930"/>
                  </a:lnTo>
                  <a:lnTo>
                    <a:pt x="2101" y="1905"/>
                  </a:lnTo>
                  <a:lnTo>
                    <a:pt x="2123" y="1883"/>
                  </a:lnTo>
                  <a:lnTo>
                    <a:pt x="2149" y="1865"/>
                  </a:lnTo>
                  <a:lnTo>
                    <a:pt x="2176" y="1847"/>
                  </a:lnTo>
                  <a:lnTo>
                    <a:pt x="2207" y="1834"/>
                  </a:lnTo>
                  <a:lnTo>
                    <a:pt x="2241" y="1824"/>
                  </a:lnTo>
                  <a:lnTo>
                    <a:pt x="2279" y="1817"/>
                  </a:lnTo>
                  <a:lnTo>
                    <a:pt x="2318" y="1815"/>
                  </a:lnTo>
                  <a:lnTo>
                    <a:pt x="2360" y="1817"/>
                  </a:lnTo>
                  <a:lnTo>
                    <a:pt x="2398" y="1823"/>
                  </a:lnTo>
                  <a:lnTo>
                    <a:pt x="2432" y="1833"/>
                  </a:lnTo>
                  <a:lnTo>
                    <a:pt x="2461" y="1845"/>
                  </a:lnTo>
                  <a:lnTo>
                    <a:pt x="2489" y="1861"/>
                  </a:lnTo>
                  <a:lnTo>
                    <a:pt x="2513" y="1880"/>
                  </a:lnTo>
                  <a:lnTo>
                    <a:pt x="2534" y="1901"/>
                  </a:lnTo>
                  <a:lnTo>
                    <a:pt x="2553" y="1923"/>
                  </a:lnTo>
                  <a:lnTo>
                    <a:pt x="2569" y="1948"/>
                  </a:lnTo>
                  <a:lnTo>
                    <a:pt x="2583" y="1975"/>
                  </a:lnTo>
                  <a:lnTo>
                    <a:pt x="2594" y="2002"/>
                  </a:lnTo>
                  <a:lnTo>
                    <a:pt x="2604" y="2031"/>
                  </a:lnTo>
                  <a:lnTo>
                    <a:pt x="2611" y="2060"/>
                  </a:lnTo>
                  <a:lnTo>
                    <a:pt x="2618" y="2089"/>
                  </a:lnTo>
                  <a:lnTo>
                    <a:pt x="2622" y="2119"/>
                  </a:lnTo>
                  <a:lnTo>
                    <a:pt x="2626" y="2148"/>
                  </a:lnTo>
                  <a:lnTo>
                    <a:pt x="2628" y="2176"/>
                  </a:lnTo>
                  <a:lnTo>
                    <a:pt x="2630" y="2204"/>
                  </a:lnTo>
                  <a:lnTo>
                    <a:pt x="2630" y="2231"/>
                  </a:lnTo>
                  <a:lnTo>
                    <a:pt x="2630" y="2256"/>
                  </a:lnTo>
                  <a:lnTo>
                    <a:pt x="2630" y="2280"/>
                  </a:lnTo>
                  <a:lnTo>
                    <a:pt x="2630" y="2301"/>
                  </a:lnTo>
                  <a:lnTo>
                    <a:pt x="2630" y="2320"/>
                  </a:lnTo>
                  <a:lnTo>
                    <a:pt x="2630" y="2336"/>
                  </a:lnTo>
                  <a:lnTo>
                    <a:pt x="2630" y="3134"/>
                  </a:lnTo>
                  <a:lnTo>
                    <a:pt x="2632" y="3157"/>
                  </a:lnTo>
                  <a:lnTo>
                    <a:pt x="2641" y="3178"/>
                  </a:lnTo>
                  <a:lnTo>
                    <a:pt x="2655" y="3196"/>
                  </a:lnTo>
                  <a:lnTo>
                    <a:pt x="2673" y="3209"/>
                  </a:lnTo>
                  <a:lnTo>
                    <a:pt x="2694" y="3218"/>
                  </a:lnTo>
                  <a:lnTo>
                    <a:pt x="2717" y="3221"/>
                  </a:lnTo>
                  <a:lnTo>
                    <a:pt x="3152" y="3221"/>
                  </a:lnTo>
                  <a:lnTo>
                    <a:pt x="3175" y="3218"/>
                  </a:lnTo>
                  <a:lnTo>
                    <a:pt x="3196" y="3209"/>
                  </a:lnTo>
                  <a:lnTo>
                    <a:pt x="3214" y="3196"/>
                  </a:lnTo>
                  <a:lnTo>
                    <a:pt x="3228" y="3178"/>
                  </a:lnTo>
                  <a:lnTo>
                    <a:pt x="3237" y="3157"/>
                  </a:lnTo>
                  <a:lnTo>
                    <a:pt x="3240" y="3134"/>
                  </a:lnTo>
                  <a:lnTo>
                    <a:pt x="3240" y="2311"/>
                  </a:lnTo>
                  <a:lnTo>
                    <a:pt x="3240" y="2276"/>
                  </a:lnTo>
                  <a:lnTo>
                    <a:pt x="3239" y="2238"/>
                  </a:lnTo>
                  <a:lnTo>
                    <a:pt x="3239" y="2200"/>
                  </a:lnTo>
                  <a:lnTo>
                    <a:pt x="3238" y="2160"/>
                  </a:lnTo>
                  <a:lnTo>
                    <a:pt x="3237" y="2119"/>
                  </a:lnTo>
                  <a:lnTo>
                    <a:pt x="3235" y="2077"/>
                  </a:lnTo>
                  <a:lnTo>
                    <a:pt x="3233" y="2034"/>
                  </a:lnTo>
                  <a:lnTo>
                    <a:pt x="3228" y="1991"/>
                  </a:lnTo>
                  <a:lnTo>
                    <a:pt x="3224" y="1948"/>
                  </a:lnTo>
                  <a:lnTo>
                    <a:pt x="3217" y="1904"/>
                  </a:lnTo>
                  <a:lnTo>
                    <a:pt x="3210" y="1861"/>
                  </a:lnTo>
                  <a:lnTo>
                    <a:pt x="3201" y="1818"/>
                  </a:lnTo>
                  <a:lnTo>
                    <a:pt x="3190" y="1775"/>
                  </a:lnTo>
                  <a:lnTo>
                    <a:pt x="3178" y="1733"/>
                  </a:lnTo>
                  <a:lnTo>
                    <a:pt x="3163" y="1693"/>
                  </a:lnTo>
                  <a:lnTo>
                    <a:pt x="3146" y="1652"/>
                  </a:lnTo>
                  <a:lnTo>
                    <a:pt x="3127" y="1613"/>
                  </a:lnTo>
                  <a:lnTo>
                    <a:pt x="3106" y="1576"/>
                  </a:lnTo>
                  <a:lnTo>
                    <a:pt x="3082" y="1540"/>
                  </a:lnTo>
                  <a:lnTo>
                    <a:pt x="3055" y="1505"/>
                  </a:lnTo>
                  <a:lnTo>
                    <a:pt x="3027" y="1473"/>
                  </a:lnTo>
                  <a:lnTo>
                    <a:pt x="2994" y="1444"/>
                  </a:lnTo>
                  <a:lnTo>
                    <a:pt x="2958" y="1416"/>
                  </a:lnTo>
                  <a:lnTo>
                    <a:pt x="2920" y="1391"/>
                  </a:lnTo>
                  <a:lnTo>
                    <a:pt x="2878" y="1368"/>
                  </a:lnTo>
                  <a:lnTo>
                    <a:pt x="2833" y="1349"/>
                  </a:lnTo>
                  <a:lnTo>
                    <a:pt x="2783" y="1332"/>
                  </a:lnTo>
                  <a:lnTo>
                    <a:pt x="2730" y="1319"/>
                  </a:lnTo>
                  <a:lnTo>
                    <a:pt x="2673" y="1309"/>
                  </a:lnTo>
                  <a:lnTo>
                    <a:pt x="2612" y="1304"/>
                  </a:lnTo>
                  <a:lnTo>
                    <a:pt x="2547" y="1302"/>
                  </a:lnTo>
                  <a:close/>
                  <a:moveTo>
                    <a:pt x="822" y="399"/>
                  </a:moveTo>
                  <a:lnTo>
                    <a:pt x="773" y="402"/>
                  </a:lnTo>
                  <a:lnTo>
                    <a:pt x="727" y="411"/>
                  </a:lnTo>
                  <a:lnTo>
                    <a:pt x="683" y="426"/>
                  </a:lnTo>
                  <a:lnTo>
                    <a:pt x="641" y="444"/>
                  </a:lnTo>
                  <a:lnTo>
                    <a:pt x="603" y="469"/>
                  </a:lnTo>
                  <a:lnTo>
                    <a:pt x="566" y="497"/>
                  </a:lnTo>
                  <a:lnTo>
                    <a:pt x="534" y="529"/>
                  </a:lnTo>
                  <a:lnTo>
                    <a:pt x="506" y="564"/>
                  </a:lnTo>
                  <a:lnTo>
                    <a:pt x="483" y="604"/>
                  </a:lnTo>
                  <a:lnTo>
                    <a:pt x="463" y="646"/>
                  </a:lnTo>
                  <a:lnTo>
                    <a:pt x="448" y="690"/>
                  </a:lnTo>
                  <a:lnTo>
                    <a:pt x="440" y="736"/>
                  </a:lnTo>
                  <a:lnTo>
                    <a:pt x="437" y="785"/>
                  </a:lnTo>
                  <a:lnTo>
                    <a:pt x="440" y="833"/>
                  </a:lnTo>
                  <a:lnTo>
                    <a:pt x="448" y="880"/>
                  </a:lnTo>
                  <a:lnTo>
                    <a:pt x="463" y="924"/>
                  </a:lnTo>
                  <a:lnTo>
                    <a:pt x="483" y="965"/>
                  </a:lnTo>
                  <a:lnTo>
                    <a:pt x="506" y="1005"/>
                  </a:lnTo>
                  <a:lnTo>
                    <a:pt x="534" y="1040"/>
                  </a:lnTo>
                  <a:lnTo>
                    <a:pt x="566" y="1072"/>
                  </a:lnTo>
                  <a:lnTo>
                    <a:pt x="603" y="1101"/>
                  </a:lnTo>
                  <a:lnTo>
                    <a:pt x="641" y="1125"/>
                  </a:lnTo>
                  <a:lnTo>
                    <a:pt x="683" y="1144"/>
                  </a:lnTo>
                  <a:lnTo>
                    <a:pt x="727" y="1158"/>
                  </a:lnTo>
                  <a:lnTo>
                    <a:pt x="773" y="1167"/>
                  </a:lnTo>
                  <a:lnTo>
                    <a:pt x="822" y="1170"/>
                  </a:lnTo>
                  <a:lnTo>
                    <a:pt x="870" y="1167"/>
                  </a:lnTo>
                  <a:lnTo>
                    <a:pt x="917" y="1158"/>
                  </a:lnTo>
                  <a:lnTo>
                    <a:pt x="962" y="1144"/>
                  </a:lnTo>
                  <a:lnTo>
                    <a:pt x="1004" y="1125"/>
                  </a:lnTo>
                  <a:lnTo>
                    <a:pt x="1042" y="1101"/>
                  </a:lnTo>
                  <a:lnTo>
                    <a:pt x="1079" y="1072"/>
                  </a:lnTo>
                  <a:lnTo>
                    <a:pt x="1111" y="1040"/>
                  </a:lnTo>
                  <a:lnTo>
                    <a:pt x="1138" y="1005"/>
                  </a:lnTo>
                  <a:lnTo>
                    <a:pt x="1162" y="965"/>
                  </a:lnTo>
                  <a:lnTo>
                    <a:pt x="1182" y="924"/>
                  </a:lnTo>
                  <a:lnTo>
                    <a:pt x="1195" y="880"/>
                  </a:lnTo>
                  <a:lnTo>
                    <a:pt x="1204" y="833"/>
                  </a:lnTo>
                  <a:lnTo>
                    <a:pt x="1208" y="785"/>
                  </a:lnTo>
                  <a:lnTo>
                    <a:pt x="1204" y="736"/>
                  </a:lnTo>
                  <a:lnTo>
                    <a:pt x="1195" y="690"/>
                  </a:lnTo>
                  <a:lnTo>
                    <a:pt x="1182" y="646"/>
                  </a:lnTo>
                  <a:lnTo>
                    <a:pt x="1162" y="604"/>
                  </a:lnTo>
                  <a:lnTo>
                    <a:pt x="1138" y="564"/>
                  </a:lnTo>
                  <a:lnTo>
                    <a:pt x="1111" y="529"/>
                  </a:lnTo>
                  <a:lnTo>
                    <a:pt x="1079" y="497"/>
                  </a:lnTo>
                  <a:lnTo>
                    <a:pt x="1042" y="469"/>
                  </a:lnTo>
                  <a:lnTo>
                    <a:pt x="1004" y="444"/>
                  </a:lnTo>
                  <a:lnTo>
                    <a:pt x="962" y="426"/>
                  </a:lnTo>
                  <a:lnTo>
                    <a:pt x="917" y="411"/>
                  </a:lnTo>
                  <a:lnTo>
                    <a:pt x="870" y="402"/>
                  </a:lnTo>
                  <a:lnTo>
                    <a:pt x="822" y="399"/>
                  </a:lnTo>
                  <a:close/>
                  <a:moveTo>
                    <a:pt x="328" y="0"/>
                  </a:moveTo>
                  <a:lnTo>
                    <a:pt x="3292" y="0"/>
                  </a:lnTo>
                  <a:lnTo>
                    <a:pt x="3337" y="4"/>
                  </a:lnTo>
                  <a:lnTo>
                    <a:pt x="3379" y="12"/>
                  </a:lnTo>
                  <a:lnTo>
                    <a:pt x="3420" y="27"/>
                  </a:lnTo>
                  <a:lnTo>
                    <a:pt x="3458" y="45"/>
                  </a:lnTo>
                  <a:lnTo>
                    <a:pt x="3493" y="69"/>
                  </a:lnTo>
                  <a:lnTo>
                    <a:pt x="3524" y="96"/>
                  </a:lnTo>
                  <a:lnTo>
                    <a:pt x="3551" y="128"/>
                  </a:lnTo>
                  <a:lnTo>
                    <a:pt x="3575" y="162"/>
                  </a:lnTo>
                  <a:lnTo>
                    <a:pt x="3594" y="201"/>
                  </a:lnTo>
                  <a:lnTo>
                    <a:pt x="3608" y="241"/>
                  </a:lnTo>
                  <a:lnTo>
                    <a:pt x="3617" y="283"/>
                  </a:lnTo>
                  <a:lnTo>
                    <a:pt x="3619" y="328"/>
                  </a:lnTo>
                  <a:lnTo>
                    <a:pt x="3619" y="3293"/>
                  </a:lnTo>
                  <a:lnTo>
                    <a:pt x="3617" y="3337"/>
                  </a:lnTo>
                  <a:lnTo>
                    <a:pt x="3608" y="3380"/>
                  </a:lnTo>
                  <a:lnTo>
                    <a:pt x="3594" y="3420"/>
                  </a:lnTo>
                  <a:lnTo>
                    <a:pt x="3575" y="3458"/>
                  </a:lnTo>
                  <a:lnTo>
                    <a:pt x="3551" y="3493"/>
                  </a:lnTo>
                  <a:lnTo>
                    <a:pt x="3524" y="3524"/>
                  </a:lnTo>
                  <a:lnTo>
                    <a:pt x="3493" y="3551"/>
                  </a:lnTo>
                  <a:lnTo>
                    <a:pt x="3458" y="3576"/>
                  </a:lnTo>
                  <a:lnTo>
                    <a:pt x="3420" y="3594"/>
                  </a:lnTo>
                  <a:lnTo>
                    <a:pt x="3379" y="3609"/>
                  </a:lnTo>
                  <a:lnTo>
                    <a:pt x="3337" y="3618"/>
                  </a:lnTo>
                  <a:lnTo>
                    <a:pt x="3292" y="3620"/>
                  </a:lnTo>
                  <a:lnTo>
                    <a:pt x="328" y="3620"/>
                  </a:lnTo>
                  <a:lnTo>
                    <a:pt x="283" y="3618"/>
                  </a:lnTo>
                  <a:lnTo>
                    <a:pt x="241" y="3609"/>
                  </a:lnTo>
                  <a:lnTo>
                    <a:pt x="200" y="3594"/>
                  </a:lnTo>
                  <a:lnTo>
                    <a:pt x="163" y="3576"/>
                  </a:lnTo>
                  <a:lnTo>
                    <a:pt x="128" y="3551"/>
                  </a:lnTo>
                  <a:lnTo>
                    <a:pt x="96" y="3524"/>
                  </a:lnTo>
                  <a:lnTo>
                    <a:pt x="68" y="3493"/>
                  </a:lnTo>
                  <a:lnTo>
                    <a:pt x="45" y="3458"/>
                  </a:lnTo>
                  <a:lnTo>
                    <a:pt x="26" y="3420"/>
                  </a:lnTo>
                  <a:lnTo>
                    <a:pt x="12" y="3380"/>
                  </a:lnTo>
                  <a:lnTo>
                    <a:pt x="3" y="3337"/>
                  </a:lnTo>
                  <a:lnTo>
                    <a:pt x="0" y="3293"/>
                  </a:lnTo>
                  <a:lnTo>
                    <a:pt x="0" y="328"/>
                  </a:lnTo>
                  <a:lnTo>
                    <a:pt x="3" y="283"/>
                  </a:lnTo>
                  <a:lnTo>
                    <a:pt x="12" y="241"/>
                  </a:lnTo>
                  <a:lnTo>
                    <a:pt x="26" y="201"/>
                  </a:lnTo>
                  <a:lnTo>
                    <a:pt x="45" y="162"/>
                  </a:lnTo>
                  <a:lnTo>
                    <a:pt x="68" y="128"/>
                  </a:lnTo>
                  <a:lnTo>
                    <a:pt x="96" y="96"/>
                  </a:lnTo>
                  <a:lnTo>
                    <a:pt x="128" y="69"/>
                  </a:lnTo>
                  <a:lnTo>
                    <a:pt x="163" y="45"/>
                  </a:lnTo>
                  <a:lnTo>
                    <a:pt x="200" y="27"/>
                  </a:lnTo>
                  <a:lnTo>
                    <a:pt x="241" y="12"/>
                  </a:lnTo>
                  <a:lnTo>
                    <a:pt x="283" y="4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1536"/>
            <p:cNvSpPr>
              <a:spLocks noEditPoints="1"/>
            </p:cNvSpPr>
            <p:nvPr/>
          </p:nvSpPr>
          <p:spPr bwMode="auto">
            <a:xfrm>
              <a:off x="10671408" y="6050673"/>
              <a:ext cx="177332" cy="179578"/>
            </a:xfrm>
            <a:custGeom>
              <a:avLst/>
              <a:gdLst>
                <a:gd name="T0" fmla="*/ 1968 w 3474"/>
                <a:gd name="T1" fmla="*/ 985 h 3518"/>
                <a:gd name="T2" fmla="*/ 1814 w 3474"/>
                <a:gd name="T3" fmla="*/ 1094 h 3518"/>
                <a:gd name="T4" fmla="*/ 1724 w 3474"/>
                <a:gd name="T5" fmla="*/ 1263 h 3518"/>
                <a:gd name="T6" fmla="*/ 1722 w 3474"/>
                <a:gd name="T7" fmla="*/ 1454 h 3518"/>
                <a:gd name="T8" fmla="*/ 1405 w 3474"/>
                <a:gd name="T9" fmla="*/ 1392 h 3518"/>
                <a:gd name="T10" fmla="*/ 1126 w 3474"/>
                <a:gd name="T11" fmla="*/ 1247 h 3518"/>
                <a:gd name="T12" fmla="*/ 899 w 3474"/>
                <a:gd name="T13" fmla="*/ 1032 h 3518"/>
                <a:gd name="T14" fmla="*/ 846 w 3474"/>
                <a:gd name="T15" fmla="*/ 1192 h 3518"/>
                <a:gd name="T16" fmla="*/ 873 w 3474"/>
                <a:gd name="T17" fmla="*/ 1384 h 3518"/>
                <a:gd name="T18" fmla="*/ 984 w 3474"/>
                <a:gd name="T19" fmla="*/ 1542 h 3518"/>
                <a:gd name="T20" fmla="*/ 883 w 3474"/>
                <a:gd name="T21" fmla="*/ 1541 h 3518"/>
                <a:gd name="T22" fmla="*/ 844 w 3474"/>
                <a:gd name="T23" fmla="*/ 1579 h 3518"/>
                <a:gd name="T24" fmla="*/ 918 w 3474"/>
                <a:gd name="T25" fmla="*/ 1765 h 3518"/>
                <a:gd name="T26" fmla="*/ 1067 w 3474"/>
                <a:gd name="T27" fmla="*/ 1891 h 3518"/>
                <a:gd name="T28" fmla="*/ 1092 w 3474"/>
                <a:gd name="T29" fmla="*/ 1936 h 3518"/>
                <a:gd name="T30" fmla="*/ 1000 w 3474"/>
                <a:gd name="T31" fmla="*/ 1977 h 3518"/>
                <a:gd name="T32" fmla="*/ 1121 w 3474"/>
                <a:gd name="T33" fmla="*/ 2130 h 3518"/>
                <a:gd name="T34" fmla="*/ 1303 w 3474"/>
                <a:gd name="T35" fmla="*/ 2207 h 3518"/>
                <a:gd name="T36" fmla="*/ 1187 w 3474"/>
                <a:gd name="T37" fmla="*/ 2314 h 3518"/>
                <a:gd name="T38" fmla="*/ 928 w 3474"/>
                <a:gd name="T39" fmla="*/ 2382 h 3518"/>
                <a:gd name="T40" fmla="*/ 830 w 3474"/>
                <a:gd name="T41" fmla="*/ 2419 h 3518"/>
                <a:gd name="T42" fmla="*/ 1129 w 3474"/>
                <a:gd name="T43" fmla="*/ 2534 h 3518"/>
                <a:gd name="T44" fmla="*/ 1459 w 3474"/>
                <a:gd name="T45" fmla="*/ 2558 h 3518"/>
                <a:gd name="T46" fmla="*/ 1762 w 3474"/>
                <a:gd name="T47" fmla="*/ 2497 h 3518"/>
                <a:gd name="T48" fmla="*/ 2017 w 3474"/>
                <a:gd name="T49" fmla="*/ 2367 h 3518"/>
                <a:gd name="T50" fmla="*/ 2220 w 3474"/>
                <a:gd name="T51" fmla="*/ 2186 h 3518"/>
                <a:gd name="T52" fmla="*/ 2372 w 3474"/>
                <a:gd name="T53" fmla="*/ 1965 h 3518"/>
                <a:gd name="T54" fmla="*/ 2469 w 3474"/>
                <a:gd name="T55" fmla="*/ 1722 h 3518"/>
                <a:gd name="T56" fmla="*/ 2511 w 3474"/>
                <a:gd name="T57" fmla="*/ 1471 h 3518"/>
                <a:gd name="T58" fmla="*/ 2600 w 3474"/>
                <a:gd name="T59" fmla="*/ 1282 h 3518"/>
                <a:gd name="T60" fmla="*/ 2657 w 3474"/>
                <a:gd name="T61" fmla="*/ 1170 h 3518"/>
                <a:gd name="T62" fmla="*/ 2522 w 3474"/>
                <a:gd name="T63" fmla="*/ 1184 h 3518"/>
                <a:gd name="T64" fmla="*/ 2641 w 3474"/>
                <a:gd name="T65" fmla="*/ 1033 h 3518"/>
                <a:gd name="T66" fmla="*/ 2471 w 3474"/>
                <a:gd name="T67" fmla="*/ 1068 h 3518"/>
                <a:gd name="T68" fmla="*/ 2295 w 3474"/>
                <a:gd name="T69" fmla="*/ 1002 h 3518"/>
                <a:gd name="T70" fmla="*/ 2112 w 3474"/>
                <a:gd name="T71" fmla="*/ 957 h 3518"/>
                <a:gd name="T72" fmla="*/ 2060 w 3474"/>
                <a:gd name="T73" fmla="*/ 31 h 3518"/>
                <a:gd name="T74" fmla="*/ 2460 w 3474"/>
                <a:gd name="T75" fmla="*/ 161 h 3518"/>
                <a:gd name="T76" fmla="*/ 2811 w 3474"/>
                <a:gd name="T77" fmla="*/ 379 h 3518"/>
                <a:gd name="T78" fmla="*/ 3101 w 3474"/>
                <a:gd name="T79" fmla="*/ 671 h 3518"/>
                <a:gd name="T80" fmla="*/ 3316 w 3474"/>
                <a:gd name="T81" fmla="*/ 1028 h 3518"/>
                <a:gd name="T82" fmla="*/ 3445 w 3474"/>
                <a:gd name="T83" fmla="*/ 1431 h 3518"/>
                <a:gd name="T84" fmla="*/ 3471 w 3474"/>
                <a:gd name="T85" fmla="*/ 1870 h 3518"/>
                <a:gd name="T86" fmla="*/ 3393 w 3474"/>
                <a:gd name="T87" fmla="*/ 2294 h 3518"/>
                <a:gd name="T88" fmla="*/ 3220 w 3474"/>
                <a:gd name="T89" fmla="*/ 2675 h 3518"/>
                <a:gd name="T90" fmla="*/ 2965 w 3474"/>
                <a:gd name="T91" fmla="*/ 3002 h 3518"/>
                <a:gd name="T92" fmla="*/ 2643 w 3474"/>
                <a:gd name="T93" fmla="*/ 3260 h 3518"/>
                <a:gd name="T94" fmla="*/ 2266 w 3474"/>
                <a:gd name="T95" fmla="*/ 3434 h 3518"/>
                <a:gd name="T96" fmla="*/ 1847 w 3474"/>
                <a:gd name="T97" fmla="*/ 3514 h 3518"/>
                <a:gd name="T98" fmla="*/ 1414 w 3474"/>
                <a:gd name="T99" fmla="*/ 3487 h 3518"/>
                <a:gd name="T100" fmla="*/ 1014 w 3474"/>
                <a:gd name="T101" fmla="*/ 3357 h 3518"/>
                <a:gd name="T102" fmla="*/ 663 w 3474"/>
                <a:gd name="T103" fmla="*/ 3140 h 3518"/>
                <a:gd name="T104" fmla="*/ 373 w 3474"/>
                <a:gd name="T105" fmla="*/ 2847 h 3518"/>
                <a:gd name="T106" fmla="*/ 157 w 3474"/>
                <a:gd name="T107" fmla="*/ 2491 h 3518"/>
                <a:gd name="T108" fmla="*/ 30 w 3474"/>
                <a:gd name="T109" fmla="*/ 2087 h 3518"/>
                <a:gd name="T110" fmla="*/ 3 w 3474"/>
                <a:gd name="T111" fmla="*/ 1648 h 3518"/>
                <a:gd name="T112" fmla="*/ 83 w 3474"/>
                <a:gd name="T113" fmla="*/ 1225 h 3518"/>
                <a:gd name="T114" fmla="*/ 255 w 3474"/>
                <a:gd name="T115" fmla="*/ 843 h 3518"/>
                <a:gd name="T116" fmla="*/ 510 w 3474"/>
                <a:gd name="T117" fmla="*/ 516 h 3518"/>
                <a:gd name="T118" fmla="*/ 831 w 3474"/>
                <a:gd name="T119" fmla="*/ 259 h 3518"/>
                <a:gd name="T120" fmla="*/ 1208 w 3474"/>
                <a:gd name="T121" fmla="*/ 84 h 3518"/>
                <a:gd name="T122" fmla="*/ 1628 w 3474"/>
                <a:gd name="T123" fmla="*/ 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4" h="3518">
                  <a:moveTo>
                    <a:pt x="2112" y="957"/>
                  </a:moveTo>
                  <a:lnTo>
                    <a:pt x="2061" y="961"/>
                  </a:lnTo>
                  <a:lnTo>
                    <a:pt x="2014" y="970"/>
                  </a:lnTo>
                  <a:lnTo>
                    <a:pt x="1968" y="985"/>
                  </a:lnTo>
                  <a:lnTo>
                    <a:pt x="1924" y="1005"/>
                  </a:lnTo>
                  <a:lnTo>
                    <a:pt x="1883" y="1030"/>
                  </a:lnTo>
                  <a:lnTo>
                    <a:pt x="1846" y="1060"/>
                  </a:lnTo>
                  <a:lnTo>
                    <a:pt x="1814" y="1094"/>
                  </a:lnTo>
                  <a:lnTo>
                    <a:pt x="1784" y="1131"/>
                  </a:lnTo>
                  <a:lnTo>
                    <a:pt x="1759" y="1172"/>
                  </a:lnTo>
                  <a:lnTo>
                    <a:pt x="1739" y="1216"/>
                  </a:lnTo>
                  <a:lnTo>
                    <a:pt x="1724" y="1263"/>
                  </a:lnTo>
                  <a:lnTo>
                    <a:pt x="1716" y="1311"/>
                  </a:lnTo>
                  <a:lnTo>
                    <a:pt x="1713" y="1362"/>
                  </a:lnTo>
                  <a:lnTo>
                    <a:pt x="1715" y="1409"/>
                  </a:lnTo>
                  <a:lnTo>
                    <a:pt x="1722" y="1454"/>
                  </a:lnTo>
                  <a:lnTo>
                    <a:pt x="1640" y="1448"/>
                  </a:lnTo>
                  <a:lnTo>
                    <a:pt x="1559" y="1435"/>
                  </a:lnTo>
                  <a:lnTo>
                    <a:pt x="1481" y="1416"/>
                  </a:lnTo>
                  <a:lnTo>
                    <a:pt x="1405" y="1392"/>
                  </a:lnTo>
                  <a:lnTo>
                    <a:pt x="1331" y="1363"/>
                  </a:lnTo>
                  <a:lnTo>
                    <a:pt x="1259" y="1329"/>
                  </a:lnTo>
                  <a:lnTo>
                    <a:pt x="1191" y="1289"/>
                  </a:lnTo>
                  <a:lnTo>
                    <a:pt x="1126" y="1247"/>
                  </a:lnTo>
                  <a:lnTo>
                    <a:pt x="1064" y="1198"/>
                  </a:lnTo>
                  <a:lnTo>
                    <a:pt x="1005" y="1146"/>
                  </a:lnTo>
                  <a:lnTo>
                    <a:pt x="950" y="1091"/>
                  </a:lnTo>
                  <a:lnTo>
                    <a:pt x="899" y="1032"/>
                  </a:lnTo>
                  <a:lnTo>
                    <a:pt x="880" y="1068"/>
                  </a:lnTo>
                  <a:lnTo>
                    <a:pt x="865" y="1108"/>
                  </a:lnTo>
                  <a:lnTo>
                    <a:pt x="854" y="1149"/>
                  </a:lnTo>
                  <a:lnTo>
                    <a:pt x="846" y="1192"/>
                  </a:lnTo>
                  <a:lnTo>
                    <a:pt x="844" y="1236"/>
                  </a:lnTo>
                  <a:lnTo>
                    <a:pt x="848" y="1287"/>
                  </a:lnTo>
                  <a:lnTo>
                    <a:pt x="857" y="1337"/>
                  </a:lnTo>
                  <a:lnTo>
                    <a:pt x="873" y="1384"/>
                  </a:lnTo>
                  <a:lnTo>
                    <a:pt x="893" y="1429"/>
                  </a:lnTo>
                  <a:lnTo>
                    <a:pt x="919" y="1471"/>
                  </a:lnTo>
                  <a:lnTo>
                    <a:pt x="950" y="1508"/>
                  </a:lnTo>
                  <a:lnTo>
                    <a:pt x="984" y="1542"/>
                  </a:lnTo>
                  <a:lnTo>
                    <a:pt x="1022" y="1572"/>
                  </a:lnTo>
                  <a:lnTo>
                    <a:pt x="974" y="1568"/>
                  </a:lnTo>
                  <a:lnTo>
                    <a:pt x="928" y="1557"/>
                  </a:lnTo>
                  <a:lnTo>
                    <a:pt x="883" y="1541"/>
                  </a:lnTo>
                  <a:lnTo>
                    <a:pt x="841" y="1522"/>
                  </a:lnTo>
                  <a:lnTo>
                    <a:pt x="841" y="1524"/>
                  </a:lnTo>
                  <a:lnTo>
                    <a:pt x="841" y="1527"/>
                  </a:lnTo>
                  <a:lnTo>
                    <a:pt x="844" y="1579"/>
                  </a:lnTo>
                  <a:lnTo>
                    <a:pt x="854" y="1629"/>
                  </a:lnTo>
                  <a:lnTo>
                    <a:pt x="870" y="1678"/>
                  </a:lnTo>
                  <a:lnTo>
                    <a:pt x="891" y="1723"/>
                  </a:lnTo>
                  <a:lnTo>
                    <a:pt x="918" y="1765"/>
                  </a:lnTo>
                  <a:lnTo>
                    <a:pt x="949" y="1803"/>
                  </a:lnTo>
                  <a:lnTo>
                    <a:pt x="984" y="1837"/>
                  </a:lnTo>
                  <a:lnTo>
                    <a:pt x="1025" y="1867"/>
                  </a:lnTo>
                  <a:lnTo>
                    <a:pt x="1067" y="1891"/>
                  </a:lnTo>
                  <a:lnTo>
                    <a:pt x="1113" y="1910"/>
                  </a:lnTo>
                  <a:lnTo>
                    <a:pt x="1162" y="1923"/>
                  </a:lnTo>
                  <a:lnTo>
                    <a:pt x="1128" y="1931"/>
                  </a:lnTo>
                  <a:lnTo>
                    <a:pt x="1092" y="1936"/>
                  </a:lnTo>
                  <a:lnTo>
                    <a:pt x="1056" y="1937"/>
                  </a:lnTo>
                  <a:lnTo>
                    <a:pt x="1018" y="1935"/>
                  </a:lnTo>
                  <a:lnTo>
                    <a:pt x="981" y="1930"/>
                  </a:lnTo>
                  <a:lnTo>
                    <a:pt x="1000" y="1977"/>
                  </a:lnTo>
                  <a:lnTo>
                    <a:pt x="1024" y="2021"/>
                  </a:lnTo>
                  <a:lnTo>
                    <a:pt x="1052" y="2062"/>
                  </a:lnTo>
                  <a:lnTo>
                    <a:pt x="1084" y="2098"/>
                  </a:lnTo>
                  <a:lnTo>
                    <a:pt x="1121" y="2130"/>
                  </a:lnTo>
                  <a:lnTo>
                    <a:pt x="1163" y="2157"/>
                  </a:lnTo>
                  <a:lnTo>
                    <a:pt x="1206" y="2179"/>
                  </a:lnTo>
                  <a:lnTo>
                    <a:pt x="1254" y="2196"/>
                  </a:lnTo>
                  <a:lnTo>
                    <a:pt x="1303" y="2207"/>
                  </a:lnTo>
                  <a:lnTo>
                    <a:pt x="1355" y="2211"/>
                  </a:lnTo>
                  <a:lnTo>
                    <a:pt x="1302" y="2250"/>
                  </a:lnTo>
                  <a:lnTo>
                    <a:pt x="1246" y="2284"/>
                  </a:lnTo>
                  <a:lnTo>
                    <a:pt x="1187" y="2314"/>
                  </a:lnTo>
                  <a:lnTo>
                    <a:pt x="1126" y="2339"/>
                  </a:lnTo>
                  <a:lnTo>
                    <a:pt x="1062" y="2359"/>
                  </a:lnTo>
                  <a:lnTo>
                    <a:pt x="995" y="2373"/>
                  </a:lnTo>
                  <a:lnTo>
                    <a:pt x="928" y="2382"/>
                  </a:lnTo>
                  <a:lnTo>
                    <a:pt x="858" y="2385"/>
                  </a:lnTo>
                  <a:lnTo>
                    <a:pt x="811" y="2383"/>
                  </a:lnTo>
                  <a:lnTo>
                    <a:pt x="763" y="2378"/>
                  </a:lnTo>
                  <a:lnTo>
                    <a:pt x="830" y="2419"/>
                  </a:lnTo>
                  <a:lnTo>
                    <a:pt x="902" y="2455"/>
                  </a:lnTo>
                  <a:lnTo>
                    <a:pt x="975" y="2487"/>
                  </a:lnTo>
                  <a:lnTo>
                    <a:pt x="1051" y="2513"/>
                  </a:lnTo>
                  <a:lnTo>
                    <a:pt x="1129" y="2534"/>
                  </a:lnTo>
                  <a:lnTo>
                    <a:pt x="1209" y="2548"/>
                  </a:lnTo>
                  <a:lnTo>
                    <a:pt x="1292" y="2558"/>
                  </a:lnTo>
                  <a:lnTo>
                    <a:pt x="1376" y="2561"/>
                  </a:lnTo>
                  <a:lnTo>
                    <a:pt x="1459" y="2558"/>
                  </a:lnTo>
                  <a:lnTo>
                    <a:pt x="1540" y="2550"/>
                  </a:lnTo>
                  <a:lnTo>
                    <a:pt x="1617" y="2537"/>
                  </a:lnTo>
                  <a:lnTo>
                    <a:pt x="1691" y="2519"/>
                  </a:lnTo>
                  <a:lnTo>
                    <a:pt x="1762" y="2497"/>
                  </a:lnTo>
                  <a:lnTo>
                    <a:pt x="1831" y="2471"/>
                  </a:lnTo>
                  <a:lnTo>
                    <a:pt x="1896" y="2440"/>
                  </a:lnTo>
                  <a:lnTo>
                    <a:pt x="1958" y="2406"/>
                  </a:lnTo>
                  <a:lnTo>
                    <a:pt x="2017" y="2367"/>
                  </a:lnTo>
                  <a:lnTo>
                    <a:pt x="2072" y="2327"/>
                  </a:lnTo>
                  <a:lnTo>
                    <a:pt x="2125" y="2283"/>
                  </a:lnTo>
                  <a:lnTo>
                    <a:pt x="2174" y="2235"/>
                  </a:lnTo>
                  <a:lnTo>
                    <a:pt x="2220" y="2186"/>
                  </a:lnTo>
                  <a:lnTo>
                    <a:pt x="2263" y="2133"/>
                  </a:lnTo>
                  <a:lnTo>
                    <a:pt x="2303" y="2079"/>
                  </a:lnTo>
                  <a:lnTo>
                    <a:pt x="2338" y="2023"/>
                  </a:lnTo>
                  <a:lnTo>
                    <a:pt x="2372" y="1965"/>
                  </a:lnTo>
                  <a:lnTo>
                    <a:pt x="2401" y="1905"/>
                  </a:lnTo>
                  <a:lnTo>
                    <a:pt x="2428" y="1845"/>
                  </a:lnTo>
                  <a:lnTo>
                    <a:pt x="2450" y="1784"/>
                  </a:lnTo>
                  <a:lnTo>
                    <a:pt x="2469" y="1722"/>
                  </a:lnTo>
                  <a:lnTo>
                    <a:pt x="2485" y="1659"/>
                  </a:lnTo>
                  <a:lnTo>
                    <a:pt x="2497" y="1596"/>
                  </a:lnTo>
                  <a:lnTo>
                    <a:pt x="2506" y="1534"/>
                  </a:lnTo>
                  <a:lnTo>
                    <a:pt x="2511" y="1471"/>
                  </a:lnTo>
                  <a:lnTo>
                    <a:pt x="2513" y="1409"/>
                  </a:lnTo>
                  <a:lnTo>
                    <a:pt x="2512" y="1357"/>
                  </a:lnTo>
                  <a:lnTo>
                    <a:pt x="2558" y="1321"/>
                  </a:lnTo>
                  <a:lnTo>
                    <a:pt x="2600" y="1282"/>
                  </a:lnTo>
                  <a:lnTo>
                    <a:pt x="2641" y="1240"/>
                  </a:lnTo>
                  <a:lnTo>
                    <a:pt x="2677" y="1195"/>
                  </a:lnTo>
                  <a:lnTo>
                    <a:pt x="2711" y="1148"/>
                  </a:lnTo>
                  <a:lnTo>
                    <a:pt x="2657" y="1170"/>
                  </a:lnTo>
                  <a:lnTo>
                    <a:pt x="2600" y="1188"/>
                  </a:lnTo>
                  <a:lnTo>
                    <a:pt x="2542" y="1201"/>
                  </a:lnTo>
                  <a:lnTo>
                    <a:pt x="2482" y="1211"/>
                  </a:lnTo>
                  <a:lnTo>
                    <a:pt x="2522" y="1184"/>
                  </a:lnTo>
                  <a:lnTo>
                    <a:pt x="2558" y="1152"/>
                  </a:lnTo>
                  <a:lnTo>
                    <a:pt x="2589" y="1116"/>
                  </a:lnTo>
                  <a:lnTo>
                    <a:pt x="2618" y="1076"/>
                  </a:lnTo>
                  <a:lnTo>
                    <a:pt x="2641" y="1033"/>
                  </a:lnTo>
                  <a:lnTo>
                    <a:pt x="2658" y="987"/>
                  </a:lnTo>
                  <a:lnTo>
                    <a:pt x="2598" y="1020"/>
                  </a:lnTo>
                  <a:lnTo>
                    <a:pt x="2536" y="1046"/>
                  </a:lnTo>
                  <a:lnTo>
                    <a:pt x="2471" y="1068"/>
                  </a:lnTo>
                  <a:lnTo>
                    <a:pt x="2404" y="1085"/>
                  </a:lnTo>
                  <a:lnTo>
                    <a:pt x="2371" y="1053"/>
                  </a:lnTo>
                  <a:lnTo>
                    <a:pt x="2334" y="1025"/>
                  </a:lnTo>
                  <a:lnTo>
                    <a:pt x="2295" y="1002"/>
                  </a:lnTo>
                  <a:lnTo>
                    <a:pt x="2253" y="984"/>
                  </a:lnTo>
                  <a:lnTo>
                    <a:pt x="2207" y="969"/>
                  </a:lnTo>
                  <a:lnTo>
                    <a:pt x="2160" y="961"/>
                  </a:lnTo>
                  <a:lnTo>
                    <a:pt x="2112" y="957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0913981" y="6050672"/>
              <a:ext cx="176474" cy="178913"/>
            </a:xfrm>
            <a:custGeom>
              <a:avLst/>
              <a:gdLst>
                <a:gd name="T0" fmla="*/ 1686 w 3263"/>
                <a:gd name="T1" fmla="*/ 759 h 3314"/>
                <a:gd name="T2" fmla="*/ 1577 w 3263"/>
                <a:gd name="T3" fmla="*/ 794 h 3314"/>
                <a:gd name="T4" fmla="*/ 1496 w 3263"/>
                <a:gd name="T5" fmla="*/ 850 h 3314"/>
                <a:gd name="T6" fmla="*/ 1439 w 3263"/>
                <a:gd name="T7" fmla="*/ 920 h 3314"/>
                <a:gd name="T8" fmla="*/ 1403 w 3263"/>
                <a:gd name="T9" fmla="*/ 1000 h 3314"/>
                <a:gd name="T10" fmla="*/ 1384 w 3263"/>
                <a:gd name="T11" fmla="*/ 1081 h 3314"/>
                <a:gd name="T12" fmla="*/ 1379 w 3263"/>
                <a:gd name="T13" fmla="*/ 1156 h 3314"/>
                <a:gd name="T14" fmla="*/ 1192 w 3263"/>
                <a:gd name="T15" fmla="*/ 1715 h 3314"/>
                <a:gd name="T16" fmla="*/ 1772 w 3263"/>
                <a:gd name="T17" fmla="*/ 2676 h 3314"/>
                <a:gd name="T18" fmla="*/ 2072 w 3263"/>
                <a:gd name="T19" fmla="*/ 1376 h 3314"/>
                <a:gd name="T20" fmla="*/ 1774 w 3263"/>
                <a:gd name="T21" fmla="*/ 1153 h 3314"/>
                <a:gd name="T22" fmla="*/ 1795 w 3263"/>
                <a:gd name="T23" fmla="*/ 1107 h 3314"/>
                <a:gd name="T24" fmla="*/ 1831 w 3263"/>
                <a:gd name="T25" fmla="*/ 1087 h 3314"/>
                <a:gd name="T26" fmla="*/ 2066 w 3263"/>
                <a:gd name="T27" fmla="*/ 1084 h 3314"/>
                <a:gd name="T28" fmla="*/ 1632 w 3263"/>
                <a:gd name="T29" fmla="*/ 0 h 3314"/>
                <a:gd name="T30" fmla="*/ 1935 w 3263"/>
                <a:gd name="T31" fmla="*/ 29 h 3314"/>
                <a:gd name="T32" fmla="*/ 2221 w 3263"/>
                <a:gd name="T33" fmla="*/ 112 h 3314"/>
                <a:gd name="T34" fmla="*/ 2482 w 3263"/>
                <a:gd name="T35" fmla="*/ 243 h 3314"/>
                <a:gd name="T36" fmla="*/ 2715 w 3263"/>
                <a:gd name="T37" fmla="*/ 418 h 3314"/>
                <a:gd name="T38" fmla="*/ 2912 w 3263"/>
                <a:gd name="T39" fmla="*/ 632 h 3314"/>
                <a:gd name="T40" fmla="*/ 3072 w 3263"/>
                <a:gd name="T41" fmla="*/ 879 h 3314"/>
                <a:gd name="T42" fmla="*/ 3186 w 3263"/>
                <a:gd name="T43" fmla="*/ 1153 h 3314"/>
                <a:gd name="T44" fmla="*/ 3250 w 3263"/>
                <a:gd name="T45" fmla="*/ 1450 h 3314"/>
                <a:gd name="T46" fmla="*/ 3259 w 3263"/>
                <a:gd name="T47" fmla="*/ 1762 h 3314"/>
                <a:gd name="T48" fmla="*/ 3214 w 3263"/>
                <a:gd name="T49" fmla="*/ 2064 h 3314"/>
                <a:gd name="T50" fmla="*/ 3115 w 3263"/>
                <a:gd name="T51" fmla="*/ 2346 h 3314"/>
                <a:gd name="T52" fmla="*/ 2971 w 3263"/>
                <a:gd name="T53" fmla="*/ 2603 h 3314"/>
                <a:gd name="T54" fmla="*/ 2785 w 3263"/>
                <a:gd name="T55" fmla="*/ 2828 h 3314"/>
                <a:gd name="T56" fmla="*/ 2562 w 3263"/>
                <a:gd name="T57" fmla="*/ 3017 h 3314"/>
                <a:gd name="T58" fmla="*/ 2310 w 3263"/>
                <a:gd name="T59" fmla="*/ 3163 h 3314"/>
                <a:gd name="T60" fmla="*/ 2033 w 3263"/>
                <a:gd name="T61" fmla="*/ 3263 h 3314"/>
                <a:gd name="T62" fmla="*/ 1735 w 3263"/>
                <a:gd name="T63" fmla="*/ 3310 h 3314"/>
                <a:gd name="T64" fmla="*/ 1427 w 3263"/>
                <a:gd name="T65" fmla="*/ 3301 h 3314"/>
                <a:gd name="T66" fmla="*/ 1135 w 3263"/>
                <a:gd name="T67" fmla="*/ 3235 h 3314"/>
                <a:gd name="T68" fmla="*/ 865 w 3263"/>
                <a:gd name="T69" fmla="*/ 3119 h 3314"/>
                <a:gd name="T70" fmla="*/ 622 w 3263"/>
                <a:gd name="T71" fmla="*/ 2958 h 3314"/>
                <a:gd name="T72" fmla="*/ 412 w 3263"/>
                <a:gd name="T73" fmla="*/ 2757 h 3314"/>
                <a:gd name="T74" fmla="*/ 240 w 3263"/>
                <a:gd name="T75" fmla="*/ 2520 h 3314"/>
                <a:gd name="T76" fmla="*/ 110 w 3263"/>
                <a:gd name="T77" fmla="*/ 2255 h 3314"/>
                <a:gd name="T78" fmla="*/ 29 w 3263"/>
                <a:gd name="T79" fmla="*/ 1966 h 3314"/>
                <a:gd name="T80" fmla="*/ 0 w 3263"/>
                <a:gd name="T81" fmla="*/ 1657 h 3314"/>
                <a:gd name="T82" fmla="*/ 29 w 3263"/>
                <a:gd name="T83" fmla="*/ 1348 h 3314"/>
                <a:gd name="T84" fmla="*/ 110 w 3263"/>
                <a:gd name="T85" fmla="*/ 1059 h 3314"/>
                <a:gd name="T86" fmla="*/ 240 w 3263"/>
                <a:gd name="T87" fmla="*/ 794 h 3314"/>
                <a:gd name="T88" fmla="*/ 412 w 3263"/>
                <a:gd name="T89" fmla="*/ 557 h 3314"/>
                <a:gd name="T90" fmla="*/ 622 w 3263"/>
                <a:gd name="T91" fmla="*/ 356 h 3314"/>
                <a:gd name="T92" fmla="*/ 865 w 3263"/>
                <a:gd name="T93" fmla="*/ 195 h 3314"/>
                <a:gd name="T94" fmla="*/ 1135 w 3263"/>
                <a:gd name="T95" fmla="*/ 79 h 3314"/>
                <a:gd name="T96" fmla="*/ 1427 w 3263"/>
                <a:gd name="T97" fmla="*/ 13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3" h="3314">
                  <a:moveTo>
                    <a:pt x="1776" y="753"/>
                  </a:moveTo>
                  <a:lnTo>
                    <a:pt x="1729" y="754"/>
                  </a:lnTo>
                  <a:lnTo>
                    <a:pt x="1686" y="759"/>
                  </a:lnTo>
                  <a:lnTo>
                    <a:pt x="1646" y="769"/>
                  </a:lnTo>
                  <a:lnTo>
                    <a:pt x="1610" y="780"/>
                  </a:lnTo>
                  <a:lnTo>
                    <a:pt x="1577" y="794"/>
                  </a:lnTo>
                  <a:lnTo>
                    <a:pt x="1547" y="810"/>
                  </a:lnTo>
                  <a:lnTo>
                    <a:pt x="1521" y="829"/>
                  </a:lnTo>
                  <a:lnTo>
                    <a:pt x="1496" y="850"/>
                  </a:lnTo>
                  <a:lnTo>
                    <a:pt x="1475" y="871"/>
                  </a:lnTo>
                  <a:lnTo>
                    <a:pt x="1456" y="895"/>
                  </a:lnTo>
                  <a:lnTo>
                    <a:pt x="1439" y="920"/>
                  </a:lnTo>
                  <a:lnTo>
                    <a:pt x="1426" y="946"/>
                  </a:lnTo>
                  <a:lnTo>
                    <a:pt x="1413" y="973"/>
                  </a:lnTo>
                  <a:lnTo>
                    <a:pt x="1403" y="1000"/>
                  </a:lnTo>
                  <a:lnTo>
                    <a:pt x="1395" y="1027"/>
                  </a:lnTo>
                  <a:lnTo>
                    <a:pt x="1389" y="1054"/>
                  </a:lnTo>
                  <a:lnTo>
                    <a:pt x="1384" y="1081"/>
                  </a:lnTo>
                  <a:lnTo>
                    <a:pt x="1381" y="1107"/>
                  </a:lnTo>
                  <a:lnTo>
                    <a:pt x="1379" y="1132"/>
                  </a:lnTo>
                  <a:lnTo>
                    <a:pt x="1379" y="1156"/>
                  </a:lnTo>
                  <a:lnTo>
                    <a:pt x="1379" y="1376"/>
                  </a:lnTo>
                  <a:lnTo>
                    <a:pt x="1192" y="1376"/>
                  </a:lnTo>
                  <a:lnTo>
                    <a:pt x="1192" y="1715"/>
                  </a:lnTo>
                  <a:lnTo>
                    <a:pt x="1379" y="1715"/>
                  </a:lnTo>
                  <a:lnTo>
                    <a:pt x="1379" y="2676"/>
                  </a:lnTo>
                  <a:lnTo>
                    <a:pt x="1772" y="2676"/>
                  </a:lnTo>
                  <a:lnTo>
                    <a:pt x="1772" y="1715"/>
                  </a:lnTo>
                  <a:lnTo>
                    <a:pt x="2037" y="1715"/>
                  </a:lnTo>
                  <a:lnTo>
                    <a:pt x="2072" y="1376"/>
                  </a:lnTo>
                  <a:lnTo>
                    <a:pt x="1772" y="1376"/>
                  </a:lnTo>
                  <a:lnTo>
                    <a:pt x="1772" y="1176"/>
                  </a:lnTo>
                  <a:lnTo>
                    <a:pt x="1774" y="1153"/>
                  </a:lnTo>
                  <a:lnTo>
                    <a:pt x="1779" y="1135"/>
                  </a:lnTo>
                  <a:lnTo>
                    <a:pt x="1786" y="1119"/>
                  </a:lnTo>
                  <a:lnTo>
                    <a:pt x="1795" y="1107"/>
                  </a:lnTo>
                  <a:lnTo>
                    <a:pt x="1806" y="1097"/>
                  </a:lnTo>
                  <a:lnTo>
                    <a:pt x="1819" y="1091"/>
                  </a:lnTo>
                  <a:lnTo>
                    <a:pt x="1831" y="1087"/>
                  </a:lnTo>
                  <a:lnTo>
                    <a:pt x="1843" y="1085"/>
                  </a:lnTo>
                  <a:lnTo>
                    <a:pt x="1855" y="1084"/>
                  </a:lnTo>
                  <a:lnTo>
                    <a:pt x="2066" y="1084"/>
                  </a:lnTo>
                  <a:lnTo>
                    <a:pt x="2066" y="754"/>
                  </a:lnTo>
                  <a:lnTo>
                    <a:pt x="1776" y="753"/>
                  </a:lnTo>
                  <a:close/>
                  <a:moveTo>
                    <a:pt x="1632" y="0"/>
                  </a:moveTo>
                  <a:lnTo>
                    <a:pt x="1735" y="4"/>
                  </a:lnTo>
                  <a:lnTo>
                    <a:pt x="1836" y="13"/>
                  </a:lnTo>
                  <a:lnTo>
                    <a:pt x="1935" y="29"/>
                  </a:lnTo>
                  <a:lnTo>
                    <a:pt x="2033" y="51"/>
                  </a:lnTo>
                  <a:lnTo>
                    <a:pt x="2128" y="79"/>
                  </a:lnTo>
                  <a:lnTo>
                    <a:pt x="2221" y="112"/>
                  </a:lnTo>
                  <a:lnTo>
                    <a:pt x="2310" y="151"/>
                  </a:lnTo>
                  <a:lnTo>
                    <a:pt x="2398" y="195"/>
                  </a:lnTo>
                  <a:lnTo>
                    <a:pt x="2482" y="243"/>
                  </a:lnTo>
                  <a:lnTo>
                    <a:pt x="2562" y="297"/>
                  </a:lnTo>
                  <a:lnTo>
                    <a:pt x="2640" y="356"/>
                  </a:lnTo>
                  <a:lnTo>
                    <a:pt x="2715" y="418"/>
                  </a:lnTo>
                  <a:lnTo>
                    <a:pt x="2785" y="486"/>
                  </a:lnTo>
                  <a:lnTo>
                    <a:pt x="2850" y="557"/>
                  </a:lnTo>
                  <a:lnTo>
                    <a:pt x="2912" y="632"/>
                  </a:lnTo>
                  <a:lnTo>
                    <a:pt x="2971" y="711"/>
                  </a:lnTo>
                  <a:lnTo>
                    <a:pt x="3024" y="794"/>
                  </a:lnTo>
                  <a:lnTo>
                    <a:pt x="3072" y="879"/>
                  </a:lnTo>
                  <a:lnTo>
                    <a:pt x="3115" y="968"/>
                  </a:lnTo>
                  <a:lnTo>
                    <a:pt x="3153" y="1059"/>
                  </a:lnTo>
                  <a:lnTo>
                    <a:pt x="3186" y="1153"/>
                  </a:lnTo>
                  <a:lnTo>
                    <a:pt x="3214" y="1250"/>
                  </a:lnTo>
                  <a:lnTo>
                    <a:pt x="3235" y="1348"/>
                  </a:lnTo>
                  <a:lnTo>
                    <a:pt x="3250" y="1450"/>
                  </a:lnTo>
                  <a:lnTo>
                    <a:pt x="3259" y="1552"/>
                  </a:lnTo>
                  <a:lnTo>
                    <a:pt x="3263" y="1657"/>
                  </a:lnTo>
                  <a:lnTo>
                    <a:pt x="3259" y="1762"/>
                  </a:lnTo>
                  <a:lnTo>
                    <a:pt x="3250" y="1864"/>
                  </a:lnTo>
                  <a:lnTo>
                    <a:pt x="3235" y="1966"/>
                  </a:lnTo>
                  <a:lnTo>
                    <a:pt x="3214" y="2064"/>
                  </a:lnTo>
                  <a:lnTo>
                    <a:pt x="3186" y="2161"/>
                  </a:lnTo>
                  <a:lnTo>
                    <a:pt x="3153" y="2255"/>
                  </a:lnTo>
                  <a:lnTo>
                    <a:pt x="3115" y="2346"/>
                  </a:lnTo>
                  <a:lnTo>
                    <a:pt x="3072" y="2435"/>
                  </a:lnTo>
                  <a:lnTo>
                    <a:pt x="3024" y="2520"/>
                  </a:lnTo>
                  <a:lnTo>
                    <a:pt x="2971" y="2603"/>
                  </a:lnTo>
                  <a:lnTo>
                    <a:pt x="2912" y="2682"/>
                  </a:lnTo>
                  <a:lnTo>
                    <a:pt x="2850" y="2757"/>
                  </a:lnTo>
                  <a:lnTo>
                    <a:pt x="2785" y="2828"/>
                  </a:lnTo>
                  <a:lnTo>
                    <a:pt x="2715" y="2895"/>
                  </a:lnTo>
                  <a:lnTo>
                    <a:pt x="2640" y="2958"/>
                  </a:lnTo>
                  <a:lnTo>
                    <a:pt x="2562" y="3017"/>
                  </a:lnTo>
                  <a:lnTo>
                    <a:pt x="2482" y="3071"/>
                  </a:lnTo>
                  <a:lnTo>
                    <a:pt x="2398" y="3119"/>
                  </a:lnTo>
                  <a:lnTo>
                    <a:pt x="2310" y="3163"/>
                  </a:lnTo>
                  <a:lnTo>
                    <a:pt x="2221" y="3202"/>
                  </a:lnTo>
                  <a:lnTo>
                    <a:pt x="2128" y="3235"/>
                  </a:lnTo>
                  <a:lnTo>
                    <a:pt x="2033" y="3263"/>
                  </a:lnTo>
                  <a:lnTo>
                    <a:pt x="1935" y="3285"/>
                  </a:lnTo>
                  <a:lnTo>
                    <a:pt x="1836" y="3301"/>
                  </a:lnTo>
                  <a:lnTo>
                    <a:pt x="1735" y="3310"/>
                  </a:lnTo>
                  <a:lnTo>
                    <a:pt x="1632" y="3314"/>
                  </a:lnTo>
                  <a:lnTo>
                    <a:pt x="1529" y="3310"/>
                  </a:lnTo>
                  <a:lnTo>
                    <a:pt x="1427" y="3301"/>
                  </a:lnTo>
                  <a:lnTo>
                    <a:pt x="1328" y="3285"/>
                  </a:lnTo>
                  <a:lnTo>
                    <a:pt x="1231" y="3263"/>
                  </a:lnTo>
                  <a:lnTo>
                    <a:pt x="1135" y="3235"/>
                  </a:lnTo>
                  <a:lnTo>
                    <a:pt x="1043" y="3202"/>
                  </a:lnTo>
                  <a:lnTo>
                    <a:pt x="952" y="3163"/>
                  </a:lnTo>
                  <a:lnTo>
                    <a:pt x="865" y="3119"/>
                  </a:lnTo>
                  <a:lnTo>
                    <a:pt x="781" y="3071"/>
                  </a:lnTo>
                  <a:lnTo>
                    <a:pt x="700" y="3017"/>
                  </a:lnTo>
                  <a:lnTo>
                    <a:pt x="622" y="2958"/>
                  </a:lnTo>
                  <a:lnTo>
                    <a:pt x="549" y="2895"/>
                  </a:lnTo>
                  <a:lnTo>
                    <a:pt x="479" y="2828"/>
                  </a:lnTo>
                  <a:lnTo>
                    <a:pt x="412" y="2757"/>
                  </a:lnTo>
                  <a:lnTo>
                    <a:pt x="350" y="2682"/>
                  </a:lnTo>
                  <a:lnTo>
                    <a:pt x="293" y="2603"/>
                  </a:lnTo>
                  <a:lnTo>
                    <a:pt x="240" y="2520"/>
                  </a:lnTo>
                  <a:lnTo>
                    <a:pt x="192" y="2435"/>
                  </a:lnTo>
                  <a:lnTo>
                    <a:pt x="148" y="2346"/>
                  </a:lnTo>
                  <a:lnTo>
                    <a:pt x="110" y="2255"/>
                  </a:lnTo>
                  <a:lnTo>
                    <a:pt x="78" y="2161"/>
                  </a:lnTo>
                  <a:lnTo>
                    <a:pt x="50" y="2064"/>
                  </a:lnTo>
                  <a:lnTo>
                    <a:pt x="29" y="1966"/>
                  </a:lnTo>
                  <a:lnTo>
                    <a:pt x="13" y="1864"/>
                  </a:lnTo>
                  <a:lnTo>
                    <a:pt x="3" y="1762"/>
                  </a:lnTo>
                  <a:lnTo>
                    <a:pt x="0" y="1657"/>
                  </a:lnTo>
                  <a:lnTo>
                    <a:pt x="3" y="1552"/>
                  </a:lnTo>
                  <a:lnTo>
                    <a:pt x="13" y="1450"/>
                  </a:lnTo>
                  <a:lnTo>
                    <a:pt x="29" y="1348"/>
                  </a:lnTo>
                  <a:lnTo>
                    <a:pt x="50" y="1250"/>
                  </a:lnTo>
                  <a:lnTo>
                    <a:pt x="78" y="1153"/>
                  </a:lnTo>
                  <a:lnTo>
                    <a:pt x="110" y="1059"/>
                  </a:lnTo>
                  <a:lnTo>
                    <a:pt x="148" y="968"/>
                  </a:lnTo>
                  <a:lnTo>
                    <a:pt x="192" y="879"/>
                  </a:lnTo>
                  <a:lnTo>
                    <a:pt x="240" y="794"/>
                  </a:lnTo>
                  <a:lnTo>
                    <a:pt x="293" y="711"/>
                  </a:lnTo>
                  <a:lnTo>
                    <a:pt x="350" y="632"/>
                  </a:lnTo>
                  <a:lnTo>
                    <a:pt x="412" y="557"/>
                  </a:lnTo>
                  <a:lnTo>
                    <a:pt x="479" y="486"/>
                  </a:lnTo>
                  <a:lnTo>
                    <a:pt x="549" y="418"/>
                  </a:lnTo>
                  <a:lnTo>
                    <a:pt x="622" y="356"/>
                  </a:lnTo>
                  <a:lnTo>
                    <a:pt x="700" y="297"/>
                  </a:lnTo>
                  <a:lnTo>
                    <a:pt x="781" y="243"/>
                  </a:lnTo>
                  <a:lnTo>
                    <a:pt x="865" y="195"/>
                  </a:lnTo>
                  <a:lnTo>
                    <a:pt x="952" y="151"/>
                  </a:lnTo>
                  <a:lnTo>
                    <a:pt x="1043" y="112"/>
                  </a:lnTo>
                  <a:lnTo>
                    <a:pt x="1135" y="79"/>
                  </a:lnTo>
                  <a:lnTo>
                    <a:pt x="1231" y="51"/>
                  </a:lnTo>
                  <a:lnTo>
                    <a:pt x="1328" y="29"/>
                  </a:lnTo>
                  <a:lnTo>
                    <a:pt x="1427" y="13"/>
                  </a:lnTo>
                  <a:lnTo>
                    <a:pt x="1529" y="4"/>
                  </a:lnTo>
                  <a:lnTo>
                    <a:pt x="1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5341946" y="5108365"/>
            <a:ext cx="1540586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Lato Black" charset="0"/>
                <a:cs typeface="Lato Black" charset="0"/>
              </a:rPr>
              <a:t>Maria Doe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15338" y="5532846"/>
            <a:ext cx="1193801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Vice President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FC3B91-6144-45E9-AD08-C5C587F3BA34}"/>
              </a:ext>
            </a:extLst>
          </p:cNvPr>
          <p:cNvGrpSpPr/>
          <p:nvPr/>
        </p:nvGrpSpPr>
        <p:grpSpPr>
          <a:xfrm>
            <a:off x="5683979" y="5997928"/>
            <a:ext cx="843822" cy="164128"/>
            <a:chOff x="10671408" y="6050672"/>
            <a:chExt cx="923261" cy="179579"/>
          </a:xfrm>
          <a:solidFill>
            <a:schemeClr val="tx1">
              <a:lumMod val="60000"/>
              <a:lumOff val="40000"/>
            </a:schemeClr>
          </a:solidFill>
        </p:grpSpPr>
        <p:grpSp>
          <p:nvGrpSpPr>
            <p:cNvPr id="25" name="Group 673"/>
            <p:cNvGrpSpPr>
              <a:grpSpLocks noChangeAspect="1"/>
            </p:cNvGrpSpPr>
            <p:nvPr/>
          </p:nvGrpSpPr>
          <p:grpSpPr bwMode="auto">
            <a:xfrm>
              <a:off x="11417315" y="6050672"/>
              <a:ext cx="177354" cy="179579"/>
              <a:chOff x="6267" y="2329"/>
              <a:chExt cx="797" cy="807"/>
            </a:xfrm>
            <a:grpFill/>
          </p:grpSpPr>
          <p:sp>
            <p:nvSpPr>
              <p:cNvPr id="29" name="Freeform 675"/>
              <p:cNvSpPr>
                <a:spLocks/>
              </p:cNvSpPr>
              <p:nvPr/>
            </p:nvSpPr>
            <p:spPr bwMode="auto">
              <a:xfrm>
                <a:off x="6586" y="2651"/>
                <a:ext cx="159" cy="162"/>
              </a:xfrm>
              <a:custGeom>
                <a:avLst/>
                <a:gdLst>
                  <a:gd name="T0" fmla="*/ 399 w 798"/>
                  <a:gd name="T1" fmla="*/ 0 h 646"/>
                  <a:gd name="T2" fmla="*/ 455 w 798"/>
                  <a:gd name="T3" fmla="*/ 3 h 646"/>
                  <a:gd name="T4" fmla="*/ 509 w 798"/>
                  <a:gd name="T5" fmla="*/ 12 h 646"/>
                  <a:gd name="T6" fmla="*/ 559 w 798"/>
                  <a:gd name="T7" fmla="*/ 27 h 646"/>
                  <a:gd name="T8" fmla="*/ 606 w 798"/>
                  <a:gd name="T9" fmla="*/ 47 h 646"/>
                  <a:gd name="T10" fmla="*/ 650 w 798"/>
                  <a:gd name="T11" fmla="*/ 72 h 646"/>
                  <a:gd name="T12" fmla="*/ 689 w 798"/>
                  <a:gd name="T13" fmla="*/ 102 h 646"/>
                  <a:gd name="T14" fmla="*/ 722 w 798"/>
                  <a:gd name="T15" fmla="*/ 134 h 646"/>
                  <a:gd name="T16" fmla="*/ 748 w 798"/>
                  <a:gd name="T17" fmla="*/ 167 h 646"/>
                  <a:gd name="T18" fmla="*/ 770 w 798"/>
                  <a:gd name="T19" fmla="*/ 204 h 646"/>
                  <a:gd name="T20" fmla="*/ 785 w 798"/>
                  <a:gd name="T21" fmla="*/ 241 h 646"/>
                  <a:gd name="T22" fmla="*/ 795 w 798"/>
                  <a:gd name="T23" fmla="*/ 281 h 646"/>
                  <a:gd name="T24" fmla="*/ 798 w 798"/>
                  <a:gd name="T25" fmla="*/ 323 h 646"/>
                  <a:gd name="T26" fmla="*/ 795 w 798"/>
                  <a:gd name="T27" fmla="*/ 366 h 646"/>
                  <a:gd name="T28" fmla="*/ 783 w 798"/>
                  <a:gd name="T29" fmla="*/ 409 h 646"/>
                  <a:gd name="T30" fmla="*/ 767 w 798"/>
                  <a:gd name="T31" fmla="*/ 448 h 646"/>
                  <a:gd name="T32" fmla="*/ 743 w 798"/>
                  <a:gd name="T33" fmla="*/ 485 h 646"/>
                  <a:gd name="T34" fmla="*/ 715 w 798"/>
                  <a:gd name="T35" fmla="*/ 520 h 646"/>
                  <a:gd name="T36" fmla="*/ 681 w 798"/>
                  <a:gd name="T37" fmla="*/ 551 h 646"/>
                  <a:gd name="T38" fmla="*/ 642 w 798"/>
                  <a:gd name="T39" fmla="*/ 578 h 646"/>
                  <a:gd name="T40" fmla="*/ 600 w 798"/>
                  <a:gd name="T41" fmla="*/ 601 h 646"/>
                  <a:gd name="T42" fmla="*/ 554 w 798"/>
                  <a:gd name="T43" fmla="*/ 621 h 646"/>
                  <a:gd name="T44" fmla="*/ 505 w 798"/>
                  <a:gd name="T45" fmla="*/ 634 h 646"/>
                  <a:gd name="T46" fmla="*/ 453 w 798"/>
                  <a:gd name="T47" fmla="*/ 643 h 646"/>
                  <a:gd name="T48" fmla="*/ 399 w 798"/>
                  <a:gd name="T49" fmla="*/ 646 h 646"/>
                  <a:gd name="T50" fmla="*/ 344 w 798"/>
                  <a:gd name="T51" fmla="*/ 643 h 646"/>
                  <a:gd name="T52" fmla="*/ 293 w 798"/>
                  <a:gd name="T53" fmla="*/ 634 h 646"/>
                  <a:gd name="T54" fmla="*/ 243 w 798"/>
                  <a:gd name="T55" fmla="*/ 621 h 646"/>
                  <a:gd name="T56" fmla="*/ 197 w 798"/>
                  <a:gd name="T57" fmla="*/ 601 h 646"/>
                  <a:gd name="T58" fmla="*/ 155 w 798"/>
                  <a:gd name="T59" fmla="*/ 578 h 646"/>
                  <a:gd name="T60" fmla="*/ 117 w 798"/>
                  <a:gd name="T61" fmla="*/ 551 h 646"/>
                  <a:gd name="T62" fmla="*/ 82 w 798"/>
                  <a:gd name="T63" fmla="*/ 520 h 646"/>
                  <a:gd name="T64" fmla="*/ 54 w 798"/>
                  <a:gd name="T65" fmla="*/ 485 h 646"/>
                  <a:gd name="T66" fmla="*/ 31 w 798"/>
                  <a:gd name="T67" fmla="*/ 448 h 646"/>
                  <a:gd name="T68" fmla="*/ 14 w 798"/>
                  <a:gd name="T69" fmla="*/ 409 h 646"/>
                  <a:gd name="T70" fmla="*/ 4 w 798"/>
                  <a:gd name="T71" fmla="*/ 366 h 646"/>
                  <a:gd name="T72" fmla="*/ 0 w 798"/>
                  <a:gd name="T73" fmla="*/ 323 h 646"/>
                  <a:gd name="T74" fmla="*/ 3 w 798"/>
                  <a:gd name="T75" fmla="*/ 281 h 646"/>
                  <a:gd name="T76" fmla="*/ 12 w 798"/>
                  <a:gd name="T77" fmla="*/ 241 h 646"/>
                  <a:gd name="T78" fmla="*/ 29 w 798"/>
                  <a:gd name="T79" fmla="*/ 204 h 646"/>
                  <a:gd name="T80" fmla="*/ 49 w 798"/>
                  <a:gd name="T81" fmla="*/ 167 h 646"/>
                  <a:gd name="T82" fmla="*/ 75 w 798"/>
                  <a:gd name="T83" fmla="*/ 134 h 646"/>
                  <a:gd name="T84" fmla="*/ 109 w 798"/>
                  <a:gd name="T85" fmla="*/ 102 h 646"/>
                  <a:gd name="T86" fmla="*/ 148 w 798"/>
                  <a:gd name="T87" fmla="*/ 72 h 646"/>
                  <a:gd name="T88" fmla="*/ 191 w 798"/>
                  <a:gd name="T89" fmla="*/ 47 h 646"/>
                  <a:gd name="T90" fmla="*/ 238 w 798"/>
                  <a:gd name="T91" fmla="*/ 27 h 646"/>
                  <a:gd name="T92" fmla="*/ 289 w 798"/>
                  <a:gd name="T93" fmla="*/ 12 h 646"/>
                  <a:gd name="T94" fmla="*/ 343 w 798"/>
                  <a:gd name="T95" fmla="*/ 3 h 646"/>
                  <a:gd name="T96" fmla="*/ 399 w 798"/>
                  <a:gd name="T9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8" h="646">
                    <a:moveTo>
                      <a:pt x="399" y="0"/>
                    </a:moveTo>
                    <a:lnTo>
                      <a:pt x="455" y="3"/>
                    </a:lnTo>
                    <a:lnTo>
                      <a:pt x="509" y="12"/>
                    </a:lnTo>
                    <a:lnTo>
                      <a:pt x="559" y="27"/>
                    </a:lnTo>
                    <a:lnTo>
                      <a:pt x="606" y="47"/>
                    </a:lnTo>
                    <a:lnTo>
                      <a:pt x="650" y="72"/>
                    </a:lnTo>
                    <a:lnTo>
                      <a:pt x="689" y="102"/>
                    </a:lnTo>
                    <a:lnTo>
                      <a:pt x="722" y="134"/>
                    </a:lnTo>
                    <a:lnTo>
                      <a:pt x="748" y="167"/>
                    </a:lnTo>
                    <a:lnTo>
                      <a:pt x="770" y="204"/>
                    </a:lnTo>
                    <a:lnTo>
                      <a:pt x="785" y="241"/>
                    </a:lnTo>
                    <a:lnTo>
                      <a:pt x="795" y="281"/>
                    </a:lnTo>
                    <a:lnTo>
                      <a:pt x="798" y="323"/>
                    </a:lnTo>
                    <a:lnTo>
                      <a:pt x="795" y="366"/>
                    </a:lnTo>
                    <a:lnTo>
                      <a:pt x="783" y="409"/>
                    </a:lnTo>
                    <a:lnTo>
                      <a:pt x="767" y="448"/>
                    </a:lnTo>
                    <a:lnTo>
                      <a:pt x="743" y="485"/>
                    </a:lnTo>
                    <a:lnTo>
                      <a:pt x="715" y="520"/>
                    </a:lnTo>
                    <a:lnTo>
                      <a:pt x="681" y="551"/>
                    </a:lnTo>
                    <a:lnTo>
                      <a:pt x="642" y="578"/>
                    </a:lnTo>
                    <a:lnTo>
                      <a:pt x="600" y="601"/>
                    </a:lnTo>
                    <a:lnTo>
                      <a:pt x="554" y="621"/>
                    </a:lnTo>
                    <a:lnTo>
                      <a:pt x="505" y="634"/>
                    </a:lnTo>
                    <a:lnTo>
                      <a:pt x="453" y="643"/>
                    </a:lnTo>
                    <a:lnTo>
                      <a:pt x="399" y="646"/>
                    </a:lnTo>
                    <a:lnTo>
                      <a:pt x="344" y="643"/>
                    </a:lnTo>
                    <a:lnTo>
                      <a:pt x="293" y="634"/>
                    </a:lnTo>
                    <a:lnTo>
                      <a:pt x="243" y="621"/>
                    </a:lnTo>
                    <a:lnTo>
                      <a:pt x="197" y="601"/>
                    </a:lnTo>
                    <a:lnTo>
                      <a:pt x="155" y="578"/>
                    </a:lnTo>
                    <a:lnTo>
                      <a:pt x="117" y="551"/>
                    </a:lnTo>
                    <a:lnTo>
                      <a:pt x="82" y="520"/>
                    </a:lnTo>
                    <a:lnTo>
                      <a:pt x="54" y="485"/>
                    </a:lnTo>
                    <a:lnTo>
                      <a:pt x="31" y="448"/>
                    </a:lnTo>
                    <a:lnTo>
                      <a:pt x="14" y="409"/>
                    </a:lnTo>
                    <a:lnTo>
                      <a:pt x="4" y="366"/>
                    </a:lnTo>
                    <a:lnTo>
                      <a:pt x="0" y="323"/>
                    </a:lnTo>
                    <a:lnTo>
                      <a:pt x="3" y="281"/>
                    </a:lnTo>
                    <a:lnTo>
                      <a:pt x="12" y="241"/>
                    </a:lnTo>
                    <a:lnTo>
                      <a:pt x="29" y="204"/>
                    </a:lnTo>
                    <a:lnTo>
                      <a:pt x="49" y="167"/>
                    </a:lnTo>
                    <a:lnTo>
                      <a:pt x="75" y="134"/>
                    </a:lnTo>
                    <a:lnTo>
                      <a:pt x="109" y="102"/>
                    </a:lnTo>
                    <a:lnTo>
                      <a:pt x="148" y="72"/>
                    </a:lnTo>
                    <a:lnTo>
                      <a:pt x="191" y="47"/>
                    </a:lnTo>
                    <a:lnTo>
                      <a:pt x="238" y="27"/>
                    </a:lnTo>
                    <a:lnTo>
                      <a:pt x="289" y="12"/>
                    </a:lnTo>
                    <a:lnTo>
                      <a:pt x="343" y="3"/>
                    </a:lnTo>
                    <a:lnTo>
                      <a:pt x="3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676"/>
              <p:cNvSpPr>
                <a:spLocks/>
              </p:cNvSpPr>
              <p:nvPr/>
            </p:nvSpPr>
            <p:spPr bwMode="auto">
              <a:xfrm>
                <a:off x="6763" y="2555"/>
                <a:ext cx="77" cy="78"/>
              </a:xfrm>
              <a:custGeom>
                <a:avLst/>
                <a:gdLst>
                  <a:gd name="T0" fmla="*/ 334 w 385"/>
                  <a:gd name="T1" fmla="*/ 0 h 312"/>
                  <a:gd name="T2" fmla="*/ 385 w 385"/>
                  <a:gd name="T3" fmla="*/ 0 h 312"/>
                  <a:gd name="T4" fmla="*/ 385 w 385"/>
                  <a:gd name="T5" fmla="*/ 311 h 312"/>
                  <a:gd name="T6" fmla="*/ 1 w 385"/>
                  <a:gd name="T7" fmla="*/ 312 h 312"/>
                  <a:gd name="T8" fmla="*/ 0 w 385"/>
                  <a:gd name="T9" fmla="*/ 1 h 312"/>
                  <a:gd name="T10" fmla="*/ 334 w 385"/>
                  <a:gd name="T11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312">
                    <a:moveTo>
                      <a:pt x="334" y="0"/>
                    </a:moveTo>
                    <a:lnTo>
                      <a:pt x="385" y="0"/>
                    </a:lnTo>
                    <a:lnTo>
                      <a:pt x="385" y="311"/>
                    </a:lnTo>
                    <a:lnTo>
                      <a:pt x="1" y="312"/>
                    </a:lnTo>
                    <a:lnTo>
                      <a:pt x="0" y="1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 677"/>
              <p:cNvSpPr>
                <a:spLocks noEditPoints="1"/>
              </p:cNvSpPr>
              <p:nvPr/>
            </p:nvSpPr>
            <p:spPr bwMode="auto">
              <a:xfrm>
                <a:off x="6267" y="2329"/>
                <a:ext cx="797" cy="807"/>
              </a:xfrm>
              <a:custGeom>
                <a:avLst/>
                <a:gdLst>
                  <a:gd name="T0" fmla="*/ 1191 w 3987"/>
                  <a:gd name="T1" fmla="*/ 708 h 3229"/>
                  <a:gd name="T2" fmla="*/ 1047 w 3987"/>
                  <a:gd name="T3" fmla="*/ 761 h 3229"/>
                  <a:gd name="T4" fmla="*/ 939 w 3987"/>
                  <a:gd name="T5" fmla="*/ 849 h 3229"/>
                  <a:gd name="T6" fmla="*/ 873 w 3987"/>
                  <a:gd name="T7" fmla="*/ 964 h 3229"/>
                  <a:gd name="T8" fmla="*/ 860 w 3987"/>
                  <a:gd name="T9" fmla="*/ 2178 h 3229"/>
                  <a:gd name="T10" fmla="*/ 889 w 3987"/>
                  <a:gd name="T11" fmla="*/ 2306 h 3229"/>
                  <a:gd name="T12" fmla="*/ 970 w 3987"/>
                  <a:gd name="T13" fmla="*/ 2413 h 3229"/>
                  <a:gd name="T14" fmla="*/ 1092 w 3987"/>
                  <a:gd name="T15" fmla="*/ 2491 h 3229"/>
                  <a:gd name="T16" fmla="*/ 1243 w 3987"/>
                  <a:gd name="T17" fmla="*/ 2530 h 3229"/>
                  <a:gd name="T18" fmla="*/ 2744 w 3987"/>
                  <a:gd name="T19" fmla="*/ 2530 h 3229"/>
                  <a:gd name="T20" fmla="*/ 2896 w 3987"/>
                  <a:gd name="T21" fmla="*/ 2491 h 3229"/>
                  <a:gd name="T22" fmla="*/ 3017 w 3987"/>
                  <a:gd name="T23" fmla="*/ 2413 h 3229"/>
                  <a:gd name="T24" fmla="*/ 3098 w 3987"/>
                  <a:gd name="T25" fmla="*/ 2306 h 3229"/>
                  <a:gd name="T26" fmla="*/ 3128 w 3987"/>
                  <a:gd name="T27" fmla="*/ 2178 h 3229"/>
                  <a:gd name="T28" fmla="*/ 3114 w 3987"/>
                  <a:gd name="T29" fmla="*/ 964 h 3229"/>
                  <a:gd name="T30" fmla="*/ 3049 w 3987"/>
                  <a:gd name="T31" fmla="*/ 849 h 3229"/>
                  <a:gd name="T32" fmla="*/ 2940 w 3987"/>
                  <a:gd name="T33" fmla="*/ 761 h 3229"/>
                  <a:gd name="T34" fmla="*/ 2797 w 3987"/>
                  <a:gd name="T35" fmla="*/ 708 h 3229"/>
                  <a:gd name="T36" fmla="*/ 1298 w 3987"/>
                  <a:gd name="T37" fmla="*/ 697 h 3229"/>
                  <a:gd name="T38" fmla="*/ 2244 w 3987"/>
                  <a:gd name="T39" fmla="*/ 13 h 3229"/>
                  <a:gd name="T40" fmla="*/ 2600 w 3987"/>
                  <a:gd name="T41" fmla="*/ 77 h 3229"/>
                  <a:gd name="T42" fmla="*/ 2931 w 3987"/>
                  <a:gd name="T43" fmla="*/ 190 h 3229"/>
                  <a:gd name="T44" fmla="*/ 3226 w 3987"/>
                  <a:gd name="T45" fmla="*/ 348 h 3229"/>
                  <a:gd name="T46" fmla="*/ 3483 w 3987"/>
                  <a:gd name="T47" fmla="*/ 543 h 3229"/>
                  <a:gd name="T48" fmla="*/ 3695 w 3987"/>
                  <a:gd name="T49" fmla="*/ 774 h 3229"/>
                  <a:gd name="T50" fmla="*/ 3854 w 3987"/>
                  <a:gd name="T51" fmla="*/ 1032 h 3229"/>
                  <a:gd name="T52" fmla="*/ 3954 w 3987"/>
                  <a:gd name="T53" fmla="*/ 1314 h 3229"/>
                  <a:gd name="T54" fmla="*/ 3987 w 3987"/>
                  <a:gd name="T55" fmla="*/ 1615 h 3229"/>
                  <a:gd name="T56" fmla="*/ 3954 w 3987"/>
                  <a:gd name="T57" fmla="*/ 1916 h 3229"/>
                  <a:gd name="T58" fmla="*/ 3854 w 3987"/>
                  <a:gd name="T59" fmla="*/ 2197 h 3229"/>
                  <a:gd name="T60" fmla="*/ 3695 w 3987"/>
                  <a:gd name="T61" fmla="*/ 2456 h 3229"/>
                  <a:gd name="T62" fmla="*/ 3483 w 3987"/>
                  <a:gd name="T63" fmla="*/ 2686 h 3229"/>
                  <a:gd name="T64" fmla="*/ 3226 w 3987"/>
                  <a:gd name="T65" fmla="*/ 2882 h 3229"/>
                  <a:gd name="T66" fmla="*/ 2931 w 3987"/>
                  <a:gd name="T67" fmla="*/ 3039 h 3229"/>
                  <a:gd name="T68" fmla="*/ 2600 w 3987"/>
                  <a:gd name="T69" fmla="*/ 3152 h 3229"/>
                  <a:gd name="T70" fmla="*/ 2244 w 3987"/>
                  <a:gd name="T71" fmla="*/ 3216 h 3229"/>
                  <a:gd name="T72" fmla="*/ 1868 w 3987"/>
                  <a:gd name="T73" fmla="*/ 3225 h 3229"/>
                  <a:gd name="T74" fmla="*/ 1504 w 3987"/>
                  <a:gd name="T75" fmla="*/ 3180 h 3229"/>
                  <a:gd name="T76" fmla="*/ 1163 w 3987"/>
                  <a:gd name="T77" fmla="*/ 3082 h 3229"/>
                  <a:gd name="T78" fmla="*/ 855 w 3987"/>
                  <a:gd name="T79" fmla="*/ 2939 h 3229"/>
                  <a:gd name="T80" fmla="*/ 585 w 3987"/>
                  <a:gd name="T81" fmla="*/ 2756 h 3229"/>
                  <a:gd name="T82" fmla="*/ 358 w 3987"/>
                  <a:gd name="T83" fmla="*/ 2537 h 3229"/>
                  <a:gd name="T84" fmla="*/ 181 w 3987"/>
                  <a:gd name="T85" fmla="*/ 2286 h 3229"/>
                  <a:gd name="T86" fmla="*/ 61 w 3987"/>
                  <a:gd name="T87" fmla="*/ 2012 h 3229"/>
                  <a:gd name="T88" fmla="*/ 3 w 3987"/>
                  <a:gd name="T89" fmla="*/ 1717 h 3229"/>
                  <a:gd name="T90" fmla="*/ 16 w 3987"/>
                  <a:gd name="T91" fmla="*/ 1413 h 3229"/>
                  <a:gd name="T92" fmla="*/ 95 w 3987"/>
                  <a:gd name="T93" fmla="*/ 1124 h 3229"/>
                  <a:gd name="T94" fmla="*/ 234 w 3987"/>
                  <a:gd name="T95" fmla="*/ 856 h 3229"/>
                  <a:gd name="T96" fmla="*/ 428 w 3987"/>
                  <a:gd name="T97" fmla="*/ 616 h 3229"/>
                  <a:gd name="T98" fmla="*/ 671 w 3987"/>
                  <a:gd name="T99" fmla="*/ 408 h 3229"/>
                  <a:gd name="T100" fmla="*/ 954 w 3987"/>
                  <a:gd name="T101" fmla="*/ 237 h 3229"/>
                  <a:gd name="T102" fmla="*/ 1274 w 3987"/>
                  <a:gd name="T103" fmla="*/ 109 h 3229"/>
                  <a:gd name="T104" fmla="*/ 1622 w 3987"/>
                  <a:gd name="T105" fmla="*/ 28 h 3229"/>
                  <a:gd name="T106" fmla="*/ 1994 w 3987"/>
                  <a:gd name="T107" fmla="*/ 0 h 3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87" h="3229">
                    <a:moveTo>
                      <a:pt x="1298" y="697"/>
                    </a:moveTo>
                    <a:lnTo>
                      <a:pt x="1243" y="700"/>
                    </a:lnTo>
                    <a:lnTo>
                      <a:pt x="1191" y="708"/>
                    </a:lnTo>
                    <a:lnTo>
                      <a:pt x="1140" y="721"/>
                    </a:lnTo>
                    <a:lnTo>
                      <a:pt x="1092" y="738"/>
                    </a:lnTo>
                    <a:lnTo>
                      <a:pt x="1047" y="761"/>
                    </a:lnTo>
                    <a:lnTo>
                      <a:pt x="1008" y="787"/>
                    </a:lnTo>
                    <a:lnTo>
                      <a:pt x="970" y="816"/>
                    </a:lnTo>
                    <a:lnTo>
                      <a:pt x="939" y="849"/>
                    </a:lnTo>
                    <a:lnTo>
                      <a:pt x="912" y="885"/>
                    </a:lnTo>
                    <a:lnTo>
                      <a:pt x="889" y="923"/>
                    </a:lnTo>
                    <a:lnTo>
                      <a:pt x="873" y="964"/>
                    </a:lnTo>
                    <a:lnTo>
                      <a:pt x="863" y="1007"/>
                    </a:lnTo>
                    <a:lnTo>
                      <a:pt x="860" y="1051"/>
                    </a:lnTo>
                    <a:lnTo>
                      <a:pt x="860" y="2178"/>
                    </a:lnTo>
                    <a:lnTo>
                      <a:pt x="863" y="2223"/>
                    </a:lnTo>
                    <a:lnTo>
                      <a:pt x="873" y="2265"/>
                    </a:lnTo>
                    <a:lnTo>
                      <a:pt x="889" y="2306"/>
                    </a:lnTo>
                    <a:lnTo>
                      <a:pt x="912" y="2345"/>
                    </a:lnTo>
                    <a:lnTo>
                      <a:pt x="939" y="2380"/>
                    </a:lnTo>
                    <a:lnTo>
                      <a:pt x="970" y="2413"/>
                    </a:lnTo>
                    <a:lnTo>
                      <a:pt x="1008" y="2443"/>
                    </a:lnTo>
                    <a:lnTo>
                      <a:pt x="1047" y="2469"/>
                    </a:lnTo>
                    <a:lnTo>
                      <a:pt x="1092" y="2491"/>
                    </a:lnTo>
                    <a:lnTo>
                      <a:pt x="1140" y="2508"/>
                    </a:lnTo>
                    <a:lnTo>
                      <a:pt x="1191" y="2521"/>
                    </a:lnTo>
                    <a:lnTo>
                      <a:pt x="1243" y="2530"/>
                    </a:lnTo>
                    <a:lnTo>
                      <a:pt x="1298" y="2533"/>
                    </a:lnTo>
                    <a:lnTo>
                      <a:pt x="2689" y="2533"/>
                    </a:lnTo>
                    <a:lnTo>
                      <a:pt x="2744" y="2530"/>
                    </a:lnTo>
                    <a:lnTo>
                      <a:pt x="2797" y="2521"/>
                    </a:lnTo>
                    <a:lnTo>
                      <a:pt x="2847" y="2508"/>
                    </a:lnTo>
                    <a:lnTo>
                      <a:pt x="2896" y="2491"/>
                    </a:lnTo>
                    <a:lnTo>
                      <a:pt x="2940" y="2469"/>
                    </a:lnTo>
                    <a:lnTo>
                      <a:pt x="2981" y="2443"/>
                    </a:lnTo>
                    <a:lnTo>
                      <a:pt x="3017" y="2413"/>
                    </a:lnTo>
                    <a:lnTo>
                      <a:pt x="3049" y="2380"/>
                    </a:lnTo>
                    <a:lnTo>
                      <a:pt x="3077" y="2345"/>
                    </a:lnTo>
                    <a:lnTo>
                      <a:pt x="3098" y="2306"/>
                    </a:lnTo>
                    <a:lnTo>
                      <a:pt x="3114" y="2265"/>
                    </a:lnTo>
                    <a:lnTo>
                      <a:pt x="3124" y="2223"/>
                    </a:lnTo>
                    <a:lnTo>
                      <a:pt x="3128" y="2178"/>
                    </a:lnTo>
                    <a:lnTo>
                      <a:pt x="3128" y="1051"/>
                    </a:lnTo>
                    <a:lnTo>
                      <a:pt x="3124" y="1007"/>
                    </a:lnTo>
                    <a:lnTo>
                      <a:pt x="3114" y="964"/>
                    </a:lnTo>
                    <a:lnTo>
                      <a:pt x="3098" y="923"/>
                    </a:lnTo>
                    <a:lnTo>
                      <a:pt x="3077" y="885"/>
                    </a:lnTo>
                    <a:lnTo>
                      <a:pt x="3049" y="849"/>
                    </a:lnTo>
                    <a:lnTo>
                      <a:pt x="3017" y="816"/>
                    </a:lnTo>
                    <a:lnTo>
                      <a:pt x="2981" y="787"/>
                    </a:lnTo>
                    <a:lnTo>
                      <a:pt x="2940" y="761"/>
                    </a:lnTo>
                    <a:lnTo>
                      <a:pt x="2896" y="738"/>
                    </a:lnTo>
                    <a:lnTo>
                      <a:pt x="2847" y="721"/>
                    </a:lnTo>
                    <a:lnTo>
                      <a:pt x="2797" y="708"/>
                    </a:lnTo>
                    <a:lnTo>
                      <a:pt x="2744" y="700"/>
                    </a:lnTo>
                    <a:lnTo>
                      <a:pt x="2689" y="697"/>
                    </a:lnTo>
                    <a:lnTo>
                      <a:pt x="1298" y="697"/>
                    </a:lnTo>
                    <a:close/>
                    <a:moveTo>
                      <a:pt x="1994" y="0"/>
                    </a:moveTo>
                    <a:lnTo>
                      <a:pt x="2120" y="4"/>
                    </a:lnTo>
                    <a:lnTo>
                      <a:pt x="2244" y="13"/>
                    </a:lnTo>
                    <a:lnTo>
                      <a:pt x="2365" y="28"/>
                    </a:lnTo>
                    <a:lnTo>
                      <a:pt x="2484" y="50"/>
                    </a:lnTo>
                    <a:lnTo>
                      <a:pt x="2600" y="77"/>
                    </a:lnTo>
                    <a:lnTo>
                      <a:pt x="2714" y="109"/>
                    </a:lnTo>
                    <a:lnTo>
                      <a:pt x="2824" y="148"/>
                    </a:lnTo>
                    <a:lnTo>
                      <a:pt x="2931" y="190"/>
                    </a:lnTo>
                    <a:lnTo>
                      <a:pt x="3033" y="237"/>
                    </a:lnTo>
                    <a:lnTo>
                      <a:pt x="3132" y="290"/>
                    </a:lnTo>
                    <a:lnTo>
                      <a:pt x="3226" y="348"/>
                    </a:lnTo>
                    <a:lnTo>
                      <a:pt x="3318" y="408"/>
                    </a:lnTo>
                    <a:lnTo>
                      <a:pt x="3404" y="474"/>
                    </a:lnTo>
                    <a:lnTo>
                      <a:pt x="3483" y="543"/>
                    </a:lnTo>
                    <a:lnTo>
                      <a:pt x="3559" y="616"/>
                    </a:lnTo>
                    <a:lnTo>
                      <a:pt x="3631" y="693"/>
                    </a:lnTo>
                    <a:lnTo>
                      <a:pt x="3695" y="774"/>
                    </a:lnTo>
                    <a:lnTo>
                      <a:pt x="3754" y="856"/>
                    </a:lnTo>
                    <a:lnTo>
                      <a:pt x="3806" y="943"/>
                    </a:lnTo>
                    <a:lnTo>
                      <a:pt x="3854" y="1032"/>
                    </a:lnTo>
                    <a:lnTo>
                      <a:pt x="3894" y="1124"/>
                    </a:lnTo>
                    <a:lnTo>
                      <a:pt x="3927" y="1218"/>
                    </a:lnTo>
                    <a:lnTo>
                      <a:pt x="3954" y="1314"/>
                    </a:lnTo>
                    <a:lnTo>
                      <a:pt x="3972" y="1413"/>
                    </a:lnTo>
                    <a:lnTo>
                      <a:pt x="3984" y="1513"/>
                    </a:lnTo>
                    <a:lnTo>
                      <a:pt x="3987" y="1615"/>
                    </a:lnTo>
                    <a:lnTo>
                      <a:pt x="3984" y="1717"/>
                    </a:lnTo>
                    <a:lnTo>
                      <a:pt x="3972" y="1817"/>
                    </a:lnTo>
                    <a:lnTo>
                      <a:pt x="3954" y="1916"/>
                    </a:lnTo>
                    <a:lnTo>
                      <a:pt x="3927" y="2012"/>
                    </a:lnTo>
                    <a:lnTo>
                      <a:pt x="3894" y="2105"/>
                    </a:lnTo>
                    <a:lnTo>
                      <a:pt x="3854" y="2197"/>
                    </a:lnTo>
                    <a:lnTo>
                      <a:pt x="3806" y="2286"/>
                    </a:lnTo>
                    <a:lnTo>
                      <a:pt x="3754" y="2373"/>
                    </a:lnTo>
                    <a:lnTo>
                      <a:pt x="3695" y="2456"/>
                    </a:lnTo>
                    <a:lnTo>
                      <a:pt x="3631" y="2537"/>
                    </a:lnTo>
                    <a:lnTo>
                      <a:pt x="3559" y="2613"/>
                    </a:lnTo>
                    <a:lnTo>
                      <a:pt x="3483" y="2686"/>
                    </a:lnTo>
                    <a:lnTo>
                      <a:pt x="3404" y="2756"/>
                    </a:lnTo>
                    <a:lnTo>
                      <a:pt x="3318" y="2821"/>
                    </a:lnTo>
                    <a:lnTo>
                      <a:pt x="3226" y="2882"/>
                    </a:lnTo>
                    <a:lnTo>
                      <a:pt x="3132" y="2939"/>
                    </a:lnTo>
                    <a:lnTo>
                      <a:pt x="3033" y="2992"/>
                    </a:lnTo>
                    <a:lnTo>
                      <a:pt x="2931" y="3039"/>
                    </a:lnTo>
                    <a:lnTo>
                      <a:pt x="2824" y="3082"/>
                    </a:lnTo>
                    <a:lnTo>
                      <a:pt x="2714" y="3120"/>
                    </a:lnTo>
                    <a:lnTo>
                      <a:pt x="2600" y="3152"/>
                    </a:lnTo>
                    <a:lnTo>
                      <a:pt x="2484" y="3180"/>
                    </a:lnTo>
                    <a:lnTo>
                      <a:pt x="2365" y="3201"/>
                    </a:lnTo>
                    <a:lnTo>
                      <a:pt x="2244" y="3216"/>
                    </a:lnTo>
                    <a:lnTo>
                      <a:pt x="2120" y="3225"/>
                    </a:lnTo>
                    <a:lnTo>
                      <a:pt x="1994" y="3229"/>
                    </a:lnTo>
                    <a:lnTo>
                      <a:pt x="1868" y="3225"/>
                    </a:lnTo>
                    <a:lnTo>
                      <a:pt x="1743" y="3216"/>
                    </a:lnTo>
                    <a:lnTo>
                      <a:pt x="1622" y="3201"/>
                    </a:lnTo>
                    <a:lnTo>
                      <a:pt x="1504" y="3180"/>
                    </a:lnTo>
                    <a:lnTo>
                      <a:pt x="1387" y="3152"/>
                    </a:lnTo>
                    <a:lnTo>
                      <a:pt x="1274" y="3120"/>
                    </a:lnTo>
                    <a:lnTo>
                      <a:pt x="1163" y="3082"/>
                    </a:lnTo>
                    <a:lnTo>
                      <a:pt x="1057" y="3039"/>
                    </a:lnTo>
                    <a:lnTo>
                      <a:pt x="954" y="2992"/>
                    </a:lnTo>
                    <a:lnTo>
                      <a:pt x="855" y="2939"/>
                    </a:lnTo>
                    <a:lnTo>
                      <a:pt x="761" y="2882"/>
                    </a:lnTo>
                    <a:lnTo>
                      <a:pt x="671" y="2821"/>
                    </a:lnTo>
                    <a:lnTo>
                      <a:pt x="585" y="2756"/>
                    </a:lnTo>
                    <a:lnTo>
                      <a:pt x="504" y="2686"/>
                    </a:lnTo>
                    <a:lnTo>
                      <a:pt x="428" y="2613"/>
                    </a:lnTo>
                    <a:lnTo>
                      <a:pt x="358" y="2537"/>
                    </a:lnTo>
                    <a:lnTo>
                      <a:pt x="293" y="2456"/>
                    </a:lnTo>
                    <a:lnTo>
                      <a:pt x="234" y="2373"/>
                    </a:lnTo>
                    <a:lnTo>
                      <a:pt x="181" y="2286"/>
                    </a:lnTo>
                    <a:lnTo>
                      <a:pt x="134" y="2197"/>
                    </a:lnTo>
                    <a:lnTo>
                      <a:pt x="95" y="2105"/>
                    </a:lnTo>
                    <a:lnTo>
                      <a:pt x="61" y="2012"/>
                    </a:lnTo>
                    <a:lnTo>
                      <a:pt x="35" y="1916"/>
                    </a:lnTo>
                    <a:lnTo>
                      <a:pt x="16" y="1817"/>
                    </a:lnTo>
                    <a:lnTo>
                      <a:pt x="3" y="1717"/>
                    </a:lnTo>
                    <a:lnTo>
                      <a:pt x="0" y="1615"/>
                    </a:lnTo>
                    <a:lnTo>
                      <a:pt x="3" y="1513"/>
                    </a:lnTo>
                    <a:lnTo>
                      <a:pt x="16" y="1413"/>
                    </a:lnTo>
                    <a:lnTo>
                      <a:pt x="35" y="1314"/>
                    </a:lnTo>
                    <a:lnTo>
                      <a:pt x="61" y="1218"/>
                    </a:lnTo>
                    <a:lnTo>
                      <a:pt x="95" y="1124"/>
                    </a:lnTo>
                    <a:lnTo>
                      <a:pt x="134" y="1032"/>
                    </a:lnTo>
                    <a:lnTo>
                      <a:pt x="181" y="943"/>
                    </a:lnTo>
                    <a:lnTo>
                      <a:pt x="234" y="856"/>
                    </a:lnTo>
                    <a:lnTo>
                      <a:pt x="293" y="774"/>
                    </a:lnTo>
                    <a:lnTo>
                      <a:pt x="358" y="693"/>
                    </a:lnTo>
                    <a:lnTo>
                      <a:pt x="428" y="616"/>
                    </a:lnTo>
                    <a:lnTo>
                      <a:pt x="504" y="543"/>
                    </a:lnTo>
                    <a:lnTo>
                      <a:pt x="585" y="474"/>
                    </a:lnTo>
                    <a:lnTo>
                      <a:pt x="671" y="408"/>
                    </a:lnTo>
                    <a:lnTo>
                      <a:pt x="761" y="348"/>
                    </a:lnTo>
                    <a:lnTo>
                      <a:pt x="855" y="290"/>
                    </a:lnTo>
                    <a:lnTo>
                      <a:pt x="954" y="237"/>
                    </a:lnTo>
                    <a:lnTo>
                      <a:pt x="1057" y="190"/>
                    </a:lnTo>
                    <a:lnTo>
                      <a:pt x="1163" y="148"/>
                    </a:lnTo>
                    <a:lnTo>
                      <a:pt x="1274" y="109"/>
                    </a:lnTo>
                    <a:lnTo>
                      <a:pt x="1387" y="77"/>
                    </a:lnTo>
                    <a:lnTo>
                      <a:pt x="1504" y="50"/>
                    </a:lnTo>
                    <a:lnTo>
                      <a:pt x="1622" y="28"/>
                    </a:lnTo>
                    <a:lnTo>
                      <a:pt x="1743" y="13"/>
                    </a:lnTo>
                    <a:lnTo>
                      <a:pt x="1868" y="4"/>
                    </a:lnTo>
                    <a:lnTo>
                      <a:pt x="19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 678"/>
              <p:cNvSpPr>
                <a:spLocks/>
              </p:cNvSpPr>
              <p:nvPr/>
            </p:nvSpPr>
            <p:spPr bwMode="auto">
              <a:xfrm>
                <a:off x="6483" y="2685"/>
                <a:ext cx="365" cy="232"/>
              </a:xfrm>
              <a:custGeom>
                <a:avLst/>
                <a:gdLst>
                  <a:gd name="T0" fmla="*/ 0 w 1826"/>
                  <a:gd name="T1" fmla="*/ 0 h 928"/>
                  <a:gd name="T2" fmla="*/ 338 w 1826"/>
                  <a:gd name="T3" fmla="*/ 0 h 928"/>
                  <a:gd name="T4" fmla="*/ 319 w 1826"/>
                  <a:gd name="T5" fmla="*/ 45 h 928"/>
                  <a:gd name="T6" fmla="*/ 304 w 1826"/>
                  <a:gd name="T7" fmla="*/ 92 h 928"/>
                  <a:gd name="T8" fmla="*/ 296 w 1826"/>
                  <a:gd name="T9" fmla="*/ 139 h 928"/>
                  <a:gd name="T10" fmla="*/ 293 w 1826"/>
                  <a:gd name="T11" fmla="*/ 189 h 928"/>
                  <a:gd name="T12" fmla="*/ 297 w 1826"/>
                  <a:gd name="T13" fmla="*/ 243 h 928"/>
                  <a:gd name="T14" fmla="*/ 307 w 1826"/>
                  <a:gd name="T15" fmla="*/ 296 h 928"/>
                  <a:gd name="T16" fmla="*/ 324 w 1826"/>
                  <a:gd name="T17" fmla="*/ 347 h 928"/>
                  <a:gd name="T18" fmla="*/ 348 w 1826"/>
                  <a:gd name="T19" fmla="*/ 396 h 928"/>
                  <a:gd name="T20" fmla="*/ 378 w 1826"/>
                  <a:gd name="T21" fmla="*/ 442 h 928"/>
                  <a:gd name="T22" fmla="*/ 413 w 1826"/>
                  <a:gd name="T23" fmla="*/ 485 h 928"/>
                  <a:gd name="T24" fmla="*/ 453 w 1826"/>
                  <a:gd name="T25" fmla="*/ 525 h 928"/>
                  <a:gd name="T26" fmla="*/ 498 w 1826"/>
                  <a:gd name="T27" fmla="*/ 561 h 928"/>
                  <a:gd name="T28" fmla="*/ 546 w 1826"/>
                  <a:gd name="T29" fmla="*/ 594 h 928"/>
                  <a:gd name="T30" fmla="*/ 600 w 1826"/>
                  <a:gd name="T31" fmla="*/ 622 h 928"/>
                  <a:gd name="T32" fmla="*/ 657 w 1826"/>
                  <a:gd name="T33" fmla="*/ 646 h 928"/>
                  <a:gd name="T34" fmla="*/ 717 w 1826"/>
                  <a:gd name="T35" fmla="*/ 665 h 928"/>
                  <a:gd name="T36" fmla="*/ 780 w 1826"/>
                  <a:gd name="T37" fmla="*/ 679 h 928"/>
                  <a:gd name="T38" fmla="*/ 846 w 1826"/>
                  <a:gd name="T39" fmla="*/ 688 h 928"/>
                  <a:gd name="T40" fmla="*/ 913 w 1826"/>
                  <a:gd name="T41" fmla="*/ 691 h 928"/>
                  <a:gd name="T42" fmla="*/ 981 w 1826"/>
                  <a:gd name="T43" fmla="*/ 688 h 928"/>
                  <a:gd name="T44" fmla="*/ 1045 w 1826"/>
                  <a:gd name="T45" fmla="*/ 679 h 928"/>
                  <a:gd name="T46" fmla="*/ 1109 w 1826"/>
                  <a:gd name="T47" fmla="*/ 665 h 928"/>
                  <a:gd name="T48" fmla="*/ 1169 w 1826"/>
                  <a:gd name="T49" fmla="*/ 646 h 928"/>
                  <a:gd name="T50" fmla="*/ 1226 w 1826"/>
                  <a:gd name="T51" fmla="*/ 622 h 928"/>
                  <a:gd name="T52" fmla="*/ 1279 w 1826"/>
                  <a:gd name="T53" fmla="*/ 594 h 928"/>
                  <a:gd name="T54" fmla="*/ 1329 w 1826"/>
                  <a:gd name="T55" fmla="*/ 561 h 928"/>
                  <a:gd name="T56" fmla="*/ 1373 w 1826"/>
                  <a:gd name="T57" fmla="*/ 525 h 928"/>
                  <a:gd name="T58" fmla="*/ 1413 w 1826"/>
                  <a:gd name="T59" fmla="*/ 485 h 928"/>
                  <a:gd name="T60" fmla="*/ 1448 w 1826"/>
                  <a:gd name="T61" fmla="*/ 442 h 928"/>
                  <a:gd name="T62" fmla="*/ 1478 w 1826"/>
                  <a:gd name="T63" fmla="*/ 396 h 928"/>
                  <a:gd name="T64" fmla="*/ 1502 w 1826"/>
                  <a:gd name="T65" fmla="*/ 347 h 928"/>
                  <a:gd name="T66" fmla="*/ 1519 w 1826"/>
                  <a:gd name="T67" fmla="*/ 296 h 928"/>
                  <a:gd name="T68" fmla="*/ 1529 w 1826"/>
                  <a:gd name="T69" fmla="*/ 243 h 928"/>
                  <a:gd name="T70" fmla="*/ 1533 w 1826"/>
                  <a:gd name="T71" fmla="*/ 189 h 928"/>
                  <a:gd name="T72" fmla="*/ 1531 w 1826"/>
                  <a:gd name="T73" fmla="*/ 139 h 928"/>
                  <a:gd name="T74" fmla="*/ 1521 w 1826"/>
                  <a:gd name="T75" fmla="*/ 92 h 928"/>
                  <a:gd name="T76" fmla="*/ 1507 w 1826"/>
                  <a:gd name="T77" fmla="*/ 45 h 928"/>
                  <a:gd name="T78" fmla="*/ 1487 w 1826"/>
                  <a:gd name="T79" fmla="*/ 0 h 928"/>
                  <a:gd name="T80" fmla="*/ 1826 w 1826"/>
                  <a:gd name="T81" fmla="*/ 0 h 928"/>
                  <a:gd name="T82" fmla="*/ 1826 w 1826"/>
                  <a:gd name="T83" fmla="*/ 752 h 928"/>
                  <a:gd name="T84" fmla="*/ 1822 w 1826"/>
                  <a:gd name="T85" fmla="*/ 783 h 928"/>
                  <a:gd name="T86" fmla="*/ 1812 w 1826"/>
                  <a:gd name="T87" fmla="*/ 814 h 928"/>
                  <a:gd name="T88" fmla="*/ 1796 w 1826"/>
                  <a:gd name="T89" fmla="*/ 841 h 928"/>
                  <a:gd name="T90" fmla="*/ 1775 w 1826"/>
                  <a:gd name="T91" fmla="*/ 865 h 928"/>
                  <a:gd name="T92" fmla="*/ 1749 w 1826"/>
                  <a:gd name="T93" fmla="*/ 886 h 928"/>
                  <a:gd name="T94" fmla="*/ 1718 w 1826"/>
                  <a:gd name="T95" fmla="*/ 904 h 928"/>
                  <a:gd name="T96" fmla="*/ 1684 w 1826"/>
                  <a:gd name="T97" fmla="*/ 917 h 928"/>
                  <a:gd name="T98" fmla="*/ 1648 w 1826"/>
                  <a:gd name="T99" fmla="*/ 925 h 928"/>
                  <a:gd name="T100" fmla="*/ 1608 w 1826"/>
                  <a:gd name="T101" fmla="*/ 928 h 928"/>
                  <a:gd name="T102" fmla="*/ 217 w 1826"/>
                  <a:gd name="T103" fmla="*/ 928 h 928"/>
                  <a:gd name="T104" fmla="*/ 179 w 1826"/>
                  <a:gd name="T105" fmla="*/ 925 h 928"/>
                  <a:gd name="T106" fmla="*/ 141 w 1826"/>
                  <a:gd name="T107" fmla="*/ 917 h 928"/>
                  <a:gd name="T108" fmla="*/ 107 w 1826"/>
                  <a:gd name="T109" fmla="*/ 904 h 928"/>
                  <a:gd name="T110" fmla="*/ 77 w 1826"/>
                  <a:gd name="T111" fmla="*/ 886 h 928"/>
                  <a:gd name="T112" fmla="*/ 51 w 1826"/>
                  <a:gd name="T113" fmla="*/ 865 h 928"/>
                  <a:gd name="T114" fmla="*/ 30 w 1826"/>
                  <a:gd name="T115" fmla="*/ 841 h 928"/>
                  <a:gd name="T116" fmla="*/ 14 w 1826"/>
                  <a:gd name="T117" fmla="*/ 814 h 928"/>
                  <a:gd name="T118" fmla="*/ 4 w 1826"/>
                  <a:gd name="T119" fmla="*/ 783 h 928"/>
                  <a:gd name="T120" fmla="*/ 0 w 1826"/>
                  <a:gd name="T121" fmla="*/ 752 h 928"/>
                  <a:gd name="T122" fmla="*/ 0 w 1826"/>
                  <a:gd name="T123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26" h="928">
                    <a:moveTo>
                      <a:pt x="0" y="0"/>
                    </a:moveTo>
                    <a:lnTo>
                      <a:pt x="338" y="0"/>
                    </a:lnTo>
                    <a:lnTo>
                      <a:pt x="319" y="45"/>
                    </a:lnTo>
                    <a:lnTo>
                      <a:pt x="304" y="92"/>
                    </a:lnTo>
                    <a:lnTo>
                      <a:pt x="296" y="139"/>
                    </a:lnTo>
                    <a:lnTo>
                      <a:pt x="293" y="189"/>
                    </a:lnTo>
                    <a:lnTo>
                      <a:pt x="297" y="243"/>
                    </a:lnTo>
                    <a:lnTo>
                      <a:pt x="307" y="296"/>
                    </a:lnTo>
                    <a:lnTo>
                      <a:pt x="324" y="347"/>
                    </a:lnTo>
                    <a:lnTo>
                      <a:pt x="348" y="396"/>
                    </a:lnTo>
                    <a:lnTo>
                      <a:pt x="378" y="442"/>
                    </a:lnTo>
                    <a:lnTo>
                      <a:pt x="413" y="485"/>
                    </a:lnTo>
                    <a:lnTo>
                      <a:pt x="453" y="525"/>
                    </a:lnTo>
                    <a:lnTo>
                      <a:pt x="498" y="561"/>
                    </a:lnTo>
                    <a:lnTo>
                      <a:pt x="546" y="594"/>
                    </a:lnTo>
                    <a:lnTo>
                      <a:pt x="600" y="622"/>
                    </a:lnTo>
                    <a:lnTo>
                      <a:pt x="657" y="646"/>
                    </a:lnTo>
                    <a:lnTo>
                      <a:pt x="717" y="665"/>
                    </a:lnTo>
                    <a:lnTo>
                      <a:pt x="780" y="679"/>
                    </a:lnTo>
                    <a:lnTo>
                      <a:pt x="846" y="688"/>
                    </a:lnTo>
                    <a:lnTo>
                      <a:pt x="913" y="691"/>
                    </a:lnTo>
                    <a:lnTo>
                      <a:pt x="981" y="688"/>
                    </a:lnTo>
                    <a:lnTo>
                      <a:pt x="1045" y="679"/>
                    </a:lnTo>
                    <a:lnTo>
                      <a:pt x="1109" y="665"/>
                    </a:lnTo>
                    <a:lnTo>
                      <a:pt x="1169" y="646"/>
                    </a:lnTo>
                    <a:lnTo>
                      <a:pt x="1226" y="622"/>
                    </a:lnTo>
                    <a:lnTo>
                      <a:pt x="1279" y="594"/>
                    </a:lnTo>
                    <a:lnTo>
                      <a:pt x="1329" y="561"/>
                    </a:lnTo>
                    <a:lnTo>
                      <a:pt x="1373" y="525"/>
                    </a:lnTo>
                    <a:lnTo>
                      <a:pt x="1413" y="485"/>
                    </a:lnTo>
                    <a:lnTo>
                      <a:pt x="1448" y="442"/>
                    </a:lnTo>
                    <a:lnTo>
                      <a:pt x="1478" y="396"/>
                    </a:lnTo>
                    <a:lnTo>
                      <a:pt x="1502" y="347"/>
                    </a:lnTo>
                    <a:lnTo>
                      <a:pt x="1519" y="296"/>
                    </a:lnTo>
                    <a:lnTo>
                      <a:pt x="1529" y="243"/>
                    </a:lnTo>
                    <a:lnTo>
                      <a:pt x="1533" y="189"/>
                    </a:lnTo>
                    <a:lnTo>
                      <a:pt x="1531" y="139"/>
                    </a:lnTo>
                    <a:lnTo>
                      <a:pt x="1521" y="92"/>
                    </a:lnTo>
                    <a:lnTo>
                      <a:pt x="1507" y="45"/>
                    </a:lnTo>
                    <a:lnTo>
                      <a:pt x="1487" y="0"/>
                    </a:lnTo>
                    <a:lnTo>
                      <a:pt x="1826" y="0"/>
                    </a:lnTo>
                    <a:lnTo>
                      <a:pt x="1826" y="752"/>
                    </a:lnTo>
                    <a:lnTo>
                      <a:pt x="1822" y="783"/>
                    </a:lnTo>
                    <a:lnTo>
                      <a:pt x="1812" y="814"/>
                    </a:lnTo>
                    <a:lnTo>
                      <a:pt x="1796" y="841"/>
                    </a:lnTo>
                    <a:lnTo>
                      <a:pt x="1775" y="865"/>
                    </a:lnTo>
                    <a:lnTo>
                      <a:pt x="1749" y="886"/>
                    </a:lnTo>
                    <a:lnTo>
                      <a:pt x="1718" y="904"/>
                    </a:lnTo>
                    <a:lnTo>
                      <a:pt x="1684" y="917"/>
                    </a:lnTo>
                    <a:lnTo>
                      <a:pt x="1648" y="925"/>
                    </a:lnTo>
                    <a:lnTo>
                      <a:pt x="1608" y="928"/>
                    </a:lnTo>
                    <a:lnTo>
                      <a:pt x="217" y="928"/>
                    </a:lnTo>
                    <a:lnTo>
                      <a:pt x="179" y="925"/>
                    </a:lnTo>
                    <a:lnTo>
                      <a:pt x="141" y="917"/>
                    </a:lnTo>
                    <a:lnTo>
                      <a:pt x="107" y="904"/>
                    </a:lnTo>
                    <a:lnTo>
                      <a:pt x="77" y="886"/>
                    </a:lnTo>
                    <a:lnTo>
                      <a:pt x="51" y="865"/>
                    </a:lnTo>
                    <a:lnTo>
                      <a:pt x="30" y="841"/>
                    </a:lnTo>
                    <a:lnTo>
                      <a:pt x="14" y="814"/>
                    </a:lnTo>
                    <a:lnTo>
                      <a:pt x="4" y="783"/>
                    </a:lnTo>
                    <a:lnTo>
                      <a:pt x="0" y="7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6" name="Freeform 850"/>
            <p:cNvSpPr>
              <a:spLocks noEditPoints="1"/>
            </p:cNvSpPr>
            <p:nvPr/>
          </p:nvSpPr>
          <p:spPr bwMode="auto">
            <a:xfrm>
              <a:off x="11158154" y="6060306"/>
              <a:ext cx="169279" cy="169279"/>
            </a:xfrm>
            <a:custGeom>
              <a:avLst/>
              <a:gdLst>
                <a:gd name="T0" fmla="*/ 538 w 3619"/>
                <a:gd name="T1" fmla="*/ 1378 h 3620"/>
                <a:gd name="T2" fmla="*/ 538 w 3619"/>
                <a:gd name="T3" fmla="*/ 3174 h 3620"/>
                <a:gd name="T4" fmla="*/ 1025 w 3619"/>
                <a:gd name="T5" fmla="*/ 3221 h 3620"/>
                <a:gd name="T6" fmla="*/ 1117 w 3619"/>
                <a:gd name="T7" fmla="*/ 3152 h 3620"/>
                <a:gd name="T8" fmla="*/ 1093 w 3619"/>
                <a:gd name="T9" fmla="*/ 1359 h 3620"/>
                <a:gd name="T10" fmla="*/ 2547 w 3619"/>
                <a:gd name="T11" fmla="*/ 1302 h 3620"/>
                <a:gd name="T12" fmla="*/ 2269 w 3619"/>
                <a:gd name="T13" fmla="*/ 1342 h 3620"/>
                <a:gd name="T14" fmla="*/ 2085 w 3619"/>
                <a:gd name="T15" fmla="*/ 1449 h 3620"/>
                <a:gd name="T16" fmla="*/ 1985 w 3619"/>
                <a:gd name="T17" fmla="*/ 1418 h 3620"/>
                <a:gd name="T18" fmla="*/ 1920 w 3619"/>
                <a:gd name="T19" fmla="*/ 1334 h 3620"/>
                <a:gd name="T20" fmla="*/ 1415 w 3619"/>
                <a:gd name="T21" fmla="*/ 1356 h 3620"/>
                <a:gd name="T22" fmla="*/ 1392 w 3619"/>
                <a:gd name="T23" fmla="*/ 3157 h 3620"/>
                <a:gd name="T24" fmla="*/ 1476 w 3619"/>
                <a:gd name="T25" fmla="*/ 3221 h 3620"/>
                <a:gd name="T26" fmla="*/ 1973 w 3619"/>
                <a:gd name="T27" fmla="*/ 3178 h 3620"/>
                <a:gd name="T28" fmla="*/ 1990 w 3619"/>
                <a:gd name="T29" fmla="*/ 2170 h 3620"/>
                <a:gd name="T30" fmla="*/ 2023 w 3619"/>
                <a:gd name="T31" fmla="*/ 2036 h 3620"/>
                <a:gd name="T32" fmla="*/ 2101 w 3619"/>
                <a:gd name="T33" fmla="*/ 1905 h 3620"/>
                <a:gd name="T34" fmla="*/ 2241 w 3619"/>
                <a:gd name="T35" fmla="*/ 1824 h 3620"/>
                <a:gd name="T36" fmla="*/ 2432 w 3619"/>
                <a:gd name="T37" fmla="*/ 1833 h 3620"/>
                <a:gd name="T38" fmla="*/ 2553 w 3619"/>
                <a:gd name="T39" fmla="*/ 1923 h 3620"/>
                <a:gd name="T40" fmla="*/ 2611 w 3619"/>
                <a:gd name="T41" fmla="*/ 2060 h 3620"/>
                <a:gd name="T42" fmla="*/ 2630 w 3619"/>
                <a:gd name="T43" fmla="*/ 2204 h 3620"/>
                <a:gd name="T44" fmla="*/ 2630 w 3619"/>
                <a:gd name="T45" fmla="*/ 2320 h 3620"/>
                <a:gd name="T46" fmla="*/ 2655 w 3619"/>
                <a:gd name="T47" fmla="*/ 3196 h 3620"/>
                <a:gd name="T48" fmla="*/ 3175 w 3619"/>
                <a:gd name="T49" fmla="*/ 3218 h 3620"/>
                <a:gd name="T50" fmla="*/ 3240 w 3619"/>
                <a:gd name="T51" fmla="*/ 3134 h 3620"/>
                <a:gd name="T52" fmla="*/ 3238 w 3619"/>
                <a:gd name="T53" fmla="*/ 2160 h 3620"/>
                <a:gd name="T54" fmla="*/ 3224 w 3619"/>
                <a:gd name="T55" fmla="*/ 1948 h 3620"/>
                <a:gd name="T56" fmla="*/ 3178 w 3619"/>
                <a:gd name="T57" fmla="*/ 1733 h 3620"/>
                <a:gd name="T58" fmla="*/ 3082 w 3619"/>
                <a:gd name="T59" fmla="*/ 1540 h 3620"/>
                <a:gd name="T60" fmla="*/ 2920 w 3619"/>
                <a:gd name="T61" fmla="*/ 1391 h 3620"/>
                <a:gd name="T62" fmla="*/ 2673 w 3619"/>
                <a:gd name="T63" fmla="*/ 1309 h 3620"/>
                <a:gd name="T64" fmla="*/ 727 w 3619"/>
                <a:gd name="T65" fmla="*/ 411 h 3620"/>
                <a:gd name="T66" fmla="*/ 534 w 3619"/>
                <a:gd name="T67" fmla="*/ 529 h 3620"/>
                <a:gd name="T68" fmla="*/ 440 w 3619"/>
                <a:gd name="T69" fmla="*/ 736 h 3620"/>
                <a:gd name="T70" fmla="*/ 483 w 3619"/>
                <a:gd name="T71" fmla="*/ 965 h 3620"/>
                <a:gd name="T72" fmla="*/ 641 w 3619"/>
                <a:gd name="T73" fmla="*/ 1125 h 3620"/>
                <a:gd name="T74" fmla="*/ 870 w 3619"/>
                <a:gd name="T75" fmla="*/ 1167 h 3620"/>
                <a:gd name="T76" fmla="*/ 1079 w 3619"/>
                <a:gd name="T77" fmla="*/ 1072 h 3620"/>
                <a:gd name="T78" fmla="*/ 1195 w 3619"/>
                <a:gd name="T79" fmla="*/ 880 h 3620"/>
                <a:gd name="T80" fmla="*/ 1182 w 3619"/>
                <a:gd name="T81" fmla="*/ 646 h 3620"/>
                <a:gd name="T82" fmla="*/ 1042 w 3619"/>
                <a:gd name="T83" fmla="*/ 469 h 3620"/>
                <a:gd name="T84" fmla="*/ 822 w 3619"/>
                <a:gd name="T85" fmla="*/ 399 h 3620"/>
                <a:gd name="T86" fmla="*/ 3420 w 3619"/>
                <a:gd name="T87" fmla="*/ 27 h 3620"/>
                <a:gd name="T88" fmla="*/ 3575 w 3619"/>
                <a:gd name="T89" fmla="*/ 162 h 3620"/>
                <a:gd name="T90" fmla="*/ 3619 w 3619"/>
                <a:gd name="T91" fmla="*/ 3293 h 3620"/>
                <a:gd name="T92" fmla="*/ 3551 w 3619"/>
                <a:gd name="T93" fmla="*/ 3493 h 3620"/>
                <a:gd name="T94" fmla="*/ 3379 w 3619"/>
                <a:gd name="T95" fmla="*/ 3609 h 3620"/>
                <a:gd name="T96" fmla="*/ 241 w 3619"/>
                <a:gd name="T97" fmla="*/ 3609 h 3620"/>
                <a:gd name="T98" fmla="*/ 68 w 3619"/>
                <a:gd name="T99" fmla="*/ 3493 h 3620"/>
                <a:gd name="T100" fmla="*/ 0 w 3619"/>
                <a:gd name="T101" fmla="*/ 3293 h 3620"/>
                <a:gd name="T102" fmla="*/ 45 w 3619"/>
                <a:gd name="T103" fmla="*/ 162 h 3620"/>
                <a:gd name="T104" fmla="*/ 200 w 3619"/>
                <a:gd name="T105" fmla="*/ 27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19" h="3620">
                  <a:moveTo>
                    <a:pt x="619" y="1330"/>
                  </a:moveTo>
                  <a:lnTo>
                    <a:pt x="594" y="1334"/>
                  </a:lnTo>
                  <a:lnTo>
                    <a:pt x="572" y="1343"/>
                  </a:lnTo>
                  <a:lnTo>
                    <a:pt x="552" y="1359"/>
                  </a:lnTo>
                  <a:lnTo>
                    <a:pt x="538" y="1378"/>
                  </a:lnTo>
                  <a:lnTo>
                    <a:pt x="528" y="1401"/>
                  </a:lnTo>
                  <a:lnTo>
                    <a:pt x="524" y="1426"/>
                  </a:lnTo>
                  <a:lnTo>
                    <a:pt x="524" y="3126"/>
                  </a:lnTo>
                  <a:lnTo>
                    <a:pt x="528" y="3152"/>
                  </a:lnTo>
                  <a:lnTo>
                    <a:pt x="538" y="3174"/>
                  </a:lnTo>
                  <a:lnTo>
                    <a:pt x="552" y="3193"/>
                  </a:lnTo>
                  <a:lnTo>
                    <a:pt x="572" y="3208"/>
                  </a:lnTo>
                  <a:lnTo>
                    <a:pt x="594" y="3218"/>
                  </a:lnTo>
                  <a:lnTo>
                    <a:pt x="619" y="3221"/>
                  </a:lnTo>
                  <a:lnTo>
                    <a:pt x="1025" y="3221"/>
                  </a:lnTo>
                  <a:lnTo>
                    <a:pt x="1050" y="3218"/>
                  </a:lnTo>
                  <a:lnTo>
                    <a:pt x="1073" y="3208"/>
                  </a:lnTo>
                  <a:lnTo>
                    <a:pt x="1093" y="3193"/>
                  </a:lnTo>
                  <a:lnTo>
                    <a:pt x="1107" y="3174"/>
                  </a:lnTo>
                  <a:lnTo>
                    <a:pt x="1117" y="3152"/>
                  </a:lnTo>
                  <a:lnTo>
                    <a:pt x="1120" y="3126"/>
                  </a:lnTo>
                  <a:lnTo>
                    <a:pt x="1120" y="1426"/>
                  </a:lnTo>
                  <a:lnTo>
                    <a:pt x="1117" y="1401"/>
                  </a:lnTo>
                  <a:lnTo>
                    <a:pt x="1107" y="1378"/>
                  </a:lnTo>
                  <a:lnTo>
                    <a:pt x="1093" y="1359"/>
                  </a:lnTo>
                  <a:lnTo>
                    <a:pt x="1073" y="1343"/>
                  </a:lnTo>
                  <a:lnTo>
                    <a:pt x="1050" y="1334"/>
                  </a:lnTo>
                  <a:lnTo>
                    <a:pt x="1025" y="1330"/>
                  </a:lnTo>
                  <a:lnTo>
                    <a:pt x="619" y="1330"/>
                  </a:lnTo>
                  <a:close/>
                  <a:moveTo>
                    <a:pt x="2547" y="1302"/>
                  </a:moveTo>
                  <a:lnTo>
                    <a:pt x="2482" y="1304"/>
                  </a:lnTo>
                  <a:lnTo>
                    <a:pt x="2422" y="1308"/>
                  </a:lnTo>
                  <a:lnTo>
                    <a:pt x="2367" y="1317"/>
                  </a:lnTo>
                  <a:lnTo>
                    <a:pt x="2315" y="1328"/>
                  </a:lnTo>
                  <a:lnTo>
                    <a:pt x="2269" y="1342"/>
                  </a:lnTo>
                  <a:lnTo>
                    <a:pt x="2225" y="1359"/>
                  </a:lnTo>
                  <a:lnTo>
                    <a:pt x="2185" y="1379"/>
                  </a:lnTo>
                  <a:lnTo>
                    <a:pt x="2149" y="1400"/>
                  </a:lnTo>
                  <a:lnTo>
                    <a:pt x="2115" y="1423"/>
                  </a:lnTo>
                  <a:lnTo>
                    <a:pt x="2085" y="1449"/>
                  </a:lnTo>
                  <a:lnTo>
                    <a:pt x="2057" y="1476"/>
                  </a:lnTo>
                  <a:lnTo>
                    <a:pt x="2031" y="1504"/>
                  </a:lnTo>
                  <a:lnTo>
                    <a:pt x="2007" y="1535"/>
                  </a:lnTo>
                  <a:lnTo>
                    <a:pt x="1985" y="1566"/>
                  </a:lnTo>
                  <a:lnTo>
                    <a:pt x="1985" y="1418"/>
                  </a:lnTo>
                  <a:lnTo>
                    <a:pt x="1982" y="1395"/>
                  </a:lnTo>
                  <a:lnTo>
                    <a:pt x="1973" y="1374"/>
                  </a:lnTo>
                  <a:lnTo>
                    <a:pt x="1959" y="1356"/>
                  </a:lnTo>
                  <a:lnTo>
                    <a:pt x="1941" y="1342"/>
                  </a:lnTo>
                  <a:lnTo>
                    <a:pt x="1920" y="1334"/>
                  </a:lnTo>
                  <a:lnTo>
                    <a:pt x="1897" y="1330"/>
                  </a:lnTo>
                  <a:lnTo>
                    <a:pt x="1476" y="1330"/>
                  </a:lnTo>
                  <a:lnTo>
                    <a:pt x="1453" y="1334"/>
                  </a:lnTo>
                  <a:lnTo>
                    <a:pt x="1432" y="1342"/>
                  </a:lnTo>
                  <a:lnTo>
                    <a:pt x="1415" y="1356"/>
                  </a:lnTo>
                  <a:lnTo>
                    <a:pt x="1400" y="1374"/>
                  </a:lnTo>
                  <a:lnTo>
                    <a:pt x="1392" y="1395"/>
                  </a:lnTo>
                  <a:lnTo>
                    <a:pt x="1389" y="1418"/>
                  </a:lnTo>
                  <a:lnTo>
                    <a:pt x="1389" y="3134"/>
                  </a:lnTo>
                  <a:lnTo>
                    <a:pt x="1392" y="3157"/>
                  </a:lnTo>
                  <a:lnTo>
                    <a:pt x="1400" y="3178"/>
                  </a:lnTo>
                  <a:lnTo>
                    <a:pt x="1415" y="3196"/>
                  </a:lnTo>
                  <a:lnTo>
                    <a:pt x="1432" y="3209"/>
                  </a:lnTo>
                  <a:lnTo>
                    <a:pt x="1453" y="3218"/>
                  </a:lnTo>
                  <a:lnTo>
                    <a:pt x="1476" y="3221"/>
                  </a:lnTo>
                  <a:lnTo>
                    <a:pt x="1897" y="3221"/>
                  </a:lnTo>
                  <a:lnTo>
                    <a:pt x="1920" y="3218"/>
                  </a:lnTo>
                  <a:lnTo>
                    <a:pt x="1941" y="3209"/>
                  </a:lnTo>
                  <a:lnTo>
                    <a:pt x="1959" y="3196"/>
                  </a:lnTo>
                  <a:lnTo>
                    <a:pt x="1973" y="3178"/>
                  </a:lnTo>
                  <a:lnTo>
                    <a:pt x="1982" y="3157"/>
                  </a:lnTo>
                  <a:lnTo>
                    <a:pt x="1985" y="3134"/>
                  </a:lnTo>
                  <a:lnTo>
                    <a:pt x="1985" y="2214"/>
                  </a:lnTo>
                  <a:lnTo>
                    <a:pt x="1988" y="2193"/>
                  </a:lnTo>
                  <a:lnTo>
                    <a:pt x="1990" y="2170"/>
                  </a:lnTo>
                  <a:lnTo>
                    <a:pt x="1994" y="2146"/>
                  </a:lnTo>
                  <a:lnTo>
                    <a:pt x="2000" y="2119"/>
                  </a:lnTo>
                  <a:lnTo>
                    <a:pt x="2006" y="2093"/>
                  </a:lnTo>
                  <a:lnTo>
                    <a:pt x="2014" y="2065"/>
                  </a:lnTo>
                  <a:lnTo>
                    <a:pt x="2023" y="2036"/>
                  </a:lnTo>
                  <a:lnTo>
                    <a:pt x="2035" y="2009"/>
                  </a:lnTo>
                  <a:lnTo>
                    <a:pt x="2048" y="1981"/>
                  </a:lnTo>
                  <a:lnTo>
                    <a:pt x="2064" y="1955"/>
                  </a:lnTo>
                  <a:lnTo>
                    <a:pt x="2081" y="1930"/>
                  </a:lnTo>
                  <a:lnTo>
                    <a:pt x="2101" y="1905"/>
                  </a:lnTo>
                  <a:lnTo>
                    <a:pt x="2123" y="1883"/>
                  </a:lnTo>
                  <a:lnTo>
                    <a:pt x="2149" y="1865"/>
                  </a:lnTo>
                  <a:lnTo>
                    <a:pt x="2176" y="1847"/>
                  </a:lnTo>
                  <a:lnTo>
                    <a:pt x="2207" y="1834"/>
                  </a:lnTo>
                  <a:lnTo>
                    <a:pt x="2241" y="1824"/>
                  </a:lnTo>
                  <a:lnTo>
                    <a:pt x="2279" y="1817"/>
                  </a:lnTo>
                  <a:lnTo>
                    <a:pt x="2318" y="1815"/>
                  </a:lnTo>
                  <a:lnTo>
                    <a:pt x="2360" y="1817"/>
                  </a:lnTo>
                  <a:lnTo>
                    <a:pt x="2398" y="1823"/>
                  </a:lnTo>
                  <a:lnTo>
                    <a:pt x="2432" y="1833"/>
                  </a:lnTo>
                  <a:lnTo>
                    <a:pt x="2461" y="1845"/>
                  </a:lnTo>
                  <a:lnTo>
                    <a:pt x="2489" y="1861"/>
                  </a:lnTo>
                  <a:lnTo>
                    <a:pt x="2513" y="1880"/>
                  </a:lnTo>
                  <a:lnTo>
                    <a:pt x="2534" y="1901"/>
                  </a:lnTo>
                  <a:lnTo>
                    <a:pt x="2553" y="1923"/>
                  </a:lnTo>
                  <a:lnTo>
                    <a:pt x="2569" y="1948"/>
                  </a:lnTo>
                  <a:lnTo>
                    <a:pt x="2583" y="1975"/>
                  </a:lnTo>
                  <a:lnTo>
                    <a:pt x="2594" y="2002"/>
                  </a:lnTo>
                  <a:lnTo>
                    <a:pt x="2604" y="2031"/>
                  </a:lnTo>
                  <a:lnTo>
                    <a:pt x="2611" y="2060"/>
                  </a:lnTo>
                  <a:lnTo>
                    <a:pt x="2618" y="2089"/>
                  </a:lnTo>
                  <a:lnTo>
                    <a:pt x="2622" y="2119"/>
                  </a:lnTo>
                  <a:lnTo>
                    <a:pt x="2626" y="2148"/>
                  </a:lnTo>
                  <a:lnTo>
                    <a:pt x="2628" y="2176"/>
                  </a:lnTo>
                  <a:lnTo>
                    <a:pt x="2630" y="2204"/>
                  </a:lnTo>
                  <a:lnTo>
                    <a:pt x="2630" y="2231"/>
                  </a:lnTo>
                  <a:lnTo>
                    <a:pt x="2630" y="2256"/>
                  </a:lnTo>
                  <a:lnTo>
                    <a:pt x="2630" y="2280"/>
                  </a:lnTo>
                  <a:lnTo>
                    <a:pt x="2630" y="2301"/>
                  </a:lnTo>
                  <a:lnTo>
                    <a:pt x="2630" y="2320"/>
                  </a:lnTo>
                  <a:lnTo>
                    <a:pt x="2630" y="2336"/>
                  </a:lnTo>
                  <a:lnTo>
                    <a:pt x="2630" y="3134"/>
                  </a:lnTo>
                  <a:lnTo>
                    <a:pt x="2632" y="3157"/>
                  </a:lnTo>
                  <a:lnTo>
                    <a:pt x="2641" y="3178"/>
                  </a:lnTo>
                  <a:lnTo>
                    <a:pt x="2655" y="3196"/>
                  </a:lnTo>
                  <a:lnTo>
                    <a:pt x="2673" y="3209"/>
                  </a:lnTo>
                  <a:lnTo>
                    <a:pt x="2694" y="3218"/>
                  </a:lnTo>
                  <a:lnTo>
                    <a:pt x="2717" y="3221"/>
                  </a:lnTo>
                  <a:lnTo>
                    <a:pt x="3152" y="3221"/>
                  </a:lnTo>
                  <a:lnTo>
                    <a:pt x="3175" y="3218"/>
                  </a:lnTo>
                  <a:lnTo>
                    <a:pt x="3196" y="3209"/>
                  </a:lnTo>
                  <a:lnTo>
                    <a:pt x="3214" y="3196"/>
                  </a:lnTo>
                  <a:lnTo>
                    <a:pt x="3228" y="3178"/>
                  </a:lnTo>
                  <a:lnTo>
                    <a:pt x="3237" y="3157"/>
                  </a:lnTo>
                  <a:lnTo>
                    <a:pt x="3240" y="3134"/>
                  </a:lnTo>
                  <a:lnTo>
                    <a:pt x="3240" y="2311"/>
                  </a:lnTo>
                  <a:lnTo>
                    <a:pt x="3240" y="2276"/>
                  </a:lnTo>
                  <a:lnTo>
                    <a:pt x="3239" y="2238"/>
                  </a:lnTo>
                  <a:lnTo>
                    <a:pt x="3239" y="2200"/>
                  </a:lnTo>
                  <a:lnTo>
                    <a:pt x="3238" y="2160"/>
                  </a:lnTo>
                  <a:lnTo>
                    <a:pt x="3237" y="2119"/>
                  </a:lnTo>
                  <a:lnTo>
                    <a:pt x="3235" y="2077"/>
                  </a:lnTo>
                  <a:lnTo>
                    <a:pt x="3233" y="2034"/>
                  </a:lnTo>
                  <a:lnTo>
                    <a:pt x="3228" y="1991"/>
                  </a:lnTo>
                  <a:lnTo>
                    <a:pt x="3224" y="1948"/>
                  </a:lnTo>
                  <a:lnTo>
                    <a:pt x="3217" y="1904"/>
                  </a:lnTo>
                  <a:lnTo>
                    <a:pt x="3210" y="1861"/>
                  </a:lnTo>
                  <a:lnTo>
                    <a:pt x="3201" y="1818"/>
                  </a:lnTo>
                  <a:lnTo>
                    <a:pt x="3190" y="1775"/>
                  </a:lnTo>
                  <a:lnTo>
                    <a:pt x="3178" y="1733"/>
                  </a:lnTo>
                  <a:lnTo>
                    <a:pt x="3163" y="1693"/>
                  </a:lnTo>
                  <a:lnTo>
                    <a:pt x="3146" y="1652"/>
                  </a:lnTo>
                  <a:lnTo>
                    <a:pt x="3127" y="1613"/>
                  </a:lnTo>
                  <a:lnTo>
                    <a:pt x="3106" y="1576"/>
                  </a:lnTo>
                  <a:lnTo>
                    <a:pt x="3082" y="1540"/>
                  </a:lnTo>
                  <a:lnTo>
                    <a:pt x="3055" y="1505"/>
                  </a:lnTo>
                  <a:lnTo>
                    <a:pt x="3027" y="1473"/>
                  </a:lnTo>
                  <a:lnTo>
                    <a:pt x="2994" y="1444"/>
                  </a:lnTo>
                  <a:lnTo>
                    <a:pt x="2958" y="1416"/>
                  </a:lnTo>
                  <a:lnTo>
                    <a:pt x="2920" y="1391"/>
                  </a:lnTo>
                  <a:lnTo>
                    <a:pt x="2878" y="1368"/>
                  </a:lnTo>
                  <a:lnTo>
                    <a:pt x="2833" y="1349"/>
                  </a:lnTo>
                  <a:lnTo>
                    <a:pt x="2783" y="1332"/>
                  </a:lnTo>
                  <a:lnTo>
                    <a:pt x="2730" y="1319"/>
                  </a:lnTo>
                  <a:lnTo>
                    <a:pt x="2673" y="1309"/>
                  </a:lnTo>
                  <a:lnTo>
                    <a:pt x="2612" y="1304"/>
                  </a:lnTo>
                  <a:lnTo>
                    <a:pt x="2547" y="1302"/>
                  </a:lnTo>
                  <a:close/>
                  <a:moveTo>
                    <a:pt x="822" y="399"/>
                  </a:moveTo>
                  <a:lnTo>
                    <a:pt x="773" y="402"/>
                  </a:lnTo>
                  <a:lnTo>
                    <a:pt x="727" y="411"/>
                  </a:lnTo>
                  <a:lnTo>
                    <a:pt x="683" y="426"/>
                  </a:lnTo>
                  <a:lnTo>
                    <a:pt x="641" y="444"/>
                  </a:lnTo>
                  <a:lnTo>
                    <a:pt x="603" y="469"/>
                  </a:lnTo>
                  <a:lnTo>
                    <a:pt x="566" y="497"/>
                  </a:lnTo>
                  <a:lnTo>
                    <a:pt x="534" y="529"/>
                  </a:lnTo>
                  <a:lnTo>
                    <a:pt x="506" y="564"/>
                  </a:lnTo>
                  <a:lnTo>
                    <a:pt x="483" y="604"/>
                  </a:lnTo>
                  <a:lnTo>
                    <a:pt x="463" y="646"/>
                  </a:lnTo>
                  <a:lnTo>
                    <a:pt x="448" y="690"/>
                  </a:lnTo>
                  <a:lnTo>
                    <a:pt x="440" y="736"/>
                  </a:lnTo>
                  <a:lnTo>
                    <a:pt x="437" y="785"/>
                  </a:lnTo>
                  <a:lnTo>
                    <a:pt x="440" y="833"/>
                  </a:lnTo>
                  <a:lnTo>
                    <a:pt x="448" y="880"/>
                  </a:lnTo>
                  <a:lnTo>
                    <a:pt x="463" y="924"/>
                  </a:lnTo>
                  <a:lnTo>
                    <a:pt x="483" y="965"/>
                  </a:lnTo>
                  <a:lnTo>
                    <a:pt x="506" y="1005"/>
                  </a:lnTo>
                  <a:lnTo>
                    <a:pt x="534" y="1040"/>
                  </a:lnTo>
                  <a:lnTo>
                    <a:pt x="566" y="1072"/>
                  </a:lnTo>
                  <a:lnTo>
                    <a:pt x="603" y="1101"/>
                  </a:lnTo>
                  <a:lnTo>
                    <a:pt x="641" y="1125"/>
                  </a:lnTo>
                  <a:lnTo>
                    <a:pt x="683" y="1144"/>
                  </a:lnTo>
                  <a:lnTo>
                    <a:pt x="727" y="1158"/>
                  </a:lnTo>
                  <a:lnTo>
                    <a:pt x="773" y="1167"/>
                  </a:lnTo>
                  <a:lnTo>
                    <a:pt x="822" y="1170"/>
                  </a:lnTo>
                  <a:lnTo>
                    <a:pt x="870" y="1167"/>
                  </a:lnTo>
                  <a:lnTo>
                    <a:pt x="917" y="1158"/>
                  </a:lnTo>
                  <a:lnTo>
                    <a:pt x="962" y="1144"/>
                  </a:lnTo>
                  <a:lnTo>
                    <a:pt x="1004" y="1125"/>
                  </a:lnTo>
                  <a:lnTo>
                    <a:pt x="1042" y="1101"/>
                  </a:lnTo>
                  <a:lnTo>
                    <a:pt x="1079" y="1072"/>
                  </a:lnTo>
                  <a:lnTo>
                    <a:pt x="1111" y="1040"/>
                  </a:lnTo>
                  <a:lnTo>
                    <a:pt x="1138" y="1005"/>
                  </a:lnTo>
                  <a:lnTo>
                    <a:pt x="1162" y="965"/>
                  </a:lnTo>
                  <a:lnTo>
                    <a:pt x="1182" y="924"/>
                  </a:lnTo>
                  <a:lnTo>
                    <a:pt x="1195" y="880"/>
                  </a:lnTo>
                  <a:lnTo>
                    <a:pt x="1204" y="833"/>
                  </a:lnTo>
                  <a:lnTo>
                    <a:pt x="1208" y="785"/>
                  </a:lnTo>
                  <a:lnTo>
                    <a:pt x="1204" y="736"/>
                  </a:lnTo>
                  <a:lnTo>
                    <a:pt x="1195" y="690"/>
                  </a:lnTo>
                  <a:lnTo>
                    <a:pt x="1182" y="646"/>
                  </a:lnTo>
                  <a:lnTo>
                    <a:pt x="1162" y="604"/>
                  </a:lnTo>
                  <a:lnTo>
                    <a:pt x="1138" y="564"/>
                  </a:lnTo>
                  <a:lnTo>
                    <a:pt x="1111" y="529"/>
                  </a:lnTo>
                  <a:lnTo>
                    <a:pt x="1079" y="497"/>
                  </a:lnTo>
                  <a:lnTo>
                    <a:pt x="1042" y="469"/>
                  </a:lnTo>
                  <a:lnTo>
                    <a:pt x="1004" y="444"/>
                  </a:lnTo>
                  <a:lnTo>
                    <a:pt x="962" y="426"/>
                  </a:lnTo>
                  <a:lnTo>
                    <a:pt x="917" y="411"/>
                  </a:lnTo>
                  <a:lnTo>
                    <a:pt x="870" y="402"/>
                  </a:lnTo>
                  <a:lnTo>
                    <a:pt x="822" y="399"/>
                  </a:lnTo>
                  <a:close/>
                  <a:moveTo>
                    <a:pt x="328" y="0"/>
                  </a:moveTo>
                  <a:lnTo>
                    <a:pt x="3292" y="0"/>
                  </a:lnTo>
                  <a:lnTo>
                    <a:pt x="3337" y="4"/>
                  </a:lnTo>
                  <a:lnTo>
                    <a:pt x="3379" y="12"/>
                  </a:lnTo>
                  <a:lnTo>
                    <a:pt x="3420" y="27"/>
                  </a:lnTo>
                  <a:lnTo>
                    <a:pt x="3458" y="45"/>
                  </a:lnTo>
                  <a:lnTo>
                    <a:pt x="3493" y="69"/>
                  </a:lnTo>
                  <a:lnTo>
                    <a:pt x="3524" y="96"/>
                  </a:lnTo>
                  <a:lnTo>
                    <a:pt x="3551" y="128"/>
                  </a:lnTo>
                  <a:lnTo>
                    <a:pt x="3575" y="162"/>
                  </a:lnTo>
                  <a:lnTo>
                    <a:pt x="3594" y="201"/>
                  </a:lnTo>
                  <a:lnTo>
                    <a:pt x="3608" y="241"/>
                  </a:lnTo>
                  <a:lnTo>
                    <a:pt x="3617" y="283"/>
                  </a:lnTo>
                  <a:lnTo>
                    <a:pt x="3619" y="328"/>
                  </a:lnTo>
                  <a:lnTo>
                    <a:pt x="3619" y="3293"/>
                  </a:lnTo>
                  <a:lnTo>
                    <a:pt x="3617" y="3337"/>
                  </a:lnTo>
                  <a:lnTo>
                    <a:pt x="3608" y="3380"/>
                  </a:lnTo>
                  <a:lnTo>
                    <a:pt x="3594" y="3420"/>
                  </a:lnTo>
                  <a:lnTo>
                    <a:pt x="3575" y="3458"/>
                  </a:lnTo>
                  <a:lnTo>
                    <a:pt x="3551" y="3493"/>
                  </a:lnTo>
                  <a:lnTo>
                    <a:pt x="3524" y="3524"/>
                  </a:lnTo>
                  <a:lnTo>
                    <a:pt x="3493" y="3551"/>
                  </a:lnTo>
                  <a:lnTo>
                    <a:pt x="3458" y="3576"/>
                  </a:lnTo>
                  <a:lnTo>
                    <a:pt x="3420" y="3594"/>
                  </a:lnTo>
                  <a:lnTo>
                    <a:pt x="3379" y="3609"/>
                  </a:lnTo>
                  <a:lnTo>
                    <a:pt x="3337" y="3618"/>
                  </a:lnTo>
                  <a:lnTo>
                    <a:pt x="3292" y="3620"/>
                  </a:lnTo>
                  <a:lnTo>
                    <a:pt x="328" y="3620"/>
                  </a:lnTo>
                  <a:lnTo>
                    <a:pt x="283" y="3618"/>
                  </a:lnTo>
                  <a:lnTo>
                    <a:pt x="241" y="3609"/>
                  </a:lnTo>
                  <a:lnTo>
                    <a:pt x="200" y="3594"/>
                  </a:lnTo>
                  <a:lnTo>
                    <a:pt x="163" y="3576"/>
                  </a:lnTo>
                  <a:lnTo>
                    <a:pt x="128" y="3551"/>
                  </a:lnTo>
                  <a:lnTo>
                    <a:pt x="96" y="3524"/>
                  </a:lnTo>
                  <a:lnTo>
                    <a:pt x="68" y="3493"/>
                  </a:lnTo>
                  <a:lnTo>
                    <a:pt x="45" y="3458"/>
                  </a:lnTo>
                  <a:lnTo>
                    <a:pt x="26" y="3420"/>
                  </a:lnTo>
                  <a:lnTo>
                    <a:pt x="12" y="3380"/>
                  </a:lnTo>
                  <a:lnTo>
                    <a:pt x="3" y="3337"/>
                  </a:lnTo>
                  <a:lnTo>
                    <a:pt x="0" y="3293"/>
                  </a:lnTo>
                  <a:lnTo>
                    <a:pt x="0" y="328"/>
                  </a:lnTo>
                  <a:lnTo>
                    <a:pt x="3" y="283"/>
                  </a:lnTo>
                  <a:lnTo>
                    <a:pt x="12" y="241"/>
                  </a:lnTo>
                  <a:lnTo>
                    <a:pt x="26" y="201"/>
                  </a:lnTo>
                  <a:lnTo>
                    <a:pt x="45" y="162"/>
                  </a:lnTo>
                  <a:lnTo>
                    <a:pt x="68" y="128"/>
                  </a:lnTo>
                  <a:lnTo>
                    <a:pt x="96" y="96"/>
                  </a:lnTo>
                  <a:lnTo>
                    <a:pt x="128" y="69"/>
                  </a:lnTo>
                  <a:lnTo>
                    <a:pt x="163" y="45"/>
                  </a:lnTo>
                  <a:lnTo>
                    <a:pt x="200" y="27"/>
                  </a:lnTo>
                  <a:lnTo>
                    <a:pt x="241" y="12"/>
                  </a:lnTo>
                  <a:lnTo>
                    <a:pt x="283" y="4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1536"/>
            <p:cNvSpPr>
              <a:spLocks noEditPoints="1"/>
            </p:cNvSpPr>
            <p:nvPr/>
          </p:nvSpPr>
          <p:spPr bwMode="auto">
            <a:xfrm>
              <a:off x="10671408" y="6050673"/>
              <a:ext cx="177332" cy="179578"/>
            </a:xfrm>
            <a:custGeom>
              <a:avLst/>
              <a:gdLst>
                <a:gd name="T0" fmla="*/ 1968 w 3474"/>
                <a:gd name="T1" fmla="*/ 985 h 3518"/>
                <a:gd name="T2" fmla="*/ 1814 w 3474"/>
                <a:gd name="T3" fmla="*/ 1094 h 3518"/>
                <a:gd name="T4" fmla="*/ 1724 w 3474"/>
                <a:gd name="T5" fmla="*/ 1263 h 3518"/>
                <a:gd name="T6" fmla="*/ 1722 w 3474"/>
                <a:gd name="T7" fmla="*/ 1454 h 3518"/>
                <a:gd name="T8" fmla="*/ 1405 w 3474"/>
                <a:gd name="T9" fmla="*/ 1392 h 3518"/>
                <a:gd name="T10" fmla="*/ 1126 w 3474"/>
                <a:gd name="T11" fmla="*/ 1247 h 3518"/>
                <a:gd name="T12" fmla="*/ 899 w 3474"/>
                <a:gd name="T13" fmla="*/ 1032 h 3518"/>
                <a:gd name="T14" fmla="*/ 846 w 3474"/>
                <a:gd name="T15" fmla="*/ 1192 h 3518"/>
                <a:gd name="T16" fmla="*/ 873 w 3474"/>
                <a:gd name="T17" fmla="*/ 1384 h 3518"/>
                <a:gd name="T18" fmla="*/ 984 w 3474"/>
                <a:gd name="T19" fmla="*/ 1542 h 3518"/>
                <a:gd name="T20" fmla="*/ 883 w 3474"/>
                <a:gd name="T21" fmla="*/ 1541 h 3518"/>
                <a:gd name="T22" fmla="*/ 844 w 3474"/>
                <a:gd name="T23" fmla="*/ 1579 h 3518"/>
                <a:gd name="T24" fmla="*/ 918 w 3474"/>
                <a:gd name="T25" fmla="*/ 1765 h 3518"/>
                <a:gd name="T26" fmla="*/ 1067 w 3474"/>
                <a:gd name="T27" fmla="*/ 1891 h 3518"/>
                <a:gd name="T28" fmla="*/ 1092 w 3474"/>
                <a:gd name="T29" fmla="*/ 1936 h 3518"/>
                <a:gd name="T30" fmla="*/ 1000 w 3474"/>
                <a:gd name="T31" fmla="*/ 1977 h 3518"/>
                <a:gd name="T32" fmla="*/ 1121 w 3474"/>
                <a:gd name="T33" fmla="*/ 2130 h 3518"/>
                <a:gd name="T34" fmla="*/ 1303 w 3474"/>
                <a:gd name="T35" fmla="*/ 2207 h 3518"/>
                <a:gd name="T36" fmla="*/ 1187 w 3474"/>
                <a:gd name="T37" fmla="*/ 2314 h 3518"/>
                <a:gd name="T38" fmla="*/ 928 w 3474"/>
                <a:gd name="T39" fmla="*/ 2382 h 3518"/>
                <a:gd name="T40" fmla="*/ 830 w 3474"/>
                <a:gd name="T41" fmla="*/ 2419 h 3518"/>
                <a:gd name="T42" fmla="*/ 1129 w 3474"/>
                <a:gd name="T43" fmla="*/ 2534 h 3518"/>
                <a:gd name="T44" fmla="*/ 1459 w 3474"/>
                <a:gd name="T45" fmla="*/ 2558 h 3518"/>
                <a:gd name="T46" fmla="*/ 1762 w 3474"/>
                <a:gd name="T47" fmla="*/ 2497 h 3518"/>
                <a:gd name="T48" fmla="*/ 2017 w 3474"/>
                <a:gd name="T49" fmla="*/ 2367 h 3518"/>
                <a:gd name="T50" fmla="*/ 2220 w 3474"/>
                <a:gd name="T51" fmla="*/ 2186 h 3518"/>
                <a:gd name="T52" fmla="*/ 2372 w 3474"/>
                <a:gd name="T53" fmla="*/ 1965 h 3518"/>
                <a:gd name="T54" fmla="*/ 2469 w 3474"/>
                <a:gd name="T55" fmla="*/ 1722 h 3518"/>
                <a:gd name="T56" fmla="*/ 2511 w 3474"/>
                <a:gd name="T57" fmla="*/ 1471 h 3518"/>
                <a:gd name="T58" fmla="*/ 2600 w 3474"/>
                <a:gd name="T59" fmla="*/ 1282 h 3518"/>
                <a:gd name="T60" fmla="*/ 2657 w 3474"/>
                <a:gd name="T61" fmla="*/ 1170 h 3518"/>
                <a:gd name="T62" fmla="*/ 2522 w 3474"/>
                <a:gd name="T63" fmla="*/ 1184 h 3518"/>
                <a:gd name="T64" fmla="*/ 2641 w 3474"/>
                <a:gd name="T65" fmla="*/ 1033 h 3518"/>
                <a:gd name="T66" fmla="*/ 2471 w 3474"/>
                <a:gd name="T67" fmla="*/ 1068 h 3518"/>
                <a:gd name="T68" fmla="*/ 2295 w 3474"/>
                <a:gd name="T69" fmla="*/ 1002 h 3518"/>
                <a:gd name="T70" fmla="*/ 2112 w 3474"/>
                <a:gd name="T71" fmla="*/ 957 h 3518"/>
                <a:gd name="T72" fmla="*/ 2060 w 3474"/>
                <a:gd name="T73" fmla="*/ 31 h 3518"/>
                <a:gd name="T74" fmla="*/ 2460 w 3474"/>
                <a:gd name="T75" fmla="*/ 161 h 3518"/>
                <a:gd name="T76" fmla="*/ 2811 w 3474"/>
                <a:gd name="T77" fmla="*/ 379 h 3518"/>
                <a:gd name="T78" fmla="*/ 3101 w 3474"/>
                <a:gd name="T79" fmla="*/ 671 h 3518"/>
                <a:gd name="T80" fmla="*/ 3316 w 3474"/>
                <a:gd name="T81" fmla="*/ 1028 h 3518"/>
                <a:gd name="T82" fmla="*/ 3445 w 3474"/>
                <a:gd name="T83" fmla="*/ 1431 h 3518"/>
                <a:gd name="T84" fmla="*/ 3471 w 3474"/>
                <a:gd name="T85" fmla="*/ 1870 h 3518"/>
                <a:gd name="T86" fmla="*/ 3393 w 3474"/>
                <a:gd name="T87" fmla="*/ 2294 h 3518"/>
                <a:gd name="T88" fmla="*/ 3220 w 3474"/>
                <a:gd name="T89" fmla="*/ 2675 h 3518"/>
                <a:gd name="T90" fmla="*/ 2965 w 3474"/>
                <a:gd name="T91" fmla="*/ 3002 h 3518"/>
                <a:gd name="T92" fmla="*/ 2643 w 3474"/>
                <a:gd name="T93" fmla="*/ 3260 h 3518"/>
                <a:gd name="T94" fmla="*/ 2266 w 3474"/>
                <a:gd name="T95" fmla="*/ 3434 h 3518"/>
                <a:gd name="T96" fmla="*/ 1847 w 3474"/>
                <a:gd name="T97" fmla="*/ 3514 h 3518"/>
                <a:gd name="T98" fmla="*/ 1414 w 3474"/>
                <a:gd name="T99" fmla="*/ 3487 h 3518"/>
                <a:gd name="T100" fmla="*/ 1014 w 3474"/>
                <a:gd name="T101" fmla="*/ 3357 h 3518"/>
                <a:gd name="T102" fmla="*/ 663 w 3474"/>
                <a:gd name="T103" fmla="*/ 3140 h 3518"/>
                <a:gd name="T104" fmla="*/ 373 w 3474"/>
                <a:gd name="T105" fmla="*/ 2847 h 3518"/>
                <a:gd name="T106" fmla="*/ 157 w 3474"/>
                <a:gd name="T107" fmla="*/ 2491 h 3518"/>
                <a:gd name="T108" fmla="*/ 30 w 3474"/>
                <a:gd name="T109" fmla="*/ 2087 h 3518"/>
                <a:gd name="T110" fmla="*/ 3 w 3474"/>
                <a:gd name="T111" fmla="*/ 1648 h 3518"/>
                <a:gd name="T112" fmla="*/ 83 w 3474"/>
                <a:gd name="T113" fmla="*/ 1225 h 3518"/>
                <a:gd name="T114" fmla="*/ 255 w 3474"/>
                <a:gd name="T115" fmla="*/ 843 h 3518"/>
                <a:gd name="T116" fmla="*/ 510 w 3474"/>
                <a:gd name="T117" fmla="*/ 516 h 3518"/>
                <a:gd name="T118" fmla="*/ 831 w 3474"/>
                <a:gd name="T119" fmla="*/ 259 h 3518"/>
                <a:gd name="T120" fmla="*/ 1208 w 3474"/>
                <a:gd name="T121" fmla="*/ 84 h 3518"/>
                <a:gd name="T122" fmla="*/ 1628 w 3474"/>
                <a:gd name="T123" fmla="*/ 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4" h="3518">
                  <a:moveTo>
                    <a:pt x="2112" y="957"/>
                  </a:moveTo>
                  <a:lnTo>
                    <a:pt x="2061" y="961"/>
                  </a:lnTo>
                  <a:lnTo>
                    <a:pt x="2014" y="970"/>
                  </a:lnTo>
                  <a:lnTo>
                    <a:pt x="1968" y="985"/>
                  </a:lnTo>
                  <a:lnTo>
                    <a:pt x="1924" y="1005"/>
                  </a:lnTo>
                  <a:lnTo>
                    <a:pt x="1883" y="1030"/>
                  </a:lnTo>
                  <a:lnTo>
                    <a:pt x="1846" y="1060"/>
                  </a:lnTo>
                  <a:lnTo>
                    <a:pt x="1814" y="1094"/>
                  </a:lnTo>
                  <a:lnTo>
                    <a:pt x="1784" y="1131"/>
                  </a:lnTo>
                  <a:lnTo>
                    <a:pt x="1759" y="1172"/>
                  </a:lnTo>
                  <a:lnTo>
                    <a:pt x="1739" y="1216"/>
                  </a:lnTo>
                  <a:lnTo>
                    <a:pt x="1724" y="1263"/>
                  </a:lnTo>
                  <a:lnTo>
                    <a:pt x="1716" y="1311"/>
                  </a:lnTo>
                  <a:lnTo>
                    <a:pt x="1713" y="1362"/>
                  </a:lnTo>
                  <a:lnTo>
                    <a:pt x="1715" y="1409"/>
                  </a:lnTo>
                  <a:lnTo>
                    <a:pt x="1722" y="1454"/>
                  </a:lnTo>
                  <a:lnTo>
                    <a:pt x="1640" y="1448"/>
                  </a:lnTo>
                  <a:lnTo>
                    <a:pt x="1559" y="1435"/>
                  </a:lnTo>
                  <a:lnTo>
                    <a:pt x="1481" y="1416"/>
                  </a:lnTo>
                  <a:lnTo>
                    <a:pt x="1405" y="1392"/>
                  </a:lnTo>
                  <a:lnTo>
                    <a:pt x="1331" y="1363"/>
                  </a:lnTo>
                  <a:lnTo>
                    <a:pt x="1259" y="1329"/>
                  </a:lnTo>
                  <a:lnTo>
                    <a:pt x="1191" y="1289"/>
                  </a:lnTo>
                  <a:lnTo>
                    <a:pt x="1126" y="1247"/>
                  </a:lnTo>
                  <a:lnTo>
                    <a:pt x="1064" y="1198"/>
                  </a:lnTo>
                  <a:lnTo>
                    <a:pt x="1005" y="1146"/>
                  </a:lnTo>
                  <a:lnTo>
                    <a:pt x="950" y="1091"/>
                  </a:lnTo>
                  <a:lnTo>
                    <a:pt x="899" y="1032"/>
                  </a:lnTo>
                  <a:lnTo>
                    <a:pt x="880" y="1068"/>
                  </a:lnTo>
                  <a:lnTo>
                    <a:pt x="865" y="1108"/>
                  </a:lnTo>
                  <a:lnTo>
                    <a:pt x="854" y="1149"/>
                  </a:lnTo>
                  <a:lnTo>
                    <a:pt x="846" y="1192"/>
                  </a:lnTo>
                  <a:lnTo>
                    <a:pt x="844" y="1236"/>
                  </a:lnTo>
                  <a:lnTo>
                    <a:pt x="848" y="1287"/>
                  </a:lnTo>
                  <a:lnTo>
                    <a:pt x="857" y="1337"/>
                  </a:lnTo>
                  <a:lnTo>
                    <a:pt x="873" y="1384"/>
                  </a:lnTo>
                  <a:lnTo>
                    <a:pt x="893" y="1429"/>
                  </a:lnTo>
                  <a:lnTo>
                    <a:pt x="919" y="1471"/>
                  </a:lnTo>
                  <a:lnTo>
                    <a:pt x="950" y="1508"/>
                  </a:lnTo>
                  <a:lnTo>
                    <a:pt x="984" y="1542"/>
                  </a:lnTo>
                  <a:lnTo>
                    <a:pt x="1022" y="1572"/>
                  </a:lnTo>
                  <a:lnTo>
                    <a:pt x="974" y="1568"/>
                  </a:lnTo>
                  <a:lnTo>
                    <a:pt x="928" y="1557"/>
                  </a:lnTo>
                  <a:lnTo>
                    <a:pt x="883" y="1541"/>
                  </a:lnTo>
                  <a:lnTo>
                    <a:pt x="841" y="1522"/>
                  </a:lnTo>
                  <a:lnTo>
                    <a:pt x="841" y="1524"/>
                  </a:lnTo>
                  <a:lnTo>
                    <a:pt x="841" y="1527"/>
                  </a:lnTo>
                  <a:lnTo>
                    <a:pt x="844" y="1579"/>
                  </a:lnTo>
                  <a:lnTo>
                    <a:pt x="854" y="1629"/>
                  </a:lnTo>
                  <a:lnTo>
                    <a:pt x="870" y="1678"/>
                  </a:lnTo>
                  <a:lnTo>
                    <a:pt x="891" y="1723"/>
                  </a:lnTo>
                  <a:lnTo>
                    <a:pt x="918" y="1765"/>
                  </a:lnTo>
                  <a:lnTo>
                    <a:pt x="949" y="1803"/>
                  </a:lnTo>
                  <a:lnTo>
                    <a:pt x="984" y="1837"/>
                  </a:lnTo>
                  <a:lnTo>
                    <a:pt x="1025" y="1867"/>
                  </a:lnTo>
                  <a:lnTo>
                    <a:pt x="1067" y="1891"/>
                  </a:lnTo>
                  <a:lnTo>
                    <a:pt x="1113" y="1910"/>
                  </a:lnTo>
                  <a:lnTo>
                    <a:pt x="1162" y="1923"/>
                  </a:lnTo>
                  <a:lnTo>
                    <a:pt x="1128" y="1931"/>
                  </a:lnTo>
                  <a:lnTo>
                    <a:pt x="1092" y="1936"/>
                  </a:lnTo>
                  <a:lnTo>
                    <a:pt x="1056" y="1937"/>
                  </a:lnTo>
                  <a:lnTo>
                    <a:pt x="1018" y="1935"/>
                  </a:lnTo>
                  <a:lnTo>
                    <a:pt x="981" y="1930"/>
                  </a:lnTo>
                  <a:lnTo>
                    <a:pt x="1000" y="1977"/>
                  </a:lnTo>
                  <a:lnTo>
                    <a:pt x="1024" y="2021"/>
                  </a:lnTo>
                  <a:lnTo>
                    <a:pt x="1052" y="2062"/>
                  </a:lnTo>
                  <a:lnTo>
                    <a:pt x="1084" y="2098"/>
                  </a:lnTo>
                  <a:lnTo>
                    <a:pt x="1121" y="2130"/>
                  </a:lnTo>
                  <a:lnTo>
                    <a:pt x="1163" y="2157"/>
                  </a:lnTo>
                  <a:lnTo>
                    <a:pt x="1206" y="2179"/>
                  </a:lnTo>
                  <a:lnTo>
                    <a:pt x="1254" y="2196"/>
                  </a:lnTo>
                  <a:lnTo>
                    <a:pt x="1303" y="2207"/>
                  </a:lnTo>
                  <a:lnTo>
                    <a:pt x="1355" y="2211"/>
                  </a:lnTo>
                  <a:lnTo>
                    <a:pt x="1302" y="2250"/>
                  </a:lnTo>
                  <a:lnTo>
                    <a:pt x="1246" y="2284"/>
                  </a:lnTo>
                  <a:lnTo>
                    <a:pt x="1187" y="2314"/>
                  </a:lnTo>
                  <a:lnTo>
                    <a:pt x="1126" y="2339"/>
                  </a:lnTo>
                  <a:lnTo>
                    <a:pt x="1062" y="2359"/>
                  </a:lnTo>
                  <a:lnTo>
                    <a:pt x="995" y="2373"/>
                  </a:lnTo>
                  <a:lnTo>
                    <a:pt x="928" y="2382"/>
                  </a:lnTo>
                  <a:lnTo>
                    <a:pt x="858" y="2385"/>
                  </a:lnTo>
                  <a:lnTo>
                    <a:pt x="811" y="2383"/>
                  </a:lnTo>
                  <a:lnTo>
                    <a:pt x="763" y="2378"/>
                  </a:lnTo>
                  <a:lnTo>
                    <a:pt x="830" y="2419"/>
                  </a:lnTo>
                  <a:lnTo>
                    <a:pt x="902" y="2455"/>
                  </a:lnTo>
                  <a:lnTo>
                    <a:pt x="975" y="2487"/>
                  </a:lnTo>
                  <a:lnTo>
                    <a:pt x="1051" y="2513"/>
                  </a:lnTo>
                  <a:lnTo>
                    <a:pt x="1129" y="2534"/>
                  </a:lnTo>
                  <a:lnTo>
                    <a:pt x="1209" y="2548"/>
                  </a:lnTo>
                  <a:lnTo>
                    <a:pt x="1292" y="2558"/>
                  </a:lnTo>
                  <a:lnTo>
                    <a:pt x="1376" y="2561"/>
                  </a:lnTo>
                  <a:lnTo>
                    <a:pt x="1459" y="2558"/>
                  </a:lnTo>
                  <a:lnTo>
                    <a:pt x="1540" y="2550"/>
                  </a:lnTo>
                  <a:lnTo>
                    <a:pt x="1617" y="2537"/>
                  </a:lnTo>
                  <a:lnTo>
                    <a:pt x="1691" y="2519"/>
                  </a:lnTo>
                  <a:lnTo>
                    <a:pt x="1762" y="2497"/>
                  </a:lnTo>
                  <a:lnTo>
                    <a:pt x="1831" y="2471"/>
                  </a:lnTo>
                  <a:lnTo>
                    <a:pt x="1896" y="2440"/>
                  </a:lnTo>
                  <a:lnTo>
                    <a:pt x="1958" y="2406"/>
                  </a:lnTo>
                  <a:lnTo>
                    <a:pt x="2017" y="2367"/>
                  </a:lnTo>
                  <a:lnTo>
                    <a:pt x="2072" y="2327"/>
                  </a:lnTo>
                  <a:lnTo>
                    <a:pt x="2125" y="2283"/>
                  </a:lnTo>
                  <a:lnTo>
                    <a:pt x="2174" y="2235"/>
                  </a:lnTo>
                  <a:lnTo>
                    <a:pt x="2220" y="2186"/>
                  </a:lnTo>
                  <a:lnTo>
                    <a:pt x="2263" y="2133"/>
                  </a:lnTo>
                  <a:lnTo>
                    <a:pt x="2303" y="2079"/>
                  </a:lnTo>
                  <a:lnTo>
                    <a:pt x="2338" y="2023"/>
                  </a:lnTo>
                  <a:lnTo>
                    <a:pt x="2372" y="1965"/>
                  </a:lnTo>
                  <a:lnTo>
                    <a:pt x="2401" y="1905"/>
                  </a:lnTo>
                  <a:lnTo>
                    <a:pt x="2428" y="1845"/>
                  </a:lnTo>
                  <a:lnTo>
                    <a:pt x="2450" y="1784"/>
                  </a:lnTo>
                  <a:lnTo>
                    <a:pt x="2469" y="1722"/>
                  </a:lnTo>
                  <a:lnTo>
                    <a:pt x="2485" y="1659"/>
                  </a:lnTo>
                  <a:lnTo>
                    <a:pt x="2497" y="1596"/>
                  </a:lnTo>
                  <a:lnTo>
                    <a:pt x="2506" y="1534"/>
                  </a:lnTo>
                  <a:lnTo>
                    <a:pt x="2511" y="1471"/>
                  </a:lnTo>
                  <a:lnTo>
                    <a:pt x="2513" y="1409"/>
                  </a:lnTo>
                  <a:lnTo>
                    <a:pt x="2512" y="1357"/>
                  </a:lnTo>
                  <a:lnTo>
                    <a:pt x="2558" y="1321"/>
                  </a:lnTo>
                  <a:lnTo>
                    <a:pt x="2600" y="1282"/>
                  </a:lnTo>
                  <a:lnTo>
                    <a:pt x="2641" y="1240"/>
                  </a:lnTo>
                  <a:lnTo>
                    <a:pt x="2677" y="1195"/>
                  </a:lnTo>
                  <a:lnTo>
                    <a:pt x="2711" y="1148"/>
                  </a:lnTo>
                  <a:lnTo>
                    <a:pt x="2657" y="1170"/>
                  </a:lnTo>
                  <a:lnTo>
                    <a:pt x="2600" y="1188"/>
                  </a:lnTo>
                  <a:lnTo>
                    <a:pt x="2542" y="1201"/>
                  </a:lnTo>
                  <a:lnTo>
                    <a:pt x="2482" y="1211"/>
                  </a:lnTo>
                  <a:lnTo>
                    <a:pt x="2522" y="1184"/>
                  </a:lnTo>
                  <a:lnTo>
                    <a:pt x="2558" y="1152"/>
                  </a:lnTo>
                  <a:lnTo>
                    <a:pt x="2589" y="1116"/>
                  </a:lnTo>
                  <a:lnTo>
                    <a:pt x="2618" y="1076"/>
                  </a:lnTo>
                  <a:lnTo>
                    <a:pt x="2641" y="1033"/>
                  </a:lnTo>
                  <a:lnTo>
                    <a:pt x="2658" y="987"/>
                  </a:lnTo>
                  <a:lnTo>
                    <a:pt x="2598" y="1020"/>
                  </a:lnTo>
                  <a:lnTo>
                    <a:pt x="2536" y="1046"/>
                  </a:lnTo>
                  <a:lnTo>
                    <a:pt x="2471" y="1068"/>
                  </a:lnTo>
                  <a:lnTo>
                    <a:pt x="2404" y="1085"/>
                  </a:lnTo>
                  <a:lnTo>
                    <a:pt x="2371" y="1053"/>
                  </a:lnTo>
                  <a:lnTo>
                    <a:pt x="2334" y="1025"/>
                  </a:lnTo>
                  <a:lnTo>
                    <a:pt x="2295" y="1002"/>
                  </a:lnTo>
                  <a:lnTo>
                    <a:pt x="2253" y="984"/>
                  </a:lnTo>
                  <a:lnTo>
                    <a:pt x="2207" y="969"/>
                  </a:lnTo>
                  <a:lnTo>
                    <a:pt x="2160" y="961"/>
                  </a:lnTo>
                  <a:lnTo>
                    <a:pt x="2112" y="957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0913981" y="6050672"/>
              <a:ext cx="176474" cy="178913"/>
            </a:xfrm>
            <a:custGeom>
              <a:avLst/>
              <a:gdLst>
                <a:gd name="T0" fmla="*/ 1686 w 3263"/>
                <a:gd name="T1" fmla="*/ 759 h 3314"/>
                <a:gd name="T2" fmla="*/ 1577 w 3263"/>
                <a:gd name="T3" fmla="*/ 794 h 3314"/>
                <a:gd name="T4" fmla="*/ 1496 w 3263"/>
                <a:gd name="T5" fmla="*/ 850 h 3314"/>
                <a:gd name="T6" fmla="*/ 1439 w 3263"/>
                <a:gd name="T7" fmla="*/ 920 h 3314"/>
                <a:gd name="T8" fmla="*/ 1403 w 3263"/>
                <a:gd name="T9" fmla="*/ 1000 h 3314"/>
                <a:gd name="T10" fmla="*/ 1384 w 3263"/>
                <a:gd name="T11" fmla="*/ 1081 h 3314"/>
                <a:gd name="T12" fmla="*/ 1379 w 3263"/>
                <a:gd name="T13" fmla="*/ 1156 h 3314"/>
                <a:gd name="T14" fmla="*/ 1192 w 3263"/>
                <a:gd name="T15" fmla="*/ 1715 h 3314"/>
                <a:gd name="T16" fmla="*/ 1772 w 3263"/>
                <a:gd name="T17" fmla="*/ 2676 h 3314"/>
                <a:gd name="T18" fmla="*/ 2072 w 3263"/>
                <a:gd name="T19" fmla="*/ 1376 h 3314"/>
                <a:gd name="T20" fmla="*/ 1774 w 3263"/>
                <a:gd name="T21" fmla="*/ 1153 h 3314"/>
                <a:gd name="T22" fmla="*/ 1795 w 3263"/>
                <a:gd name="T23" fmla="*/ 1107 h 3314"/>
                <a:gd name="T24" fmla="*/ 1831 w 3263"/>
                <a:gd name="T25" fmla="*/ 1087 h 3314"/>
                <a:gd name="T26" fmla="*/ 2066 w 3263"/>
                <a:gd name="T27" fmla="*/ 1084 h 3314"/>
                <a:gd name="T28" fmla="*/ 1632 w 3263"/>
                <a:gd name="T29" fmla="*/ 0 h 3314"/>
                <a:gd name="T30" fmla="*/ 1935 w 3263"/>
                <a:gd name="T31" fmla="*/ 29 h 3314"/>
                <a:gd name="T32" fmla="*/ 2221 w 3263"/>
                <a:gd name="T33" fmla="*/ 112 h 3314"/>
                <a:gd name="T34" fmla="*/ 2482 w 3263"/>
                <a:gd name="T35" fmla="*/ 243 h 3314"/>
                <a:gd name="T36" fmla="*/ 2715 w 3263"/>
                <a:gd name="T37" fmla="*/ 418 h 3314"/>
                <a:gd name="T38" fmla="*/ 2912 w 3263"/>
                <a:gd name="T39" fmla="*/ 632 h 3314"/>
                <a:gd name="T40" fmla="*/ 3072 w 3263"/>
                <a:gd name="T41" fmla="*/ 879 h 3314"/>
                <a:gd name="T42" fmla="*/ 3186 w 3263"/>
                <a:gd name="T43" fmla="*/ 1153 h 3314"/>
                <a:gd name="T44" fmla="*/ 3250 w 3263"/>
                <a:gd name="T45" fmla="*/ 1450 h 3314"/>
                <a:gd name="T46" fmla="*/ 3259 w 3263"/>
                <a:gd name="T47" fmla="*/ 1762 h 3314"/>
                <a:gd name="T48" fmla="*/ 3214 w 3263"/>
                <a:gd name="T49" fmla="*/ 2064 h 3314"/>
                <a:gd name="T50" fmla="*/ 3115 w 3263"/>
                <a:gd name="T51" fmla="*/ 2346 h 3314"/>
                <a:gd name="T52" fmla="*/ 2971 w 3263"/>
                <a:gd name="T53" fmla="*/ 2603 h 3314"/>
                <a:gd name="T54" fmla="*/ 2785 w 3263"/>
                <a:gd name="T55" fmla="*/ 2828 h 3314"/>
                <a:gd name="T56" fmla="*/ 2562 w 3263"/>
                <a:gd name="T57" fmla="*/ 3017 h 3314"/>
                <a:gd name="T58" fmla="*/ 2310 w 3263"/>
                <a:gd name="T59" fmla="*/ 3163 h 3314"/>
                <a:gd name="T60" fmla="*/ 2033 w 3263"/>
                <a:gd name="T61" fmla="*/ 3263 h 3314"/>
                <a:gd name="T62" fmla="*/ 1735 w 3263"/>
                <a:gd name="T63" fmla="*/ 3310 h 3314"/>
                <a:gd name="T64" fmla="*/ 1427 w 3263"/>
                <a:gd name="T65" fmla="*/ 3301 h 3314"/>
                <a:gd name="T66" fmla="*/ 1135 w 3263"/>
                <a:gd name="T67" fmla="*/ 3235 h 3314"/>
                <a:gd name="T68" fmla="*/ 865 w 3263"/>
                <a:gd name="T69" fmla="*/ 3119 h 3314"/>
                <a:gd name="T70" fmla="*/ 622 w 3263"/>
                <a:gd name="T71" fmla="*/ 2958 h 3314"/>
                <a:gd name="T72" fmla="*/ 412 w 3263"/>
                <a:gd name="T73" fmla="*/ 2757 h 3314"/>
                <a:gd name="T74" fmla="*/ 240 w 3263"/>
                <a:gd name="T75" fmla="*/ 2520 h 3314"/>
                <a:gd name="T76" fmla="*/ 110 w 3263"/>
                <a:gd name="T77" fmla="*/ 2255 h 3314"/>
                <a:gd name="T78" fmla="*/ 29 w 3263"/>
                <a:gd name="T79" fmla="*/ 1966 h 3314"/>
                <a:gd name="T80" fmla="*/ 0 w 3263"/>
                <a:gd name="T81" fmla="*/ 1657 h 3314"/>
                <a:gd name="T82" fmla="*/ 29 w 3263"/>
                <a:gd name="T83" fmla="*/ 1348 h 3314"/>
                <a:gd name="T84" fmla="*/ 110 w 3263"/>
                <a:gd name="T85" fmla="*/ 1059 h 3314"/>
                <a:gd name="T86" fmla="*/ 240 w 3263"/>
                <a:gd name="T87" fmla="*/ 794 h 3314"/>
                <a:gd name="T88" fmla="*/ 412 w 3263"/>
                <a:gd name="T89" fmla="*/ 557 h 3314"/>
                <a:gd name="T90" fmla="*/ 622 w 3263"/>
                <a:gd name="T91" fmla="*/ 356 h 3314"/>
                <a:gd name="T92" fmla="*/ 865 w 3263"/>
                <a:gd name="T93" fmla="*/ 195 h 3314"/>
                <a:gd name="T94" fmla="*/ 1135 w 3263"/>
                <a:gd name="T95" fmla="*/ 79 h 3314"/>
                <a:gd name="T96" fmla="*/ 1427 w 3263"/>
                <a:gd name="T97" fmla="*/ 13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3" h="3314">
                  <a:moveTo>
                    <a:pt x="1776" y="753"/>
                  </a:moveTo>
                  <a:lnTo>
                    <a:pt x="1729" y="754"/>
                  </a:lnTo>
                  <a:lnTo>
                    <a:pt x="1686" y="759"/>
                  </a:lnTo>
                  <a:lnTo>
                    <a:pt x="1646" y="769"/>
                  </a:lnTo>
                  <a:lnTo>
                    <a:pt x="1610" y="780"/>
                  </a:lnTo>
                  <a:lnTo>
                    <a:pt x="1577" y="794"/>
                  </a:lnTo>
                  <a:lnTo>
                    <a:pt x="1547" y="810"/>
                  </a:lnTo>
                  <a:lnTo>
                    <a:pt x="1521" y="829"/>
                  </a:lnTo>
                  <a:lnTo>
                    <a:pt x="1496" y="850"/>
                  </a:lnTo>
                  <a:lnTo>
                    <a:pt x="1475" y="871"/>
                  </a:lnTo>
                  <a:lnTo>
                    <a:pt x="1456" y="895"/>
                  </a:lnTo>
                  <a:lnTo>
                    <a:pt x="1439" y="920"/>
                  </a:lnTo>
                  <a:lnTo>
                    <a:pt x="1426" y="946"/>
                  </a:lnTo>
                  <a:lnTo>
                    <a:pt x="1413" y="973"/>
                  </a:lnTo>
                  <a:lnTo>
                    <a:pt x="1403" y="1000"/>
                  </a:lnTo>
                  <a:lnTo>
                    <a:pt x="1395" y="1027"/>
                  </a:lnTo>
                  <a:lnTo>
                    <a:pt x="1389" y="1054"/>
                  </a:lnTo>
                  <a:lnTo>
                    <a:pt x="1384" y="1081"/>
                  </a:lnTo>
                  <a:lnTo>
                    <a:pt x="1381" y="1107"/>
                  </a:lnTo>
                  <a:lnTo>
                    <a:pt x="1379" y="1132"/>
                  </a:lnTo>
                  <a:lnTo>
                    <a:pt x="1379" y="1156"/>
                  </a:lnTo>
                  <a:lnTo>
                    <a:pt x="1379" y="1376"/>
                  </a:lnTo>
                  <a:lnTo>
                    <a:pt x="1192" y="1376"/>
                  </a:lnTo>
                  <a:lnTo>
                    <a:pt x="1192" y="1715"/>
                  </a:lnTo>
                  <a:lnTo>
                    <a:pt x="1379" y="1715"/>
                  </a:lnTo>
                  <a:lnTo>
                    <a:pt x="1379" y="2676"/>
                  </a:lnTo>
                  <a:lnTo>
                    <a:pt x="1772" y="2676"/>
                  </a:lnTo>
                  <a:lnTo>
                    <a:pt x="1772" y="1715"/>
                  </a:lnTo>
                  <a:lnTo>
                    <a:pt x="2037" y="1715"/>
                  </a:lnTo>
                  <a:lnTo>
                    <a:pt x="2072" y="1376"/>
                  </a:lnTo>
                  <a:lnTo>
                    <a:pt x="1772" y="1376"/>
                  </a:lnTo>
                  <a:lnTo>
                    <a:pt x="1772" y="1176"/>
                  </a:lnTo>
                  <a:lnTo>
                    <a:pt x="1774" y="1153"/>
                  </a:lnTo>
                  <a:lnTo>
                    <a:pt x="1779" y="1135"/>
                  </a:lnTo>
                  <a:lnTo>
                    <a:pt x="1786" y="1119"/>
                  </a:lnTo>
                  <a:lnTo>
                    <a:pt x="1795" y="1107"/>
                  </a:lnTo>
                  <a:lnTo>
                    <a:pt x="1806" y="1097"/>
                  </a:lnTo>
                  <a:lnTo>
                    <a:pt x="1819" y="1091"/>
                  </a:lnTo>
                  <a:lnTo>
                    <a:pt x="1831" y="1087"/>
                  </a:lnTo>
                  <a:lnTo>
                    <a:pt x="1843" y="1085"/>
                  </a:lnTo>
                  <a:lnTo>
                    <a:pt x="1855" y="1084"/>
                  </a:lnTo>
                  <a:lnTo>
                    <a:pt x="2066" y="1084"/>
                  </a:lnTo>
                  <a:lnTo>
                    <a:pt x="2066" y="754"/>
                  </a:lnTo>
                  <a:lnTo>
                    <a:pt x="1776" y="753"/>
                  </a:lnTo>
                  <a:close/>
                  <a:moveTo>
                    <a:pt x="1632" y="0"/>
                  </a:moveTo>
                  <a:lnTo>
                    <a:pt x="1735" y="4"/>
                  </a:lnTo>
                  <a:lnTo>
                    <a:pt x="1836" y="13"/>
                  </a:lnTo>
                  <a:lnTo>
                    <a:pt x="1935" y="29"/>
                  </a:lnTo>
                  <a:lnTo>
                    <a:pt x="2033" y="51"/>
                  </a:lnTo>
                  <a:lnTo>
                    <a:pt x="2128" y="79"/>
                  </a:lnTo>
                  <a:lnTo>
                    <a:pt x="2221" y="112"/>
                  </a:lnTo>
                  <a:lnTo>
                    <a:pt x="2310" y="151"/>
                  </a:lnTo>
                  <a:lnTo>
                    <a:pt x="2398" y="195"/>
                  </a:lnTo>
                  <a:lnTo>
                    <a:pt x="2482" y="243"/>
                  </a:lnTo>
                  <a:lnTo>
                    <a:pt x="2562" y="297"/>
                  </a:lnTo>
                  <a:lnTo>
                    <a:pt x="2640" y="356"/>
                  </a:lnTo>
                  <a:lnTo>
                    <a:pt x="2715" y="418"/>
                  </a:lnTo>
                  <a:lnTo>
                    <a:pt x="2785" y="486"/>
                  </a:lnTo>
                  <a:lnTo>
                    <a:pt x="2850" y="557"/>
                  </a:lnTo>
                  <a:lnTo>
                    <a:pt x="2912" y="632"/>
                  </a:lnTo>
                  <a:lnTo>
                    <a:pt x="2971" y="711"/>
                  </a:lnTo>
                  <a:lnTo>
                    <a:pt x="3024" y="794"/>
                  </a:lnTo>
                  <a:lnTo>
                    <a:pt x="3072" y="879"/>
                  </a:lnTo>
                  <a:lnTo>
                    <a:pt x="3115" y="968"/>
                  </a:lnTo>
                  <a:lnTo>
                    <a:pt x="3153" y="1059"/>
                  </a:lnTo>
                  <a:lnTo>
                    <a:pt x="3186" y="1153"/>
                  </a:lnTo>
                  <a:lnTo>
                    <a:pt x="3214" y="1250"/>
                  </a:lnTo>
                  <a:lnTo>
                    <a:pt x="3235" y="1348"/>
                  </a:lnTo>
                  <a:lnTo>
                    <a:pt x="3250" y="1450"/>
                  </a:lnTo>
                  <a:lnTo>
                    <a:pt x="3259" y="1552"/>
                  </a:lnTo>
                  <a:lnTo>
                    <a:pt x="3263" y="1657"/>
                  </a:lnTo>
                  <a:lnTo>
                    <a:pt x="3259" y="1762"/>
                  </a:lnTo>
                  <a:lnTo>
                    <a:pt x="3250" y="1864"/>
                  </a:lnTo>
                  <a:lnTo>
                    <a:pt x="3235" y="1966"/>
                  </a:lnTo>
                  <a:lnTo>
                    <a:pt x="3214" y="2064"/>
                  </a:lnTo>
                  <a:lnTo>
                    <a:pt x="3186" y="2161"/>
                  </a:lnTo>
                  <a:lnTo>
                    <a:pt x="3153" y="2255"/>
                  </a:lnTo>
                  <a:lnTo>
                    <a:pt x="3115" y="2346"/>
                  </a:lnTo>
                  <a:lnTo>
                    <a:pt x="3072" y="2435"/>
                  </a:lnTo>
                  <a:lnTo>
                    <a:pt x="3024" y="2520"/>
                  </a:lnTo>
                  <a:lnTo>
                    <a:pt x="2971" y="2603"/>
                  </a:lnTo>
                  <a:lnTo>
                    <a:pt x="2912" y="2682"/>
                  </a:lnTo>
                  <a:lnTo>
                    <a:pt x="2850" y="2757"/>
                  </a:lnTo>
                  <a:lnTo>
                    <a:pt x="2785" y="2828"/>
                  </a:lnTo>
                  <a:lnTo>
                    <a:pt x="2715" y="2895"/>
                  </a:lnTo>
                  <a:lnTo>
                    <a:pt x="2640" y="2958"/>
                  </a:lnTo>
                  <a:lnTo>
                    <a:pt x="2562" y="3017"/>
                  </a:lnTo>
                  <a:lnTo>
                    <a:pt x="2482" y="3071"/>
                  </a:lnTo>
                  <a:lnTo>
                    <a:pt x="2398" y="3119"/>
                  </a:lnTo>
                  <a:lnTo>
                    <a:pt x="2310" y="3163"/>
                  </a:lnTo>
                  <a:lnTo>
                    <a:pt x="2221" y="3202"/>
                  </a:lnTo>
                  <a:lnTo>
                    <a:pt x="2128" y="3235"/>
                  </a:lnTo>
                  <a:lnTo>
                    <a:pt x="2033" y="3263"/>
                  </a:lnTo>
                  <a:lnTo>
                    <a:pt x="1935" y="3285"/>
                  </a:lnTo>
                  <a:lnTo>
                    <a:pt x="1836" y="3301"/>
                  </a:lnTo>
                  <a:lnTo>
                    <a:pt x="1735" y="3310"/>
                  </a:lnTo>
                  <a:lnTo>
                    <a:pt x="1632" y="3314"/>
                  </a:lnTo>
                  <a:lnTo>
                    <a:pt x="1529" y="3310"/>
                  </a:lnTo>
                  <a:lnTo>
                    <a:pt x="1427" y="3301"/>
                  </a:lnTo>
                  <a:lnTo>
                    <a:pt x="1328" y="3285"/>
                  </a:lnTo>
                  <a:lnTo>
                    <a:pt x="1231" y="3263"/>
                  </a:lnTo>
                  <a:lnTo>
                    <a:pt x="1135" y="3235"/>
                  </a:lnTo>
                  <a:lnTo>
                    <a:pt x="1043" y="3202"/>
                  </a:lnTo>
                  <a:lnTo>
                    <a:pt x="952" y="3163"/>
                  </a:lnTo>
                  <a:lnTo>
                    <a:pt x="865" y="3119"/>
                  </a:lnTo>
                  <a:lnTo>
                    <a:pt x="781" y="3071"/>
                  </a:lnTo>
                  <a:lnTo>
                    <a:pt x="700" y="3017"/>
                  </a:lnTo>
                  <a:lnTo>
                    <a:pt x="622" y="2958"/>
                  </a:lnTo>
                  <a:lnTo>
                    <a:pt x="549" y="2895"/>
                  </a:lnTo>
                  <a:lnTo>
                    <a:pt x="479" y="2828"/>
                  </a:lnTo>
                  <a:lnTo>
                    <a:pt x="412" y="2757"/>
                  </a:lnTo>
                  <a:lnTo>
                    <a:pt x="350" y="2682"/>
                  </a:lnTo>
                  <a:lnTo>
                    <a:pt x="293" y="2603"/>
                  </a:lnTo>
                  <a:lnTo>
                    <a:pt x="240" y="2520"/>
                  </a:lnTo>
                  <a:lnTo>
                    <a:pt x="192" y="2435"/>
                  </a:lnTo>
                  <a:lnTo>
                    <a:pt x="148" y="2346"/>
                  </a:lnTo>
                  <a:lnTo>
                    <a:pt x="110" y="2255"/>
                  </a:lnTo>
                  <a:lnTo>
                    <a:pt x="78" y="2161"/>
                  </a:lnTo>
                  <a:lnTo>
                    <a:pt x="50" y="2064"/>
                  </a:lnTo>
                  <a:lnTo>
                    <a:pt x="29" y="1966"/>
                  </a:lnTo>
                  <a:lnTo>
                    <a:pt x="13" y="1864"/>
                  </a:lnTo>
                  <a:lnTo>
                    <a:pt x="3" y="1762"/>
                  </a:lnTo>
                  <a:lnTo>
                    <a:pt x="0" y="1657"/>
                  </a:lnTo>
                  <a:lnTo>
                    <a:pt x="3" y="1552"/>
                  </a:lnTo>
                  <a:lnTo>
                    <a:pt x="13" y="1450"/>
                  </a:lnTo>
                  <a:lnTo>
                    <a:pt x="29" y="1348"/>
                  </a:lnTo>
                  <a:lnTo>
                    <a:pt x="50" y="1250"/>
                  </a:lnTo>
                  <a:lnTo>
                    <a:pt x="78" y="1153"/>
                  </a:lnTo>
                  <a:lnTo>
                    <a:pt x="110" y="1059"/>
                  </a:lnTo>
                  <a:lnTo>
                    <a:pt x="148" y="968"/>
                  </a:lnTo>
                  <a:lnTo>
                    <a:pt x="192" y="879"/>
                  </a:lnTo>
                  <a:lnTo>
                    <a:pt x="240" y="794"/>
                  </a:lnTo>
                  <a:lnTo>
                    <a:pt x="293" y="711"/>
                  </a:lnTo>
                  <a:lnTo>
                    <a:pt x="350" y="632"/>
                  </a:lnTo>
                  <a:lnTo>
                    <a:pt x="412" y="557"/>
                  </a:lnTo>
                  <a:lnTo>
                    <a:pt x="479" y="486"/>
                  </a:lnTo>
                  <a:lnTo>
                    <a:pt x="549" y="418"/>
                  </a:lnTo>
                  <a:lnTo>
                    <a:pt x="622" y="356"/>
                  </a:lnTo>
                  <a:lnTo>
                    <a:pt x="700" y="297"/>
                  </a:lnTo>
                  <a:lnTo>
                    <a:pt x="781" y="243"/>
                  </a:lnTo>
                  <a:lnTo>
                    <a:pt x="865" y="195"/>
                  </a:lnTo>
                  <a:lnTo>
                    <a:pt x="952" y="151"/>
                  </a:lnTo>
                  <a:lnTo>
                    <a:pt x="1043" y="112"/>
                  </a:lnTo>
                  <a:lnTo>
                    <a:pt x="1135" y="79"/>
                  </a:lnTo>
                  <a:lnTo>
                    <a:pt x="1231" y="51"/>
                  </a:lnTo>
                  <a:lnTo>
                    <a:pt x="1328" y="29"/>
                  </a:lnTo>
                  <a:lnTo>
                    <a:pt x="1427" y="13"/>
                  </a:lnTo>
                  <a:lnTo>
                    <a:pt x="1529" y="4"/>
                  </a:lnTo>
                  <a:lnTo>
                    <a:pt x="1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550908" y="5108365"/>
            <a:ext cx="1540586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Lato Black" charset="0"/>
                <a:cs typeface="Lato Black" charset="0"/>
              </a:rPr>
              <a:t>Charlie Doe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24300" y="5532846"/>
            <a:ext cx="1193801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Secretary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FC3B91-6144-45E9-AD08-C5C587F3BA34}"/>
              </a:ext>
            </a:extLst>
          </p:cNvPr>
          <p:cNvGrpSpPr/>
          <p:nvPr/>
        </p:nvGrpSpPr>
        <p:grpSpPr>
          <a:xfrm>
            <a:off x="8892941" y="5997928"/>
            <a:ext cx="843822" cy="164128"/>
            <a:chOff x="10671408" y="6050672"/>
            <a:chExt cx="923261" cy="179579"/>
          </a:xfrm>
          <a:solidFill>
            <a:schemeClr val="tx1">
              <a:lumMod val="60000"/>
              <a:lumOff val="40000"/>
            </a:schemeClr>
          </a:solidFill>
        </p:grpSpPr>
        <p:grpSp>
          <p:nvGrpSpPr>
            <p:cNvPr id="36" name="Group 673"/>
            <p:cNvGrpSpPr>
              <a:grpSpLocks noChangeAspect="1"/>
            </p:cNvGrpSpPr>
            <p:nvPr/>
          </p:nvGrpSpPr>
          <p:grpSpPr bwMode="auto">
            <a:xfrm>
              <a:off x="11417315" y="6050672"/>
              <a:ext cx="177354" cy="179579"/>
              <a:chOff x="6267" y="2329"/>
              <a:chExt cx="797" cy="807"/>
            </a:xfrm>
            <a:grpFill/>
          </p:grpSpPr>
          <p:sp>
            <p:nvSpPr>
              <p:cNvPr id="40" name="Freeform 675"/>
              <p:cNvSpPr>
                <a:spLocks/>
              </p:cNvSpPr>
              <p:nvPr/>
            </p:nvSpPr>
            <p:spPr bwMode="auto">
              <a:xfrm>
                <a:off x="6586" y="2651"/>
                <a:ext cx="159" cy="162"/>
              </a:xfrm>
              <a:custGeom>
                <a:avLst/>
                <a:gdLst>
                  <a:gd name="T0" fmla="*/ 399 w 798"/>
                  <a:gd name="T1" fmla="*/ 0 h 646"/>
                  <a:gd name="T2" fmla="*/ 455 w 798"/>
                  <a:gd name="T3" fmla="*/ 3 h 646"/>
                  <a:gd name="T4" fmla="*/ 509 w 798"/>
                  <a:gd name="T5" fmla="*/ 12 h 646"/>
                  <a:gd name="T6" fmla="*/ 559 w 798"/>
                  <a:gd name="T7" fmla="*/ 27 h 646"/>
                  <a:gd name="T8" fmla="*/ 606 w 798"/>
                  <a:gd name="T9" fmla="*/ 47 h 646"/>
                  <a:gd name="T10" fmla="*/ 650 w 798"/>
                  <a:gd name="T11" fmla="*/ 72 h 646"/>
                  <a:gd name="T12" fmla="*/ 689 w 798"/>
                  <a:gd name="T13" fmla="*/ 102 h 646"/>
                  <a:gd name="T14" fmla="*/ 722 w 798"/>
                  <a:gd name="T15" fmla="*/ 134 h 646"/>
                  <a:gd name="T16" fmla="*/ 748 w 798"/>
                  <a:gd name="T17" fmla="*/ 167 h 646"/>
                  <a:gd name="T18" fmla="*/ 770 w 798"/>
                  <a:gd name="T19" fmla="*/ 204 h 646"/>
                  <a:gd name="T20" fmla="*/ 785 w 798"/>
                  <a:gd name="T21" fmla="*/ 241 h 646"/>
                  <a:gd name="T22" fmla="*/ 795 w 798"/>
                  <a:gd name="T23" fmla="*/ 281 h 646"/>
                  <a:gd name="T24" fmla="*/ 798 w 798"/>
                  <a:gd name="T25" fmla="*/ 323 h 646"/>
                  <a:gd name="T26" fmla="*/ 795 w 798"/>
                  <a:gd name="T27" fmla="*/ 366 h 646"/>
                  <a:gd name="T28" fmla="*/ 783 w 798"/>
                  <a:gd name="T29" fmla="*/ 409 h 646"/>
                  <a:gd name="T30" fmla="*/ 767 w 798"/>
                  <a:gd name="T31" fmla="*/ 448 h 646"/>
                  <a:gd name="T32" fmla="*/ 743 w 798"/>
                  <a:gd name="T33" fmla="*/ 485 h 646"/>
                  <a:gd name="T34" fmla="*/ 715 w 798"/>
                  <a:gd name="T35" fmla="*/ 520 h 646"/>
                  <a:gd name="T36" fmla="*/ 681 w 798"/>
                  <a:gd name="T37" fmla="*/ 551 h 646"/>
                  <a:gd name="T38" fmla="*/ 642 w 798"/>
                  <a:gd name="T39" fmla="*/ 578 h 646"/>
                  <a:gd name="T40" fmla="*/ 600 w 798"/>
                  <a:gd name="T41" fmla="*/ 601 h 646"/>
                  <a:gd name="T42" fmla="*/ 554 w 798"/>
                  <a:gd name="T43" fmla="*/ 621 h 646"/>
                  <a:gd name="T44" fmla="*/ 505 w 798"/>
                  <a:gd name="T45" fmla="*/ 634 h 646"/>
                  <a:gd name="T46" fmla="*/ 453 w 798"/>
                  <a:gd name="T47" fmla="*/ 643 h 646"/>
                  <a:gd name="T48" fmla="*/ 399 w 798"/>
                  <a:gd name="T49" fmla="*/ 646 h 646"/>
                  <a:gd name="T50" fmla="*/ 344 w 798"/>
                  <a:gd name="T51" fmla="*/ 643 h 646"/>
                  <a:gd name="T52" fmla="*/ 293 w 798"/>
                  <a:gd name="T53" fmla="*/ 634 h 646"/>
                  <a:gd name="T54" fmla="*/ 243 w 798"/>
                  <a:gd name="T55" fmla="*/ 621 h 646"/>
                  <a:gd name="T56" fmla="*/ 197 w 798"/>
                  <a:gd name="T57" fmla="*/ 601 h 646"/>
                  <a:gd name="T58" fmla="*/ 155 w 798"/>
                  <a:gd name="T59" fmla="*/ 578 h 646"/>
                  <a:gd name="T60" fmla="*/ 117 w 798"/>
                  <a:gd name="T61" fmla="*/ 551 h 646"/>
                  <a:gd name="T62" fmla="*/ 82 w 798"/>
                  <a:gd name="T63" fmla="*/ 520 h 646"/>
                  <a:gd name="T64" fmla="*/ 54 w 798"/>
                  <a:gd name="T65" fmla="*/ 485 h 646"/>
                  <a:gd name="T66" fmla="*/ 31 w 798"/>
                  <a:gd name="T67" fmla="*/ 448 h 646"/>
                  <a:gd name="T68" fmla="*/ 14 w 798"/>
                  <a:gd name="T69" fmla="*/ 409 h 646"/>
                  <a:gd name="T70" fmla="*/ 4 w 798"/>
                  <a:gd name="T71" fmla="*/ 366 h 646"/>
                  <a:gd name="T72" fmla="*/ 0 w 798"/>
                  <a:gd name="T73" fmla="*/ 323 h 646"/>
                  <a:gd name="T74" fmla="*/ 3 w 798"/>
                  <a:gd name="T75" fmla="*/ 281 h 646"/>
                  <a:gd name="T76" fmla="*/ 12 w 798"/>
                  <a:gd name="T77" fmla="*/ 241 h 646"/>
                  <a:gd name="T78" fmla="*/ 29 w 798"/>
                  <a:gd name="T79" fmla="*/ 204 h 646"/>
                  <a:gd name="T80" fmla="*/ 49 w 798"/>
                  <a:gd name="T81" fmla="*/ 167 h 646"/>
                  <a:gd name="T82" fmla="*/ 75 w 798"/>
                  <a:gd name="T83" fmla="*/ 134 h 646"/>
                  <a:gd name="T84" fmla="*/ 109 w 798"/>
                  <a:gd name="T85" fmla="*/ 102 h 646"/>
                  <a:gd name="T86" fmla="*/ 148 w 798"/>
                  <a:gd name="T87" fmla="*/ 72 h 646"/>
                  <a:gd name="T88" fmla="*/ 191 w 798"/>
                  <a:gd name="T89" fmla="*/ 47 h 646"/>
                  <a:gd name="T90" fmla="*/ 238 w 798"/>
                  <a:gd name="T91" fmla="*/ 27 h 646"/>
                  <a:gd name="T92" fmla="*/ 289 w 798"/>
                  <a:gd name="T93" fmla="*/ 12 h 646"/>
                  <a:gd name="T94" fmla="*/ 343 w 798"/>
                  <a:gd name="T95" fmla="*/ 3 h 646"/>
                  <a:gd name="T96" fmla="*/ 399 w 798"/>
                  <a:gd name="T9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8" h="646">
                    <a:moveTo>
                      <a:pt x="399" y="0"/>
                    </a:moveTo>
                    <a:lnTo>
                      <a:pt x="455" y="3"/>
                    </a:lnTo>
                    <a:lnTo>
                      <a:pt x="509" y="12"/>
                    </a:lnTo>
                    <a:lnTo>
                      <a:pt x="559" y="27"/>
                    </a:lnTo>
                    <a:lnTo>
                      <a:pt x="606" y="47"/>
                    </a:lnTo>
                    <a:lnTo>
                      <a:pt x="650" y="72"/>
                    </a:lnTo>
                    <a:lnTo>
                      <a:pt x="689" y="102"/>
                    </a:lnTo>
                    <a:lnTo>
                      <a:pt x="722" y="134"/>
                    </a:lnTo>
                    <a:lnTo>
                      <a:pt x="748" y="167"/>
                    </a:lnTo>
                    <a:lnTo>
                      <a:pt x="770" y="204"/>
                    </a:lnTo>
                    <a:lnTo>
                      <a:pt x="785" y="241"/>
                    </a:lnTo>
                    <a:lnTo>
                      <a:pt x="795" y="281"/>
                    </a:lnTo>
                    <a:lnTo>
                      <a:pt x="798" y="323"/>
                    </a:lnTo>
                    <a:lnTo>
                      <a:pt x="795" y="366"/>
                    </a:lnTo>
                    <a:lnTo>
                      <a:pt x="783" y="409"/>
                    </a:lnTo>
                    <a:lnTo>
                      <a:pt x="767" y="448"/>
                    </a:lnTo>
                    <a:lnTo>
                      <a:pt x="743" y="485"/>
                    </a:lnTo>
                    <a:lnTo>
                      <a:pt x="715" y="520"/>
                    </a:lnTo>
                    <a:lnTo>
                      <a:pt x="681" y="551"/>
                    </a:lnTo>
                    <a:lnTo>
                      <a:pt x="642" y="578"/>
                    </a:lnTo>
                    <a:lnTo>
                      <a:pt x="600" y="601"/>
                    </a:lnTo>
                    <a:lnTo>
                      <a:pt x="554" y="621"/>
                    </a:lnTo>
                    <a:lnTo>
                      <a:pt x="505" y="634"/>
                    </a:lnTo>
                    <a:lnTo>
                      <a:pt x="453" y="643"/>
                    </a:lnTo>
                    <a:lnTo>
                      <a:pt x="399" y="646"/>
                    </a:lnTo>
                    <a:lnTo>
                      <a:pt x="344" y="643"/>
                    </a:lnTo>
                    <a:lnTo>
                      <a:pt x="293" y="634"/>
                    </a:lnTo>
                    <a:lnTo>
                      <a:pt x="243" y="621"/>
                    </a:lnTo>
                    <a:lnTo>
                      <a:pt x="197" y="601"/>
                    </a:lnTo>
                    <a:lnTo>
                      <a:pt x="155" y="578"/>
                    </a:lnTo>
                    <a:lnTo>
                      <a:pt x="117" y="551"/>
                    </a:lnTo>
                    <a:lnTo>
                      <a:pt x="82" y="520"/>
                    </a:lnTo>
                    <a:lnTo>
                      <a:pt x="54" y="485"/>
                    </a:lnTo>
                    <a:lnTo>
                      <a:pt x="31" y="448"/>
                    </a:lnTo>
                    <a:lnTo>
                      <a:pt x="14" y="409"/>
                    </a:lnTo>
                    <a:lnTo>
                      <a:pt x="4" y="366"/>
                    </a:lnTo>
                    <a:lnTo>
                      <a:pt x="0" y="323"/>
                    </a:lnTo>
                    <a:lnTo>
                      <a:pt x="3" y="281"/>
                    </a:lnTo>
                    <a:lnTo>
                      <a:pt x="12" y="241"/>
                    </a:lnTo>
                    <a:lnTo>
                      <a:pt x="29" y="204"/>
                    </a:lnTo>
                    <a:lnTo>
                      <a:pt x="49" y="167"/>
                    </a:lnTo>
                    <a:lnTo>
                      <a:pt x="75" y="134"/>
                    </a:lnTo>
                    <a:lnTo>
                      <a:pt x="109" y="102"/>
                    </a:lnTo>
                    <a:lnTo>
                      <a:pt x="148" y="72"/>
                    </a:lnTo>
                    <a:lnTo>
                      <a:pt x="191" y="47"/>
                    </a:lnTo>
                    <a:lnTo>
                      <a:pt x="238" y="27"/>
                    </a:lnTo>
                    <a:lnTo>
                      <a:pt x="289" y="12"/>
                    </a:lnTo>
                    <a:lnTo>
                      <a:pt x="343" y="3"/>
                    </a:lnTo>
                    <a:lnTo>
                      <a:pt x="3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Freeform 676"/>
              <p:cNvSpPr>
                <a:spLocks/>
              </p:cNvSpPr>
              <p:nvPr/>
            </p:nvSpPr>
            <p:spPr bwMode="auto">
              <a:xfrm>
                <a:off x="6763" y="2555"/>
                <a:ext cx="77" cy="78"/>
              </a:xfrm>
              <a:custGeom>
                <a:avLst/>
                <a:gdLst>
                  <a:gd name="T0" fmla="*/ 334 w 385"/>
                  <a:gd name="T1" fmla="*/ 0 h 312"/>
                  <a:gd name="T2" fmla="*/ 385 w 385"/>
                  <a:gd name="T3" fmla="*/ 0 h 312"/>
                  <a:gd name="T4" fmla="*/ 385 w 385"/>
                  <a:gd name="T5" fmla="*/ 311 h 312"/>
                  <a:gd name="T6" fmla="*/ 1 w 385"/>
                  <a:gd name="T7" fmla="*/ 312 h 312"/>
                  <a:gd name="T8" fmla="*/ 0 w 385"/>
                  <a:gd name="T9" fmla="*/ 1 h 312"/>
                  <a:gd name="T10" fmla="*/ 334 w 385"/>
                  <a:gd name="T11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312">
                    <a:moveTo>
                      <a:pt x="334" y="0"/>
                    </a:moveTo>
                    <a:lnTo>
                      <a:pt x="385" y="0"/>
                    </a:lnTo>
                    <a:lnTo>
                      <a:pt x="385" y="311"/>
                    </a:lnTo>
                    <a:lnTo>
                      <a:pt x="1" y="312"/>
                    </a:lnTo>
                    <a:lnTo>
                      <a:pt x="0" y="1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Freeform 677"/>
              <p:cNvSpPr>
                <a:spLocks noEditPoints="1"/>
              </p:cNvSpPr>
              <p:nvPr/>
            </p:nvSpPr>
            <p:spPr bwMode="auto">
              <a:xfrm>
                <a:off x="6267" y="2329"/>
                <a:ext cx="797" cy="807"/>
              </a:xfrm>
              <a:custGeom>
                <a:avLst/>
                <a:gdLst>
                  <a:gd name="T0" fmla="*/ 1191 w 3987"/>
                  <a:gd name="T1" fmla="*/ 708 h 3229"/>
                  <a:gd name="T2" fmla="*/ 1047 w 3987"/>
                  <a:gd name="T3" fmla="*/ 761 h 3229"/>
                  <a:gd name="T4" fmla="*/ 939 w 3987"/>
                  <a:gd name="T5" fmla="*/ 849 h 3229"/>
                  <a:gd name="T6" fmla="*/ 873 w 3987"/>
                  <a:gd name="T7" fmla="*/ 964 h 3229"/>
                  <a:gd name="T8" fmla="*/ 860 w 3987"/>
                  <a:gd name="T9" fmla="*/ 2178 h 3229"/>
                  <a:gd name="T10" fmla="*/ 889 w 3987"/>
                  <a:gd name="T11" fmla="*/ 2306 h 3229"/>
                  <a:gd name="T12" fmla="*/ 970 w 3987"/>
                  <a:gd name="T13" fmla="*/ 2413 h 3229"/>
                  <a:gd name="T14" fmla="*/ 1092 w 3987"/>
                  <a:gd name="T15" fmla="*/ 2491 h 3229"/>
                  <a:gd name="T16" fmla="*/ 1243 w 3987"/>
                  <a:gd name="T17" fmla="*/ 2530 h 3229"/>
                  <a:gd name="T18" fmla="*/ 2744 w 3987"/>
                  <a:gd name="T19" fmla="*/ 2530 h 3229"/>
                  <a:gd name="T20" fmla="*/ 2896 w 3987"/>
                  <a:gd name="T21" fmla="*/ 2491 h 3229"/>
                  <a:gd name="T22" fmla="*/ 3017 w 3987"/>
                  <a:gd name="T23" fmla="*/ 2413 h 3229"/>
                  <a:gd name="T24" fmla="*/ 3098 w 3987"/>
                  <a:gd name="T25" fmla="*/ 2306 h 3229"/>
                  <a:gd name="T26" fmla="*/ 3128 w 3987"/>
                  <a:gd name="T27" fmla="*/ 2178 h 3229"/>
                  <a:gd name="T28" fmla="*/ 3114 w 3987"/>
                  <a:gd name="T29" fmla="*/ 964 h 3229"/>
                  <a:gd name="T30" fmla="*/ 3049 w 3987"/>
                  <a:gd name="T31" fmla="*/ 849 h 3229"/>
                  <a:gd name="T32" fmla="*/ 2940 w 3987"/>
                  <a:gd name="T33" fmla="*/ 761 h 3229"/>
                  <a:gd name="T34" fmla="*/ 2797 w 3987"/>
                  <a:gd name="T35" fmla="*/ 708 h 3229"/>
                  <a:gd name="T36" fmla="*/ 1298 w 3987"/>
                  <a:gd name="T37" fmla="*/ 697 h 3229"/>
                  <a:gd name="T38" fmla="*/ 2244 w 3987"/>
                  <a:gd name="T39" fmla="*/ 13 h 3229"/>
                  <a:gd name="T40" fmla="*/ 2600 w 3987"/>
                  <a:gd name="T41" fmla="*/ 77 h 3229"/>
                  <a:gd name="T42" fmla="*/ 2931 w 3987"/>
                  <a:gd name="T43" fmla="*/ 190 h 3229"/>
                  <a:gd name="T44" fmla="*/ 3226 w 3987"/>
                  <a:gd name="T45" fmla="*/ 348 h 3229"/>
                  <a:gd name="T46" fmla="*/ 3483 w 3987"/>
                  <a:gd name="T47" fmla="*/ 543 h 3229"/>
                  <a:gd name="T48" fmla="*/ 3695 w 3987"/>
                  <a:gd name="T49" fmla="*/ 774 h 3229"/>
                  <a:gd name="T50" fmla="*/ 3854 w 3987"/>
                  <a:gd name="T51" fmla="*/ 1032 h 3229"/>
                  <a:gd name="T52" fmla="*/ 3954 w 3987"/>
                  <a:gd name="T53" fmla="*/ 1314 h 3229"/>
                  <a:gd name="T54" fmla="*/ 3987 w 3987"/>
                  <a:gd name="T55" fmla="*/ 1615 h 3229"/>
                  <a:gd name="T56" fmla="*/ 3954 w 3987"/>
                  <a:gd name="T57" fmla="*/ 1916 h 3229"/>
                  <a:gd name="T58" fmla="*/ 3854 w 3987"/>
                  <a:gd name="T59" fmla="*/ 2197 h 3229"/>
                  <a:gd name="T60" fmla="*/ 3695 w 3987"/>
                  <a:gd name="T61" fmla="*/ 2456 h 3229"/>
                  <a:gd name="T62" fmla="*/ 3483 w 3987"/>
                  <a:gd name="T63" fmla="*/ 2686 h 3229"/>
                  <a:gd name="T64" fmla="*/ 3226 w 3987"/>
                  <a:gd name="T65" fmla="*/ 2882 h 3229"/>
                  <a:gd name="T66" fmla="*/ 2931 w 3987"/>
                  <a:gd name="T67" fmla="*/ 3039 h 3229"/>
                  <a:gd name="T68" fmla="*/ 2600 w 3987"/>
                  <a:gd name="T69" fmla="*/ 3152 h 3229"/>
                  <a:gd name="T70" fmla="*/ 2244 w 3987"/>
                  <a:gd name="T71" fmla="*/ 3216 h 3229"/>
                  <a:gd name="T72" fmla="*/ 1868 w 3987"/>
                  <a:gd name="T73" fmla="*/ 3225 h 3229"/>
                  <a:gd name="T74" fmla="*/ 1504 w 3987"/>
                  <a:gd name="T75" fmla="*/ 3180 h 3229"/>
                  <a:gd name="T76" fmla="*/ 1163 w 3987"/>
                  <a:gd name="T77" fmla="*/ 3082 h 3229"/>
                  <a:gd name="T78" fmla="*/ 855 w 3987"/>
                  <a:gd name="T79" fmla="*/ 2939 h 3229"/>
                  <a:gd name="T80" fmla="*/ 585 w 3987"/>
                  <a:gd name="T81" fmla="*/ 2756 h 3229"/>
                  <a:gd name="T82" fmla="*/ 358 w 3987"/>
                  <a:gd name="T83" fmla="*/ 2537 h 3229"/>
                  <a:gd name="T84" fmla="*/ 181 w 3987"/>
                  <a:gd name="T85" fmla="*/ 2286 h 3229"/>
                  <a:gd name="T86" fmla="*/ 61 w 3987"/>
                  <a:gd name="T87" fmla="*/ 2012 h 3229"/>
                  <a:gd name="T88" fmla="*/ 3 w 3987"/>
                  <a:gd name="T89" fmla="*/ 1717 h 3229"/>
                  <a:gd name="T90" fmla="*/ 16 w 3987"/>
                  <a:gd name="T91" fmla="*/ 1413 h 3229"/>
                  <a:gd name="T92" fmla="*/ 95 w 3987"/>
                  <a:gd name="T93" fmla="*/ 1124 h 3229"/>
                  <a:gd name="T94" fmla="*/ 234 w 3987"/>
                  <a:gd name="T95" fmla="*/ 856 h 3229"/>
                  <a:gd name="T96" fmla="*/ 428 w 3987"/>
                  <a:gd name="T97" fmla="*/ 616 h 3229"/>
                  <a:gd name="T98" fmla="*/ 671 w 3987"/>
                  <a:gd name="T99" fmla="*/ 408 h 3229"/>
                  <a:gd name="T100" fmla="*/ 954 w 3987"/>
                  <a:gd name="T101" fmla="*/ 237 h 3229"/>
                  <a:gd name="T102" fmla="*/ 1274 w 3987"/>
                  <a:gd name="T103" fmla="*/ 109 h 3229"/>
                  <a:gd name="T104" fmla="*/ 1622 w 3987"/>
                  <a:gd name="T105" fmla="*/ 28 h 3229"/>
                  <a:gd name="T106" fmla="*/ 1994 w 3987"/>
                  <a:gd name="T107" fmla="*/ 0 h 3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87" h="3229">
                    <a:moveTo>
                      <a:pt x="1298" y="697"/>
                    </a:moveTo>
                    <a:lnTo>
                      <a:pt x="1243" y="700"/>
                    </a:lnTo>
                    <a:lnTo>
                      <a:pt x="1191" y="708"/>
                    </a:lnTo>
                    <a:lnTo>
                      <a:pt x="1140" y="721"/>
                    </a:lnTo>
                    <a:lnTo>
                      <a:pt x="1092" y="738"/>
                    </a:lnTo>
                    <a:lnTo>
                      <a:pt x="1047" y="761"/>
                    </a:lnTo>
                    <a:lnTo>
                      <a:pt x="1008" y="787"/>
                    </a:lnTo>
                    <a:lnTo>
                      <a:pt x="970" y="816"/>
                    </a:lnTo>
                    <a:lnTo>
                      <a:pt x="939" y="849"/>
                    </a:lnTo>
                    <a:lnTo>
                      <a:pt x="912" y="885"/>
                    </a:lnTo>
                    <a:lnTo>
                      <a:pt x="889" y="923"/>
                    </a:lnTo>
                    <a:lnTo>
                      <a:pt x="873" y="964"/>
                    </a:lnTo>
                    <a:lnTo>
                      <a:pt x="863" y="1007"/>
                    </a:lnTo>
                    <a:lnTo>
                      <a:pt x="860" y="1051"/>
                    </a:lnTo>
                    <a:lnTo>
                      <a:pt x="860" y="2178"/>
                    </a:lnTo>
                    <a:lnTo>
                      <a:pt x="863" y="2223"/>
                    </a:lnTo>
                    <a:lnTo>
                      <a:pt x="873" y="2265"/>
                    </a:lnTo>
                    <a:lnTo>
                      <a:pt x="889" y="2306"/>
                    </a:lnTo>
                    <a:lnTo>
                      <a:pt x="912" y="2345"/>
                    </a:lnTo>
                    <a:lnTo>
                      <a:pt x="939" y="2380"/>
                    </a:lnTo>
                    <a:lnTo>
                      <a:pt x="970" y="2413"/>
                    </a:lnTo>
                    <a:lnTo>
                      <a:pt x="1008" y="2443"/>
                    </a:lnTo>
                    <a:lnTo>
                      <a:pt x="1047" y="2469"/>
                    </a:lnTo>
                    <a:lnTo>
                      <a:pt x="1092" y="2491"/>
                    </a:lnTo>
                    <a:lnTo>
                      <a:pt x="1140" y="2508"/>
                    </a:lnTo>
                    <a:lnTo>
                      <a:pt x="1191" y="2521"/>
                    </a:lnTo>
                    <a:lnTo>
                      <a:pt x="1243" y="2530"/>
                    </a:lnTo>
                    <a:lnTo>
                      <a:pt x="1298" y="2533"/>
                    </a:lnTo>
                    <a:lnTo>
                      <a:pt x="2689" y="2533"/>
                    </a:lnTo>
                    <a:lnTo>
                      <a:pt x="2744" y="2530"/>
                    </a:lnTo>
                    <a:lnTo>
                      <a:pt x="2797" y="2521"/>
                    </a:lnTo>
                    <a:lnTo>
                      <a:pt x="2847" y="2508"/>
                    </a:lnTo>
                    <a:lnTo>
                      <a:pt x="2896" y="2491"/>
                    </a:lnTo>
                    <a:lnTo>
                      <a:pt x="2940" y="2469"/>
                    </a:lnTo>
                    <a:lnTo>
                      <a:pt x="2981" y="2443"/>
                    </a:lnTo>
                    <a:lnTo>
                      <a:pt x="3017" y="2413"/>
                    </a:lnTo>
                    <a:lnTo>
                      <a:pt x="3049" y="2380"/>
                    </a:lnTo>
                    <a:lnTo>
                      <a:pt x="3077" y="2345"/>
                    </a:lnTo>
                    <a:lnTo>
                      <a:pt x="3098" y="2306"/>
                    </a:lnTo>
                    <a:lnTo>
                      <a:pt x="3114" y="2265"/>
                    </a:lnTo>
                    <a:lnTo>
                      <a:pt x="3124" y="2223"/>
                    </a:lnTo>
                    <a:lnTo>
                      <a:pt x="3128" y="2178"/>
                    </a:lnTo>
                    <a:lnTo>
                      <a:pt x="3128" y="1051"/>
                    </a:lnTo>
                    <a:lnTo>
                      <a:pt x="3124" y="1007"/>
                    </a:lnTo>
                    <a:lnTo>
                      <a:pt x="3114" y="964"/>
                    </a:lnTo>
                    <a:lnTo>
                      <a:pt x="3098" y="923"/>
                    </a:lnTo>
                    <a:lnTo>
                      <a:pt x="3077" y="885"/>
                    </a:lnTo>
                    <a:lnTo>
                      <a:pt x="3049" y="849"/>
                    </a:lnTo>
                    <a:lnTo>
                      <a:pt x="3017" y="816"/>
                    </a:lnTo>
                    <a:lnTo>
                      <a:pt x="2981" y="787"/>
                    </a:lnTo>
                    <a:lnTo>
                      <a:pt x="2940" y="761"/>
                    </a:lnTo>
                    <a:lnTo>
                      <a:pt x="2896" y="738"/>
                    </a:lnTo>
                    <a:lnTo>
                      <a:pt x="2847" y="721"/>
                    </a:lnTo>
                    <a:lnTo>
                      <a:pt x="2797" y="708"/>
                    </a:lnTo>
                    <a:lnTo>
                      <a:pt x="2744" y="700"/>
                    </a:lnTo>
                    <a:lnTo>
                      <a:pt x="2689" y="697"/>
                    </a:lnTo>
                    <a:lnTo>
                      <a:pt x="1298" y="697"/>
                    </a:lnTo>
                    <a:close/>
                    <a:moveTo>
                      <a:pt x="1994" y="0"/>
                    </a:moveTo>
                    <a:lnTo>
                      <a:pt x="2120" y="4"/>
                    </a:lnTo>
                    <a:lnTo>
                      <a:pt x="2244" y="13"/>
                    </a:lnTo>
                    <a:lnTo>
                      <a:pt x="2365" y="28"/>
                    </a:lnTo>
                    <a:lnTo>
                      <a:pt x="2484" y="50"/>
                    </a:lnTo>
                    <a:lnTo>
                      <a:pt x="2600" y="77"/>
                    </a:lnTo>
                    <a:lnTo>
                      <a:pt x="2714" y="109"/>
                    </a:lnTo>
                    <a:lnTo>
                      <a:pt x="2824" y="148"/>
                    </a:lnTo>
                    <a:lnTo>
                      <a:pt x="2931" y="190"/>
                    </a:lnTo>
                    <a:lnTo>
                      <a:pt x="3033" y="237"/>
                    </a:lnTo>
                    <a:lnTo>
                      <a:pt x="3132" y="290"/>
                    </a:lnTo>
                    <a:lnTo>
                      <a:pt x="3226" y="348"/>
                    </a:lnTo>
                    <a:lnTo>
                      <a:pt x="3318" y="408"/>
                    </a:lnTo>
                    <a:lnTo>
                      <a:pt x="3404" y="474"/>
                    </a:lnTo>
                    <a:lnTo>
                      <a:pt x="3483" y="543"/>
                    </a:lnTo>
                    <a:lnTo>
                      <a:pt x="3559" y="616"/>
                    </a:lnTo>
                    <a:lnTo>
                      <a:pt x="3631" y="693"/>
                    </a:lnTo>
                    <a:lnTo>
                      <a:pt x="3695" y="774"/>
                    </a:lnTo>
                    <a:lnTo>
                      <a:pt x="3754" y="856"/>
                    </a:lnTo>
                    <a:lnTo>
                      <a:pt x="3806" y="943"/>
                    </a:lnTo>
                    <a:lnTo>
                      <a:pt x="3854" y="1032"/>
                    </a:lnTo>
                    <a:lnTo>
                      <a:pt x="3894" y="1124"/>
                    </a:lnTo>
                    <a:lnTo>
                      <a:pt x="3927" y="1218"/>
                    </a:lnTo>
                    <a:lnTo>
                      <a:pt x="3954" y="1314"/>
                    </a:lnTo>
                    <a:lnTo>
                      <a:pt x="3972" y="1413"/>
                    </a:lnTo>
                    <a:lnTo>
                      <a:pt x="3984" y="1513"/>
                    </a:lnTo>
                    <a:lnTo>
                      <a:pt x="3987" y="1615"/>
                    </a:lnTo>
                    <a:lnTo>
                      <a:pt x="3984" y="1717"/>
                    </a:lnTo>
                    <a:lnTo>
                      <a:pt x="3972" y="1817"/>
                    </a:lnTo>
                    <a:lnTo>
                      <a:pt x="3954" y="1916"/>
                    </a:lnTo>
                    <a:lnTo>
                      <a:pt x="3927" y="2012"/>
                    </a:lnTo>
                    <a:lnTo>
                      <a:pt x="3894" y="2105"/>
                    </a:lnTo>
                    <a:lnTo>
                      <a:pt x="3854" y="2197"/>
                    </a:lnTo>
                    <a:lnTo>
                      <a:pt x="3806" y="2286"/>
                    </a:lnTo>
                    <a:lnTo>
                      <a:pt x="3754" y="2373"/>
                    </a:lnTo>
                    <a:lnTo>
                      <a:pt x="3695" y="2456"/>
                    </a:lnTo>
                    <a:lnTo>
                      <a:pt x="3631" y="2537"/>
                    </a:lnTo>
                    <a:lnTo>
                      <a:pt x="3559" y="2613"/>
                    </a:lnTo>
                    <a:lnTo>
                      <a:pt x="3483" y="2686"/>
                    </a:lnTo>
                    <a:lnTo>
                      <a:pt x="3404" y="2756"/>
                    </a:lnTo>
                    <a:lnTo>
                      <a:pt x="3318" y="2821"/>
                    </a:lnTo>
                    <a:lnTo>
                      <a:pt x="3226" y="2882"/>
                    </a:lnTo>
                    <a:lnTo>
                      <a:pt x="3132" y="2939"/>
                    </a:lnTo>
                    <a:lnTo>
                      <a:pt x="3033" y="2992"/>
                    </a:lnTo>
                    <a:lnTo>
                      <a:pt x="2931" y="3039"/>
                    </a:lnTo>
                    <a:lnTo>
                      <a:pt x="2824" y="3082"/>
                    </a:lnTo>
                    <a:lnTo>
                      <a:pt x="2714" y="3120"/>
                    </a:lnTo>
                    <a:lnTo>
                      <a:pt x="2600" y="3152"/>
                    </a:lnTo>
                    <a:lnTo>
                      <a:pt x="2484" y="3180"/>
                    </a:lnTo>
                    <a:lnTo>
                      <a:pt x="2365" y="3201"/>
                    </a:lnTo>
                    <a:lnTo>
                      <a:pt x="2244" y="3216"/>
                    </a:lnTo>
                    <a:lnTo>
                      <a:pt x="2120" y="3225"/>
                    </a:lnTo>
                    <a:lnTo>
                      <a:pt x="1994" y="3229"/>
                    </a:lnTo>
                    <a:lnTo>
                      <a:pt x="1868" y="3225"/>
                    </a:lnTo>
                    <a:lnTo>
                      <a:pt x="1743" y="3216"/>
                    </a:lnTo>
                    <a:lnTo>
                      <a:pt x="1622" y="3201"/>
                    </a:lnTo>
                    <a:lnTo>
                      <a:pt x="1504" y="3180"/>
                    </a:lnTo>
                    <a:lnTo>
                      <a:pt x="1387" y="3152"/>
                    </a:lnTo>
                    <a:lnTo>
                      <a:pt x="1274" y="3120"/>
                    </a:lnTo>
                    <a:lnTo>
                      <a:pt x="1163" y="3082"/>
                    </a:lnTo>
                    <a:lnTo>
                      <a:pt x="1057" y="3039"/>
                    </a:lnTo>
                    <a:lnTo>
                      <a:pt x="954" y="2992"/>
                    </a:lnTo>
                    <a:lnTo>
                      <a:pt x="855" y="2939"/>
                    </a:lnTo>
                    <a:lnTo>
                      <a:pt x="761" y="2882"/>
                    </a:lnTo>
                    <a:lnTo>
                      <a:pt x="671" y="2821"/>
                    </a:lnTo>
                    <a:lnTo>
                      <a:pt x="585" y="2756"/>
                    </a:lnTo>
                    <a:lnTo>
                      <a:pt x="504" y="2686"/>
                    </a:lnTo>
                    <a:lnTo>
                      <a:pt x="428" y="2613"/>
                    </a:lnTo>
                    <a:lnTo>
                      <a:pt x="358" y="2537"/>
                    </a:lnTo>
                    <a:lnTo>
                      <a:pt x="293" y="2456"/>
                    </a:lnTo>
                    <a:lnTo>
                      <a:pt x="234" y="2373"/>
                    </a:lnTo>
                    <a:lnTo>
                      <a:pt x="181" y="2286"/>
                    </a:lnTo>
                    <a:lnTo>
                      <a:pt x="134" y="2197"/>
                    </a:lnTo>
                    <a:lnTo>
                      <a:pt x="95" y="2105"/>
                    </a:lnTo>
                    <a:lnTo>
                      <a:pt x="61" y="2012"/>
                    </a:lnTo>
                    <a:lnTo>
                      <a:pt x="35" y="1916"/>
                    </a:lnTo>
                    <a:lnTo>
                      <a:pt x="16" y="1817"/>
                    </a:lnTo>
                    <a:lnTo>
                      <a:pt x="3" y="1717"/>
                    </a:lnTo>
                    <a:lnTo>
                      <a:pt x="0" y="1615"/>
                    </a:lnTo>
                    <a:lnTo>
                      <a:pt x="3" y="1513"/>
                    </a:lnTo>
                    <a:lnTo>
                      <a:pt x="16" y="1413"/>
                    </a:lnTo>
                    <a:lnTo>
                      <a:pt x="35" y="1314"/>
                    </a:lnTo>
                    <a:lnTo>
                      <a:pt x="61" y="1218"/>
                    </a:lnTo>
                    <a:lnTo>
                      <a:pt x="95" y="1124"/>
                    </a:lnTo>
                    <a:lnTo>
                      <a:pt x="134" y="1032"/>
                    </a:lnTo>
                    <a:lnTo>
                      <a:pt x="181" y="943"/>
                    </a:lnTo>
                    <a:lnTo>
                      <a:pt x="234" y="856"/>
                    </a:lnTo>
                    <a:lnTo>
                      <a:pt x="293" y="774"/>
                    </a:lnTo>
                    <a:lnTo>
                      <a:pt x="358" y="693"/>
                    </a:lnTo>
                    <a:lnTo>
                      <a:pt x="428" y="616"/>
                    </a:lnTo>
                    <a:lnTo>
                      <a:pt x="504" y="543"/>
                    </a:lnTo>
                    <a:lnTo>
                      <a:pt x="585" y="474"/>
                    </a:lnTo>
                    <a:lnTo>
                      <a:pt x="671" y="408"/>
                    </a:lnTo>
                    <a:lnTo>
                      <a:pt x="761" y="348"/>
                    </a:lnTo>
                    <a:lnTo>
                      <a:pt x="855" y="290"/>
                    </a:lnTo>
                    <a:lnTo>
                      <a:pt x="954" y="237"/>
                    </a:lnTo>
                    <a:lnTo>
                      <a:pt x="1057" y="190"/>
                    </a:lnTo>
                    <a:lnTo>
                      <a:pt x="1163" y="148"/>
                    </a:lnTo>
                    <a:lnTo>
                      <a:pt x="1274" y="109"/>
                    </a:lnTo>
                    <a:lnTo>
                      <a:pt x="1387" y="77"/>
                    </a:lnTo>
                    <a:lnTo>
                      <a:pt x="1504" y="50"/>
                    </a:lnTo>
                    <a:lnTo>
                      <a:pt x="1622" y="28"/>
                    </a:lnTo>
                    <a:lnTo>
                      <a:pt x="1743" y="13"/>
                    </a:lnTo>
                    <a:lnTo>
                      <a:pt x="1868" y="4"/>
                    </a:lnTo>
                    <a:lnTo>
                      <a:pt x="19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Freeform 678"/>
              <p:cNvSpPr>
                <a:spLocks/>
              </p:cNvSpPr>
              <p:nvPr/>
            </p:nvSpPr>
            <p:spPr bwMode="auto">
              <a:xfrm>
                <a:off x="6483" y="2685"/>
                <a:ext cx="365" cy="232"/>
              </a:xfrm>
              <a:custGeom>
                <a:avLst/>
                <a:gdLst>
                  <a:gd name="T0" fmla="*/ 0 w 1826"/>
                  <a:gd name="T1" fmla="*/ 0 h 928"/>
                  <a:gd name="T2" fmla="*/ 338 w 1826"/>
                  <a:gd name="T3" fmla="*/ 0 h 928"/>
                  <a:gd name="T4" fmla="*/ 319 w 1826"/>
                  <a:gd name="T5" fmla="*/ 45 h 928"/>
                  <a:gd name="T6" fmla="*/ 304 w 1826"/>
                  <a:gd name="T7" fmla="*/ 92 h 928"/>
                  <a:gd name="T8" fmla="*/ 296 w 1826"/>
                  <a:gd name="T9" fmla="*/ 139 h 928"/>
                  <a:gd name="T10" fmla="*/ 293 w 1826"/>
                  <a:gd name="T11" fmla="*/ 189 h 928"/>
                  <a:gd name="T12" fmla="*/ 297 w 1826"/>
                  <a:gd name="T13" fmla="*/ 243 h 928"/>
                  <a:gd name="T14" fmla="*/ 307 w 1826"/>
                  <a:gd name="T15" fmla="*/ 296 h 928"/>
                  <a:gd name="T16" fmla="*/ 324 w 1826"/>
                  <a:gd name="T17" fmla="*/ 347 h 928"/>
                  <a:gd name="T18" fmla="*/ 348 w 1826"/>
                  <a:gd name="T19" fmla="*/ 396 h 928"/>
                  <a:gd name="T20" fmla="*/ 378 w 1826"/>
                  <a:gd name="T21" fmla="*/ 442 h 928"/>
                  <a:gd name="T22" fmla="*/ 413 w 1826"/>
                  <a:gd name="T23" fmla="*/ 485 h 928"/>
                  <a:gd name="T24" fmla="*/ 453 w 1826"/>
                  <a:gd name="T25" fmla="*/ 525 h 928"/>
                  <a:gd name="T26" fmla="*/ 498 w 1826"/>
                  <a:gd name="T27" fmla="*/ 561 h 928"/>
                  <a:gd name="T28" fmla="*/ 546 w 1826"/>
                  <a:gd name="T29" fmla="*/ 594 h 928"/>
                  <a:gd name="T30" fmla="*/ 600 w 1826"/>
                  <a:gd name="T31" fmla="*/ 622 h 928"/>
                  <a:gd name="T32" fmla="*/ 657 w 1826"/>
                  <a:gd name="T33" fmla="*/ 646 h 928"/>
                  <a:gd name="T34" fmla="*/ 717 w 1826"/>
                  <a:gd name="T35" fmla="*/ 665 h 928"/>
                  <a:gd name="T36" fmla="*/ 780 w 1826"/>
                  <a:gd name="T37" fmla="*/ 679 h 928"/>
                  <a:gd name="T38" fmla="*/ 846 w 1826"/>
                  <a:gd name="T39" fmla="*/ 688 h 928"/>
                  <a:gd name="T40" fmla="*/ 913 w 1826"/>
                  <a:gd name="T41" fmla="*/ 691 h 928"/>
                  <a:gd name="T42" fmla="*/ 981 w 1826"/>
                  <a:gd name="T43" fmla="*/ 688 h 928"/>
                  <a:gd name="T44" fmla="*/ 1045 w 1826"/>
                  <a:gd name="T45" fmla="*/ 679 h 928"/>
                  <a:gd name="T46" fmla="*/ 1109 w 1826"/>
                  <a:gd name="T47" fmla="*/ 665 h 928"/>
                  <a:gd name="T48" fmla="*/ 1169 w 1826"/>
                  <a:gd name="T49" fmla="*/ 646 h 928"/>
                  <a:gd name="T50" fmla="*/ 1226 w 1826"/>
                  <a:gd name="T51" fmla="*/ 622 h 928"/>
                  <a:gd name="T52" fmla="*/ 1279 w 1826"/>
                  <a:gd name="T53" fmla="*/ 594 h 928"/>
                  <a:gd name="T54" fmla="*/ 1329 w 1826"/>
                  <a:gd name="T55" fmla="*/ 561 h 928"/>
                  <a:gd name="T56" fmla="*/ 1373 w 1826"/>
                  <a:gd name="T57" fmla="*/ 525 h 928"/>
                  <a:gd name="T58" fmla="*/ 1413 w 1826"/>
                  <a:gd name="T59" fmla="*/ 485 h 928"/>
                  <a:gd name="T60" fmla="*/ 1448 w 1826"/>
                  <a:gd name="T61" fmla="*/ 442 h 928"/>
                  <a:gd name="T62" fmla="*/ 1478 w 1826"/>
                  <a:gd name="T63" fmla="*/ 396 h 928"/>
                  <a:gd name="T64" fmla="*/ 1502 w 1826"/>
                  <a:gd name="T65" fmla="*/ 347 h 928"/>
                  <a:gd name="T66" fmla="*/ 1519 w 1826"/>
                  <a:gd name="T67" fmla="*/ 296 h 928"/>
                  <a:gd name="T68" fmla="*/ 1529 w 1826"/>
                  <a:gd name="T69" fmla="*/ 243 h 928"/>
                  <a:gd name="T70" fmla="*/ 1533 w 1826"/>
                  <a:gd name="T71" fmla="*/ 189 h 928"/>
                  <a:gd name="T72" fmla="*/ 1531 w 1826"/>
                  <a:gd name="T73" fmla="*/ 139 h 928"/>
                  <a:gd name="T74" fmla="*/ 1521 w 1826"/>
                  <a:gd name="T75" fmla="*/ 92 h 928"/>
                  <a:gd name="T76" fmla="*/ 1507 w 1826"/>
                  <a:gd name="T77" fmla="*/ 45 h 928"/>
                  <a:gd name="T78" fmla="*/ 1487 w 1826"/>
                  <a:gd name="T79" fmla="*/ 0 h 928"/>
                  <a:gd name="T80" fmla="*/ 1826 w 1826"/>
                  <a:gd name="T81" fmla="*/ 0 h 928"/>
                  <a:gd name="T82" fmla="*/ 1826 w 1826"/>
                  <a:gd name="T83" fmla="*/ 752 h 928"/>
                  <a:gd name="T84" fmla="*/ 1822 w 1826"/>
                  <a:gd name="T85" fmla="*/ 783 h 928"/>
                  <a:gd name="T86" fmla="*/ 1812 w 1826"/>
                  <a:gd name="T87" fmla="*/ 814 h 928"/>
                  <a:gd name="T88" fmla="*/ 1796 w 1826"/>
                  <a:gd name="T89" fmla="*/ 841 h 928"/>
                  <a:gd name="T90" fmla="*/ 1775 w 1826"/>
                  <a:gd name="T91" fmla="*/ 865 h 928"/>
                  <a:gd name="T92" fmla="*/ 1749 w 1826"/>
                  <a:gd name="T93" fmla="*/ 886 h 928"/>
                  <a:gd name="T94" fmla="*/ 1718 w 1826"/>
                  <a:gd name="T95" fmla="*/ 904 h 928"/>
                  <a:gd name="T96" fmla="*/ 1684 w 1826"/>
                  <a:gd name="T97" fmla="*/ 917 h 928"/>
                  <a:gd name="T98" fmla="*/ 1648 w 1826"/>
                  <a:gd name="T99" fmla="*/ 925 h 928"/>
                  <a:gd name="T100" fmla="*/ 1608 w 1826"/>
                  <a:gd name="T101" fmla="*/ 928 h 928"/>
                  <a:gd name="T102" fmla="*/ 217 w 1826"/>
                  <a:gd name="T103" fmla="*/ 928 h 928"/>
                  <a:gd name="T104" fmla="*/ 179 w 1826"/>
                  <a:gd name="T105" fmla="*/ 925 h 928"/>
                  <a:gd name="T106" fmla="*/ 141 w 1826"/>
                  <a:gd name="T107" fmla="*/ 917 h 928"/>
                  <a:gd name="T108" fmla="*/ 107 w 1826"/>
                  <a:gd name="T109" fmla="*/ 904 h 928"/>
                  <a:gd name="T110" fmla="*/ 77 w 1826"/>
                  <a:gd name="T111" fmla="*/ 886 h 928"/>
                  <a:gd name="T112" fmla="*/ 51 w 1826"/>
                  <a:gd name="T113" fmla="*/ 865 h 928"/>
                  <a:gd name="T114" fmla="*/ 30 w 1826"/>
                  <a:gd name="T115" fmla="*/ 841 h 928"/>
                  <a:gd name="T116" fmla="*/ 14 w 1826"/>
                  <a:gd name="T117" fmla="*/ 814 h 928"/>
                  <a:gd name="T118" fmla="*/ 4 w 1826"/>
                  <a:gd name="T119" fmla="*/ 783 h 928"/>
                  <a:gd name="T120" fmla="*/ 0 w 1826"/>
                  <a:gd name="T121" fmla="*/ 752 h 928"/>
                  <a:gd name="T122" fmla="*/ 0 w 1826"/>
                  <a:gd name="T123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26" h="928">
                    <a:moveTo>
                      <a:pt x="0" y="0"/>
                    </a:moveTo>
                    <a:lnTo>
                      <a:pt x="338" y="0"/>
                    </a:lnTo>
                    <a:lnTo>
                      <a:pt x="319" y="45"/>
                    </a:lnTo>
                    <a:lnTo>
                      <a:pt x="304" y="92"/>
                    </a:lnTo>
                    <a:lnTo>
                      <a:pt x="296" y="139"/>
                    </a:lnTo>
                    <a:lnTo>
                      <a:pt x="293" y="189"/>
                    </a:lnTo>
                    <a:lnTo>
                      <a:pt x="297" y="243"/>
                    </a:lnTo>
                    <a:lnTo>
                      <a:pt x="307" y="296"/>
                    </a:lnTo>
                    <a:lnTo>
                      <a:pt x="324" y="347"/>
                    </a:lnTo>
                    <a:lnTo>
                      <a:pt x="348" y="396"/>
                    </a:lnTo>
                    <a:lnTo>
                      <a:pt x="378" y="442"/>
                    </a:lnTo>
                    <a:lnTo>
                      <a:pt x="413" y="485"/>
                    </a:lnTo>
                    <a:lnTo>
                      <a:pt x="453" y="525"/>
                    </a:lnTo>
                    <a:lnTo>
                      <a:pt x="498" y="561"/>
                    </a:lnTo>
                    <a:lnTo>
                      <a:pt x="546" y="594"/>
                    </a:lnTo>
                    <a:lnTo>
                      <a:pt x="600" y="622"/>
                    </a:lnTo>
                    <a:lnTo>
                      <a:pt x="657" y="646"/>
                    </a:lnTo>
                    <a:lnTo>
                      <a:pt x="717" y="665"/>
                    </a:lnTo>
                    <a:lnTo>
                      <a:pt x="780" y="679"/>
                    </a:lnTo>
                    <a:lnTo>
                      <a:pt x="846" y="688"/>
                    </a:lnTo>
                    <a:lnTo>
                      <a:pt x="913" y="691"/>
                    </a:lnTo>
                    <a:lnTo>
                      <a:pt x="981" y="688"/>
                    </a:lnTo>
                    <a:lnTo>
                      <a:pt x="1045" y="679"/>
                    </a:lnTo>
                    <a:lnTo>
                      <a:pt x="1109" y="665"/>
                    </a:lnTo>
                    <a:lnTo>
                      <a:pt x="1169" y="646"/>
                    </a:lnTo>
                    <a:lnTo>
                      <a:pt x="1226" y="622"/>
                    </a:lnTo>
                    <a:lnTo>
                      <a:pt x="1279" y="594"/>
                    </a:lnTo>
                    <a:lnTo>
                      <a:pt x="1329" y="561"/>
                    </a:lnTo>
                    <a:lnTo>
                      <a:pt x="1373" y="525"/>
                    </a:lnTo>
                    <a:lnTo>
                      <a:pt x="1413" y="485"/>
                    </a:lnTo>
                    <a:lnTo>
                      <a:pt x="1448" y="442"/>
                    </a:lnTo>
                    <a:lnTo>
                      <a:pt x="1478" y="396"/>
                    </a:lnTo>
                    <a:lnTo>
                      <a:pt x="1502" y="347"/>
                    </a:lnTo>
                    <a:lnTo>
                      <a:pt x="1519" y="296"/>
                    </a:lnTo>
                    <a:lnTo>
                      <a:pt x="1529" y="243"/>
                    </a:lnTo>
                    <a:lnTo>
                      <a:pt x="1533" y="189"/>
                    </a:lnTo>
                    <a:lnTo>
                      <a:pt x="1531" y="139"/>
                    </a:lnTo>
                    <a:lnTo>
                      <a:pt x="1521" y="92"/>
                    </a:lnTo>
                    <a:lnTo>
                      <a:pt x="1507" y="45"/>
                    </a:lnTo>
                    <a:lnTo>
                      <a:pt x="1487" y="0"/>
                    </a:lnTo>
                    <a:lnTo>
                      <a:pt x="1826" y="0"/>
                    </a:lnTo>
                    <a:lnTo>
                      <a:pt x="1826" y="752"/>
                    </a:lnTo>
                    <a:lnTo>
                      <a:pt x="1822" y="783"/>
                    </a:lnTo>
                    <a:lnTo>
                      <a:pt x="1812" y="814"/>
                    </a:lnTo>
                    <a:lnTo>
                      <a:pt x="1796" y="841"/>
                    </a:lnTo>
                    <a:lnTo>
                      <a:pt x="1775" y="865"/>
                    </a:lnTo>
                    <a:lnTo>
                      <a:pt x="1749" y="886"/>
                    </a:lnTo>
                    <a:lnTo>
                      <a:pt x="1718" y="904"/>
                    </a:lnTo>
                    <a:lnTo>
                      <a:pt x="1684" y="917"/>
                    </a:lnTo>
                    <a:lnTo>
                      <a:pt x="1648" y="925"/>
                    </a:lnTo>
                    <a:lnTo>
                      <a:pt x="1608" y="928"/>
                    </a:lnTo>
                    <a:lnTo>
                      <a:pt x="217" y="928"/>
                    </a:lnTo>
                    <a:lnTo>
                      <a:pt x="179" y="925"/>
                    </a:lnTo>
                    <a:lnTo>
                      <a:pt x="141" y="917"/>
                    </a:lnTo>
                    <a:lnTo>
                      <a:pt x="107" y="904"/>
                    </a:lnTo>
                    <a:lnTo>
                      <a:pt x="77" y="886"/>
                    </a:lnTo>
                    <a:lnTo>
                      <a:pt x="51" y="865"/>
                    </a:lnTo>
                    <a:lnTo>
                      <a:pt x="30" y="841"/>
                    </a:lnTo>
                    <a:lnTo>
                      <a:pt x="14" y="814"/>
                    </a:lnTo>
                    <a:lnTo>
                      <a:pt x="4" y="783"/>
                    </a:lnTo>
                    <a:lnTo>
                      <a:pt x="0" y="7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7" name="Freeform 850"/>
            <p:cNvSpPr>
              <a:spLocks noEditPoints="1"/>
            </p:cNvSpPr>
            <p:nvPr/>
          </p:nvSpPr>
          <p:spPr bwMode="auto">
            <a:xfrm>
              <a:off x="11158154" y="6060306"/>
              <a:ext cx="169279" cy="169279"/>
            </a:xfrm>
            <a:custGeom>
              <a:avLst/>
              <a:gdLst>
                <a:gd name="T0" fmla="*/ 538 w 3619"/>
                <a:gd name="T1" fmla="*/ 1378 h 3620"/>
                <a:gd name="T2" fmla="*/ 538 w 3619"/>
                <a:gd name="T3" fmla="*/ 3174 h 3620"/>
                <a:gd name="T4" fmla="*/ 1025 w 3619"/>
                <a:gd name="T5" fmla="*/ 3221 h 3620"/>
                <a:gd name="T6" fmla="*/ 1117 w 3619"/>
                <a:gd name="T7" fmla="*/ 3152 h 3620"/>
                <a:gd name="T8" fmla="*/ 1093 w 3619"/>
                <a:gd name="T9" fmla="*/ 1359 h 3620"/>
                <a:gd name="T10" fmla="*/ 2547 w 3619"/>
                <a:gd name="T11" fmla="*/ 1302 h 3620"/>
                <a:gd name="T12" fmla="*/ 2269 w 3619"/>
                <a:gd name="T13" fmla="*/ 1342 h 3620"/>
                <a:gd name="T14" fmla="*/ 2085 w 3619"/>
                <a:gd name="T15" fmla="*/ 1449 h 3620"/>
                <a:gd name="T16" fmla="*/ 1985 w 3619"/>
                <a:gd name="T17" fmla="*/ 1418 h 3620"/>
                <a:gd name="T18" fmla="*/ 1920 w 3619"/>
                <a:gd name="T19" fmla="*/ 1334 h 3620"/>
                <a:gd name="T20" fmla="*/ 1415 w 3619"/>
                <a:gd name="T21" fmla="*/ 1356 h 3620"/>
                <a:gd name="T22" fmla="*/ 1392 w 3619"/>
                <a:gd name="T23" fmla="*/ 3157 h 3620"/>
                <a:gd name="T24" fmla="*/ 1476 w 3619"/>
                <a:gd name="T25" fmla="*/ 3221 h 3620"/>
                <a:gd name="T26" fmla="*/ 1973 w 3619"/>
                <a:gd name="T27" fmla="*/ 3178 h 3620"/>
                <a:gd name="T28" fmla="*/ 1990 w 3619"/>
                <a:gd name="T29" fmla="*/ 2170 h 3620"/>
                <a:gd name="T30" fmla="*/ 2023 w 3619"/>
                <a:gd name="T31" fmla="*/ 2036 h 3620"/>
                <a:gd name="T32" fmla="*/ 2101 w 3619"/>
                <a:gd name="T33" fmla="*/ 1905 h 3620"/>
                <a:gd name="T34" fmla="*/ 2241 w 3619"/>
                <a:gd name="T35" fmla="*/ 1824 h 3620"/>
                <a:gd name="T36" fmla="*/ 2432 w 3619"/>
                <a:gd name="T37" fmla="*/ 1833 h 3620"/>
                <a:gd name="T38" fmla="*/ 2553 w 3619"/>
                <a:gd name="T39" fmla="*/ 1923 h 3620"/>
                <a:gd name="T40" fmla="*/ 2611 w 3619"/>
                <a:gd name="T41" fmla="*/ 2060 h 3620"/>
                <a:gd name="T42" fmla="*/ 2630 w 3619"/>
                <a:gd name="T43" fmla="*/ 2204 h 3620"/>
                <a:gd name="T44" fmla="*/ 2630 w 3619"/>
                <a:gd name="T45" fmla="*/ 2320 h 3620"/>
                <a:gd name="T46" fmla="*/ 2655 w 3619"/>
                <a:gd name="T47" fmla="*/ 3196 h 3620"/>
                <a:gd name="T48" fmla="*/ 3175 w 3619"/>
                <a:gd name="T49" fmla="*/ 3218 h 3620"/>
                <a:gd name="T50" fmla="*/ 3240 w 3619"/>
                <a:gd name="T51" fmla="*/ 3134 h 3620"/>
                <a:gd name="T52" fmla="*/ 3238 w 3619"/>
                <a:gd name="T53" fmla="*/ 2160 h 3620"/>
                <a:gd name="T54" fmla="*/ 3224 w 3619"/>
                <a:gd name="T55" fmla="*/ 1948 h 3620"/>
                <a:gd name="T56" fmla="*/ 3178 w 3619"/>
                <a:gd name="T57" fmla="*/ 1733 h 3620"/>
                <a:gd name="T58" fmla="*/ 3082 w 3619"/>
                <a:gd name="T59" fmla="*/ 1540 h 3620"/>
                <a:gd name="T60" fmla="*/ 2920 w 3619"/>
                <a:gd name="T61" fmla="*/ 1391 h 3620"/>
                <a:gd name="T62" fmla="*/ 2673 w 3619"/>
                <a:gd name="T63" fmla="*/ 1309 h 3620"/>
                <a:gd name="T64" fmla="*/ 727 w 3619"/>
                <a:gd name="T65" fmla="*/ 411 h 3620"/>
                <a:gd name="T66" fmla="*/ 534 w 3619"/>
                <a:gd name="T67" fmla="*/ 529 h 3620"/>
                <a:gd name="T68" fmla="*/ 440 w 3619"/>
                <a:gd name="T69" fmla="*/ 736 h 3620"/>
                <a:gd name="T70" fmla="*/ 483 w 3619"/>
                <a:gd name="T71" fmla="*/ 965 h 3620"/>
                <a:gd name="T72" fmla="*/ 641 w 3619"/>
                <a:gd name="T73" fmla="*/ 1125 h 3620"/>
                <a:gd name="T74" fmla="*/ 870 w 3619"/>
                <a:gd name="T75" fmla="*/ 1167 h 3620"/>
                <a:gd name="T76" fmla="*/ 1079 w 3619"/>
                <a:gd name="T77" fmla="*/ 1072 h 3620"/>
                <a:gd name="T78" fmla="*/ 1195 w 3619"/>
                <a:gd name="T79" fmla="*/ 880 h 3620"/>
                <a:gd name="T80" fmla="*/ 1182 w 3619"/>
                <a:gd name="T81" fmla="*/ 646 h 3620"/>
                <a:gd name="T82" fmla="*/ 1042 w 3619"/>
                <a:gd name="T83" fmla="*/ 469 h 3620"/>
                <a:gd name="T84" fmla="*/ 822 w 3619"/>
                <a:gd name="T85" fmla="*/ 399 h 3620"/>
                <a:gd name="T86" fmla="*/ 3420 w 3619"/>
                <a:gd name="T87" fmla="*/ 27 h 3620"/>
                <a:gd name="T88" fmla="*/ 3575 w 3619"/>
                <a:gd name="T89" fmla="*/ 162 h 3620"/>
                <a:gd name="T90" fmla="*/ 3619 w 3619"/>
                <a:gd name="T91" fmla="*/ 3293 h 3620"/>
                <a:gd name="T92" fmla="*/ 3551 w 3619"/>
                <a:gd name="T93" fmla="*/ 3493 h 3620"/>
                <a:gd name="T94" fmla="*/ 3379 w 3619"/>
                <a:gd name="T95" fmla="*/ 3609 h 3620"/>
                <a:gd name="T96" fmla="*/ 241 w 3619"/>
                <a:gd name="T97" fmla="*/ 3609 h 3620"/>
                <a:gd name="T98" fmla="*/ 68 w 3619"/>
                <a:gd name="T99" fmla="*/ 3493 h 3620"/>
                <a:gd name="T100" fmla="*/ 0 w 3619"/>
                <a:gd name="T101" fmla="*/ 3293 h 3620"/>
                <a:gd name="T102" fmla="*/ 45 w 3619"/>
                <a:gd name="T103" fmla="*/ 162 h 3620"/>
                <a:gd name="T104" fmla="*/ 200 w 3619"/>
                <a:gd name="T105" fmla="*/ 27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19" h="3620">
                  <a:moveTo>
                    <a:pt x="619" y="1330"/>
                  </a:moveTo>
                  <a:lnTo>
                    <a:pt x="594" y="1334"/>
                  </a:lnTo>
                  <a:lnTo>
                    <a:pt x="572" y="1343"/>
                  </a:lnTo>
                  <a:lnTo>
                    <a:pt x="552" y="1359"/>
                  </a:lnTo>
                  <a:lnTo>
                    <a:pt x="538" y="1378"/>
                  </a:lnTo>
                  <a:lnTo>
                    <a:pt x="528" y="1401"/>
                  </a:lnTo>
                  <a:lnTo>
                    <a:pt x="524" y="1426"/>
                  </a:lnTo>
                  <a:lnTo>
                    <a:pt x="524" y="3126"/>
                  </a:lnTo>
                  <a:lnTo>
                    <a:pt x="528" y="3152"/>
                  </a:lnTo>
                  <a:lnTo>
                    <a:pt x="538" y="3174"/>
                  </a:lnTo>
                  <a:lnTo>
                    <a:pt x="552" y="3193"/>
                  </a:lnTo>
                  <a:lnTo>
                    <a:pt x="572" y="3208"/>
                  </a:lnTo>
                  <a:lnTo>
                    <a:pt x="594" y="3218"/>
                  </a:lnTo>
                  <a:lnTo>
                    <a:pt x="619" y="3221"/>
                  </a:lnTo>
                  <a:lnTo>
                    <a:pt x="1025" y="3221"/>
                  </a:lnTo>
                  <a:lnTo>
                    <a:pt x="1050" y="3218"/>
                  </a:lnTo>
                  <a:lnTo>
                    <a:pt x="1073" y="3208"/>
                  </a:lnTo>
                  <a:lnTo>
                    <a:pt x="1093" y="3193"/>
                  </a:lnTo>
                  <a:lnTo>
                    <a:pt x="1107" y="3174"/>
                  </a:lnTo>
                  <a:lnTo>
                    <a:pt x="1117" y="3152"/>
                  </a:lnTo>
                  <a:lnTo>
                    <a:pt x="1120" y="3126"/>
                  </a:lnTo>
                  <a:lnTo>
                    <a:pt x="1120" y="1426"/>
                  </a:lnTo>
                  <a:lnTo>
                    <a:pt x="1117" y="1401"/>
                  </a:lnTo>
                  <a:lnTo>
                    <a:pt x="1107" y="1378"/>
                  </a:lnTo>
                  <a:lnTo>
                    <a:pt x="1093" y="1359"/>
                  </a:lnTo>
                  <a:lnTo>
                    <a:pt x="1073" y="1343"/>
                  </a:lnTo>
                  <a:lnTo>
                    <a:pt x="1050" y="1334"/>
                  </a:lnTo>
                  <a:lnTo>
                    <a:pt x="1025" y="1330"/>
                  </a:lnTo>
                  <a:lnTo>
                    <a:pt x="619" y="1330"/>
                  </a:lnTo>
                  <a:close/>
                  <a:moveTo>
                    <a:pt x="2547" y="1302"/>
                  </a:moveTo>
                  <a:lnTo>
                    <a:pt x="2482" y="1304"/>
                  </a:lnTo>
                  <a:lnTo>
                    <a:pt x="2422" y="1308"/>
                  </a:lnTo>
                  <a:lnTo>
                    <a:pt x="2367" y="1317"/>
                  </a:lnTo>
                  <a:lnTo>
                    <a:pt x="2315" y="1328"/>
                  </a:lnTo>
                  <a:lnTo>
                    <a:pt x="2269" y="1342"/>
                  </a:lnTo>
                  <a:lnTo>
                    <a:pt x="2225" y="1359"/>
                  </a:lnTo>
                  <a:lnTo>
                    <a:pt x="2185" y="1379"/>
                  </a:lnTo>
                  <a:lnTo>
                    <a:pt x="2149" y="1400"/>
                  </a:lnTo>
                  <a:lnTo>
                    <a:pt x="2115" y="1423"/>
                  </a:lnTo>
                  <a:lnTo>
                    <a:pt x="2085" y="1449"/>
                  </a:lnTo>
                  <a:lnTo>
                    <a:pt x="2057" y="1476"/>
                  </a:lnTo>
                  <a:lnTo>
                    <a:pt x="2031" y="1504"/>
                  </a:lnTo>
                  <a:lnTo>
                    <a:pt x="2007" y="1535"/>
                  </a:lnTo>
                  <a:lnTo>
                    <a:pt x="1985" y="1566"/>
                  </a:lnTo>
                  <a:lnTo>
                    <a:pt x="1985" y="1418"/>
                  </a:lnTo>
                  <a:lnTo>
                    <a:pt x="1982" y="1395"/>
                  </a:lnTo>
                  <a:lnTo>
                    <a:pt x="1973" y="1374"/>
                  </a:lnTo>
                  <a:lnTo>
                    <a:pt x="1959" y="1356"/>
                  </a:lnTo>
                  <a:lnTo>
                    <a:pt x="1941" y="1342"/>
                  </a:lnTo>
                  <a:lnTo>
                    <a:pt x="1920" y="1334"/>
                  </a:lnTo>
                  <a:lnTo>
                    <a:pt x="1897" y="1330"/>
                  </a:lnTo>
                  <a:lnTo>
                    <a:pt x="1476" y="1330"/>
                  </a:lnTo>
                  <a:lnTo>
                    <a:pt x="1453" y="1334"/>
                  </a:lnTo>
                  <a:lnTo>
                    <a:pt x="1432" y="1342"/>
                  </a:lnTo>
                  <a:lnTo>
                    <a:pt x="1415" y="1356"/>
                  </a:lnTo>
                  <a:lnTo>
                    <a:pt x="1400" y="1374"/>
                  </a:lnTo>
                  <a:lnTo>
                    <a:pt x="1392" y="1395"/>
                  </a:lnTo>
                  <a:lnTo>
                    <a:pt x="1389" y="1418"/>
                  </a:lnTo>
                  <a:lnTo>
                    <a:pt x="1389" y="3134"/>
                  </a:lnTo>
                  <a:lnTo>
                    <a:pt x="1392" y="3157"/>
                  </a:lnTo>
                  <a:lnTo>
                    <a:pt x="1400" y="3178"/>
                  </a:lnTo>
                  <a:lnTo>
                    <a:pt x="1415" y="3196"/>
                  </a:lnTo>
                  <a:lnTo>
                    <a:pt x="1432" y="3209"/>
                  </a:lnTo>
                  <a:lnTo>
                    <a:pt x="1453" y="3218"/>
                  </a:lnTo>
                  <a:lnTo>
                    <a:pt x="1476" y="3221"/>
                  </a:lnTo>
                  <a:lnTo>
                    <a:pt x="1897" y="3221"/>
                  </a:lnTo>
                  <a:lnTo>
                    <a:pt x="1920" y="3218"/>
                  </a:lnTo>
                  <a:lnTo>
                    <a:pt x="1941" y="3209"/>
                  </a:lnTo>
                  <a:lnTo>
                    <a:pt x="1959" y="3196"/>
                  </a:lnTo>
                  <a:lnTo>
                    <a:pt x="1973" y="3178"/>
                  </a:lnTo>
                  <a:lnTo>
                    <a:pt x="1982" y="3157"/>
                  </a:lnTo>
                  <a:lnTo>
                    <a:pt x="1985" y="3134"/>
                  </a:lnTo>
                  <a:lnTo>
                    <a:pt x="1985" y="2214"/>
                  </a:lnTo>
                  <a:lnTo>
                    <a:pt x="1988" y="2193"/>
                  </a:lnTo>
                  <a:lnTo>
                    <a:pt x="1990" y="2170"/>
                  </a:lnTo>
                  <a:lnTo>
                    <a:pt x="1994" y="2146"/>
                  </a:lnTo>
                  <a:lnTo>
                    <a:pt x="2000" y="2119"/>
                  </a:lnTo>
                  <a:lnTo>
                    <a:pt x="2006" y="2093"/>
                  </a:lnTo>
                  <a:lnTo>
                    <a:pt x="2014" y="2065"/>
                  </a:lnTo>
                  <a:lnTo>
                    <a:pt x="2023" y="2036"/>
                  </a:lnTo>
                  <a:lnTo>
                    <a:pt x="2035" y="2009"/>
                  </a:lnTo>
                  <a:lnTo>
                    <a:pt x="2048" y="1981"/>
                  </a:lnTo>
                  <a:lnTo>
                    <a:pt x="2064" y="1955"/>
                  </a:lnTo>
                  <a:lnTo>
                    <a:pt x="2081" y="1930"/>
                  </a:lnTo>
                  <a:lnTo>
                    <a:pt x="2101" y="1905"/>
                  </a:lnTo>
                  <a:lnTo>
                    <a:pt x="2123" y="1883"/>
                  </a:lnTo>
                  <a:lnTo>
                    <a:pt x="2149" y="1865"/>
                  </a:lnTo>
                  <a:lnTo>
                    <a:pt x="2176" y="1847"/>
                  </a:lnTo>
                  <a:lnTo>
                    <a:pt x="2207" y="1834"/>
                  </a:lnTo>
                  <a:lnTo>
                    <a:pt x="2241" y="1824"/>
                  </a:lnTo>
                  <a:lnTo>
                    <a:pt x="2279" y="1817"/>
                  </a:lnTo>
                  <a:lnTo>
                    <a:pt x="2318" y="1815"/>
                  </a:lnTo>
                  <a:lnTo>
                    <a:pt x="2360" y="1817"/>
                  </a:lnTo>
                  <a:lnTo>
                    <a:pt x="2398" y="1823"/>
                  </a:lnTo>
                  <a:lnTo>
                    <a:pt x="2432" y="1833"/>
                  </a:lnTo>
                  <a:lnTo>
                    <a:pt x="2461" y="1845"/>
                  </a:lnTo>
                  <a:lnTo>
                    <a:pt x="2489" y="1861"/>
                  </a:lnTo>
                  <a:lnTo>
                    <a:pt x="2513" y="1880"/>
                  </a:lnTo>
                  <a:lnTo>
                    <a:pt x="2534" y="1901"/>
                  </a:lnTo>
                  <a:lnTo>
                    <a:pt x="2553" y="1923"/>
                  </a:lnTo>
                  <a:lnTo>
                    <a:pt x="2569" y="1948"/>
                  </a:lnTo>
                  <a:lnTo>
                    <a:pt x="2583" y="1975"/>
                  </a:lnTo>
                  <a:lnTo>
                    <a:pt x="2594" y="2002"/>
                  </a:lnTo>
                  <a:lnTo>
                    <a:pt x="2604" y="2031"/>
                  </a:lnTo>
                  <a:lnTo>
                    <a:pt x="2611" y="2060"/>
                  </a:lnTo>
                  <a:lnTo>
                    <a:pt x="2618" y="2089"/>
                  </a:lnTo>
                  <a:lnTo>
                    <a:pt x="2622" y="2119"/>
                  </a:lnTo>
                  <a:lnTo>
                    <a:pt x="2626" y="2148"/>
                  </a:lnTo>
                  <a:lnTo>
                    <a:pt x="2628" y="2176"/>
                  </a:lnTo>
                  <a:lnTo>
                    <a:pt x="2630" y="2204"/>
                  </a:lnTo>
                  <a:lnTo>
                    <a:pt x="2630" y="2231"/>
                  </a:lnTo>
                  <a:lnTo>
                    <a:pt x="2630" y="2256"/>
                  </a:lnTo>
                  <a:lnTo>
                    <a:pt x="2630" y="2280"/>
                  </a:lnTo>
                  <a:lnTo>
                    <a:pt x="2630" y="2301"/>
                  </a:lnTo>
                  <a:lnTo>
                    <a:pt x="2630" y="2320"/>
                  </a:lnTo>
                  <a:lnTo>
                    <a:pt x="2630" y="2336"/>
                  </a:lnTo>
                  <a:lnTo>
                    <a:pt x="2630" y="3134"/>
                  </a:lnTo>
                  <a:lnTo>
                    <a:pt x="2632" y="3157"/>
                  </a:lnTo>
                  <a:lnTo>
                    <a:pt x="2641" y="3178"/>
                  </a:lnTo>
                  <a:lnTo>
                    <a:pt x="2655" y="3196"/>
                  </a:lnTo>
                  <a:lnTo>
                    <a:pt x="2673" y="3209"/>
                  </a:lnTo>
                  <a:lnTo>
                    <a:pt x="2694" y="3218"/>
                  </a:lnTo>
                  <a:lnTo>
                    <a:pt x="2717" y="3221"/>
                  </a:lnTo>
                  <a:lnTo>
                    <a:pt x="3152" y="3221"/>
                  </a:lnTo>
                  <a:lnTo>
                    <a:pt x="3175" y="3218"/>
                  </a:lnTo>
                  <a:lnTo>
                    <a:pt x="3196" y="3209"/>
                  </a:lnTo>
                  <a:lnTo>
                    <a:pt x="3214" y="3196"/>
                  </a:lnTo>
                  <a:lnTo>
                    <a:pt x="3228" y="3178"/>
                  </a:lnTo>
                  <a:lnTo>
                    <a:pt x="3237" y="3157"/>
                  </a:lnTo>
                  <a:lnTo>
                    <a:pt x="3240" y="3134"/>
                  </a:lnTo>
                  <a:lnTo>
                    <a:pt x="3240" y="2311"/>
                  </a:lnTo>
                  <a:lnTo>
                    <a:pt x="3240" y="2276"/>
                  </a:lnTo>
                  <a:lnTo>
                    <a:pt x="3239" y="2238"/>
                  </a:lnTo>
                  <a:lnTo>
                    <a:pt x="3239" y="2200"/>
                  </a:lnTo>
                  <a:lnTo>
                    <a:pt x="3238" y="2160"/>
                  </a:lnTo>
                  <a:lnTo>
                    <a:pt x="3237" y="2119"/>
                  </a:lnTo>
                  <a:lnTo>
                    <a:pt x="3235" y="2077"/>
                  </a:lnTo>
                  <a:lnTo>
                    <a:pt x="3233" y="2034"/>
                  </a:lnTo>
                  <a:lnTo>
                    <a:pt x="3228" y="1991"/>
                  </a:lnTo>
                  <a:lnTo>
                    <a:pt x="3224" y="1948"/>
                  </a:lnTo>
                  <a:lnTo>
                    <a:pt x="3217" y="1904"/>
                  </a:lnTo>
                  <a:lnTo>
                    <a:pt x="3210" y="1861"/>
                  </a:lnTo>
                  <a:lnTo>
                    <a:pt x="3201" y="1818"/>
                  </a:lnTo>
                  <a:lnTo>
                    <a:pt x="3190" y="1775"/>
                  </a:lnTo>
                  <a:lnTo>
                    <a:pt x="3178" y="1733"/>
                  </a:lnTo>
                  <a:lnTo>
                    <a:pt x="3163" y="1693"/>
                  </a:lnTo>
                  <a:lnTo>
                    <a:pt x="3146" y="1652"/>
                  </a:lnTo>
                  <a:lnTo>
                    <a:pt x="3127" y="1613"/>
                  </a:lnTo>
                  <a:lnTo>
                    <a:pt x="3106" y="1576"/>
                  </a:lnTo>
                  <a:lnTo>
                    <a:pt x="3082" y="1540"/>
                  </a:lnTo>
                  <a:lnTo>
                    <a:pt x="3055" y="1505"/>
                  </a:lnTo>
                  <a:lnTo>
                    <a:pt x="3027" y="1473"/>
                  </a:lnTo>
                  <a:lnTo>
                    <a:pt x="2994" y="1444"/>
                  </a:lnTo>
                  <a:lnTo>
                    <a:pt x="2958" y="1416"/>
                  </a:lnTo>
                  <a:lnTo>
                    <a:pt x="2920" y="1391"/>
                  </a:lnTo>
                  <a:lnTo>
                    <a:pt x="2878" y="1368"/>
                  </a:lnTo>
                  <a:lnTo>
                    <a:pt x="2833" y="1349"/>
                  </a:lnTo>
                  <a:lnTo>
                    <a:pt x="2783" y="1332"/>
                  </a:lnTo>
                  <a:lnTo>
                    <a:pt x="2730" y="1319"/>
                  </a:lnTo>
                  <a:lnTo>
                    <a:pt x="2673" y="1309"/>
                  </a:lnTo>
                  <a:lnTo>
                    <a:pt x="2612" y="1304"/>
                  </a:lnTo>
                  <a:lnTo>
                    <a:pt x="2547" y="1302"/>
                  </a:lnTo>
                  <a:close/>
                  <a:moveTo>
                    <a:pt x="822" y="399"/>
                  </a:moveTo>
                  <a:lnTo>
                    <a:pt x="773" y="402"/>
                  </a:lnTo>
                  <a:lnTo>
                    <a:pt x="727" y="411"/>
                  </a:lnTo>
                  <a:lnTo>
                    <a:pt x="683" y="426"/>
                  </a:lnTo>
                  <a:lnTo>
                    <a:pt x="641" y="444"/>
                  </a:lnTo>
                  <a:lnTo>
                    <a:pt x="603" y="469"/>
                  </a:lnTo>
                  <a:lnTo>
                    <a:pt x="566" y="497"/>
                  </a:lnTo>
                  <a:lnTo>
                    <a:pt x="534" y="529"/>
                  </a:lnTo>
                  <a:lnTo>
                    <a:pt x="506" y="564"/>
                  </a:lnTo>
                  <a:lnTo>
                    <a:pt x="483" y="604"/>
                  </a:lnTo>
                  <a:lnTo>
                    <a:pt x="463" y="646"/>
                  </a:lnTo>
                  <a:lnTo>
                    <a:pt x="448" y="690"/>
                  </a:lnTo>
                  <a:lnTo>
                    <a:pt x="440" y="736"/>
                  </a:lnTo>
                  <a:lnTo>
                    <a:pt x="437" y="785"/>
                  </a:lnTo>
                  <a:lnTo>
                    <a:pt x="440" y="833"/>
                  </a:lnTo>
                  <a:lnTo>
                    <a:pt x="448" y="880"/>
                  </a:lnTo>
                  <a:lnTo>
                    <a:pt x="463" y="924"/>
                  </a:lnTo>
                  <a:lnTo>
                    <a:pt x="483" y="965"/>
                  </a:lnTo>
                  <a:lnTo>
                    <a:pt x="506" y="1005"/>
                  </a:lnTo>
                  <a:lnTo>
                    <a:pt x="534" y="1040"/>
                  </a:lnTo>
                  <a:lnTo>
                    <a:pt x="566" y="1072"/>
                  </a:lnTo>
                  <a:lnTo>
                    <a:pt x="603" y="1101"/>
                  </a:lnTo>
                  <a:lnTo>
                    <a:pt x="641" y="1125"/>
                  </a:lnTo>
                  <a:lnTo>
                    <a:pt x="683" y="1144"/>
                  </a:lnTo>
                  <a:lnTo>
                    <a:pt x="727" y="1158"/>
                  </a:lnTo>
                  <a:lnTo>
                    <a:pt x="773" y="1167"/>
                  </a:lnTo>
                  <a:lnTo>
                    <a:pt x="822" y="1170"/>
                  </a:lnTo>
                  <a:lnTo>
                    <a:pt x="870" y="1167"/>
                  </a:lnTo>
                  <a:lnTo>
                    <a:pt x="917" y="1158"/>
                  </a:lnTo>
                  <a:lnTo>
                    <a:pt x="962" y="1144"/>
                  </a:lnTo>
                  <a:lnTo>
                    <a:pt x="1004" y="1125"/>
                  </a:lnTo>
                  <a:lnTo>
                    <a:pt x="1042" y="1101"/>
                  </a:lnTo>
                  <a:lnTo>
                    <a:pt x="1079" y="1072"/>
                  </a:lnTo>
                  <a:lnTo>
                    <a:pt x="1111" y="1040"/>
                  </a:lnTo>
                  <a:lnTo>
                    <a:pt x="1138" y="1005"/>
                  </a:lnTo>
                  <a:lnTo>
                    <a:pt x="1162" y="965"/>
                  </a:lnTo>
                  <a:lnTo>
                    <a:pt x="1182" y="924"/>
                  </a:lnTo>
                  <a:lnTo>
                    <a:pt x="1195" y="880"/>
                  </a:lnTo>
                  <a:lnTo>
                    <a:pt x="1204" y="833"/>
                  </a:lnTo>
                  <a:lnTo>
                    <a:pt x="1208" y="785"/>
                  </a:lnTo>
                  <a:lnTo>
                    <a:pt x="1204" y="736"/>
                  </a:lnTo>
                  <a:lnTo>
                    <a:pt x="1195" y="690"/>
                  </a:lnTo>
                  <a:lnTo>
                    <a:pt x="1182" y="646"/>
                  </a:lnTo>
                  <a:lnTo>
                    <a:pt x="1162" y="604"/>
                  </a:lnTo>
                  <a:lnTo>
                    <a:pt x="1138" y="564"/>
                  </a:lnTo>
                  <a:lnTo>
                    <a:pt x="1111" y="529"/>
                  </a:lnTo>
                  <a:lnTo>
                    <a:pt x="1079" y="497"/>
                  </a:lnTo>
                  <a:lnTo>
                    <a:pt x="1042" y="469"/>
                  </a:lnTo>
                  <a:lnTo>
                    <a:pt x="1004" y="444"/>
                  </a:lnTo>
                  <a:lnTo>
                    <a:pt x="962" y="426"/>
                  </a:lnTo>
                  <a:lnTo>
                    <a:pt x="917" y="411"/>
                  </a:lnTo>
                  <a:lnTo>
                    <a:pt x="870" y="402"/>
                  </a:lnTo>
                  <a:lnTo>
                    <a:pt x="822" y="399"/>
                  </a:lnTo>
                  <a:close/>
                  <a:moveTo>
                    <a:pt x="328" y="0"/>
                  </a:moveTo>
                  <a:lnTo>
                    <a:pt x="3292" y="0"/>
                  </a:lnTo>
                  <a:lnTo>
                    <a:pt x="3337" y="4"/>
                  </a:lnTo>
                  <a:lnTo>
                    <a:pt x="3379" y="12"/>
                  </a:lnTo>
                  <a:lnTo>
                    <a:pt x="3420" y="27"/>
                  </a:lnTo>
                  <a:lnTo>
                    <a:pt x="3458" y="45"/>
                  </a:lnTo>
                  <a:lnTo>
                    <a:pt x="3493" y="69"/>
                  </a:lnTo>
                  <a:lnTo>
                    <a:pt x="3524" y="96"/>
                  </a:lnTo>
                  <a:lnTo>
                    <a:pt x="3551" y="128"/>
                  </a:lnTo>
                  <a:lnTo>
                    <a:pt x="3575" y="162"/>
                  </a:lnTo>
                  <a:lnTo>
                    <a:pt x="3594" y="201"/>
                  </a:lnTo>
                  <a:lnTo>
                    <a:pt x="3608" y="241"/>
                  </a:lnTo>
                  <a:lnTo>
                    <a:pt x="3617" y="283"/>
                  </a:lnTo>
                  <a:lnTo>
                    <a:pt x="3619" y="328"/>
                  </a:lnTo>
                  <a:lnTo>
                    <a:pt x="3619" y="3293"/>
                  </a:lnTo>
                  <a:lnTo>
                    <a:pt x="3617" y="3337"/>
                  </a:lnTo>
                  <a:lnTo>
                    <a:pt x="3608" y="3380"/>
                  </a:lnTo>
                  <a:lnTo>
                    <a:pt x="3594" y="3420"/>
                  </a:lnTo>
                  <a:lnTo>
                    <a:pt x="3575" y="3458"/>
                  </a:lnTo>
                  <a:lnTo>
                    <a:pt x="3551" y="3493"/>
                  </a:lnTo>
                  <a:lnTo>
                    <a:pt x="3524" y="3524"/>
                  </a:lnTo>
                  <a:lnTo>
                    <a:pt x="3493" y="3551"/>
                  </a:lnTo>
                  <a:lnTo>
                    <a:pt x="3458" y="3576"/>
                  </a:lnTo>
                  <a:lnTo>
                    <a:pt x="3420" y="3594"/>
                  </a:lnTo>
                  <a:lnTo>
                    <a:pt x="3379" y="3609"/>
                  </a:lnTo>
                  <a:lnTo>
                    <a:pt x="3337" y="3618"/>
                  </a:lnTo>
                  <a:lnTo>
                    <a:pt x="3292" y="3620"/>
                  </a:lnTo>
                  <a:lnTo>
                    <a:pt x="328" y="3620"/>
                  </a:lnTo>
                  <a:lnTo>
                    <a:pt x="283" y="3618"/>
                  </a:lnTo>
                  <a:lnTo>
                    <a:pt x="241" y="3609"/>
                  </a:lnTo>
                  <a:lnTo>
                    <a:pt x="200" y="3594"/>
                  </a:lnTo>
                  <a:lnTo>
                    <a:pt x="163" y="3576"/>
                  </a:lnTo>
                  <a:lnTo>
                    <a:pt x="128" y="3551"/>
                  </a:lnTo>
                  <a:lnTo>
                    <a:pt x="96" y="3524"/>
                  </a:lnTo>
                  <a:lnTo>
                    <a:pt x="68" y="3493"/>
                  </a:lnTo>
                  <a:lnTo>
                    <a:pt x="45" y="3458"/>
                  </a:lnTo>
                  <a:lnTo>
                    <a:pt x="26" y="3420"/>
                  </a:lnTo>
                  <a:lnTo>
                    <a:pt x="12" y="3380"/>
                  </a:lnTo>
                  <a:lnTo>
                    <a:pt x="3" y="3337"/>
                  </a:lnTo>
                  <a:lnTo>
                    <a:pt x="0" y="3293"/>
                  </a:lnTo>
                  <a:lnTo>
                    <a:pt x="0" y="328"/>
                  </a:lnTo>
                  <a:lnTo>
                    <a:pt x="3" y="283"/>
                  </a:lnTo>
                  <a:lnTo>
                    <a:pt x="12" y="241"/>
                  </a:lnTo>
                  <a:lnTo>
                    <a:pt x="26" y="201"/>
                  </a:lnTo>
                  <a:lnTo>
                    <a:pt x="45" y="162"/>
                  </a:lnTo>
                  <a:lnTo>
                    <a:pt x="68" y="128"/>
                  </a:lnTo>
                  <a:lnTo>
                    <a:pt x="96" y="96"/>
                  </a:lnTo>
                  <a:lnTo>
                    <a:pt x="128" y="69"/>
                  </a:lnTo>
                  <a:lnTo>
                    <a:pt x="163" y="45"/>
                  </a:lnTo>
                  <a:lnTo>
                    <a:pt x="200" y="27"/>
                  </a:lnTo>
                  <a:lnTo>
                    <a:pt x="241" y="12"/>
                  </a:lnTo>
                  <a:lnTo>
                    <a:pt x="283" y="4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1536"/>
            <p:cNvSpPr>
              <a:spLocks noEditPoints="1"/>
            </p:cNvSpPr>
            <p:nvPr/>
          </p:nvSpPr>
          <p:spPr bwMode="auto">
            <a:xfrm>
              <a:off x="10671408" y="6050673"/>
              <a:ext cx="177332" cy="179578"/>
            </a:xfrm>
            <a:custGeom>
              <a:avLst/>
              <a:gdLst>
                <a:gd name="T0" fmla="*/ 1968 w 3474"/>
                <a:gd name="T1" fmla="*/ 985 h 3518"/>
                <a:gd name="T2" fmla="*/ 1814 w 3474"/>
                <a:gd name="T3" fmla="*/ 1094 h 3518"/>
                <a:gd name="T4" fmla="*/ 1724 w 3474"/>
                <a:gd name="T5" fmla="*/ 1263 h 3518"/>
                <a:gd name="T6" fmla="*/ 1722 w 3474"/>
                <a:gd name="T7" fmla="*/ 1454 h 3518"/>
                <a:gd name="T8" fmla="*/ 1405 w 3474"/>
                <a:gd name="T9" fmla="*/ 1392 h 3518"/>
                <a:gd name="T10" fmla="*/ 1126 w 3474"/>
                <a:gd name="T11" fmla="*/ 1247 h 3518"/>
                <a:gd name="T12" fmla="*/ 899 w 3474"/>
                <a:gd name="T13" fmla="*/ 1032 h 3518"/>
                <a:gd name="T14" fmla="*/ 846 w 3474"/>
                <a:gd name="T15" fmla="*/ 1192 h 3518"/>
                <a:gd name="T16" fmla="*/ 873 w 3474"/>
                <a:gd name="T17" fmla="*/ 1384 h 3518"/>
                <a:gd name="T18" fmla="*/ 984 w 3474"/>
                <a:gd name="T19" fmla="*/ 1542 h 3518"/>
                <a:gd name="T20" fmla="*/ 883 w 3474"/>
                <a:gd name="T21" fmla="*/ 1541 h 3518"/>
                <a:gd name="T22" fmla="*/ 844 w 3474"/>
                <a:gd name="T23" fmla="*/ 1579 h 3518"/>
                <a:gd name="T24" fmla="*/ 918 w 3474"/>
                <a:gd name="T25" fmla="*/ 1765 h 3518"/>
                <a:gd name="T26" fmla="*/ 1067 w 3474"/>
                <a:gd name="T27" fmla="*/ 1891 h 3518"/>
                <a:gd name="T28" fmla="*/ 1092 w 3474"/>
                <a:gd name="T29" fmla="*/ 1936 h 3518"/>
                <a:gd name="T30" fmla="*/ 1000 w 3474"/>
                <a:gd name="T31" fmla="*/ 1977 h 3518"/>
                <a:gd name="T32" fmla="*/ 1121 w 3474"/>
                <a:gd name="T33" fmla="*/ 2130 h 3518"/>
                <a:gd name="T34" fmla="*/ 1303 w 3474"/>
                <a:gd name="T35" fmla="*/ 2207 h 3518"/>
                <a:gd name="T36" fmla="*/ 1187 w 3474"/>
                <a:gd name="T37" fmla="*/ 2314 h 3518"/>
                <a:gd name="T38" fmla="*/ 928 w 3474"/>
                <a:gd name="T39" fmla="*/ 2382 h 3518"/>
                <a:gd name="T40" fmla="*/ 830 w 3474"/>
                <a:gd name="T41" fmla="*/ 2419 h 3518"/>
                <a:gd name="T42" fmla="*/ 1129 w 3474"/>
                <a:gd name="T43" fmla="*/ 2534 h 3518"/>
                <a:gd name="T44" fmla="*/ 1459 w 3474"/>
                <a:gd name="T45" fmla="*/ 2558 h 3518"/>
                <a:gd name="T46" fmla="*/ 1762 w 3474"/>
                <a:gd name="T47" fmla="*/ 2497 h 3518"/>
                <a:gd name="T48" fmla="*/ 2017 w 3474"/>
                <a:gd name="T49" fmla="*/ 2367 h 3518"/>
                <a:gd name="T50" fmla="*/ 2220 w 3474"/>
                <a:gd name="T51" fmla="*/ 2186 h 3518"/>
                <a:gd name="T52" fmla="*/ 2372 w 3474"/>
                <a:gd name="T53" fmla="*/ 1965 h 3518"/>
                <a:gd name="T54" fmla="*/ 2469 w 3474"/>
                <a:gd name="T55" fmla="*/ 1722 h 3518"/>
                <a:gd name="T56" fmla="*/ 2511 w 3474"/>
                <a:gd name="T57" fmla="*/ 1471 h 3518"/>
                <a:gd name="T58" fmla="*/ 2600 w 3474"/>
                <a:gd name="T59" fmla="*/ 1282 h 3518"/>
                <a:gd name="T60" fmla="*/ 2657 w 3474"/>
                <a:gd name="T61" fmla="*/ 1170 h 3518"/>
                <a:gd name="T62" fmla="*/ 2522 w 3474"/>
                <a:gd name="T63" fmla="*/ 1184 h 3518"/>
                <a:gd name="T64" fmla="*/ 2641 w 3474"/>
                <a:gd name="T65" fmla="*/ 1033 h 3518"/>
                <a:gd name="T66" fmla="*/ 2471 w 3474"/>
                <a:gd name="T67" fmla="*/ 1068 h 3518"/>
                <a:gd name="T68" fmla="*/ 2295 w 3474"/>
                <a:gd name="T69" fmla="*/ 1002 h 3518"/>
                <a:gd name="T70" fmla="*/ 2112 w 3474"/>
                <a:gd name="T71" fmla="*/ 957 h 3518"/>
                <a:gd name="T72" fmla="*/ 2060 w 3474"/>
                <a:gd name="T73" fmla="*/ 31 h 3518"/>
                <a:gd name="T74" fmla="*/ 2460 w 3474"/>
                <a:gd name="T75" fmla="*/ 161 h 3518"/>
                <a:gd name="T76" fmla="*/ 2811 w 3474"/>
                <a:gd name="T77" fmla="*/ 379 h 3518"/>
                <a:gd name="T78" fmla="*/ 3101 w 3474"/>
                <a:gd name="T79" fmla="*/ 671 h 3518"/>
                <a:gd name="T80" fmla="*/ 3316 w 3474"/>
                <a:gd name="T81" fmla="*/ 1028 h 3518"/>
                <a:gd name="T82" fmla="*/ 3445 w 3474"/>
                <a:gd name="T83" fmla="*/ 1431 h 3518"/>
                <a:gd name="T84" fmla="*/ 3471 w 3474"/>
                <a:gd name="T85" fmla="*/ 1870 h 3518"/>
                <a:gd name="T86" fmla="*/ 3393 w 3474"/>
                <a:gd name="T87" fmla="*/ 2294 h 3518"/>
                <a:gd name="T88" fmla="*/ 3220 w 3474"/>
                <a:gd name="T89" fmla="*/ 2675 h 3518"/>
                <a:gd name="T90" fmla="*/ 2965 w 3474"/>
                <a:gd name="T91" fmla="*/ 3002 h 3518"/>
                <a:gd name="T92" fmla="*/ 2643 w 3474"/>
                <a:gd name="T93" fmla="*/ 3260 h 3518"/>
                <a:gd name="T94" fmla="*/ 2266 w 3474"/>
                <a:gd name="T95" fmla="*/ 3434 h 3518"/>
                <a:gd name="T96" fmla="*/ 1847 w 3474"/>
                <a:gd name="T97" fmla="*/ 3514 h 3518"/>
                <a:gd name="T98" fmla="*/ 1414 w 3474"/>
                <a:gd name="T99" fmla="*/ 3487 h 3518"/>
                <a:gd name="T100" fmla="*/ 1014 w 3474"/>
                <a:gd name="T101" fmla="*/ 3357 h 3518"/>
                <a:gd name="T102" fmla="*/ 663 w 3474"/>
                <a:gd name="T103" fmla="*/ 3140 h 3518"/>
                <a:gd name="T104" fmla="*/ 373 w 3474"/>
                <a:gd name="T105" fmla="*/ 2847 h 3518"/>
                <a:gd name="T106" fmla="*/ 157 w 3474"/>
                <a:gd name="T107" fmla="*/ 2491 h 3518"/>
                <a:gd name="T108" fmla="*/ 30 w 3474"/>
                <a:gd name="T109" fmla="*/ 2087 h 3518"/>
                <a:gd name="T110" fmla="*/ 3 w 3474"/>
                <a:gd name="T111" fmla="*/ 1648 h 3518"/>
                <a:gd name="T112" fmla="*/ 83 w 3474"/>
                <a:gd name="T113" fmla="*/ 1225 h 3518"/>
                <a:gd name="T114" fmla="*/ 255 w 3474"/>
                <a:gd name="T115" fmla="*/ 843 h 3518"/>
                <a:gd name="T116" fmla="*/ 510 w 3474"/>
                <a:gd name="T117" fmla="*/ 516 h 3518"/>
                <a:gd name="T118" fmla="*/ 831 w 3474"/>
                <a:gd name="T119" fmla="*/ 259 h 3518"/>
                <a:gd name="T120" fmla="*/ 1208 w 3474"/>
                <a:gd name="T121" fmla="*/ 84 h 3518"/>
                <a:gd name="T122" fmla="*/ 1628 w 3474"/>
                <a:gd name="T123" fmla="*/ 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4" h="3518">
                  <a:moveTo>
                    <a:pt x="2112" y="957"/>
                  </a:moveTo>
                  <a:lnTo>
                    <a:pt x="2061" y="961"/>
                  </a:lnTo>
                  <a:lnTo>
                    <a:pt x="2014" y="970"/>
                  </a:lnTo>
                  <a:lnTo>
                    <a:pt x="1968" y="985"/>
                  </a:lnTo>
                  <a:lnTo>
                    <a:pt x="1924" y="1005"/>
                  </a:lnTo>
                  <a:lnTo>
                    <a:pt x="1883" y="1030"/>
                  </a:lnTo>
                  <a:lnTo>
                    <a:pt x="1846" y="1060"/>
                  </a:lnTo>
                  <a:lnTo>
                    <a:pt x="1814" y="1094"/>
                  </a:lnTo>
                  <a:lnTo>
                    <a:pt x="1784" y="1131"/>
                  </a:lnTo>
                  <a:lnTo>
                    <a:pt x="1759" y="1172"/>
                  </a:lnTo>
                  <a:lnTo>
                    <a:pt x="1739" y="1216"/>
                  </a:lnTo>
                  <a:lnTo>
                    <a:pt x="1724" y="1263"/>
                  </a:lnTo>
                  <a:lnTo>
                    <a:pt x="1716" y="1311"/>
                  </a:lnTo>
                  <a:lnTo>
                    <a:pt x="1713" y="1362"/>
                  </a:lnTo>
                  <a:lnTo>
                    <a:pt x="1715" y="1409"/>
                  </a:lnTo>
                  <a:lnTo>
                    <a:pt x="1722" y="1454"/>
                  </a:lnTo>
                  <a:lnTo>
                    <a:pt x="1640" y="1448"/>
                  </a:lnTo>
                  <a:lnTo>
                    <a:pt x="1559" y="1435"/>
                  </a:lnTo>
                  <a:lnTo>
                    <a:pt x="1481" y="1416"/>
                  </a:lnTo>
                  <a:lnTo>
                    <a:pt x="1405" y="1392"/>
                  </a:lnTo>
                  <a:lnTo>
                    <a:pt x="1331" y="1363"/>
                  </a:lnTo>
                  <a:lnTo>
                    <a:pt x="1259" y="1329"/>
                  </a:lnTo>
                  <a:lnTo>
                    <a:pt x="1191" y="1289"/>
                  </a:lnTo>
                  <a:lnTo>
                    <a:pt x="1126" y="1247"/>
                  </a:lnTo>
                  <a:lnTo>
                    <a:pt x="1064" y="1198"/>
                  </a:lnTo>
                  <a:lnTo>
                    <a:pt x="1005" y="1146"/>
                  </a:lnTo>
                  <a:lnTo>
                    <a:pt x="950" y="1091"/>
                  </a:lnTo>
                  <a:lnTo>
                    <a:pt x="899" y="1032"/>
                  </a:lnTo>
                  <a:lnTo>
                    <a:pt x="880" y="1068"/>
                  </a:lnTo>
                  <a:lnTo>
                    <a:pt x="865" y="1108"/>
                  </a:lnTo>
                  <a:lnTo>
                    <a:pt x="854" y="1149"/>
                  </a:lnTo>
                  <a:lnTo>
                    <a:pt x="846" y="1192"/>
                  </a:lnTo>
                  <a:lnTo>
                    <a:pt x="844" y="1236"/>
                  </a:lnTo>
                  <a:lnTo>
                    <a:pt x="848" y="1287"/>
                  </a:lnTo>
                  <a:lnTo>
                    <a:pt x="857" y="1337"/>
                  </a:lnTo>
                  <a:lnTo>
                    <a:pt x="873" y="1384"/>
                  </a:lnTo>
                  <a:lnTo>
                    <a:pt x="893" y="1429"/>
                  </a:lnTo>
                  <a:lnTo>
                    <a:pt x="919" y="1471"/>
                  </a:lnTo>
                  <a:lnTo>
                    <a:pt x="950" y="1508"/>
                  </a:lnTo>
                  <a:lnTo>
                    <a:pt x="984" y="1542"/>
                  </a:lnTo>
                  <a:lnTo>
                    <a:pt x="1022" y="1572"/>
                  </a:lnTo>
                  <a:lnTo>
                    <a:pt x="974" y="1568"/>
                  </a:lnTo>
                  <a:lnTo>
                    <a:pt x="928" y="1557"/>
                  </a:lnTo>
                  <a:lnTo>
                    <a:pt x="883" y="1541"/>
                  </a:lnTo>
                  <a:lnTo>
                    <a:pt x="841" y="1522"/>
                  </a:lnTo>
                  <a:lnTo>
                    <a:pt x="841" y="1524"/>
                  </a:lnTo>
                  <a:lnTo>
                    <a:pt x="841" y="1527"/>
                  </a:lnTo>
                  <a:lnTo>
                    <a:pt x="844" y="1579"/>
                  </a:lnTo>
                  <a:lnTo>
                    <a:pt x="854" y="1629"/>
                  </a:lnTo>
                  <a:lnTo>
                    <a:pt x="870" y="1678"/>
                  </a:lnTo>
                  <a:lnTo>
                    <a:pt x="891" y="1723"/>
                  </a:lnTo>
                  <a:lnTo>
                    <a:pt x="918" y="1765"/>
                  </a:lnTo>
                  <a:lnTo>
                    <a:pt x="949" y="1803"/>
                  </a:lnTo>
                  <a:lnTo>
                    <a:pt x="984" y="1837"/>
                  </a:lnTo>
                  <a:lnTo>
                    <a:pt x="1025" y="1867"/>
                  </a:lnTo>
                  <a:lnTo>
                    <a:pt x="1067" y="1891"/>
                  </a:lnTo>
                  <a:lnTo>
                    <a:pt x="1113" y="1910"/>
                  </a:lnTo>
                  <a:lnTo>
                    <a:pt x="1162" y="1923"/>
                  </a:lnTo>
                  <a:lnTo>
                    <a:pt x="1128" y="1931"/>
                  </a:lnTo>
                  <a:lnTo>
                    <a:pt x="1092" y="1936"/>
                  </a:lnTo>
                  <a:lnTo>
                    <a:pt x="1056" y="1937"/>
                  </a:lnTo>
                  <a:lnTo>
                    <a:pt x="1018" y="1935"/>
                  </a:lnTo>
                  <a:lnTo>
                    <a:pt x="981" y="1930"/>
                  </a:lnTo>
                  <a:lnTo>
                    <a:pt x="1000" y="1977"/>
                  </a:lnTo>
                  <a:lnTo>
                    <a:pt x="1024" y="2021"/>
                  </a:lnTo>
                  <a:lnTo>
                    <a:pt x="1052" y="2062"/>
                  </a:lnTo>
                  <a:lnTo>
                    <a:pt x="1084" y="2098"/>
                  </a:lnTo>
                  <a:lnTo>
                    <a:pt x="1121" y="2130"/>
                  </a:lnTo>
                  <a:lnTo>
                    <a:pt x="1163" y="2157"/>
                  </a:lnTo>
                  <a:lnTo>
                    <a:pt x="1206" y="2179"/>
                  </a:lnTo>
                  <a:lnTo>
                    <a:pt x="1254" y="2196"/>
                  </a:lnTo>
                  <a:lnTo>
                    <a:pt x="1303" y="2207"/>
                  </a:lnTo>
                  <a:lnTo>
                    <a:pt x="1355" y="2211"/>
                  </a:lnTo>
                  <a:lnTo>
                    <a:pt x="1302" y="2250"/>
                  </a:lnTo>
                  <a:lnTo>
                    <a:pt x="1246" y="2284"/>
                  </a:lnTo>
                  <a:lnTo>
                    <a:pt x="1187" y="2314"/>
                  </a:lnTo>
                  <a:lnTo>
                    <a:pt x="1126" y="2339"/>
                  </a:lnTo>
                  <a:lnTo>
                    <a:pt x="1062" y="2359"/>
                  </a:lnTo>
                  <a:lnTo>
                    <a:pt x="995" y="2373"/>
                  </a:lnTo>
                  <a:lnTo>
                    <a:pt x="928" y="2382"/>
                  </a:lnTo>
                  <a:lnTo>
                    <a:pt x="858" y="2385"/>
                  </a:lnTo>
                  <a:lnTo>
                    <a:pt x="811" y="2383"/>
                  </a:lnTo>
                  <a:lnTo>
                    <a:pt x="763" y="2378"/>
                  </a:lnTo>
                  <a:lnTo>
                    <a:pt x="830" y="2419"/>
                  </a:lnTo>
                  <a:lnTo>
                    <a:pt x="902" y="2455"/>
                  </a:lnTo>
                  <a:lnTo>
                    <a:pt x="975" y="2487"/>
                  </a:lnTo>
                  <a:lnTo>
                    <a:pt x="1051" y="2513"/>
                  </a:lnTo>
                  <a:lnTo>
                    <a:pt x="1129" y="2534"/>
                  </a:lnTo>
                  <a:lnTo>
                    <a:pt x="1209" y="2548"/>
                  </a:lnTo>
                  <a:lnTo>
                    <a:pt x="1292" y="2558"/>
                  </a:lnTo>
                  <a:lnTo>
                    <a:pt x="1376" y="2561"/>
                  </a:lnTo>
                  <a:lnTo>
                    <a:pt x="1459" y="2558"/>
                  </a:lnTo>
                  <a:lnTo>
                    <a:pt x="1540" y="2550"/>
                  </a:lnTo>
                  <a:lnTo>
                    <a:pt x="1617" y="2537"/>
                  </a:lnTo>
                  <a:lnTo>
                    <a:pt x="1691" y="2519"/>
                  </a:lnTo>
                  <a:lnTo>
                    <a:pt x="1762" y="2497"/>
                  </a:lnTo>
                  <a:lnTo>
                    <a:pt x="1831" y="2471"/>
                  </a:lnTo>
                  <a:lnTo>
                    <a:pt x="1896" y="2440"/>
                  </a:lnTo>
                  <a:lnTo>
                    <a:pt x="1958" y="2406"/>
                  </a:lnTo>
                  <a:lnTo>
                    <a:pt x="2017" y="2367"/>
                  </a:lnTo>
                  <a:lnTo>
                    <a:pt x="2072" y="2327"/>
                  </a:lnTo>
                  <a:lnTo>
                    <a:pt x="2125" y="2283"/>
                  </a:lnTo>
                  <a:lnTo>
                    <a:pt x="2174" y="2235"/>
                  </a:lnTo>
                  <a:lnTo>
                    <a:pt x="2220" y="2186"/>
                  </a:lnTo>
                  <a:lnTo>
                    <a:pt x="2263" y="2133"/>
                  </a:lnTo>
                  <a:lnTo>
                    <a:pt x="2303" y="2079"/>
                  </a:lnTo>
                  <a:lnTo>
                    <a:pt x="2338" y="2023"/>
                  </a:lnTo>
                  <a:lnTo>
                    <a:pt x="2372" y="1965"/>
                  </a:lnTo>
                  <a:lnTo>
                    <a:pt x="2401" y="1905"/>
                  </a:lnTo>
                  <a:lnTo>
                    <a:pt x="2428" y="1845"/>
                  </a:lnTo>
                  <a:lnTo>
                    <a:pt x="2450" y="1784"/>
                  </a:lnTo>
                  <a:lnTo>
                    <a:pt x="2469" y="1722"/>
                  </a:lnTo>
                  <a:lnTo>
                    <a:pt x="2485" y="1659"/>
                  </a:lnTo>
                  <a:lnTo>
                    <a:pt x="2497" y="1596"/>
                  </a:lnTo>
                  <a:lnTo>
                    <a:pt x="2506" y="1534"/>
                  </a:lnTo>
                  <a:lnTo>
                    <a:pt x="2511" y="1471"/>
                  </a:lnTo>
                  <a:lnTo>
                    <a:pt x="2513" y="1409"/>
                  </a:lnTo>
                  <a:lnTo>
                    <a:pt x="2512" y="1357"/>
                  </a:lnTo>
                  <a:lnTo>
                    <a:pt x="2558" y="1321"/>
                  </a:lnTo>
                  <a:lnTo>
                    <a:pt x="2600" y="1282"/>
                  </a:lnTo>
                  <a:lnTo>
                    <a:pt x="2641" y="1240"/>
                  </a:lnTo>
                  <a:lnTo>
                    <a:pt x="2677" y="1195"/>
                  </a:lnTo>
                  <a:lnTo>
                    <a:pt x="2711" y="1148"/>
                  </a:lnTo>
                  <a:lnTo>
                    <a:pt x="2657" y="1170"/>
                  </a:lnTo>
                  <a:lnTo>
                    <a:pt x="2600" y="1188"/>
                  </a:lnTo>
                  <a:lnTo>
                    <a:pt x="2542" y="1201"/>
                  </a:lnTo>
                  <a:lnTo>
                    <a:pt x="2482" y="1211"/>
                  </a:lnTo>
                  <a:lnTo>
                    <a:pt x="2522" y="1184"/>
                  </a:lnTo>
                  <a:lnTo>
                    <a:pt x="2558" y="1152"/>
                  </a:lnTo>
                  <a:lnTo>
                    <a:pt x="2589" y="1116"/>
                  </a:lnTo>
                  <a:lnTo>
                    <a:pt x="2618" y="1076"/>
                  </a:lnTo>
                  <a:lnTo>
                    <a:pt x="2641" y="1033"/>
                  </a:lnTo>
                  <a:lnTo>
                    <a:pt x="2658" y="987"/>
                  </a:lnTo>
                  <a:lnTo>
                    <a:pt x="2598" y="1020"/>
                  </a:lnTo>
                  <a:lnTo>
                    <a:pt x="2536" y="1046"/>
                  </a:lnTo>
                  <a:lnTo>
                    <a:pt x="2471" y="1068"/>
                  </a:lnTo>
                  <a:lnTo>
                    <a:pt x="2404" y="1085"/>
                  </a:lnTo>
                  <a:lnTo>
                    <a:pt x="2371" y="1053"/>
                  </a:lnTo>
                  <a:lnTo>
                    <a:pt x="2334" y="1025"/>
                  </a:lnTo>
                  <a:lnTo>
                    <a:pt x="2295" y="1002"/>
                  </a:lnTo>
                  <a:lnTo>
                    <a:pt x="2253" y="984"/>
                  </a:lnTo>
                  <a:lnTo>
                    <a:pt x="2207" y="969"/>
                  </a:lnTo>
                  <a:lnTo>
                    <a:pt x="2160" y="961"/>
                  </a:lnTo>
                  <a:lnTo>
                    <a:pt x="2112" y="957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10913981" y="6050672"/>
              <a:ext cx="176474" cy="178913"/>
            </a:xfrm>
            <a:custGeom>
              <a:avLst/>
              <a:gdLst>
                <a:gd name="T0" fmla="*/ 1686 w 3263"/>
                <a:gd name="T1" fmla="*/ 759 h 3314"/>
                <a:gd name="T2" fmla="*/ 1577 w 3263"/>
                <a:gd name="T3" fmla="*/ 794 h 3314"/>
                <a:gd name="T4" fmla="*/ 1496 w 3263"/>
                <a:gd name="T5" fmla="*/ 850 h 3314"/>
                <a:gd name="T6" fmla="*/ 1439 w 3263"/>
                <a:gd name="T7" fmla="*/ 920 h 3314"/>
                <a:gd name="T8" fmla="*/ 1403 w 3263"/>
                <a:gd name="T9" fmla="*/ 1000 h 3314"/>
                <a:gd name="T10" fmla="*/ 1384 w 3263"/>
                <a:gd name="T11" fmla="*/ 1081 h 3314"/>
                <a:gd name="T12" fmla="*/ 1379 w 3263"/>
                <a:gd name="T13" fmla="*/ 1156 h 3314"/>
                <a:gd name="T14" fmla="*/ 1192 w 3263"/>
                <a:gd name="T15" fmla="*/ 1715 h 3314"/>
                <a:gd name="T16" fmla="*/ 1772 w 3263"/>
                <a:gd name="T17" fmla="*/ 2676 h 3314"/>
                <a:gd name="T18" fmla="*/ 2072 w 3263"/>
                <a:gd name="T19" fmla="*/ 1376 h 3314"/>
                <a:gd name="T20" fmla="*/ 1774 w 3263"/>
                <a:gd name="T21" fmla="*/ 1153 h 3314"/>
                <a:gd name="T22" fmla="*/ 1795 w 3263"/>
                <a:gd name="T23" fmla="*/ 1107 h 3314"/>
                <a:gd name="T24" fmla="*/ 1831 w 3263"/>
                <a:gd name="T25" fmla="*/ 1087 h 3314"/>
                <a:gd name="T26" fmla="*/ 2066 w 3263"/>
                <a:gd name="T27" fmla="*/ 1084 h 3314"/>
                <a:gd name="T28" fmla="*/ 1632 w 3263"/>
                <a:gd name="T29" fmla="*/ 0 h 3314"/>
                <a:gd name="T30" fmla="*/ 1935 w 3263"/>
                <a:gd name="T31" fmla="*/ 29 h 3314"/>
                <a:gd name="T32" fmla="*/ 2221 w 3263"/>
                <a:gd name="T33" fmla="*/ 112 h 3314"/>
                <a:gd name="T34" fmla="*/ 2482 w 3263"/>
                <a:gd name="T35" fmla="*/ 243 h 3314"/>
                <a:gd name="T36" fmla="*/ 2715 w 3263"/>
                <a:gd name="T37" fmla="*/ 418 h 3314"/>
                <a:gd name="T38" fmla="*/ 2912 w 3263"/>
                <a:gd name="T39" fmla="*/ 632 h 3314"/>
                <a:gd name="T40" fmla="*/ 3072 w 3263"/>
                <a:gd name="T41" fmla="*/ 879 h 3314"/>
                <a:gd name="T42" fmla="*/ 3186 w 3263"/>
                <a:gd name="T43" fmla="*/ 1153 h 3314"/>
                <a:gd name="T44" fmla="*/ 3250 w 3263"/>
                <a:gd name="T45" fmla="*/ 1450 h 3314"/>
                <a:gd name="T46" fmla="*/ 3259 w 3263"/>
                <a:gd name="T47" fmla="*/ 1762 h 3314"/>
                <a:gd name="T48" fmla="*/ 3214 w 3263"/>
                <a:gd name="T49" fmla="*/ 2064 h 3314"/>
                <a:gd name="T50" fmla="*/ 3115 w 3263"/>
                <a:gd name="T51" fmla="*/ 2346 h 3314"/>
                <a:gd name="T52" fmla="*/ 2971 w 3263"/>
                <a:gd name="T53" fmla="*/ 2603 h 3314"/>
                <a:gd name="T54" fmla="*/ 2785 w 3263"/>
                <a:gd name="T55" fmla="*/ 2828 h 3314"/>
                <a:gd name="T56" fmla="*/ 2562 w 3263"/>
                <a:gd name="T57" fmla="*/ 3017 h 3314"/>
                <a:gd name="T58" fmla="*/ 2310 w 3263"/>
                <a:gd name="T59" fmla="*/ 3163 h 3314"/>
                <a:gd name="T60" fmla="*/ 2033 w 3263"/>
                <a:gd name="T61" fmla="*/ 3263 h 3314"/>
                <a:gd name="T62" fmla="*/ 1735 w 3263"/>
                <a:gd name="T63" fmla="*/ 3310 h 3314"/>
                <a:gd name="T64" fmla="*/ 1427 w 3263"/>
                <a:gd name="T65" fmla="*/ 3301 h 3314"/>
                <a:gd name="T66" fmla="*/ 1135 w 3263"/>
                <a:gd name="T67" fmla="*/ 3235 h 3314"/>
                <a:gd name="T68" fmla="*/ 865 w 3263"/>
                <a:gd name="T69" fmla="*/ 3119 h 3314"/>
                <a:gd name="T70" fmla="*/ 622 w 3263"/>
                <a:gd name="T71" fmla="*/ 2958 h 3314"/>
                <a:gd name="T72" fmla="*/ 412 w 3263"/>
                <a:gd name="T73" fmla="*/ 2757 h 3314"/>
                <a:gd name="T74" fmla="*/ 240 w 3263"/>
                <a:gd name="T75" fmla="*/ 2520 h 3314"/>
                <a:gd name="T76" fmla="*/ 110 w 3263"/>
                <a:gd name="T77" fmla="*/ 2255 h 3314"/>
                <a:gd name="T78" fmla="*/ 29 w 3263"/>
                <a:gd name="T79" fmla="*/ 1966 h 3314"/>
                <a:gd name="T80" fmla="*/ 0 w 3263"/>
                <a:gd name="T81" fmla="*/ 1657 h 3314"/>
                <a:gd name="T82" fmla="*/ 29 w 3263"/>
                <a:gd name="T83" fmla="*/ 1348 h 3314"/>
                <a:gd name="T84" fmla="*/ 110 w 3263"/>
                <a:gd name="T85" fmla="*/ 1059 h 3314"/>
                <a:gd name="T86" fmla="*/ 240 w 3263"/>
                <a:gd name="T87" fmla="*/ 794 h 3314"/>
                <a:gd name="T88" fmla="*/ 412 w 3263"/>
                <a:gd name="T89" fmla="*/ 557 h 3314"/>
                <a:gd name="T90" fmla="*/ 622 w 3263"/>
                <a:gd name="T91" fmla="*/ 356 h 3314"/>
                <a:gd name="T92" fmla="*/ 865 w 3263"/>
                <a:gd name="T93" fmla="*/ 195 h 3314"/>
                <a:gd name="T94" fmla="*/ 1135 w 3263"/>
                <a:gd name="T95" fmla="*/ 79 h 3314"/>
                <a:gd name="T96" fmla="*/ 1427 w 3263"/>
                <a:gd name="T97" fmla="*/ 13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3" h="3314">
                  <a:moveTo>
                    <a:pt x="1776" y="753"/>
                  </a:moveTo>
                  <a:lnTo>
                    <a:pt x="1729" y="754"/>
                  </a:lnTo>
                  <a:lnTo>
                    <a:pt x="1686" y="759"/>
                  </a:lnTo>
                  <a:lnTo>
                    <a:pt x="1646" y="769"/>
                  </a:lnTo>
                  <a:lnTo>
                    <a:pt x="1610" y="780"/>
                  </a:lnTo>
                  <a:lnTo>
                    <a:pt x="1577" y="794"/>
                  </a:lnTo>
                  <a:lnTo>
                    <a:pt x="1547" y="810"/>
                  </a:lnTo>
                  <a:lnTo>
                    <a:pt x="1521" y="829"/>
                  </a:lnTo>
                  <a:lnTo>
                    <a:pt x="1496" y="850"/>
                  </a:lnTo>
                  <a:lnTo>
                    <a:pt x="1475" y="871"/>
                  </a:lnTo>
                  <a:lnTo>
                    <a:pt x="1456" y="895"/>
                  </a:lnTo>
                  <a:lnTo>
                    <a:pt x="1439" y="920"/>
                  </a:lnTo>
                  <a:lnTo>
                    <a:pt x="1426" y="946"/>
                  </a:lnTo>
                  <a:lnTo>
                    <a:pt x="1413" y="973"/>
                  </a:lnTo>
                  <a:lnTo>
                    <a:pt x="1403" y="1000"/>
                  </a:lnTo>
                  <a:lnTo>
                    <a:pt x="1395" y="1027"/>
                  </a:lnTo>
                  <a:lnTo>
                    <a:pt x="1389" y="1054"/>
                  </a:lnTo>
                  <a:lnTo>
                    <a:pt x="1384" y="1081"/>
                  </a:lnTo>
                  <a:lnTo>
                    <a:pt x="1381" y="1107"/>
                  </a:lnTo>
                  <a:lnTo>
                    <a:pt x="1379" y="1132"/>
                  </a:lnTo>
                  <a:lnTo>
                    <a:pt x="1379" y="1156"/>
                  </a:lnTo>
                  <a:lnTo>
                    <a:pt x="1379" y="1376"/>
                  </a:lnTo>
                  <a:lnTo>
                    <a:pt x="1192" y="1376"/>
                  </a:lnTo>
                  <a:lnTo>
                    <a:pt x="1192" y="1715"/>
                  </a:lnTo>
                  <a:lnTo>
                    <a:pt x="1379" y="1715"/>
                  </a:lnTo>
                  <a:lnTo>
                    <a:pt x="1379" y="2676"/>
                  </a:lnTo>
                  <a:lnTo>
                    <a:pt x="1772" y="2676"/>
                  </a:lnTo>
                  <a:lnTo>
                    <a:pt x="1772" y="1715"/>
                  </a:lnTo>
                  <a:lnTo>
                    <a:pt x="2037" y="1715"/>
                  </a:lnTo>
                  <a:lnTo>
                    <a:pt x="2072" y="1376"/>
                  </a:lnTo>
                  <a:lnTo>
                    <a:pt x="1772" y="1376"/>
                  </a:lnTo>
                  <a:lnTo>
                    <a:pt x="1772" y="1176"/>
                  </a:lnTo>
                  <a:lnTo>
                    <a:pt x="1774" y="1153"/>
                  </a:lnTo>
                  <a:lnTo>
                    <a:pt x="1779" y="1135"/>
                  </a:lnTo>
                  <a:lnTo>
                    <a:pt x="1786" y="1119"/>
                  </a:lnTo>
                  <a:lnTo>
                    <a:pt x="1795" y="1107"/>
                  </a:lnTo>
                  <a:lnTo>
                    <a:pt x="1806" y="1097"/>
                  </a:lnTo>
                  <a:lnTo>
                    <a:pt x="1819" y="1091"/>
                  </a:lnTo>
                  <a:lnTo>
                    <a:pt x="1831" y="1087"/>
                  </a:lnTo>
                  <a:lnTo>
                    <a:pt x="1843" y="1085"/>
                  </a:lnTo>
                  <a:lnTo>
                    <a:pt x="1855" y="1084"/>
                  </a:lnTo>
                  <a:lnTo>
                    <a:pt x="2066" y="1084"/>
                  </a:lnTo>
                  <a:lnTo>
                    <a:pt x="2066" y="754"/>
                  </a:lnTo>
                  <a:lnTo>
                    <a:pt x="1776" y="753"/>
                  </a:lnTo>
                  <a:close/>
                  <a:moveTo>
                    <a:pt x="1632" y="0"/>
                  </a:moveTo>
                  <a:lnTo>
                    <a:pt x="1735" y="4"/>
                  </a:lnTo>
                  <a:lnTo>
                    <a:pt x="1836" y="13"/>
                  </a:lnTo>
                  <a:lnTo>
                    <a:pt x="1935" y="29"/>
                  </a:lnTo>
                  <a:lnTo>
                    <a:pt x="2033" y="51"/>
                  </a:lnTo>
                  <a:lnTo>
                    <a:pt x="2128" y="79"/>
                  </a:lnTo>
                  <a:lnTo>
                    <a:pt x="2221" y="112"/>
                  </a:lnTo>
                  <a:lnTo>
                    <a:pt x="2310" y="151"/>
                  </a:lnTo>
                  <a:lnTo>
                    <a:pt x="2398" y="195"/>
                  </a:lnTo>
                  <a:lnTo>
                    <a:pt x="2482" y="243"/>
                  </a:lnTo>
                  <a:lnTo>
                    <a:pt x="2562" y="297"/>
                  </a:lnTo>
                  <a:lnTo>
                    <a:pt x="2640" y="356"/>
                  </a:lnTo>
                  <a:lnTo>
                    <a:pt x="2715" y="418"/>
                  </a:lnTo>
                  <a:lnTo>
                    <a:pt x="2785" y="486"/>
                  </a:lnTo>
                  <a:lnTo>
                    <a:pt x="2850" y="557"/>
                  </a:lnTo>
                  <a:lnTo>
                    <a:pt x="2912" y="632"/>
                  </a:lnTo>
                  <a:lnTo>
                    <a:pt x="2971" y="711"/>
                  </a:lnTo>
                  <a:lnTo>
                    <a:pt x="3024" y="794"/>
                  </a:lnTo>
                  <a:lnTo>
                    <a:pt x="3072" y="879"/>
                  </a:lnTo>
                  <a:lnTo>
                    <a:pt x="3115" y="968"/>
                  </a:lnTo>
                  <a:lnTo>
                    <a:pt x="3153" y="1059"/>
                  </a:lnTo>
                  <a:lnTo>
                    <a:pt x="3186" y="1153"/>
                  </a:lnTo>
                  <a:lnTo>
                    <a:pt x="3214" y="1250"/>
                  </a:lnTo>
                  <a:lnTo>
                    <a:pt x="3235" y="1348"/>
                  </a:lnTo>
                  <a:lnTo>
                    <a:pt x="3250" y="1450"/>
                  </a:lnTo>
                  <a:lnTo>
                    <a:pt x="3259" y="1552"/>
                  </a:lnTo>
                  <a:lnTo>
                    <a:pt x="3263" y="1657"/>
                  </a:lnTo>
                  <a:lnTo>
                    <a:pt x="3259" y="1762"/>
                  </a:lnTo>
                  <a:lnTo>
                    <a:pt x="3250" y="1864"/>
                  </a:lnTo>
                  <a:lnTo>
                    <a:pt x="3235" y="1966"/>
                  </a:lnTo>
                  <a:lnTo>
                    <a:pt x="3214" y="2064"/>
                  </a:lnTo>
                  <a:lnTo>
                    <a:pt x="3186" y="2161"/>
                  </a:lnTo>
                  <a:lnTo>
                    <a:pt x="3153" y="2255"/>
                  </a:lnTo>
                  <a:lnTo>
                    <a:pt x="3115" y="2346"/>
                  </a:lnTo>
                  <a:lnTo>
                    <a:pt x="3072" y="2435"/>
                  </a:lnTo>
                  <a:lnTo>
                    <a:pt x="3024" y="2520"/>
                  </a:lnTo>
                  <a:lnTo>
                    <a:pt x="2971" y="2603"/>
                  </a:lnTo>
                  <a:lnTo>
                    <a:pt x="2912" y="2682"/>
                  </a:lnTo>
                  <a:lnTo>
                    <a:pt x="2850" y="2757"/>
                  </a:lnTo>
                  <a:lnTo>
                    <a:pt x="2785" y="2828"/>
                  </a:lnTo>
                  <a:lnTo>
                    <a:pt x="2715" y="2895"/>
                  </a:lnTo>
                  <a:lnTo>
                    <a:pt x="2640" y="2958"/>
                  </a:lnTo>
                  <a:lnTo>
                    <a:pt x="2562" y="3017"/>
                  </a:lnTo>
                  <a:lnTo>
                    <a:pt x="2482" y="3071"/>
                  </a:lnTo>
                  <a:lnTo>
                    <a:pt x="2398" y="3119"/>
                  </a:lnTo>
                  <a:lnTo>
                    <a:pt x="2310" y="3163"/>
                  </a:lnTo>
                  <a:lnTo>
                    <a:pt x="2221" y="3202"/>
                  </a:lnTo>
                  <a:lnTo>
                    <a:pt x="2128" y="3235"/>
                  </a:lnTo>
                  <a:lnTo>
                    <a:pt x="2033" y="3263"/>
                  </a:lnTo>
                  <a:lnTo>
                    <a:pt x="1935" y="3285"/>
                  </a:lnTo>
                  <a:lnTo>
                    <a:pt x="1836" y="3301"/>
                  </a:lnTo>
                  <a:lnTo>
                    <a:pt x="1735" y="3310"/>
                  </a:lnTo>
                  <a:lnTo>
                    <a:pt x="1632" y="3314"/>
                  </a:lnTo>
                  <a:lnTo>
                    <a:pt x="1529" y="3310"/>
                  </a:lnTo>
                  <a:lnTo>
                    <a:pt x="1427" y="3301"/>
                  </a:lnTo>
                  <a:lnTo>
                    <a:pt x="1328" y="3285"/>
                  </a:lnTo>
                  <a:lnTo>
                    <a:pt x="1231" y="3263"/>
                  </a:lnTo>
                  <a:lnTo>
                    <a:pt x="1135" y="3235"/>
                  </a:lnTo>
                  <a:lnTo>
                    <a:pt x="1043" y="3202"/>
                  </a:lnTo>
                  <a:lnTo>
                    <a:pt x="952" y="3163"/>
                  </a:lnTo>
                  <a:lnTo>
                    <a:pt x="865" y="3119"/>
                  </a:lnTo>
                  <a:lnTo>
                    <a:pt x="781" y="3071"/>
                  </a:lnTo>
                  <a:lnTo>
                    <a:pt x="700" y="3017"/>
                  </a:lnTo>
                  <a:lnTo>
                    <a:pt x="622" y="2958"/>
                  </a:lnTo>
                  <a:lnTo>
                    <a:pt x="549" y="2895"/>
                  </a:lnTo>
                  <a:lnTo>
                    <a:pt x="479" y="2828"/>
                  </a:lnTo>
                  <a:lnTo>
                    <a:pt x="412" y="2757"/>
                  </a:lnTo>
                  <a:lnTo>
                    <a:pt x="350" y="2682"/>
                  </a:lnTo>
                  <a:lnTo>
                    <a:pt x="293" y="2603"/>
                  </a:lnTo>
                  <a:lnTo>
                    <a:pt x="240" y="2520"/>
                  </a:lnTo>
                  <a:lnTo>
                    <a:pt x="192" y="2435"/>
                  </a:lnTo>
                  <a:lnTo>
                    <a:pt x="148" y="2346"/>
                  </a:lnTo>
                  <a:lnTo>
                    <a:pt x="110" y="2255"/>
                  </a:lnTo>
                  <a:lnTo>
                    <a:pt x="78" y="2161"/>
                  </a:lnTo>
                  <a:lnTo>
                    <a:pt x="50" y="2064"/>
                  </a:lnTo>
                  <a:lnTo>
                    <a:pt x="29" y="1966"/>
                  </a:lnTo>
                  <a:lnTo>
                    <a:pt x="13" y="1864"/>
                  </a:lnTo>
                  <a:lnTo>
                    <a:pt x="3" y="1762"/>
                  </a:lnTo>
                  <a:lnTo>
                    <a:pt x="0" y="1657"/>
                  </a:lnTo>
                  <a:lnTo>
                    <a:pt x="3" y="1552"/>
                  </a:lnTo>
                  <a:lnTo>
                    <a:pt x="13" y="1450"/>
                  </a:lnTo>
                  <a:lnTo>
                    <a:pt x="29" y="1348"/>
                  </a:lnTo>
                  <a:lnTo>
                    <a:pt x="50" y="1250"/>
                  </a:lnTo>
                  <a:lnTo>
                    <a:pt x="78" y="1153"/>
                  </a:lnTo>
                  <a:lnTo>
                    <a:pt x="110" y="1059"/>
                  </a:lnTo>
                  <a:lnTo>
                    <a:pt x="148" y="968"/>
                  </a:lnTo>
                  <a:lnTo>
                    <a:pt x="192" y="879"/>
                  </a:lnTo>
                  <a:lnTo>
                    <a:pt x="240" y="794"/>
                  </a:lnTo>
                  <a:lnTo>
                    <a:pt x="293" y="711"/>
                  </a:lnTo>
                  <a:lnTo>
                    <a:pt x="350" y="632"/>
                  </a:lnTo>
                  <a:lnTo>
                    <a:pt x="412" y="557"/>
                  </a:lnTo>
                  <a:lnTo>
                    <a:pt x="479" y="486"/>
                  </a:lnTo>
                  <a:lnTo>
                    <a:pt x="549" y="418"/>
                  </a:lnTo>
                  <a:lnTo>
                    <a:pt x="622" y="356"/>
                  </a:lnTo>
                  <a:lnTo>
                    <a:pt x="700" y="297"/>
                  </a:lnTo>
                  <a:lnTo>
                    <a:pt x="781" y="243"/>
                  </a:lnTo>
                  <a:lnTo>
                    <a:pt x="865" y="195"/>
                  </a:lnTo>
                  <a:lnTo>
                    <a:pt x="952" y="151"/>
                  </a:lnTo>
                  <a:lnTo>
                    <a:pt x="1043" y="112"/>
                  </a:lnTo>
                  <a:lnTo>
                    <a:pt x="1135" y="79"/>
                  </a:lnTo>
                  <a:lnTo>
                    <a:pt x="1231" y="51"/>
                  </a:lnTo>
                  <a:lnTo>
                    <a:pt x="1328" y="29"/>
                  </a:lnTo>
                  <a:lnTo>
                    <a:pt x="1427" y="13"/>
                  </a:lnTo>
                  <a:lnTo>
                    <a:pt x="1529" y="4"/>
                  </a:lnTo>
                  <a:lnTo>
                    <a:pt x="1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C182BCA4-185F-4DE1-9CC6-F4BEC34363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044"/>
          <a:stretch>
            <a:fillRect/>
          </a:stretch>
        </p:blipFill>
        <p:spPr/>
      </p:pic>
      <p:pic>
        <p:nvPicPr>
          <p:cNvPr id="52" name="Picture Placeholder 51">
            <a:extLst>
              <a:ext uri="{FF2B5EF4-FFF2-40B4-BE49-F238E27FC236}">
                <a16:creationId xmlns:a16="http://schemas.microsoft.com/office/drawing/2014/main" id="{145478F5-3188-4632-8F8B-59A39479A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044"/>
          <a:stretch>
            <a:fillRect/>
          </a:stretch>
        </p:blipFill>
        <p:spPr/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EB299275-3062-41E8-899C-CC1577DC42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14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22" grpId="0"/>
      <p:bldP spid="23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38593" y="1661174"/>
            <a:ext cx="337470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Club Links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38593" y="22911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591235" y="14023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7984" y="2875002"/>
            <a:ext cx="36890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42414" y="4353635"/>
            <a:ext cx="2284294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World Bowling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2414" y="4778116"/>
            <a:ext cx="1465204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Registered In 1951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4277" y="5153104"/>
            <a:ext cx="34191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770995" y="1740169"/>
            <a:ext cx="2284294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National Bowling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70995" y="2164650"/>
            <a:ext cx="146520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</a:rPr>
              <a:t>Registered In 1943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72858" y="2539638"/>
            <a:ext cx="18951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took 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9" name="Group 18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2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al 27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23421A40-815F-4637-B8B4-EC920B91AF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41470677-F443-42F2-841D-03F34AF695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r="10875"/>
          <a:stretch>
            <a:fillRect/>
          </a:stretch>
        </p:blipFill>
        <p:spPr/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A254066C-F43D-4606-BADA-4A02F5E163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r="23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58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47800" y="44170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Contact Inquiries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47800" y="50470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600442" y="41582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75416" y="4657004"/>
            <a:ext cx="253999" cy="250975"/>
            <a:chOff x="6743701" y="300038"/>
            <a:chExt cx="3333749" cy="3294063"/>
          </a:xfrm>
          <a:solidFill>
            <a:schemeClr val="accent1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118600" y="3249613"/>
              <a:ext cx="146050" cy="138113"/>
            </a:xfrm>
            <a:custGeom>
              <a:avLst/>
              <a:gdLst>
                <a:gd name="T0" fmla="*/ 256 w 290"/>
                <a:gd name="T1" fmla="*/ 80 h 271"/>
                <a:gd name="T2" fmla="*/ 85 w 290"/>
                <a:gd name="T3" fmla="*/ 35 h 271"/>
                <a:gd name="T4" fmla="*/ 80 w 290"/>
                <a:gd name="T5" fmla="*/ 38 h 271"/>
                <a:gd name="T6" fmla="*/ 35 w 290"/>
                <a:gd name="T7" fmla="*/ 208 h 271"/>
                <a:gd name="T8" fmla="*/ 143 w 290"/>
                <a:gd name="T9" fmla="*/ 271 h 271"/>
                <a:gd name="T10" fmla="*/ 206 w 290"/>
                <a:gd name="T11" fmla="*/ 254 h 271"/>
                <a:gd name="T12" fmla="*/ 210 w 290"/>
                <a:gd name="T13" fmla="*/ 251 h 271"/>
                <a:gd name="T14" fmla="*/ 256 w 290"/>
                <a:gd name="T15" fmla="*/ 8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271">
                  <a:moveTo>
                    <a:pt x="256" y="80"/>
                  </a:moveTo>
                  <a:cubicBezTo>
                    <a:pt x="221" y="21"/>
                    <a:pt x="145" y="0"/>
                    <a:pt x="85" y="35"/>
                  </a:cubicBezTo>
                  <a:lnTo>
                    <a:pt x="80" y="38"/>
                  </a:lnTo>
                  <a:cubicBezTo>
                    <a:pt x="20" y="72"/>
                    <a:pt x="0" y="149"/>
                    <a:pt x="35" y="208"/>
                  </a:cubicBezTo>
                  <a:cubicBezTo>
                    <a:pt x="58" y="248"/>
                    <a:pt x="100" y="271"/>
                    <a:pt x="143" y="271"/>
                  </a:cubicBezTo>
                  <a:cubicBezTo>
                    <a:pt x="164" y="271"/>
                    <a:pt x="186" y="265"/>
                    <a:pt x="206" y="254"/>
                  </a:cubicBezTo>
                  <a:lnTo>
                    <a:pt x="210" y="251"/>
                  </a:lnTo>
                  <a:cubicBezTo>
                    <a:pt x="270" y="216"/>
                    <a:pt x="290" y="140"/>
                    <a:pt x="256" y="80"/>
                  </a:cubicBez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6743701" y="300038"/>
              <a:ext cx="3333749" cy="3294063"/>
            </a:xfrm>
            <a:custGeom>
              <a:avLst/>
              <a:gdLst>
                <a:gd name="T0" fmla="*/ 221 w 6600"/>
                <a:gd name="T1" fmla="*/ 2484 h 6511"/>
                <a:gd name="T2" fmla="*/ 4456 w 6600"/>
                <a:gd name="T3" fmla="*/ 6300 h 6511"/>
                <a:gd name="T4" fmla="*/ 1658 w 6600"/>
                <a:gd name="T5" fmla="*/ 5094 h 6511"/>
                <a:gd name="T6" fmla="*/ 1923 w 6600"/>
                <a:gd name="T7" fmla="*/ 4379 h 6511"/>
                <a:gd name="T8" fmla="*/ 801 w 6600"/>
                <a:gd name="T9" fmla="*/ 3407 h 6511"/>
                <a:gd name="T10" fmla="*/ 394 w 6600"/>
                <a:gd name="T11" fmla="*/ 3175 h 6511"/>
                <a:gd name="T12" fmla="*/ 951 w 6600"/>
                <a:gd name="T13" fmla="*/ 3178 h 6511"/>
                <a:gd name="T14" fmla="*/ 1100 w 6600"/>
                <a:gd name="T15" fmla="*/ 2603 h 6511"/>
                <a:gd name="T16" fmla="*/ 1715 w 6600"/>
                <a:gd name="T17" fmla="*/ 1262 h 6511"/>
                <a:gd name="T18" fmla="*/ 3054 w 6600"/>
                <a:gd name="T19" fmla="*/ 643 h 6511"/>
                <a:gd name="T20" fmla="*/ 1935 w 6600"/>
                <a:gd name="T21" fmla="*/ 1684 h 6511"/>
                <a:gd name="T22" fmla="*/ 2015 w 6600"/>
                <a:gd name="T23" fmla="*/ 2479 h 6511"/>
                <a:gd name="T24" fmla="*/ 2660 w 6600"/>
                <a:gd name="T25" fmla="*/ 3771 h 6511"/>
                <a:gd name="T26" fmla="*/ 2971 w 6600"/>
                <a:gd name="T27" fmla="*/ 4142 h 6511"/>
                <a:gd name="T28" fmla="*/ 3083 w 6600"/>
                <a:gd name="T29" fmla="*/ 4990 h 6511"/>
                <a:gd name="T30" fmla="*/ 3969 w 6600"/>
                <a:gd name="T31" fmla="*/ 5318 h 6511"/>
                <a:gd name="T32" fmla="*/ 4205 w 6600"/>
                <a:gd name="T33" fmla="*/ 4858 h 6511"/>
                <a:gd name="T34" fmla="*/ 4586 w 6600"/>
                <a:gd name="T35" fmla="*/ 3877 h 6511"/>
                <a:gd name="T36" fmla="*/ 4476 w 6600"/>
                <a:gd name="T37" fmla="*/ 3250 h 6511"/>
                <a:gd name="T38" fmla="*/ 4044 w 6600"/>
                <a:gd name="T39" fmla="*/ 2467 h 6511"/>
                <a:gd name="T40" fmla="*/ 3367 w 6600"/>
                <a:gd name="T41" fmla="*/ 2325 h 6511"/>
                <a:gd name="T42" fmla="*/ 3161 w 6600"/>
                <a:gd name="T43" fmla="*/ 2173 h 6511"/>
                <a:gd name="T44" fmla="*/ 2549 w 6600"/>
                <a:gd name="T45" fmla="*/ 2048 h 6511"/>
                <a:gd name="T46" fmla="*/ 2920 w 6600"/>
                <a:gd name="T47" fmla="*/ 1587 h 6511"/>
                <a:gd name="T48" fmla="*/ 2362 w 6600"/>
                <a:gd name="T49" fmla="*/ 1151 h 6511"/>
                <a:gd name="T50" fmla="*/ 5866 w 6600"/>
                <a:gd name="T51" fmla="*/ 1837 h 6511"/>
                <a:gd name="T52" fmla="*/ 5996 w 6600"/>
                <a:gd name="T53" fmla="*/ 2846 h 6511"/>
                <a:gd name="T54" fmla="*/ 5461 w 6600"/>
                <a:gd name="T55" fmla="*/ 2221 h 6511"/>
                <a:gd name="T56" fmla="*/ 5141 w 6600"/>
                <a:gd name="T57" fmla="*/ 2531 h 6511"/>
                <a:gd name="T58" fmla="*/ 4431 w 6600"/>
                <a:gd name="T59" fmla="*/ 2081 h 6511"/>
                <a:gd name="T60" fmla="*/ 3785 w 6600"/>
                <a:gd name="T61" fmla="*/ 1834 h 6511"/>
                <a:gd name="T62" fmla="*/ 4220 w 6600"/>
                <a:gd name="T63" fmla="*/ 2312 h 6511"/>
                <a:gd name="T64" fmla="*/ 4806 w 6600"/>
                <a:gd name="T65" fmla="*/ 3014 h 6511"/>
                <a:gd name="T66" fmla="*/ 5461 w 6600"/>
                <a:gd name="T67" fmla="*/ 2471 h 6511"/>
                <a:gd name="T68" fmla="*/ 5845 w 6600"/>
                <a:gd name="T69" fmla="*/ 3161 h 6511"/>
                <a:gd name="T70" fmla="*/ 6131 w 6600"/>
                <a:gd name="T71" fmla="*/ 3126 h 6511"/>
                <a:gd name="T72" fmla="*/ 5290 w 6600"/>
                <a:gd name="T73" fmla="*/ 5826 h 6511"/>
                <a:gd name="T74" fmla="*/ 1217 w 6600"/>
                <a:gd name="T75" fmla="*/ 4037 h 6511"/>
                <a:gd name="T76" fmla="*/ 1685 w 6600"/>
                <a:gd name="T77" fmla="*/ 4301 h 6511"/>
                <a:gd name="T78" fmla="*/ 1511 w 6600"/>
                <a:gd name="T79" fmla="*/ 4879 h 6511"/>
                <a:gd name="T80" fmla="*/ 394 w 6600"/>
                <a:gd name="T81" fmla="*/ 3745 h 6511"/>
                <a:gd name="T82" fmla="*/ 1266 w 6600"/>
                <a:gd name="T83" fmla="*/ 1832 h 6511"/>
                <a:gd name="T84" fmla="*/ 716 w 6600"/>
                <a:gd name="T85" fmla="*/ 2962 h 6511"/>
                <a:gd name="T86" fmla="*/ 1281 w 6600"/>
                <a:gd name="T87" fmla="*/ 1172 h 6511"/>
                <a:gd name="T88" fmla="*/ 2729 w 6600"/>
                <a:gd name="T89" fmla="*/ 2295 h 6511"/>
                <a:gd name="T90" fmla="*/ 2946 w 6600"/>
                <a:gd name="T91" fmla="*/ 2446 h 6511"/>
                <a:gd name="T92" fmla="*/ 3524 w 6600"/>
                <a:gd name="T93" fmla="*/ 2573 h 6511"/>
                <a:gd name="T94" fmla="*/ 3995 w 6600"/>
                <a:gd name="T95" fmla="*/ 2901 h 6511"/>
                <a:gd name="T96" fmla="*/ 4547 w 6600"/>
                <a:gd name="T97" fmla="*/ 3523 h 6511"/>
                <a:gd name="T98" fmla="*/ 4134 w 6600"/>
                <a:gd name="T99" fmla="*/ 4526 h 6511"/>
                <a:gd name="T100" fmla="*/ 3846 w 6600"/>
                <a:gd name="T101" fmla="*/ 4954 h 6511"/>
                <a:gd name="T102" fmla="*/ 3512 w 6600"/>
                <a:gd name="T103" fmla="*/ 5342 h 6511"/>
                <a:gd name="T104" fmla="*/ 3238 w 6600"/>
                <a:gd name="T105" fmla="*/ 4537 h 6511"/>
                <a:gd name="T106" fmla="*/ 3104 w 6600"/>
                <a:gd name="T107" fmla="*/ 3847 h 6511"/>
                <a:gd name="T108" fmla="*/ 2079 w 6600"/>
                <a:gd name="T109" fmla="*/ 3366 h 6511"/>
                <a:gd name="T110" fmla="*/ 2325 w 6600"/>
                <a:gd name="T111" fmla="*/ 2489 h 6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00" h="6511">
                  <a:moveTo>
                    <a:pt x="6082" y="1712"/>
                  </a:moveTo>
                  <a:cubicBezTo>
                    <a:pt x="5655" y="972"/>
                    <a:pt x="4965" y="443"/>
                    <a:pt x="4140" y="221"/>
                  </a:cubicBezTo>
                  <a:cubicBezTo>
                    <a:pt x="3314" y="0"/>
                    <a:pt x="2452" y="114"/>
                    <a:pt x="1712" y="541"/>
                  </a:cubicBezTo>
                  <a:cubicBezTo>
                    <a:pt x="972" y="968"/>
                    <a:pt x="443" y="1658"/>
                    <a:pt x="221" y="2484"/>
                  </a:cubicBezTo>
                  <a:cubicBezTo>
                    <a:pt x="0" y="3309"/>
                    <a:pt x="114" y="4171"/>
                    <a:pt x="541" y="4911"/>
                  </a:cubicBezTo>
                  <a:cubicBezTo>
                    <a:pt x="924" y="5575"/>
                    <a:pt x="1533" y="6080"/>
                    <a:pt x="2256" y="6332"/>
                  </a:cubicBezTo>
                  <a:cubicBezTo>
                    <a:pt x="2599" y="6451"/>
                    <a:pt x="2957" y="6511"/>
                    <a:pt x="3314" y="6511"/>
                  </a:cubicBezTo>
                  <a:cubicBezTo>
                    <a:pt x="3702" y="6511"/>
                    <a:pt x="4090" y="6440"/>
                    <a:pt x="4456" y="6300"/>
                  </a:cubicBezTo>
                  <a:cubicBezTo>
                    <a:pt x="4520" y="6275"/>
                    <a:pt x="4553" y="6203"/>
                    <a:pt x="4528" y="6138"/>
                  </a:cubicBezTo>
                  <a:cubicBezTo>
                    <a:pt x="4503" y="6074"/>
                    <a:pt x="4431" y="6041"/>
                    <a:pt x="4366" y="6066"/>
                  </a:cubicBezTo>
                  <a:cubicBezTo>
                    <a:pt x="3391" y="6441"/>
                    <a:pt x="2335" y="6271"/>
                    <a:pt x="1546" y="5679"/>
                  </a:cubicBezTo>
                  <a:lnTo>
                    <a:pt x="1658" y="5094"/>
                  </a:lnTo>
                  <a:lnTo>
                    <a:pt x="1712" y="5077"/>
                  </a:lnTo>
                  <a:cubicBezTo>
                    <a:pt x="1916" y="5010"/>
                    <a:pt x="2028" y="4791"/>
                    <a:pt x="1962" y="4587"/>
                  </a:cubicBezTo>
                  <a:lnTo>
                    <a:pt x="1923" y="4465"/>
                  </a:lnTo>
                  <a:cubicBezTo>
                    <a:pt x="1913" y="4437"/>
                    <a:pt x="1913" y="4407"/>
                    <a:pt x="1923" y="4379"/>
                  </a:cubicBezTo>
                  <a:cubicBezTo>
                    <a:pt x="1957" y="4273"/>
                    <a:pt x="1945" y="4157"/>
                    <a:pt x="1889" y="4061"/>
                  </a:cubicBezTo>
                  <a:cubicBezTo>
                    <a:pt x="1832" y="3965"/>
                    <a:pt x="1737" y="3897"/>
                    <a:pt x="1628" y="3876"/>
                  </a:cubicBezTo>
                  <a:lnTo>
                    <a:pt x="1346" y="3821"/>
                  </a:lnTo>
                  <a:lnTo>
                    <a:pt x="801" y="3407"/>
                  </a:lnTo>
                  <a:cubicBezTo>
                    <a:pt x="769" y="3382"/>
                    <a:pt x="726" y="3375"/>
                    <a:pt x="687" y="3387"/>
                  </a:cubicBezTo>
                  <a:lnTo>
                    <a:pt x="368" y="3491"/>
                  </a:lnTo>
                  <a:cubicBezTo>
                    <a:pt x="362" y="3377"/>
                    <a:pt x="361" y="3263"/>
                    <a:pt x="368" y="3150"/>
                  </a:cubicBezTo>
                  <a:cubicBezTo>
                    <a:pt x="380" y="3161"/>
                    <a:pt x="389" y="3169"/>
                    <a:pt x="394" y="3175"/>
                  </a:cubicBezTo>
                  <a:cubicBezTo>
                    <a:pt x="400" y="3185"/>
                    <a:pt x="408" y="3194"/>
                    <a:pt x="417" y="3203"/>
                  </a:cubicBezTo>
                  <a:cubicBezTo>
                    <a:pt x="443" y="3226"/>
                    <a:pt x="466" y="3237"/>
                    <a:pt x="516" y="3237"/>
                  </a:cubicBezTo>
                  <a:cubicBezTo>
                    <a:pt x="561" y="3237"/>
                    <a:pt x="629" y="3228"/>
                    <a:pt x="740" y="3212"/>
                  </a:cubicBezTo>
                  <a:cubicBezTo>
                    <a:pt x="845" y="3196"/>
                    <a:pt x="950" y="3178"/>
                    <a:pt x="951" y="3178"/>
                  </a:cubicBezTo>
                  <a:cubicBezTo>
                    <a:pt x="993" y="3171"/>
                    <a:pt x="1029" y="3143"/>
                    <a:pt x="1045" y="3104"/>
                  </a:cubicBezTo>
                  <a:cubicBezTo>
                    <a:pt x="1062" y="3065"/>
                    <a:pt x="1058" y="3020"/>
                    <a:pt x="1034" y="2985"/>
                  </a:cubicBezTo>
                  <a:lnTo>
                    <a:pt x="881" y="2760"/>
                  </a:lnTo>
                  <a:lnTo>
                    <a:pt x="1100" y="2603"/>
                  </a:lnTo>
                  <a:cubicBezTo>
                    <a:pt x="1115" y="2592"/>
                    <a:pt x="1127" y="2579"/>
                    <a:pt x="1136" y="2563"/>
                  </a:cubicBezTo>
                  <a:lnTo>
                    <a:pt x="1476" y="1969"/>
                  </a:lnTo>
                  <a:lnTo>
                    <a:pt x="1613" y="1822"/>
                  </a:lnTo>
                  <a:cubicBezTo>
                    <a:pt x="1753" y="1672"/>
                    <a:pt x="1793" y="1452"/>
                    <a:pt x="1715" y="1262"/>
                  </a:cubicBezTo>
                  <a:cubicBezTo>
                    <a:pt x="1669" y="1150"/>
                    <a:pt x="1588" y="1057"/>
                    <a:pt x="1487" y="994"/>
                  </a:cubicBezTo>
                  <a:cubicBezTo>
                    <a:pt x="1597" y="908"/>
                    <a:pt x="1713" y="829"/>
                    <a:pt x="1837" y="757"/>
                  </a:cubicBezTo>
                  <a:cubicBezTo>
                    <a:pt x="2291" y="495"/>
                    <a:pt x="2787" y="368"/>
                    <a:pt x="3277" y="363"/>
                  </a:cubicBezTo>
                  <a:lnTo>
                    <a:pt x="3054" y="643"/>
                  </a:lnTo>
                  <a:lnTo>
                    <a:pt x="2227" y="933"/>
                  </a:lnTo>
                  <a:cubicBezTo>
                    <a:pt x="2193" y="945"/>
                    <a:pt x="2166" y="971"/>
                    <a:pt x="2152" y="1004"/>
                  </a:cubicBezTo>
                  <a:lnTo>
                    <a:pt x="1921" y="1564"/>
                  </a:lnTo>
                  <a:cubicBezTo>
                    <a:pt x="1905" y="1604"/>
                    <a:pt x="1910" y="1649"/>
                    <a:pt x="1935" y="1684"/>
                  </a:cubicBezTo>
                  <a:lnTo>
                    <a:pt x="2273" y="2157"/>
                  </a:lnTo>
                  <a:cubicBezTo>
                    <a:pt x="2224" y="2201"/>
                    <a:pt x="2177" y="2266"/>
                    <a:pt x="2121" y="2345"/>
                  </a:cubicBezTo>
                  <a:cubicBezTo>
                    <a:pt x="2096" y="2380"/>
                    <a:pt x="2073" y="2413"/>
                    <a:pt x="2057" y="2432"/>
                  </a:cubicBezTo>
                  <a:cubicBezTo>
                    <a:pt x="2043" y="2448"/>
                    <a:pt x="2029" y="2464"/>
                    <a:pt x="2015" y="2479"/>
                  </a:cubicBezTo>
                  <a:cubicBezTo>
                    <a:pt x="1942" y="2561"/>
                    <a:pt x="1867" y="2646"/>
                    <a:pt x="1814" y="2758"/>
                  </a:cubicBezTo>
                  <a:cubicBezTo>
                    <a:pt x="1697" y="3007"/>
                    <a:pt x="1720" y="3295"/>
                    <a:pt x="1876" y="3511"/>
                  </a:cubicBezTo>
                  <a:cubicBezTo>
                    <a:pt x="2026" y="3720"/>
                    <a:pt x="2274" y="3827"/>
                    <a:pt x="2538" y="3796"/>
                  </a:cubicBezTo>
                  <a:cubicBezTo>
                    <a:pt x="2581" y="3791"/>
                    <a:pt x="2621" y="3781"/>
                    <a:pt x="2660" y="3771"/>
                  </a:cubicBezTo>
                  <a:cubicBezTo>
                    <a:pt x="2768" y="3745"/>
                    <a:pt x="2801" y="3742"/>
                    <a:pt x="2836" y="3774"/>
                  </a:cubicBezTo>
                  <a:cubicBezTo>
                    <a:pt x="2853" y="3790"/>
                    <a:pt x="2854" y="3793"/>
                    <a:pt x="2854" y="3846"/>
                  </a:cubicBezTo>
                  <a:cubicBezTo>
                    <a:pt x="2854" y="3880"/>
                    <a:pt x="2853" y="3922"/>
                    <a:pt x="2865" y="3970"/>
                  </a:cubicBezTo>
                  <a:cubicBezTo>
                    <a:pt x="2884" y="4046"/>
                    <a:pt x="2932" y="4100"/>
                    <a:pt x="2971" y="4142"/>
                  </a:cubicBezTo>
                  <a:cubicBezTo>
                    <a:pt x="2990" y="4163"/>
                    <a:pt x="3010" y="4185"/>
                    <a:pt x="3016" y="4200"/>
                  </a:cubicBezTo>
                  <a:cubicBezTo>
                    <a:pt x="3055" y="4293"/>
                    <a:pt x="3038" y="4345"/>
                    <a:pt x="3001" y="4459"/>
                  </a:cubicBezTo>
                  <a:cubicBezTo>
                    <a:pt x="2998" y="4468"/>
                    <a:pt x="2994" y="4478"/>
                    <a:pt x="2991" y="4488"/>
                  </a:cubicBezTo>
                  <a:cubicBezTo>
                    <a:pt x="2934" y="4663"/>
                    <a:pt x="3013" y="4837"/>
                    <a:pt x="3083" y="4990"/>
                  </a:cubicBezTo>
                  <a:cubicBezTo>
                    <a:pt x="3105" y="5040"/>
                    <a:pt x="3127" y="5086"/>
                    <a:pt x="3141" y="5128"/>
                  </a:cubicBezTo>
                  <a:cubicBezTo>
                    <a:pt x="3253" y="5461"/>
                    <a:pt x="3337" y="5538"/>
                    <a:pt x="3405" y="5569"/>
                  </a:cubicBezTo>
                  <a:cubicBezTo>
                    <a:pt x="3440" y="5585"/>
                    <a:pt x="3477" y="5592"/>
                    <a:pt x="3514" y="5592"/>
                  </a:cubicBezTo>
                  <a:cubicBezTo>
                    <a:pt x="3694" y="5592"/>
                    <a:pt x="3882" y="5424"/>
                    <a:pt x="3969" y="5318"/>
                  </a:cubicBezTo>
                  <a:cubicBezTo>
                    <a:pt x="4023" y="5252"/>
                    <a:pt x="4036" y="5185"/>
                    <a:pt x="4046" y="5136"/>
                  </a:cubicBezTo>
                  <a:cubicBezTo>
                    <a:pt x="4051" y="5112"/>
                    <a:pt x="4055" y="5093"/>
                    <a:pt x="4062" y="5081"/>
                  </a:cubicBezTo>
                  <a:cubicBezTo>
                    <a:pt x="4073" y="5061"/>
                    <a:pt x="4086" y="5047"/>
                    <a:pt x="4103" y="5028"/>
                  </a:cubicBezTo>
                  <a:cubicBezTo>
                    <a:pt x="4136" y="4990"/>
                    <a:pt x="4178" y="4943"/>
                    <a:pt x="4205" y="4858"/>
                  </a:cubicBezTo>
                  <a:cubicBezTo>
                    <a:pt x="4226" y="4793"/>
                    <a:pt x="4241" y="4777"/>
                    <a:pt x="4290" y="4725"/>
                  </a:cubicBezTo>
                  <a:cubicBezTo>
                    <a:pt x="4299" y="4716"/>
                    <a:pt x="4308" y="4706"/>
                    <a:pt x="4318" y="4695"/>
                  </a:cubicBezTo>
                  <a:cubicBezTo>
                    <a:pt x="4484" y="4514"/>
                    <a:pt x="4441" y="4376"/>
                    <a:pt x="4396" y="4229"/>
                  </a:cubicBezTo>
                  <a:cubicBezTo>
                    <a:pt x="4358" y="4106"/>
                    <a:pt x="4424" y="4027"/>
                    <a:pt x="4586" y="3877"/>
                  </a:cubicBezTo>
                  <a:cubicBezTo>
                    <a:pt x="4656" y="3811"/>
                    <a:pt x="4728" y="3744"/>
                    <a:pt x="4784" y="3663"/>
                  </a:cubicBezTo>
                  <a:cubicBezTo>
                    <a:pt x="4809" y="3627"/>
                    <a:pt x="4883" y="3519"/>
                    <a:pt x="4837" y="3412"/>
                  </a:cubicBezTo>
                  <a:cubicBezTo>
                    <a:pt x="4792" y="3308"/>
                    <a:pt x="4677" y="3290"/>
                    <a:pt x="4585" y="3276"/>
                  </a:cubicBezTo>
                  <a:cubicBezTo>
                    <a:pt x="4548" y="3270"/>
                    <a:pt x="4493" y="3262"/>
                    <a:pt x="4476" y="3250"/>
                  </a:cubicBezTo>
                  <a:cubicBezTo>
                    <a:pt x="4398" y="3200"/>
                    <a:pt x="4351" y="3094"/>
                    <a:pt x="4305" y="2992"/>
                  </a:cubicBezTo>
                  <a:cubicBezTo>
                    <a:pt x="4296" y="2972"/>
                    <a:pt x="4287" y="2952"/>
                    <a:pt x="4278" y="2932"/>
                  </a:cubicBezTo>
                  <a:cubicBezTo>
                    <a:pt x="4262" y="2898"/>
                    <a:pt x="4246" y="2856"/>
                    <a:pt x="4229" y="2811"/>
                  </a:cubicBezTo>
                  <a:cubicBezTo>
                    <a:pt x="4183" y="2693"/>
                    <a:pt x="4131" y="2560"/>
                    <a:pt x="4044" y="2467"/>
                  </a:cubicBezTo>
                  <a:cubicBezTo>
                    <a:pt x="3965" y="2383"/>
                    <a:pt x="3816" y="2343"/>
                    <a:pt x="3685" y="2308"/>
                  </a:cubicBezTo>
                  <a:cubicBezTo>
                    <a:pt x="3641" y="2296"/>
                    <a:pt x="3599" y="2284"/>
                    <a:pt x="3572" y="2274"/>
                  </a:cubicBezTo>
                  <a:cubicBezTo>
                    <a:pt x="3549" y="2266"/>
                    <a:pt x="3524" y="2264"/>
                    <a:pt x="3500" y="2270"/>
                  </a:cubicBezTo>
                  <a:cubicBezTo>
                    <a:pt x="3436" y="2285"/>
                    <a:pt x="3396" y="2301"/>
                    <a:pt x="3367" y="2325"/>
                  </a:cubicBezTo>
                  <a:cubicBezTo>
                    <a:pt x="3359" y="2331"/>
                    <a:pt x="3336" y="2352"/>
                    <a:pt x="3322" y="2385"/>
                  </a:cubicBezTo>
                  <a:cubicBezTo>
                    <a:pt x="3277" y="2363"/>
                    <a:pt x="3214" y="2321"/>
                    <a:pt x="3175" y="2295"/>
                  </a:cubicBezTo>
                  <a:cubicBezTo>
                    <a:pt x="3174" y="2295"/>
                    <a:pt x="3173" y="2294"/>
                    <a:pt x="3172" y="2294"/>
                  </a:cubicBezTo>
                  <a:cubicBezTo>
                    <a:pt x="3186" y="2241"/>
                    <a:pt x="3174" y="2199"/>
                    <a:pt x="3161" y="2173"/>
                  </a:cubicBezTo>
                  <a:cubicBezTo>
                    <a:pt x="3092" y="2026"/>
                    <a:pt x="2860" y="2037"/>
                    <a:pt x="2814" y="2041"/>
                  </a:cubicBezTo>
                  <a:cubicBezTo>
                    <a:pt x="2788" y="2043"/>
                    <a:pt x="2755" y="2044"/>
                    <a:pt x="2720" y="2046"/>
                  </a:cubicBezTo>
                  <a:cubicBezTo>
                    <a:pt x="2666" y="2048"/>
                    <a:pt x="2605" y="2050"/>
                    <a:pt x="2546" y="2056"/>
                  </a:cubicBezTo>
                  <a:lnTo>
                    <a:pt x="2549" y="2048"/>
                  </a:lnTo>
                  <a:cubicBezTo>
                    <a:pt x="2594" y="1922"/>
                    <a:pt x="2715" y="1837"/>
                    <a:pt x="2849" y="1837"/>
                  </a:cubicBezTo>
                  <a:lnTo>
                    <a:pt x="2920" y="1837"/>
                  </a:lnTo>
                  <a:cubicBezTo>
                    <a:pt x="2989" y="1837"/>
                    <a:pt x="3045" y="1781"/>
                    <a:pt x="3045" y="1712"/>
                  </a:cubicBezTo>
                  <a:cubicBezTo>
                    <a:pt x="3045" y="1643"/>
                    <a:pt x="2989" y="1587"/>
                    <a:pt x="2920" y="1587"/>
                  </a:cubicBezTo>
                  <a:lnTo>
                    <a:pt x="2849" y="1587"/>
                  </a:lnTo>
                  <a:cubicBezTo>
                    <a:pt x="2650" y="1587"/>
                    <a:pt x="2467" y="1692"/>
                    <a:pt x="2365" y="1857"/>
                  </a:cubicBezTo>
                  <a:lnTo>
                    <a:pt x="2179" y="1595"/>
                  </a:lnTo>
                  <a:lnTo>
                    <a:pt x="2362" y="1151"/>
                  </a:lnTo>
                  <a:lnTo>
                    <a:pt x="3171" y="867"/>
                  </a:lnTo>
                  <a:cubicBezTo>
                    <a:pt x="3193" y="859"/>
                    <a:pt x="3213" y="846"/>
                    <a:pt x="3227" y="827"/>
                  </a:cubicBezTo>
                  <a:lnTo>
                    <a:pt x="3587" y="376"/>
                  </a:lnTo>
                  <a:cubicBezTo>
                    <a:pt x="4505" y="464"/>
                    <a:pt x="5370" y="979"/>
                    <a:pt x="5866" y="1837"/>
                  </a:cubicBezTo>
                  <a:cubicBezTo>
                    <a:pt x="5998" y="2066"/>
                    <a:pt x="6095" y="2306"/>
                    <a:pt x="6160" y="2552"/>
                  </a:cubicBezTo>
                  <a:lnTo>
                    <a:pt x="6107" y="2600"/>
                  </a:lnTo>
                  <a:cubicBezTo>
                    <a:pt x="6038" y="2661"/>
                    <a:pt x="5998" y="2750"/>
                    <a:pt x="5996" y="2843"/>
                  </a:cubicBezTo>
                  <a:cubicBezTo>
                    <a:pt x="5996" y="2844"/>
                    <a:pt x="5996" y="2845"/>
                    <a:pt x="5996" y="2846"/>
                  </a:cubicBezTo>
                  <a:lnTo>
                    <a:pt x="5910" y="2608"/>
                  </a:lnTo>
                  <a:cubicBezTo>
                    <a:pt x="5897" y="2573"/>
                    <a:pt x="5878" y="2540"/>
                    <a:pt x="5853" y="2512"/>
                  </a:cubicBezTo>
                  <a:lnTo>
                    <a:pt x="5699" y="2331"/>
                  </a:lnTo>
                  <a:cubicBezTo>
                    <a:pt x="5640" y="2261"/>
                    <a:pt x="5553" y="2221"/>
                    <a:pt x="5461" y="2221"/>
                  </a:cubicBezTo>
                  <a:lnTo>
                    <a:pt x="5272" y="2221"/>
                  </a:lnTo>
                  <a:cubicBezTo>
                    <a:pt x="5205" y="2221"/>
                    <a:pt x="5144" y="2258"/>
                    <a:pt x="5113" y="2317"/>
                  </a:cubicBezTo>
                  <a:cubicBezTo>
                    <a:pt x="5081" y="2376"/>
                    <a:pt x="5085" y="2447"/>
                    <a:pt x="5122" y="2503"/>
                  </a:cubicBezTo>
                  <a:lnTo>
                    <a:pt x="5141" y="2531"/>
                  </a:lnTo>
                  <a:cubicBezTo>
                    <a:pt x="5019" y="2636"/>
                    <a:pt x="4878" y="2720"/>
                    <a:pt x="4728" y="2777"/>
                  </a:cubicBezTo>
                  <a:lnTo>
                    <a:pt x="4470" y="2282"/>
                  </a:lnTo>
                  <a:lnTo>
                    <a:pt x="4470" y="2171"/>
                  </a:lnTo>
                  <a:cubicBezTo>
                    <a:pt x="4470" y="2137"/>
                    <a:pt x="4456" y="2104"/>
                    <a:pt x="4431" y="2081"/>
                  </a:cubicBezTo>
                  <a:lnTo>
                    <a:pt x="4198" y="1859"/>
                  </a:lnTo>
                  <a:cubicBezTo>
                    <a:pt x="4186" y="1846"/>
                    <a:pt x="4170" y="1837"/>
                    <a:pt x="4154" y="1831"/>
                  </a:cubicBezTo>
                  <a:lnTo>
                    <a:pt x="3944" y="1758"/>
                  </a:lnTo>
                  <a:cubicBezTo>
                    <a:pt x="3879" y="1735"/>
                    <a:pt x="3808" y="1769"/>
                    <a:pt x="3785" y="1834"/>
                  </a:cubicBezTo>
                  <a:cubicBezTo>
                    <a:pt x="3762" y="1899"/>
                    <a:pt x="3796" y="1971"/>
                    <a:pt x="3861" y="1993"/>
                  </a:cubicBezTo>
                  <a:lnTo>
                    <a:pt x="4045" y="2058"/>
                  </a:lnTo>
                  <a:lnTo>
                    <a:pt x="4220" y="2225"/>
                  </a:lnTo>
                  <a:lnTo>
                    <a:pt x="4220" y="2312"/>
                  </a:lnTo>
                  <a:cubicBezTo>
                    <a:pt x="4220" y="2332"/>
                    <a:pt x="4225" y="2352"/>
                    <a:pt x="4234" y="2370"/>
                  </a:cubicBezTo>
                  <a:lnTo>
                    <a:pt x="4557" y="2990"/>
                  </a:lnTo>
                  <a:cubicBezTo>
                    <a:pt x="4587" y="3045"/>
                    <a:pt x="4653" y="3071"/>
                    <a:pt x="4711" y="3049"/>
                  </a:cubicBezTo>
                  <a:lnTo>
                    <a:pt x="4806" y="3014"/>
                  </a:lnTo>
                  <a:cubicBezTo>
                    <a:pt x="5024" y="2934"/>
                    <a:pt x="5227" y="2804"/>
                    <a:pt x="5392" y="2639"/>
                  </a:cubicBezTo>
                  <a:cubicBezTo>
                    <a:pt x="5434" y="2597"/>
                    <a:pt x="5441" y="2531"/>
                    <a:pt x="5408" y="2481"/>
                  </a:cubicBezTo>
                  <a:lnTo>
                    <a:pt x="5401" y="2471"/>
                  </a:lnTo>
                  <a:lnTo>
                    <a:pt x="5461" y="2471"/>
                  </a:lnTo>
                  <a:cubicBezTo>
                    <a:pt x="5480" y="2471"/>
                    <a:pt x="5497" y="2479"/>
                    <a:pt x="5509" y="2494"/>
                  </a:cubicBezTo>
                  <a:lnTo>
                    <a:pt x="5663" y="2674"/>
                  </a:lnTo>
                  <a:cubicBezTo>
                    <a:pt x="5668" y="2680"/>
                    <a:pt x="5672" y="2686"/>
                    <a:pt x="5675" y="2694"/>
                  </a:cubicBezTo>
                  <a:lnTo>
                    <a:pt x="5845" y="3161"/>
                  </a:lnTo>
                  <a:cubicBezTo>
                    <a:pt x="5859" y="3201"/>
                    <a:pt x="5893" y="3231"/>
                    <a:pt x="5935" y="3240"/>
                  </a:cubicBezTo>
                  <a:cubicBezTo>
                    <a:pt x="5944" y="3242"/>
                    <a:pt x="5953" y="3243"/>
                    <a:pt x="5962" y="3243"/>
                  </a:cubicBezTo>
                  <a:cubicBezTo>
                    <a:pt x="5995" y="3243"/>
                    <a:pt x="6027" y="3230"/>
                    <a:pt x="6050" y="3207"/>
                  </a:cubicBezTo>
                  <a:lnTo>
                    <a:pt x="6131" y="3126"/>
                  </a:lnTo>
                  <a:cubicBezTo>
                    <a:pt x="6183" y="3074"/>
                    <a:pt x="6218" y="3010"/>
                    <a:pt x="6235" y="2938"/>
                  </a:cubicBezTo>
                  <a:cubicBezTo>
                    <a:pt x="6360" y="3940"/>
                    <a:pt x="5967" y="4977"/>
                    <a:pt x="5136" y="5630"/>
                  </a:cubicBezTo>
                  <a:cubicBezTo>
                    <a:pt x="5081" y="5672"/>
                    <a:pt x="5072" y="5751"/>
                    <a:pt x="5115" y="5805"/>
                  </a:cubicBezTo>
                  <a:cubicBezTo>
                    <a:pt x="5157" y="5859"/>
                    <a:pt x="5236" y="5869"/>
                    <a:pt x="5290" y="5826"/>
                  </a:cubicBezTo>
                  <a:cubicBezTo>
                    <a:pt x="5890" y="5355"/>
                    <a:pt x="6302" y="4682"/>
                    <a:pt x="6451" y="3930"/>
                  </a:cubicBezTo>
                  <a:cubicBezTo>
                    <a:pt x="6600" y="3171"/>
                    <a:pt x="6470" y="2383"/>
                    <a:pt x="6082" y="1712"/>
                  </a:cubicBezTo>
                  <a:close/>
                  <a:moveTo>
                    <a:pt x="702" y="3645"/>
                  </a:moveTo>
                  <a:lnTo>
                    <a:pt x="1217" y="4037"/>
                  </a:lnTo>
                  <a:cubicBezTo>
                    <a:pt x="1233" y="4049"/>
                    <a:pt x="1250" y="4057"/>
                    <a:pt x="1269" y="4060"/>
                  </a:cubicBezTo>
                  <a:lnTo>
                    <a:pt x="1580" y="4121"/>
                  </a:lnTo>
                  <a:cubicBezTo>
                    <a:pt x="1619" y="4129"/>
                    <a:pt x="1653" y="4152"/>
                    <a:pt x="1673" y="4187"/>
                  </a:cubicBezTo>
                  <a:cubicBezTo>
                    <a:pt x="1693" y="4222"/>
                    <a:pt x="1698" y="4262"/>
                    <a:pt x="1685" y="4301"/>
                  </a:cubicBezTo>
                  <a:cubicBezTo>
                    <a:pt x="1659" y="4380"/>
                    <a:pt x="1659" y="4463"/>
                    <a:pt x="1685" y="4542"/>
                  </a:cubicBezTo>
                  <a:lnTo>
                    <a:pt x="1724" y="4664"/>
                  </a:lnTo>
                  <a:cubicBezTo>
                    <a:pt x="1748" y="4737"/>
                    <a:pt x="1708" y="4815"/>
                    <a:pt x="1635" y="4839"/>
                  </a:cubicBezTo>
                  <a:lnTo>
                    <a:pt x="1511" y="4879"/>
                  </a:lnTo>
                  <a:cubicBezTo>
                    <a:pt x="1468" y="4893"/>
                    <a:pt x="1435" y="4930"/>
                    <a:pt x="1427" y="4975"/>
                  </a:cubicBezTo>
                  <a:lnTo>
                    <a:pt x="1327" y="5496"/>
                  </a:lnTo>
                  <a:cubicBezTo>
                    <a:pt x="1107" y="5295"/>
                    <a:pt x="914" y="5058"/>
                    <a:pt x="757" y="4786"/>
                  </a:cubicBezTo>
                  <a:cubicBezTo>
                    <a:pt x="566" y="4455"/>
                    <a:pt x="447" y="4102"/>
                    <a:pt x="394" y="3745"/>
                  </a:cubicBezTo>
                  <a:lnTo>
                    <a:pt x="702" y="3645"/>
                  </a:lnTo>
                  <a:close/>
                  <a:moveTo>
                    <a:pt x="1430" y="1652"/>
                  </a:moveTo>
                  <a:lnTo>
                    <a:pt x="1283" y="1809"/>
                  </a:lnTo>
                  <a:cubicBezTo>
                    <a:pt x="1277" y="1816"/>
                    <a:pt x="1271" y="1824"/>
                    <a:pt x="1266" y="1832"/>
                  </a:cubicBezTo>
                  <a:lnTo>
                    <a:pt x="932" y="2415"/>
                  </a:lnTo>
                  <a:lnTo>
                    <a:pt x="636" y="2628"/>
                  </a:lnTo>
                  <a:cubicBezTo>
                    <a:pt x="580" y="2667"/>
                    <a:pt x="567" y="2744"/>
                    <a:pt x="605" y="2800"/>
                  </a:cubicBezTo>
                  <a:lnTo>
                    <a:pt x="716" y="2962"/>
                  </a:lnTo>
                  <a:cubicBezTo>
                    <a:pt x="652" y="2972"/>
                    <a:pt x="595" y="2980"/>
                    <a:pt x="557" y="2984"/>
                  </a:cubicBezTo>
                  <a:cubicBezTo>
                    <a:pt x="549" y="2977"/>
                    <a:pt x="542" y="2970"/>
                    <a:pt x="534" y="2962"/>
                  </a:cubicBezTo>
                  <a:cubicBezTo>
                    <a:pt x="504" y="2935"/>
                    <a:pt x="463" y="2898"/>
                    <a:pt x="401" y="2844"/>
                  </a:cubicBezTo>
                  <a:cubicBezTo>
                    <a:pt x="503" y="2216"/>
                    <a:pt x="805" y="1624"/>
                    <a:pt x="1281" y="1172"/>
                  </a:cubicBezTo>
                  <a:cubicBezTo>
                    <a:pt x="1373" y="1201"/>
                    <a:pt x="1447" y="1269"/>
                    <a:pt x="1484" y="1358"/>
                  </a:cubicBezTo>
                  <a:cubicBezTo>
                    <a:pt x="1525" y="1457"/>
                    <a:pt x="1504" y="1573"/>
                    <a:pt x="1430" y="1652"/>
                  </a:cubicBezTo>
                  <a:close/>
                  <a:moveTo>
                    <a:pt x="2450" y="2335"/>
                  </a:moveTo>
                  <a:cubicBezTo>
                    <a:pt x="2505" y="2303"/>
                    <a:pt x="2635" y="2299"/>
                    <a:pt x="2729" y="2295"/>
                  </a:cubicBezTo>
                  <a:cubicBezTo>
                    <a:pt x="2767" y="2294"/>
                    <a:pt x="2803" y="2293"/>
                    <a:pt x="2835" y="2290"/>
                  </a:cubicBezTo>
                  <a:cubicBezTo>
                    <a:pt x="2852" y="2289"/>
                    <a:pt x="2870" y="2289"/>
                    <a:pt x="2888" y="2290"/>
                  </a:cubicBezTo>
                  <a:cubicBezTo>
                    <a:pt x="2880" y="2311"/>
                    <a:pt x="2878" y="2333"/>
                    <a:pt x="2881" y="2355"/>
                  </a:cubicBezTo>
                  <a:cubicBezTo>
                    <a:pt x="2887" y="2394"/>
                    <a:pt x="2911" y="2427"/>
                    <a:pt x="2946" y="2446"/>
                  </a:cubicBezTo>
                  <a:cubicBezTo>
                    <a:pt x="2969" y="2458"/>
                    <a:pt x="3002" y="2480"/>
                    <a:pt x="3036" y="2503"/>
                  </a:cubicBezTo>
                  <a:cubicBezTo>
                    <a:pt x="3134" y="2568"/>
                    <a:pt x="3245" y="2642"/>
                    <a:pt x="3349" y="2649"/>
                  </a:cubicBezTo>
                  <a:cubicBezTo>
                    <a:pt x="3443" y="2655"/>
                    <a:pt x="3496" y="2601"/>
                    <a:pt x="3518" y="2578"/>
                  </a:cubicBezTo>
                  <a:cubicBezTo>
                    <a:pt x="3520" y="2576"/>
                    <a:pt x="3522" y="2574"/>
                    <a:pt x="3524" y="2573"/>
                  </a:cubicBezTo>
                  <a:cubicBezTo>
                    <a:pt x="3536" y="2562"/>
                    <a:pt x="3548" y="2549"/>
                    <a:pt x="3557" y="2532"/>
                  </a:cubicBezTo>
                  <a:cubicBezTo>
                    <a:pt x="3577" y="2538"/>
                    <a:pt x="3598" y="2543"/>
                    <a:pt x="3620" y="2549"/>
                  </a:cubicBezTo>
                  <a:cubicBezTo>
                    <a:pt x="3694" y="2569"/>
                    <a:pt x="3831" y="2606"/>
                    <a:pt x="3862" y="2639"/>
                  </a:cubicBezTo>
                  <a:cubicBezTo>
                    <a:pt x="3916" y="2696"/>
                    <a:pt x="3958" y="2805"/>
                    <a:pt x="3995" y="2901"/>
                  </a:cubicBezTo>
                  <a:cubicBezTo>
                    <a:pt x="4014" y="2950"/>
                    <a:pt x="4032" y="2996"/>
                    <a:pt x="4052" y="3038"/>
                  </a:cubicBezTo>
                  <a:cubicBezTo>
                    <a:pt x="4060" y="3057"/>
                    <a:pt x="4069" y="3075"/>
                    <a:pt x="4077" y="3094"/>
                  </a:cubicBezTo>
                  <a:cubicBezTo>
                    <a:pt x="4135" y="3223"/>
                    <a:pt x="4200" y="3369"/>
                    <a:pt x="4339" y="3460"/>
                  </a:cubicBezTo>
                  <a:cubicBezTo>
                    <a:pt x="4402" y="3501"/>
                    <a:pt x="4479" y="3513"/>
                    <a:pt x="4547" y="3523"/>
                  </a:cubicBezTo>
                  <a:cubicBezTo>
                    <a:pt x="4555" y="3524"/>
                    <a:pt x="4565" y="3526"/>
                    <a:pt x="4574" y="3527"/>
                  </a:cubicBezTo>
                  <a:cubicBezTo>
                    <a:pt x="4534" y="3584"/>
                    <a:pt x="4476" y="3637"/>
                    <a:pt x="4416" y="3694"/>
                  </a:cubicBezTo>
                  <a:cubicBezTo>
                    <a:pt x="4261" y="3838"/>
                    <a:pt x="4068" y="4017"/>
                    <a:pt x="4157" y="4303"/>
                  </a:cubicBezTo>
                  <a:cubicBezTo>
                    <a:pt x="4199" y="4438"/>
                    <a:pt x="4201" y="4453"/>
                    <a:pt x="4134" y="4526"/>
                  </a:cubicBezTo>
                  <a:cubicBezTo>
                    <a:pt x="4124" y="4536"/>
                    <a:pt x="4116" y="4545"/>
                    <a:pt x="4108" y="4554"/>
                  </a:cubicBezTo>
                  <a:cubicBezTo>
                    <a:pt x="4050" y="4615"/>
                    <a:pt x="4005" y="4664"/>
                    <a:pt x="3967" y="4782"/>
                  </a:cubicBezTo>
                  <a:cubicBezTo>
                    <a:pt x="3956" y="4817"/>
                    <a:pt x="3942" y="4833"/>
                    <a:pt x="3916" y="4862"/>
                  </a:cubicBezTo>
                  <a:cubicBezTo>
                    <a:pt x="3895" y="4885"/>
                    <a:pt x="3870" y="4914"/>
                    <a:pt x="3846" y="4954"/>
                  </a:cubicBezTo>
                  <a:cubicBezTo>
                    <a:pt x="3818" y="5003"/>
                    <a:pt x="3808" y="5050"/>
                    <a:pt x="3801" y="5087"/>
                  </a:cubicBezTo>
                  <a:cubicBezTo>
                    <a:pt x="3793" y="5124"/>
                    <a:pt x="3789" y="5143"/>
                    <a:pt x="3775" y="5161"/>
                  </a:cubicBezTo>
                  <a:cubicBezTo>
                    <a:pt x="3742" y="5201"/>
                    <a:pt x="3680" y="5260"/>
                    <a:pt x="3617" y="5300"/>
                  </a:cubicBezTo>
                  <a:cubicBezTo>
                    <a:pt x="3558" y="5337"/>
                    <a:pt x="3524" y="5342"/>
                    <a:pt x="3512" y="5342"/>
                  </a:cubicBezTo>
                  <a:cubicBezTo>
                    <a:pt x="3499" y="5327"/>
                    <a:pt x="3451" y="5265"/>
                    <a:pt x="3378" y="5048"/>
                  </a:cubicBezTo>
                  <a:cubicBezTo>
                    <a:pt x="3360" y="4995"/>
                    <a:pt x="3335" y="4940"/>
                    <a:pt x="3310" y="4887"/>
                  </a:cubicBezTo>
                  <a:cubicBezTo>
                    <a:pt x="3257" y="4769"/>
                    <a:pt x="3202" y="4648"/>
                    <a:pt x="3229" y="4565"/>
                  </a:cubicBezTo>
                  <a:cubicBezTo>
                    <a:pt x="3232" y="4555"/>
                    <a:pt x="3235" y="4546"/>
                    <a:pt x="3238" y="4537"/>
                  </a:cubicBezTo>
                  <a:cubicBezTo>
                    <a:pt x="3281" y="4406"/>
                    <a:pt x="3321" y="4283"/>
                    <a:pt x="3247" y="4104"/>
                  </a:cubicBezTo>
                  <a:cubicBezTo>
                    <a:pt x="3224" y="4049"/>
                    <a:pt x="3188" y="4009"/>
                    <a:pt x="3156" y="3974"/>
                  </a:cubicBezTo>
                  <a:cubicBezTo>
                    <a:pt x="3135" y="3951"/>
                    <a:pt x="3111" y="3926"/>
                    <a:pt x="3108" y="3911"/>
                  </a:cubicBezTo>
                  <a:cubicBezTo>
                    <a:pt x="3103" y="3893"/>
                    <a:pt x="3104" y="3872"/>
                    <a:pt x="3104" y="3847"/>
                  </a:cubicBezTo>
                  <a:cubicBezTo>
                    <a:pt x="3104" y="3782"/>
                    <a:pt x="3105" y="3683"/>
                    <a:pt x="3007" y="3592"/>
                  </a:cubicBezTo>
                  <a:cubicBezTo>
                    <a:pt x="2868" y="3462"/>
                    <a:pt x="2707" y="3502"/>
                    <a:pt x="2600" y="3528"/>
                  </a:cubicBezTo>
                  <a:cubicBezTo>
                    <a:pt x="2568" y="3536"/>
                    <a:pt x="2537" y="3544"/>
                    <a:pt x="2509" y="3547"/>
                  </a:cubicBezTo>
                  <a:cubicBezTo>
                    <a:pt x="2334" y="3568"/>
                    <a:pt x="2177" y="3502"/>
                    <a:pt x="2079" y="3366"/>
                  </a:cubicBezTo>
                  <a:cubicBezTo>
                    <a:pt x="1977" y="3223"/>
                    <a:pt x="1962" y="3031"/>
                    <a:pt x="2040" y="2865"/>
                  </a:cubicBezTo>
                  <a:cubicBezTo>
                    <a:pt x="2078" y="2785"/>
                    <a:pt x="2135" y="2720"/>
                    <a:pt x="2202" y="2645"/>
                  </a:cubicBezTo>
                  <a:cubicBezTo>
                    <a:pt x="2216" y="2629"/>
                    <a:pt x="2231" y="2613"/>
                    <a:pt x="2246" y="2596"/>
                  </a:cubicBezTo>
                  <a:cubicBezTo>
                    <a:pt x="2270" y="2568"/>
                    <a:pt x="2297" y="2530"/>
                    <a:pt x="2325" y="2489"/>
                  </a:cubicBezTo>
                  <a:cubicBezTo>
                    <a:pt x="2359" y="2441"/>
                    <a:pt x="2422" y="2352"/>
                    <a:pt x="2450" y="2335"/>
                  </a:cubicBez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985250" y="2368550"/>
              <a:ext cx="406400" cy="661988"/>
            </a:xfrm>
            <a:custGeom>
              <a:avLst/>
              <a:gdLst>
                <a:gd name="T0" fmla="*/ 799 w 805"/>
                <a:gd name="T1" fmla="*/ 324 h 1308"/>
                <a:gd name="T2" fmla="*/ 739 w 805"/>
                <a:gd name="T3" fmla="*/ 98 h 1308"/>
                <a:gd name="T4" fmla="*/ 633 w 805"/>
                <a:gd name="T5" fmla="*/ 6 h 1308"/>
                <a:gd name="T6" fmla="*/ 508 w 805"/>
                <a:gd name="T7" fmla="*/ 70 h 1308"/>
                <a:gd name="T8" fmla="*/ 471 w 805"/>
                <a:gd name="T9" fmla="*/ 148 h 1308"/>
                <a:gd name="T10" fmla="*/ 408 w 805"/>
                <a:gd name="T11" fmla="*/ 261 h 1308"/>
                <a:gd name="T12" fmla="*/ 335 w 805"/>
                <a:gd name="T13" fmla="*/ 305 h 1308"/>
                <a:gd name="T14" fmla="*/ 127 w 805"/>
                <a:gd name="T15" fmla="*/ 507 h 1308"/>
                <a:gd name="T16" fmla="*/ 118 w 805"/>
                <a:gd name="T17" fmla="*/ 684 h 1308"/>
                <a:gd name="T18" fmla="*/ 115 w 805"/>
                <a:gd name="T19" fmla="*/ 757 h 1308"/>
                <a:gd name="T20" fmla="*/ 114 w 805"/>
                <a:gd name="T21" fmla="*/ 760 h 1308"/>
                <a:gd name="T22" fmla="*/ 104 w 805"/>
                <a:gd name="T23" fmla="*/ 1175 h 1308"/>
                <a:gd name="T24" fmla="*/ 316 w 805"/>
                <a:gd name="T25" fmla="*/ 1308 h 1308"/>
                <a:gd name="T26" fmla="*/ 350 w 805"/>
                <a:gd name="T27" fmla="*/ 1305 h 1308"/>
                <a:gd name="T28" fmla="*/ 651 w 805"/>
                <a:gd name="T29" fmla="*/ 888 h 1308"/>
                <a:gd name="T30" fmla="*/ 798 w 805"/>
                <a:gd name="T31" fmla="*/ 392 h 1308"/>
                <a:gd name="T32" fmla="*/ 799 w 805"/>
                <a:gd name="T33" fmla="*/ 324 h 1308"/>
                <a:gd name="T34" fmla="*/ 412 w 805"/>
                <a:gd name="T35" fmla="*/ 817 h 1308"/>
                <a:gd name="T36" fmla="*/ 316 w 805"/>
                <a:gd name="T37" fmla="*/ 1042 h 1308"/>
                <a:gd name="T38" fmla="*/ 308 w 805"/>
                <a:gd name="T39" fmla="*/ 1031 h 1308"/>
                <a:gd name="T40" fmla="*/ 344 w 805"/>
                <a:gd name="T41" fmla="*/ 858 h 1308"/>
                <a:gd name="T42" fmla="*/ 345 w 805"/>
                <a:gd name="T43" fmla="*/ 855 h 1308"/>
                <a:gd name="T44" fmla="*/ 366 w 805"/>
                <a:gd name="T45" fmla="*/ 647 h 1308"/>
                <a:gd name="T46" fmla="*/ 365 w 805"/>
                <a:gd name="T47" fmla="*/ 582 h 1308"/>
                <a:gd name="T48" fmla="*/ 443 w 805"/>
                <a:gd name="T49" fmla="*/ 530 h 1308"/>
                <a:gd name="T50" fmla="*/ 506 w 805"/>
                <a:gd name="T51" fmla="*/ 498 h 1308"/>
                <a:gd name="T52" fmla="*/ 412 w 805"/>
                <a:gd name="T53" fmla="*/ 817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5" h="1308">
                  <a:moveTo>
                    <a:pt x="799" y="324"/>
                  </a:moveTo>
                  <a:lnTo>
                    <a:pt x="739" y="98"/>
                  </a:lnTo>
                  <a:cubicBezTo>
                    <a:pt x="726" y="48"/>
                    <a:pt x="684" y="12"/>
                    <a:pt x="633" y="6"/>
                  </a:cubicBezTo>
                  <a:cubicBezTo>
                    <a:pt x="582" y="0"/>
                    <a:pt x="533" y="25"/>
                    <a:pt x="508" y="70"/>
                  </a:cubicBezTo>
                  <a:cubicBezTo>
                    <a:pt x="495" y="96"/>
                    <a:pt x="482" y="122"/>
                    <a:pt x="471" y="148"/>
                  </a:cubicBezTo>
                  <a:cubicBezTo>
                    <a:pt x="450" y="192"/>
                    <a:pt x="430" y="237"/>
                    <a:pt x="408" y="261"/>
                  </a:cubicBezTo>
                  <a:cubicBezTo>
                    <a:pt x="396" y="275"/>
                    <a:pt x="365" y="290"/>
                    <a:pt x="335" y="305"/>
                  </a:cubicBezTo>
                  <a:cubicBezTo>
                    <a:pt x="263" y="340"/>
                    <a:pt x="164" y="387"/>
                    <a:pt x="127" y="507"/>
                  </a:cubicBezTo>
                  <a:cubicBezTo>
                    <a:pt x="103" y="582"/>
                    <a:pt x="112" y="641"/>
                    <a:pt x="118" y="684"/>
                  </a:cubicBezTo>
                  <a:cubicBezTo>
                    <a:pt x="124" y="721"/>
                    <a:pt x="125" y="734"/>
                    <a:pt x="115" y="757"/>
                  </a:cubicBezTo>
                  <a:lnTo>
                    <a:pt x="114" y="760"/>
                  </a:lnTo>
                  <a:cubicBezTo>
                    <a:pt x="74" y="854"/>
                    <a:pt x="0" y="1027"/>
                    <a:pt x="104" y="1175"/>
                  </a:cubicBezTo>
                  <a:cubicBezTo>
                    <a:pt x="178" y="1281"/>
                    <a:pt x="256" y="1308"/>
                    <a:pt x="316" y="1308"/>
                  </a:cubicBezTo>
                  <a:cubicBezTo>
                    <a:pt x="328" y="1308"/>
                    <a:pt x="339" y="1307"/>
                    <a:pt x="350" y="1305"/>
                  </a:cubicBezTo>
                  <a:cubicBezTo>
                    <a:pt x="477" y="1284"/>
                    <a:pt x="573" y="1152"/>
                    <a:pt x="651" y="888"/>
                  </a:cubicBezTo>
                  <a:lnTo>
                    <a:pt x="798" y="392"/>
                  </a:lnTo>
                  <a:cubicBezTo>
                    <a:pt x="805" y="370"/>
                    <a:pt x="805" y="347"/>
                    <a:pt x="799" y="324"/>
                  </a:cubicBezTo>
                  <a:close/>
                  <a:moveTo>
                    <a:pt x="412" y="817"/>
                  </a:moveTo>
                  <a:cubicBezTo>
                    <a:pt x="372" y="951"/>
                    <a:pt x="336" y="1014"/>
                    <a:pt x="316" y="1042"/>
                  </a:cubicBezTo>
                  <a:cubicBezTo>
                    <a:pt x="314" y="1039"/>
                    <a:pt x="311" y="1035"/>
                    <a:pt x="308" y="1031"/>
                  </a:cubicBezTo>
                  <a:cubicBezTo>
                    <a:pt x="284" y="997"/>
                    <a:pt x="320" y="914"/>
                    <a:pt x="344" y="858"/>
                  </a:cubicBezTo>
                  <a:lnTo>
                    <a:pt x="345" y="855"/>
                  </a:lnTo>
                  <a:cubicBezTo>
                    <a:pt x="383" y="766"/>
                    <a:pt x="373" y="697"/>
                    <a:pt x="366" y="647"/>
                  </a:cubicBezTo>
                  <a:cubicBezTo>
                    <a:pt x="361" y="615"/>
                    <a:pt x="359" y="601"/>
                    <a:pt x="365" y="582"/>
                  </a:cubicBezTo>
                  <a:cubicBezTo>
                    <a:pt x="370" y="567"/>
                    <a:pt x="399" y="551"/>
                    <a:pt x="443" y="530"/>
                  </a:cubicBezTo>
                  <a:cubicBezTo>
                    <a:pt x="463" y="521"/>
                    <a:pt x="484" y="510"/>
                    <a:pt x="506" y="498"/>
                  </a:cubicBezTo>
                  <a:lnTo>
                    <a:pt x="412" y="817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408988" y="1093788"/>
              <a:ext cx="146050" cy="136525"/>
            </a:xfrm>
            <a:custGeom>
              <a:avLst/>
              <a:gdLst>
                <a:gd name="T0" fmla="*/ 190 w 290"/>
                <a:gd name="T1" fmla="*/ 26 h 269"/>
                <a:gd name="T2" fmla="*/ 182 w 290"/>
                <a:gd name="T3" fmla="*/ 23 h 269"/>
                <a:gd name="T4" fmla="*/ 23 w 290"/>
                <a:gd name="T5" fmla="*/ 99 h 269"/>
                <a:gd name="T6" fmla="*/ 99 w 290"/>
                <a:gd name="T7" fmla="*/ 259 h 269"/>
                <a:gd name="T8" fmla="*/ 108 w 290"/>
                <a:gd name="T9" fmla="*/ 262 h 269"/>
                <a:gd name="T10" fmla="*/ 149 w 290"/>
                <a:gd name="T11" fmla="*/ 269 h 269"/>
                <a:gd name="T12" fmla="*/ 267 w 290"/>
                <a:gd name="T13" fmla="*/ 185 h 269"/>
                <a:gd name="T14" fmla="*/ 190 w 290"/>
                <a:gd name="T15" fmla="*/ 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269">
                  <a:moveTo>
                    <a:pt x="190" y="26"/>
                  </a:moveTo>
                  <a:lnTo>
                    <a:pt x="182" y="23"/>
                  </a:lnTo>
                  <a:cubicBezTo>
                    <a:pt x="117" y="0"/>
                    <a:pt x="45" y="34"/>
                    <a:pt x="23" y="99"/>
                  </a:cubicBezTo>
                  <a:cubicBezTo>
                    <a:pt x="0" y="165"/>
                    <a:pt x="34" y="236"/>
                    <a:pt x="99" y="259"/>
                  </a:cubicBezTo>
                  <a:lnTo>
                    <a:pt x="108" y="262"/>
                  </a:lnTo>
                  <a:cubicBezTo>
                    <a:pt x="121" y="266"/>
                    <a:pt x="135" y="269"/>
                    <a:pt x="149" y="269"/>
                  </a:cubicBezTo>
                  <a:cubicBezTo>
                    <a:pt x="201" y="269"/>
                    <a:pt x="249" y="237"/>
                    <a:pt x="267" y="185"/>
                  </a:cubicBezTo>
                  <a:cubicBezTo>
                    <a:pt x="290" y="120"/>
                    <a:pt x="256" y="49"/>
                    <a:pt x="190" y="26"/>
                  </a:cubicBez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07067" y="4565177"/>
            <a:ext cx="169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Website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7068" y="4946243"/>
            <a:ext cx="16994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www.yoursite.com</a:t>
            </a:r>
          </a:p>
        </p:txBody>
      </p:sp>
      <p:sp>
        <p:nvSpPr>
          <p:cNvPr id="14" name="Shape 2628"/>
          <p:cNvSpPr/>
          <p:nvPr/>
        </p:nvSpPr>
        <p:spPr>
          <a:xfrm>
            <a:off x="6175416" y="5571641"/>
            <a:ext cx="254396" cy="254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5" name="TextBox 14"/>
          <p:cNvSpPr txBox="1"/>
          <p:nvPr/>
        </p:nvSpPr>
        <p:spPr>
          <a:xfrm>
            <a:off x="6507066" y="5526160"/>
            <a:ext cx="169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Telephone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7067" y="5907226"/>
            <a:ext cx="16994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0-800-000 (24 hours)</a:t>
            </a:r>
          </a:p>
        </p:txBody>
      </p:sp>
      <p:sp>
        <p:nvSpPr>
          <p:cNvPr id="17" name="Freeform 622"/>
          <p:cNvSpPr>
            <a:spLocks noEditPoints="1"/>
          </p:cNvSpPr>
          <p:nvPr/>
        </p:nvSpPr>
        <p:spPr bwMode="auto">
          <a:xfrm>
            <a:off x="8455088" y="4660633"/>
            <a:ext cx="284846" cy="285610"/>
          </a:xfrm>
          <a:custGeom>
            <a:avLst/>
            <a:gdLst>
              <a:gd name="T0" fmla="*/ 1370 w 3359"/>
              <a:gd name="T1" fmla="*/ 1982 h 3362"/>
              <a:gd name="T2" fmla="*/ 1342 w 3359"/>
              <a:gd name="T3" fmla="*/ 2001 h 3362"/>
              <a:gd name="T4" fmla="*/ 1332 w 3359"/>
              <a:gd name="T5" fmla="*/ 2034 h 3362"/>
              <a:gd name="T6" fmla="*/ 2027 w 3359"/>
              <a:gd name="T7" fmla="*/ 3247 h 3362"/>
              <a:gd name="T8" fmla="*/ 2025 w 3359"/>
              <a:gd name="T9" fmla="*/ 2017 h 3362"/>
              <a:gd name="T10" fmla="*/ 2005 w 3359"/>
              <a:gd name="T11" fmla="*/ 1990 h 3362"/>
              <a:gd name="T12" fmla="*/ 1973 w 3359"/>
              <a:gd name="T13" fmla="*/ 1979 h 3362"/>
              <a:gd name="T14" fmla="*/ 2374 w 3359"/>
              <a:gd name="T15" fmla="*/ 424 h 3362"/>
              <a:gd name="T16" fmla="*/ 2722 w 3359"/>
              <a:gd name="T17" fmla="*/ 962 h 3362"/>
              <a:gd name="T18" fmla="*/ 2374 w 3359"/>
              <a:gd name="T19" fmla="*/ 424 h 3362"/>
              <a:gd name="T20" fmla="*/ 405 w 3359"/>
              <a:gd name="T21" fmla="*/ 1334 h 3362"/>
              <a:gd name="T22" fmla="*/ 1216 w 3359"/>
              <a:gd name="T23" fmla="*/ 3247 h 3362"/>
              <a:gd name="T24" fmla="*/ 1219 w 3359"/>
              <a:gd name="T25" fmla="*/ 2003 h 3362"/>
              <a:gd name="T26" fmla="*/ 1239 w 3359"/>
              <a:gd name="T27" fmla="*/ 1948 h 3362"/>
              <a:gd name="T28" fmla="*/ 1277 w 3359"/>
              <a:gd name="T29" fmla="*/ 1904 h 3362"/>
              <a:gd name="T30" fmla="*/ 1328 w 3359"/>
              <a:gd name="T31" fmla="*/ 1875 h 3362"/>
              <a:gd name="T32" fmla="*/ 1387 w 3359"/>
              <a:gd name="T33" fmla="*/ 1864 h 3362"/>
              <a:gd name="T34" fmla="*/ 2004 w 3359"/>
              <a:gd name="T35" fmla="*/ 1867 h 3362"/>
              <a:gd name="T36" fmla="*/ 2058 w 3359"/>
              <a:gd name="T37" fmla="*/ 1887 h 3362"/>
              <a:gd name="T38" fmla="*/ 2103 w 3359"/>
              <a:gd name="T39" fmla="*/ 1925 h 3362"/>
              <a:gd name="T40" fmla="*/ 2132 w 3359"/>
              <a:gd name="T41" fmla="*/ 1974 h 3362"/>
              <a:gd name="T42" fmla="*/ 2143 w 3359"/>
              <a:gd name="T43" fmla="*/ 2034 h 3362"/>
              <a:gd name="T44" fmla="*/ 2953 w 3359"/>
              <a:gd name="T45" fmla="*/ 3247 h 3362"/>
              <a:gd name="T46" fmla="*/ 2838 w 3359"/>
              <a:gd name="T47" fmla="*/ 1227 h 3362"/>
              <a:gd name="T48" fmla="*/ 1679 w 3359"/>
              <a:gd name="T49" fmla="*/ 157 h 3362"/>
              <a:gd name="T50" fmla="*/ 2258 w 3359"/>
              <a:gd name="T51" fmla="*/ 535 h 3362"/>
              <a:gd name="T52" fmla="*/ 2838 w 3359"/>
              <a:gd name="T53" fmla="*/ 309 h 3362"/>
              <a:gd name="T54" fmla="*/ 3341 w 3359"/>
              <a:gd name="T55" fmla="*/ 1534 h 3362"/>
              <a:gd name="T56" fmla="*/ 3357 w 3359"/>
              <a:gd name="T57" fmla="*/ 1559 h 3362"/>
              <a:gd name="T58" fmla="*/ 3358 w 3359"/>
              <a:gd name="T59" fmla="*/ 1589 h 3362"/>
              <a:gd name="T60" fmla="*/ 3344 w 3359"/>
              <a:gd name="T61" fmla="*/ 1616 h 3362"/>
              <a:gd name="T62" fmla="*/ 3317 w 3359"/>
              <a:gd name="T63" fmla="*/ 1632 h 3362"/>
              <a:gd name="T64" fmla="*/ 3287 w 3359"/>
              <a:gd name="T65" fmla="*/ 1633 h 3362"/>
              <a:gd name="T66" fmla="*/ 3262 w 3359"/>
              <a:gd name="T67" fmla="*/ 1618 h 3362"/>
              <a:gd name="T68" fmla="*/ 3069 w 3359"/>
              <a:gd name="T69" fmla="*/ 3362 h 3362"/>
              <a:gd name="T70" fmla="*/ 290 w 3359"/>
              <a:gd name="T71" fmla="*/ 1441 h 3362"/>
              <a:gd name="T72" fmla="*/ 85 w 3359"/>
              <a:gd name="T73" fmla="*/ 1627 h 3362"/>
              <a:gd name="T74" fmla="*/ 56 w 3359"/>
              <a:gd name="T75" fmla="*/ 1634 h 3362"/>
              <a:gd name="T76" fmla="*/ 28 w 3359"/>
              <a:gd name="T77" fmla="*/ 1625 h 3362"/>
              <a:gd name="T78" fmla="*/ 7 w 3359"/>
              <a:gd name="T79" fmla="*/ 1603 h 3362"/>
              <a:gd name="T80" fmla="*/ 0 w 3359"/>
              <a:gd name="T81" fmla="*/ 1574 h 3362"/>
              <a:gd name="T82" fmla="*/ 9 w 3359"/>
              <a:gd name="T83" fmla="*/ 1546 h 3362"/>
              <a:gd name="T84" fmla="*/ 1679 w 3359"/>
              <a:gd name="T85" fmla="*/ 0 h 3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59" h="3362">
                <a:moveTo>
                  <a:pt x="1387" y="1979"/>
                </a:moveTo>
                <a:lnTo>
                  <a:pt x="1370" y="1982"/>
                </a:lnTo>
                <a:lnTo>
                  <a:pt x="1354" y="1990"/>
                </a:lnTo>
                <a:lnTo>
                  <a:pt x="1342" y="2001"/>
                </a:lnTo>
                <a:lnTo>
                  <a:pt x="1335" y="2017"/>
                </a:lnTo>
                <a:lnTo>
                  <a:pt x="1332" y="2034"/>
                </a:lnTo>
                <a:lnTo>
                  <a:pt x="1332" y="3247"/>
                </a:lnTo>
                <a:lnTo>
                  <a:pt x="2027" y="3247"/>
                </a:lnTo>
                <a:lnTo>
                  <a:pt x="2027" y="2034"/>
                </a:lnTo>
                <a:lnTo>
                  <a:pt x="2025" y="2017"/>
                </a:lnTo>
                <a:lnTo>
                  <a:pt x="2016" y="2001"/>
                </a:lnTo>
                <a:lnTo>
                  <a:pt x="2005" y="1990"/>
                </a:lnTo>
                <a:lnTo>
                  <a:pt x="1990" y="1982"/>
                </a:lnTo>
                <a:lnTo>
                  <a:pt x="1973" y="1979"/>
                </a:lnTo>
                <a:lnTo>
                  <a:pt x="1387" y="1979"/>
                </a:lnTo>
                <a:close/>
                <a:moveTo>
                  <a:pt x="2374" y="424"/>
                </a:moveTo>
                <a:lnTo>
                  <a:pt x="2374" y="642"/>
                </a:lnTo>
                <a:lnTo>
                  <a:pt x="2722" y="962"/>
                </a:lnTo>
                <a:lnTo>
                  <a:pt x="2722" y="424"/>
                </a:lnTo>
                <a:lnTo>
                  <a:pt x="2374" y="424"/>
                </a:lnTo>
                <a:close/>
                <a:moveTo>
                  <a:pt x="1679" y="157"/>
                </a:moveTo>
                <a:lnTo>
                  <a:pt x="405" y="1334"/>
                </a:lnTo>
                <a:lnTo>
                  <a:pt x="405" y="3247"/>
                </a:lnTo>
                <a:lnTo>
                  <a:pt x="1216" y="3247"/>
                </a:lnTo>
                <a:lnTo>
                  <a:pt x="1216" y="2034"/>
                </a:lnTo>
                <a:lnTo>
                  <a:pt x="1219" y="2003"/>
                </a:lnTo>
                <a:lnTo>
                  <a:pt x="1228" y="1974"/>
                </a:lnTo>
                <a:lnTo>
                  <a:pt x="1239" y="1948"/>
                </a:lnTo>
                <a:lnTo>
                  <a:pt x="1256" y="1925"/>
                </a:lnTo>
                <a:lnTo>
                  <a:pt x="1277" y="1904"/>
                </a:lnTo>
                <a:lnTo>
                  <a:pt x="1300" y="1887"/>
                </a:lnTo>
                <a:lnTo>
                  <a:pt x="1328" y="1875"/>
                </a:lnTo>
                <a:lnTo>
                  <a:pt x="1356" y="1867"/>
                </a:lnTo>
                <a:lnTo>
                  <a:pt x="1387" y="1864"/>
                </a:lnTo>
                <a:lnTo>
                  <a:pt x="1973" y="1864"/>
                </a:lnTo>
                <a:lnTo>
                  <a:pt x="2004" y="1867"/>
                </a:lnTo>
                <a:lnTo>
                  <a:pt x="2032" y="1875"/>
                </a:lnTo>
                <a:lnTo>
                  <a:pt x="2058" y="1887"/>
                </a:lnTo>
                <a:lnTo>
                  <a:pt x="2083" y="1904"/>
                </a:lnTo>
                <a:lnTo>
                  <a:pt x="2103" y="1925"/>
                </a:lnTo>
                <a:lnTo>
                  <a:pt x="2119" y="1948"/>
                </a:lnTo>
                <a:lnTo>
                  <a:pt x="2132" y="1974"/>
                </a:lnTo>
                <a:lnTo>
                  <a:pt x="2141" y="2003"/>
                </a:lnTo>
                <a:lnTo>
                  <a:pt x="2143" y="2034"/>
                </a:lnTo>
                <a:lnTo>
                  <a:pt x="2143" y="3247"/>
                </a:lnTo>
                <a:lnTo>
                  <a:pt x="2953" y="3247"/>
                </a:lnTo>
                <a:lnTo>
                  <a:pt x="2953" y="1334"/>
                </a:lnTo>
                <a:lnTo>
                  <a:pt x="2838" y="1227"/>
                </a:lnTo>
                <a:lnTo>
                  <a:pt x="2507" y="922"/>
                </a:lnTo>
                <a:lnTo>
                  <a:pt x="1679" y="157"/>
                </a:lnTo>
                <a:close/>
                <a:moveTo>
                  <a:pt x="1679" y="0"/>
                </a:moveTo>
                <a:lnTo>
                  <a:pt x="2258" y="535"/>
                </a:lnTo>
                <a:lnTo>
                  <a:pt x="2258" y="309"/>
                </a:lnTo>
                <a:lnTo>
                  <a:pt x="2838" y="309"/>
                </a:lnTo>
                <a:lnTo>
                  <a:pt x="2838" y="1069"/>
                </a:lnTo>
                <a:lnTo>
                  <a:pt x="3341" y="1534"/>
                </a:lnTo>
                <a:lnTo>
                  <a:pt x="3350" y="1546"/>
                </a:lnTo>
                <a:lnTo>
                  <a:pt x="3357" y="1559"/>
                </a:lnTo>
                <a:lnTo>
                  <a:pt x="3359" y="1574"/>
                </a:lnTo>
                <a:lnTo>
                  <a:pt x="3358" y="1589"/>
                </a:lnTo>
                <a:lnTo>
                  <a:pt x="3352" y="1603"/>
                </a:lnTo>
                <a:lnTo>
                  <a:pt x="3344" y="1616"/>
                </a:lnTo>
                <a:lnTo>
                  <a:pt x="3331" y="1625"/>
                </a:lnTo>
                <a:lnTo>
                  <a:pt x="3317" y="1632"/>
                </a:lnTo>
                <a:lnTo>
                  <a:pt x="3302" y="1634"/>
                </a:lnTo>
                <a:lnTo>
                  <a:pt x="3287" y="1633"/>
                </a:lnTo>
                <a:lnTo>
                  <a:pt x="3273" y="1627"/>
                </a:lnTo>
                <a:lnTo>
                  <a:pt x="3262" y="1618"/>
                </a:lnTo>
                <a:lnTo>
                  <a:pt x="3069" y="1441"/>
                </a:lnTo>
                <a:lnTo>
                  <a:pt x="3069" y="3362"/>
                </a:lnTo>
                <a:lnTo>
                  <a:pt x="290" y="3362"/>
                </a:lnTo>
                <a:lnTo>
                  <a:pt x="290" y="1441"/>
                </a:lnTo>
                <a:lnTo>
                  <a:pt x="98" y="1618"/>
                </a:lnTo>
                <a:lnTo>
                  <a:pt x="85" y="1627"/>
                </a:lnTo>
                <a:lnTo>
                  <a:pt x="70" y="1633"/>
                </a:lnTo>
                <a:lnTo>
                  <a:pt x="56" y="1634"/>
                </a:lnTo>
                <a:lnTo>
                  <a:pt x="42" y="1632"/>
                </a:lnTo>
                <a:lnTo>
                  <a:pt x="28" y="1625"/>
                </a:lnTo>
                <a:lnTo>
                  <a:pt x="16" y="1616"/>
                </a:lnTo>
                <a:lnTo>
                  <a:pt x="7" y="1603"/>
                </a:lnTo>
                <a:lnTo>
                  <a:pt x="2" y="1589"/>
                </a:lnTo>
                <a:lnTo>
                  <a:pt x="0" y="1574"/>
                </a:lnTo>
                <a:lnTo>
                  <a:pt x="3" y="1559"/>
                </a:lnTo>
                <a:lnTo>
                  <a:pt x="9" y="1546"/>
                </a:lnTo>
                <a:lnTo>
                  <a:pt x="19" y="1534"/>
                </a:lnTo>
                <a:lnTo>
                  <a:pt x="1679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778034" y="4565177"/>
            <a:ext cx="1699466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Address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78034" y="4946243"/>
            <a:ext cx="1699465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Detroit, US</a:t>
            </a:r>
          </a:p>
        </p:txBody>
      </p:sp>
      <p:sp>
        <p:nvSpPr>
          <p:cNvPr id="20" name="Freeform 1140"/>
          <p:cNvSpPr>
            <a:spLocks noEditPoints="1"/>
          </p:cNvSpPr>
          <p:nvPr/>
        </p:nvSpPr>
        <p:spPr bwMode="auto">
          <a:xfrm>
            <a:off x="8376796" y="5594947"/>
            <a:ext cx="363138" cy="231090"/>
          </a:xfrm>
          <a:custGeom>
            <a:avLst/>
            <a:gdLst>
              <a:gd name="T0" fmla="*/ 89 w 99"/>
              <a:gd name="T1" fmla="*/ 0 h 64"/>
              <a:gd name="T2" fmla="*/ 10 w 99"/>
              <a:gd name="T3" fmla="*/ 0 h 64"/>
              <a:gd name="T4" fmla="*/ 10 w 99"/>
              <a:gd name="T5" fmla="*/ 0 h 64"/>
              <a:gd name="T6" fmla="*/ 6 w 99"/>
              <a:gd name="T7" fmla="*/ 1 h 64"/>
              <a:gd name="T8" fmla="*/ 2 w 99"/>
              <a:gd name="T9" fmla="*/ 3 h 64"/>
              <a:gd name="T10" fmla="*/ 1 w 99"/>
              <a:gd name="T11" fmla="*/ 6 h 64"/>
              <a:gd name="T12" fmla="*/ 0 w 99"/>
              <a:gd name="T13" fmla="*/ 10 h 64"/>
              <a:gd name="T14" fmla="*/ 0 w 99"/>
              <a:gd name="T15" fmla="*/ 54 h 64"/>
              <a:gd name="T16" fmla="*/ 0 w 99"/>
              <a:gd name="T17" fmla="*/ 54 h 64"/>
              <a:gd name="T18" fmla="*/ 1 w 99"/>
              <a:gd name="T19" fmla="*/ 58 h 64"/>
              <a:gd name="T20" fmla="*/ 2 w 99"/>
              <a:gd name="T21" fmla="*/ 62 h 64"/>
              <a:gd name="T22" fmla="*/ 6 w 99"/>
              <a:gd name="T23" fmla="*/ 63 h 64"/>
              <a:gd name="T24" fmla="*/ 10 w 99"/>
              <a:gd name="T25" fmla="*/ 64 h 64"/>
              <a:gd name="T26" fmla="*/ 89 w 99"/>
              <a:gd name="T27" fmla="*/ 64 h 64"/>
              <a:gd name="T28" fmla="*/ 89 w 99"/>
              <a:gd name="T29" fmla="*/ 64 h 64"/>
              <a:gd name="T30" fmla="*/ 93 w 99"/>
              <a:gd name="T31" fmla="*/ 63 h 64"/>
              <a:gd name="T32" fmla="*/ 96 w 99"/>
              <a:gd name="T33" fmla="*/ 62 h 64"/>
              <a:gd name="T34" fmla="*/ 97 w 99"/>
              <a:gd name="T35" fmla="*/ 58 h 64"/>
              <a:gd name="T36" fmla="*/ 99 w 99"/>
              <a:gd name="T37" fmla="*/ 54 h 64"/>
              <a:gd name="T38" fmla="*/ 99 w 99"/>
              <a:gd name="T39" fmla="*/ 10 h 64"/>
              <a:gd name="T40" fmla="*/ 99 w 99"/>
              <a:gd name="T41" fmla="*/ 10 h 64"/>
              <a:gd name="T42" fmla="*/ 97 w 99"/>
              <a:gd name="T43" fmla="*/ 6 h 64"/>
              <a:gd name="T44" fmla="*/ 96 w 99"/>
              <a:gd name="T45" fmla="*/ 3 h 64"/>
              <a:gd name="T46" fmla="*/ 93 w 99"/>
              <a:gd name="T47" fmla="*/ 1 h 64"/>
              <a:gd name="T48" fmla="*/ 89 w 99"/>
              <a:gd name="T49" fmla="*/ 0 h 64"/>
              <a:gd name="T50" fmla="*/ 89 w 99"/>
              <a:gd name="T51" fmla="*/ 0 h 64"/>
              <a:gd name="T52" fmla="*/ 79 w 99"/>
              <a:gd name="T53" fmla="*/ 10 h 64"/>
              <a:gd name="T54" fmla="*/ 49 w 99"/>
              <a:gd name="T55" fmla="*/ 28 h 64"/>
              <a:gd name="T56" fmla="*/ 20 w 99"/>
              <a:gd name="T57" fmla="*/ 10 h 64"/>
              <a:gd name="T58" fmla="*/ 79 w 99"/>
              <a:gd name="T59" fmla="*/ 10 h 64"/>
              <a:gd name="T60" fmla="*/ 10 w 99"/>
              <a:gd name="T61" fmla="*/ 54 h 64"/>
              <a:gd name="T62" fmla="*/ 10 w 99"/>
              <a:gd name="T63" fmla="*/ 16 h 64"/>
              <a:gd name="T64" fmla="*/ 47 w 99"/>
              <a:gd name="T65" fmla="*/ 38 h 64"/>
              <a:gd name="T66" fmla="*/ 47 w 99"/>
              <a:gd name="T67" fmla="*/ 38 h 64"/>
              <a:gd name="T68" fmla="*/ 49 w 99"/>
              <a:gd name="T69" fmla="*/ 40 h 64"/>
              <a:gd name="T70" fmla="*/ 49 w 99"/>
              <a:gd name="T71" fmla="*/ 40 h 64"/>
              <a:gd name="T72" fmla="*/ 52 w 99"/>
              <a:gd name="T73" fmla="*/ 38 h 64"/>
              <a:gd name="T74" fmla="*/ 89 w 99"/>
              <a:gd name="T75" fmla="*/ 16 h 64"/>
              <a:gd name="T76" fmla="*/ 89 w 99"/>
              <a:gd name="T77" fmla="*/ 54 h 64"/>
              <a:gd name="T78" fmla="*/ 10 w 99"/>
              <a:gd name="T79" fmla="*/ 5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9" h="64">
                <a:moveTo>
                  <a:pt x="89" y="0"/>
                </a:moveTo>
                <a:lnTo>
                  <a:pt x="10" y="0"/>
                </a:lnTo>
                <a:lnTo>
                  <a:pt x="10" y="0"/>
                </a:lnTo>
                <a:lnTo>
                  <a:pt x="6" y="1"/>
                </a:lnTo>
                <a:lnTo>
                  <a:pt x="2" y="3"/>
                </a:lnTo>
                <a:lnTo>
                  <a:pt x="1" y="6"/>
                </a:lnTo>
                <a:lnTo>
                  <a:pt x="0" y="10"/>
                </a:lnTo>
                <a:lnTo>
                  <a:pt x="0" y="54"/>
                </a:lnTo>
                <a:lnTo>
                  <a:pt x="0" y="54"/>
                </a:lnTo>
                <a:lnTo>
                  <a:pt x="1" y="58"/>
                </a:lnTo>
                <a:lnTo>
                  <a:pt x="2" y="62"/>
                </a:lnTo>
                <a:lnTo>
                  <a:pt x="6" y="63"/>
                </a:lnTo>
                <a:lnTo>
                  <a:pt x="10" y="64"/>
                </a:lnTo>
                <a:lnTo>
                  <a:pt x="89" y="64"/>
                </a:lnTo>
                <a:lnTo>
                  <a:pt x="89" y="64"/>
                </a:lnTo>
                <a:lnTo>
                  <a:pt x="93" y="63"/>
                </a:lnTo>
                <a:lnTo>
                  <a:pt x="96" y="62"/>
                </a:lnTo>
                <a:lnTo>
                  <a:pt x="97" y="58"/>
                </a:lnTo>
                <a:lnTo>
                  <a:pt x="99" y="54"/>
                </a:lnTo>
                <a:lnTo>
                  <a:pt x="99" y="10"/>
                </a:lnTo>
                <a:lnTo>
                  <a:pt x="99" y="10"/>
                </a:lnTo>
                <a:lnTo>
                  <a:pt x="97" y="6"/>
                </a:lnTo>
                <a:lnTo>
                  <a:pt x="96" y="3"/>
                </a:lnTo>
                <a:lnTo>
                  <a:pt x="93" y="1"/>
                </a:lnTo>
                <a:lnTo>
                  <a:pt x="89" y="0"/>
                </a:lnTo>
                <a:lnTo>
                  <a:pt x="89" y="0"/>
                </a:lnTo>
                <a:close/>
                <a:moveTo>
                  <a:pt x="79" y="10"/>
                </a:moveTo>
                <a:lnTo>
                  <a:pt x="49" y="28"/>
                </a:lnTo>
                <a:lnTo>
                  <a:pt x="20" y="10"/>
                </a:lnTo>
                <a:lnTo>
                  <a:pt x="79" y="10"/>
                </a:lnTo>
                <a:close/>
                <a:moveTo>
                  <a:pt x="10" y="54"/>
                </a:moveTo>
                <a:lnTo>
                  <a:pt x="10" y="16"/>
                </a:lnTo>
                <a:lnTo>
                  <a:pt x="47" y="38"/>
                </a:lnTo>
                <a:lnTo>
                  <a:pt x="47" y="38"/>
                </a:lnTo>
                <a:lnTo>
                  <a:pt x="49" y="40"/>
                </a:lnTo>
                <a:lnTo>
                  <a:pt x="49" y="40"/>
                </a:lnTo>
                <a:lnTo>
                  <a:pt x="52" y="38"/>
                </a:lnTo>
                <a:lnTo>
                  <a:pt x="89" y="16"/>
                </a:lnTo>
                <a:lnTo>
                  <a:pt x="89" y="54"/>
                </a:lnTo>
                <a:lnTo>
                  <a:pt x="10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8778034" y="5503128"/>
            <a:ext cx="1699466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78034" y="5884194"/>
            <a:ext cx="1699465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Info@Bowling.com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F7DD02E4-1501-49A2-9BDB-20254DFAB9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3" b="21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3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956758" y="1651000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Little About Us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6956758" y="2280981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7109400" y="1392222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6758" y="4251404"/>
            <a:ext cx="36323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9" name="Group 8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19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14" name="Oval 13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94079B80-0B36-49B3-BB98-B2109190C7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5" r="32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90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FA5451EE-42D5-41B3-9E19-344152B9C6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23997" y="2865642"/>
            <a:ext cx="5584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</a:t>
            </a:r>
            <a:endParaRPr lang="id-ID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23997" y="4100182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/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576639" y="2735013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539159" y="4839043"/>
            <a:ext cx="1040268" cy="360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Go Back Home</a:t>
            </a:r>
            <a:endParaRPr lang="id-ID" sz="9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2040" y="412558"/>
            <a:ext cx="1780404" cy="334267"/>
            <a:chOff x="602040" y="412558"/>
            <a:chExt cx="1780404" cy="334267"/>
          </a:xfrm>
        </p:grpSpPr>
        <p:grpSp>
          <p:nvGrpSpPr>
            <p:cNvPr id="10" name="Group 9"/>
            <p:cNvGrpSpPr/>
            <p:nvPr/>
          </p:nvGrpSpPr>
          <p:grpSpPr>
            <a:xfrm>
              <a:off x="602040" y="412558"/>
              <a:ext cx="338136" cy="285039"/>
              <a:chOff x="779464" y="562686"/>
              <a:chExt cx="338136" cy="28503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74785" y="568584"/>
                <a:ext cx="242815" cy="243185"/>
                <a:chOff x="7790749" y="3017150"/>
                <a:chExt cx="1106702" cy="1108390"/>
              </a:xfrm>
              <a:solidFill>
                <a:schemeClr val="bg1"/>
              </a:solidFill>
            </p:grpSpPr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90529" y="562686"/>
                <a:ext cx="242815" cy="243185"/>
                <a:chOff x="7406724" y="2990270"/>
                <a:chExt cx="1106702" cy="1108390"/>
              </a:xfrm>
              <a:solidFill>
                <a:schemeClr val="bg1"/>
              </a:solidFill>
            </p:grpSpPr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779464" y="650586"/>
                <a:ext cx="196835" cy="197139"/>
                <a:chOff x="7446963" y="1206500"/>
                <a:chExt cx="3078162" cy="3082925"/>
              </a:xfrm>
            </p:grpSpPr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34379" y="439048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/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7804815" y="457195"/>
            <a:ext cx="83421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Source Sans Pro" panose="020B0503030403020204" pitchFamily="34" charset="0"/>
              </a:rPr>
              <a:t>Home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8710" y="569274"/>
            <a:ext cx="128323" cy="1283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8749610" y="457195"/>
            <a:ext cx="83421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Source Sans Pro" panose="020B0503030403020204" pitchFamily="34" charset="0"/>
              </a:rPr>
              <a:t>About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583828" y="569274"/>
            <a:ext cx="128323" cy="1283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9757364" y="457195"/>
            <a:ext cx="83421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Source Sans Pro" panose="020B0503030403020204" pitchFamily="34" charset="0"/>
              </a:rPr>
              <a:t>Gallery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651740" y="558045"/>
            <a:ext cx="128323" cy="1283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0894233" y="457195"/>
            <a:ext cx="83421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Source Sans Pro" panose="020B0503030403020204" pitchFamily="34" charset="0"/>
              </a:rPr>
              <a:t>Contact</a:t>
            </a:r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8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44958" y="1625600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History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44958" y="2255581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597600" y="1366822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4959" y="341430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Established In 1932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4958" y="3838781"/>
            <a:ext cx="374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44958" y="5262263"/>
            <a:ext cx="2555541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Our Club House In 1946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4958" y="5686744"/>
            <a:ext cx="374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992059" y="3394882"/>
            <a:ext cx="1222041" cy="7439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Lato Black" charset="0"/>
                <a:cs typeface="Lato Black" charset="0"/>
              </a:rPr>
              <a:t>87 Years</a:t>
            </a:r>
          </a:p>
        </p:txBody>
      </p:sp>
      <p:grpSp>
        <p:nvGrpSpPr>
          <p:cNvPr id="16" name="Group 1271"/>
          <p:cNvGrpSpPr>
            <a:grpSpLocks noChangeAspect="1"/>
          </p:cNvGrpSpPr>
          <p:nvPr/>
        </p:nvGrpSpPr>
        <p:grpSpPr bwMode="auto">
          <a:xfrm>
            <a:off x="11358214" y="2814527"/>
            <a:ext cx="400262" cy="399858"/>
            <a:chOff x="5516" y="3626"/>
            <a:chExt cx="1981" cy="197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1273"/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74"/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75"/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76"/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22" name="Group 21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5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32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29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A499807E-118E-4C7D-90A6-D75FAF64FA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r="14327"/>
          <a:stretch>
            <a:fillRect/>
          </a:stretch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3743E6C5-C086-4E7E-A3EB-B50940923D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r="114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81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0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7AC19A0F-AFA9-4328-81CE-F51EC35FE8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000">
                <a:schemeClr val="bg1">
                  <a:alpha val="60000"/>
                </a:schemeClr>
              </a:gs>
              <a:gs pos="24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3999" y="4367283"/>
            <a:ext cx="9144001" cy="1815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549400" y="1635774"/>
            <a:ext cx="48133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Vision &amp; Missions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549400" y="22657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702042" y="13769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5958" y="1493160"/>
            <a:ext cx="37620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61056" y="467213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First Missions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1057" y="5020827"/>
            <a:ext cx="237284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11177" y="467213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Second Missions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1178" y="5020827"/>
            <a:ext cx="237284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757037" y="467213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Third Missions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7038" y="5020827"/>
            <a:ext cx="237284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7" name="Group 16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7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3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FB2DA76-6FEE-4805-92D4-C164B60F10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r="3642"/>
          <a:stretch>
            <a:fillRect/>
          </a:stretch>
        </p:blipFill>
        <p:spPr/>
      </p:pic>
      <p:sp>
        <p:nvSpPr>
          <p:cNvPr id="4" name="Freeform 3"/>
          <p:cNvSpPr/>
          <p:nvPr/>
        </p:nvSpPr>
        <p:spPr>
          <a:xfrm>
            <a:off x="2653625" y="0"/>
            <a:ext cx="9538375" cy="6858000"/>
          </a:xfrm>
          <a:custGeom>
            <a:avLst/>
            <a:gdLst>
              <a:gd name="connsiteX0" fmla="*/ 6966771 w 9538375"/>
              <a:gd name="connsiteY0" fmla="*/ 0 h 6858000"/>
              <a:gd name="connsiteX1" fmla="*/ 9538375 w 9538375"/>
              <a:gd name="connsiteY1" fmla="*/ 0 h 6858000"/>
              <a:gd name="connsiteX2" fmla="*/ 9538375 w 9538375"/>
              <a:gd name="connsiteY2" fmla="*/ 2838163 h 6858000"/>
              <a:gd name="connsiteX3" fmla="*/ 5454782 w 9538375"/>
              <a:gd name="connsiteY3" fmla="*/ 6858000 h 6858000"/>
              <a:gd name="connsiteX4" fmla="*/ 0 w 953837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375" h="6858000">
                <a:moveTo>
                  <a:pt x="6966771" y="0"/>
                </a:moveTo>
                <a:lnTo>
                  <a:pt x="9538375" y="0"/>
                </a:lnTo>
                <a:lnTo>
                  <a:pt x="9538375" y="2838163"/>
                </a:lnTo>
                <a:lnTo>
                  <a:pt x="54547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9400" y="4328694"/>
            <a:ext cx="3577389" cy="1826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42014" y="4328694"/>
            <a:ext cx="3577389" cy="1826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549400" y="1635774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Why Choose Us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549400" y="2265755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702042" y="1376996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9400" y="3001959"/>
            <a:ext cx="357738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7" name="Group 16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7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134629" y="4352431"/>
            <a:ext cx="3057372" cy="1826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069417" y="459946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Professional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69417" y="4948157"/>
            <a:ext cx="260418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 been the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892117" y="459946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Experienced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92117" y="4948157"/>
            <a:ext cx="260418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 been the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9587817" y="459946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Trusted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587817" y="4948157"/>
            <a:ext cx="21666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21846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/>
      <p:bldP spid="33" grpId="0" animBg="1"/>
      <p:bldP spid="34" grpId="0"/>
      <p:bldP spid="35" grpId="0"/>
      <p:bldP spid="36" grpId="0"/>
      <p:bldP spid="37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"/>
            <a:ext cx="2630904" cy="5261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5115258" y="1663700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Services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5115258" y="2293681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5267900" y="1404922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72859" y="1489753"/>
            <a:ext cx="19332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42381" y="963200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Club Bowling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6031" y="1338302"/>
            <a:ext cx="193324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42381" y="2193077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Training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6031" y="2568179"/>
            <a:ext cx="193324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49639" y="3422954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Tournaments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3289" y="3798056"/>
            <a:ext cx="193324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164764" y="371276"/>
            <a:ext cx="1780404" cy="334267"/>
            <a:chOff x="627064" y="410286"/>
            <a:chExt cx="1780404" cy="334267"/>
          </a:xfrm>
        </p:grpSpPr>
        <p:grpSp>
          <p:nvGrpSpPr>
            <p:cNvPr id="33" name="Group 32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46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38" name="Oval 37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al 39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al 40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826DA00-54EC-4464-8635-2C46BB9A34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21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2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32D9248A-9CC3-4CAF-BB74-539D172FC4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 b="3623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7924800" y="673768"/>
            <a:ext cx="2775284" cy="3689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44958" y="5321300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Club Bowling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1444958" y="5951281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1597600" y="5062522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1742" y="5394340"/>
            <a:ext cx="46383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0913" y="1364792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Bowling Plays Area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0913" y="1789273"/>
            <a:ext cx="193324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0913" y="2677584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Under 18’s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0913" y="3102065"/>
            <a:ext cx="1933242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4" name="Group 13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27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4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5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7871158" y="1663700"/>
            <a:ext cx="4104942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Training</a:t>
            </a:r>
            <a:endParaRPr lang="id-ID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5CCB3-85E5-4A61-A70A-73914BE1EDD9}"/>
              </a:ext>
            </a:extLst>
          </p:cNvPr>
          <p:cNvSpPr txBox="1"/>
          <p:nvPr/>
        </p:nvSpPr>
        <p:spPr>
          <a:xfrm>
            <a:off x="7871158" y="2293681"/>
            <a:ext cx="3998928" cy="335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spc="300" dirty="0">
                <a:solidFill>
                  <a:schemeClr val="bg1">
                    <a:lumMod val="75000"/>
                  </a:schemeClr>
                </a:solidFill>
                <a:ea typeface="Source Sans Pro" panose="020B0503030403020204" pitchFamily="34" charset="0"/>
              </a:rPr>
              <a:t>Bowling Club Tagline</a:t>
            </a:r>
            <a:endParaRPr lang="id-ID" sz="1400" i="1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633CF-C928-41AD-BBCC-CCFEB2C3AD0C}"/>
              </a:ext>
            </a:extLst>
          </p:cNvPr>
          <p:cNvSpPr/>
          <p:nvPr/>
        </p:nvSpPr>
        <p:spPr>
          <a:xfrm>
            <a:off x="8023800" y="1404922"/>
            <a:ext cx="624114" cy="130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1158" y="3984704"/>
            <a:ext cx="280954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57659" y="1555931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Under 18’s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5944" y="1910661"/>
            <a:ext cx="191225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Monday - Friday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5944" y="2235750"/>
            <a:ext cx="191225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08.00 AM – 04.00 PM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26259" y="1555931"/>
            <a:ext cx="1920542" cy="424481"/>
          </a:xfrm>
          <a:prstGeom prst="rect">
            <a:avLst/>
          </a:prstGeom>
        </p:spPr>
        <p:txBody>
          <a:bodyPr/>
          <a:lstStyle>
            <a:lvl1pPr algn="ctr" defTabSz="45738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Black" charset="0"/>
                <a:cs typeface="Lato Black" charset="0"/>
              </a:rPr>
              <a:t>Senior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4544" y="1910661"/>
            <a:ext cx="191225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Monday - Friday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4544" y="2235750"/>
            <a:ext cx="191225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08.00 AM – 04.00 PM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7064" y="410286"/>
            <a:ext cx="1780404" cy="334267"/>
            <a:chOff x="627064" y="410286"/>
            <a:chExt cx="1780404" cy="334267"/>
          </a:xfrm>
        </p:grpSpPr>
        <p:grpSp>
          <p:nvGrpSpPr>
            <p:cNvPr id="15" name="Group 14"/>
            <p:cNvGrpSpPr/>
            <p:nvPr/>
          </p:nvGrpSpPr>
          <p:grpSpPr>
            <a:xfrm>
              <a:off x="627064" y="410286"/>
              <a:ext cx="338136" cy="285039"/>
              <a:chOff x="7446963" y="2990270"/>
              <a:chExt cx="1541159" cy="129915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881420" y="3017150"/>
                <a:ext cx="1106702" cy="1108390"/>
                <a:chOff x="7790749" y="3017150"/>
                <a:chExt cx="1106702" cy="1108390"/>
              </a:xfrm>
            </p:grpSpPr>
            <p:sp>
              <p:nvSpPr>
                <p:cNvPr id="28" name="Freeform 12"/>
                <p:cNvSpPr>
                  <a:spLocks/>
                </p:cNvSpPr>
                <p:nvPr/>
              </p:nvSpPr>
              <p:spPr bwMode="auto">
                <a:xfrm rot="19980672">
                  <a:off x="8382566" y="357332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3"/>
                <p:cNvSpPr>
                  <a:spLocks noEditPoints="1"/>
                </p:cNvSpPr>
                <p:nvPr/>
              </p:nvSpPr>
              <p:spPr bwMode="auto">
                <a:xfrm rot="19980672">
                  <a:off x="7790749" y="301715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 rot="19980672">
                  <a:off x="8254879" y="369001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497395" y="2990270"/>
                <a:ext cx="1106702" cy="1108390"/>
                <a:chOff x="7406724" y="2990270"/>
                <a:chExt cx="1106702" cy="1108390"/>
              </a:xfrm>
            </p:grpSpPr>
            <p:sp>
              <p:nvSpPr>
                <p:cNvPr id="25" name="Freeform 12"/>
                <p:cNvSpPr>
                  <a:spLocks/>
                </p:cNvSpPr>
                <p:nvPr/>
              </p:nvSpPr>
              <p:spPr bwMode="auto">
                <a:xfrm rot="1619328" flipH="1">
                  <a:off x="7874934" y="3546449"/>
                  <a:ext cx="46675" cy="46675"/>
                </a:xfrm>
                <a:custGeom>
                  <a:avLst/>
                  <a:gdLst>
                    <a:gd name="T0" fmla="*/ 226 w 275"/>
                    <a:gd name="T1" fmla="*/ 49 h 275"/>
                    <a:gd name="T2" fmla="*/ 49 w 275"/>
                    <a:gd name="T3" fmla="*/ 49 h 275"/>
                    <a:gd name="T4" fmla="*/ 49 w 275"/>
                    <a:gd name="T5" fmla="*/ 226 h 275"/>
                    <a:gd name="T6" fmla="*/ 226 w 275"/>
                    <a:gd name="T7" fmla="*/ 226 h 275"/>
                    <a:gd name="T8" fmla="*/ 226 w 275"/>
                    <a:gd name="T9" fmla="*/ 4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75">
                      <a:moveTo>
                        <a:pt x="226" y="49"/>
                      </a:moveTo>
                      <a:cubicBezTo>
                        <a:pt x="177" y="0"/>
                        <a:pt x="98" y="0"/>
                        <a:pt x="49" y="49"/>
                      </a:cubicBezTo>
                      <a:cubicBezTo>
                        <a:pt x="0" y="98"/>
                        <a:pt x="0" y="177"/>
                        <a:pt x="49" y="226"/>
                      </a:cubicBezTo>
                      <a:cubicBezTo>
                        <a:pt x="98" y="275"/>
                        <a:pt x="177" y="275"/>
                        <a:pt x="226" y="226"/>
                      </a:cubicBezTo>
                      <a:cubicBezTo>
                        <a:pt x="275" y="177"/>
                        <a:pt x="275" y="98"/>
                        <a:pt x="226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3"/>
                <p:cNvSpPr>
                  <a:spLocks noEditPoints="1"/>
                </p:cNvSpPr>
                <p:nvPr/>
              </p:nvSpPr>
              <p:spPr bwMode="auto">
                <a:xfrm rot="1619328" flipH="1">
                  <a:off x="7406724" y="2990270"/>
                  <a:ext cx="1106702" cy="1108390"/>
                </a:xfrm>
                <a:custGeom>
                  <a:avLst/>
                  <a:gdLst>
                    <a:gd name="T0" fmla="*/ 6146 w 6487"/>
                    <a:gd name="T1" fmla="*/ 341 h 6488"/>
                    <a:gd name="T2" fmla="*/ 4908 w 6487"/>
                    <a:gd name="T3" fmla="*/ 341 h 6488"/>
                    <a:gd name="T4" fmla="*/ 4437 w 6487"/>
                    <a:gd name="T5" fmla="*/ 1000 h 6488"/>
                    <a:gd name="T6" fmla="*/ 3698 w 6487"/>
                    <a:gd name="T7" fmla="*/ 1958 h 6488"/>
                    <a:gd name="T8" fmla="*/ 3085 w 6487"/>
                    <a:gd name="T9" fmla="*/ 2273 h 6488"/>
                    <a:gd name="T10" fmla="*/ 1307 w 6487"/>
                    <a:gd name="T11" fmla="*/ 3265 h 6488"/>
                    <a:gd name="T12" fmla="*/ 225 w 6487"/>
                    <a:gd name="T13" fmla="*/ 4956 h 6488"/>
                    <a:gd name="T14" fmla="*/ 8 w 6487"/>
                    <a:gd name="T15" fmla="*/ 5537 h 6488"/>
                    <a:gd name="T16" fmla="*/ 11 w 6487"/>
                    <a:gd name="T17" fmla="*/ 5618 h 6488"/>
                    <a:gd name="T18" fmla="*/ 870 w 6487"/>
                    <a:gd name="T19" fmla="*/ 6477 h 6488"/>
                    <a:gd name="T20" fmla="*/ 951 w 6487"/>
                    <a:gd name="T21" fmla="*/ 6479 h 6488"/>
                    <a:gd name="T22" fmla="*/ 3241 w 6487"/>
                    <a:gd name="T23" fmla="*/ 5198 h 6488"/>
                    <a:gd name="T24" fmla="*/ 4233 w 6487"/>
                    <a:gd name="T25" fmla="*/ 3420 h 6488"/>
                    <a:gd name="T26" fmla="*/ 4548 w 6487"/>
                    <a:gd name="T27" fmla="*/ 2807 h 6488"/>
                    <a:gd name="T28" fmla="*/ 5307 w 6487"/>
                    <a:gd name="T29" fmla="*/ 2199 h 6488"/>
                    <a:gd name="T30" fmla="*/ 6146 w 6487"/>
                    <a:gd name="T31" fmla="*/ 1578 h 6488"/>
                    <a:gd name="T32" fmla="*/ 6146 w 6487"/>
                    <a:gd name="T33" fmla="*/ 341 h 6488"/>
                    <a:gd name="T34" fmla="*/ 4000 w 6487"/>
                    <a:gd name="T35" fmla="*/ 3329 h 6488"/>
                    <a:gd name="T36" fmla="*/ 3064 w 6487"/>
                    <a:gd name="T37" fmla="*/ 5022 h 6488"/>
                    <a:gd name="T38" fmla="*/ 919 w 6487"/>
                    <a:gd name="T39" fmla="*/ 6227 h 6488"/>
                    <a:gd name="T40" fmla="*/ 260 w 6487"/>
                    <a:gd name="T41" fmla="*/ 5569 h 6488"/>
                    <a:gd name="T42" fmla="*/ 454 w 6487"/>
                    <a:gd name="T43" fmla="*/ 5054 h 6488"/>
                    <a:gd name="T44" fmla="*/ 1484 w 6487"/>
                    <a:gd name="T45" fmla="*/ 3442 h 6488"/>
                    <a:gd name="T46" fmla="*/ 3175 w 6487"/>
                    <a:gd name="T47" fmla="*/ 2506 h 6488"/>
                    <a:gd name="T48" fmla="*/ 3300 w 6487"/>
                    <a:gd name="T49" fmla="*/ 2457 h 6488"/>
                    <a:gd name="T50" fmla="*/ 4048 w 6487"/>
                    <a:gd name="T51" fmla="*/ 3206 h 6488"/>
                    <a:gd name="T52" fmla="*/ 4000 w 6487"/>
                    <a:gd name="T53" fmla="*/ 3329 h 6488"/>
                    <a:gd name="T54" fmla="*/ 4151 w 6487"/>
                    <a:gd name="T55" fmla="*/ 2955 h 6488"/>
                    <a:gd name="T56" fmla="*/ 3551 w 6487"/>
                    <a:gd name="T57" fmla="*/ 2355 h 6488"/>
                    <a:gd name="T58" fmla="*/ 3770 w 6487"/>
                    <a:gd name="T59" fmla="*/ 2220 h 6488"/>
                    <a:gd name="T60" fmla="*/ 4285 w 6487"/>
                    <a:gd name="T61" fmla="*/ 2735 h 6488"/>
                    <a:gd name="T62" fmla="*/ 4151 w 6487"/>
                    <a:gd name="T63" fmla="*/ 2955 h 6488"/>
                    <a:gd name="T64" fmla="*/ 4449 w 6487"/>
                    <a:gd name="T65" fmla="*/ 2545 h 6488"/>
                    <a:gd name="T66" fmla="*/ 3960 w 6487"/>
                    <a:gd name="T67" fmla="*/ 2057 h 6488"/>
                    <a:gd name="T68" fmla="*/ 4130 w 6487"/>
                    <a:gd name="T69" fmla="*/ 1873 h 6488"/>
                    <a:gd name="T70" fmla="*/ 4633 w 6487"/>
                    <a:gd name="T71" fmla="*/ 2376 h 6488"/>
                    <a:gd name="T72" fmla="*/ 4449 w 6487"/>
                    <a:gd name="T73" fmla="*/ 2545 h 6488"/>
                    <a:gd name="T74" fmla="*/ 4885 w 6487"/>
                    <a:gd name="T75" fmla="*/ 2188 h 6488"/>
                    <a:gd name="T76" fmla="*/ 4834 w 6487"/>
                    <a:gd name="T77" fmla="*/ 2223 h 6488"/>
                    <a:gd name="T78" fmla="*/ 4282 w 6487"/>
                    <a:gd name="T79" fmla="*/ 1672 h 6488"/>
                    <a:gd name="T80" fmla="*/ 4427 w 6487"/>
                    <a:gd name="T81" fmla="*/ 1462 h 6488"/>
                    <a:gd name="T82" fmla="*/ 5042 w 6487"/>
                    <a:gd name="T83" fmla="*/ 2078 h 6488"/>
                    <a:gd name="T84" fmla="*/ 4885 w 6487"/>
                    <a:gd name="T85" fmla="*/ 2188 h 6488"/>
                    <a:gd name="T86" fmla="*/ 5969 w 6487"/>
                    <a:gd name="T87" fmla="*/ 1402 h 6488"/>
                    <a:gd name="T88" fmla="*/ 5251 w 6487"/>
                    <a:gd name="T89" fmla="*/ 1933 h 6488"/>
                    <a:gd name="T90" fmla="*/ 4569 w 6487"/>
                    <a:gd name="T91" fmla="*/ 1251 h 6488"/>
                    <a:gd name="T92" fmla="*/ 4644 w 6487"/>
                    <a:gd name="T93" fmla="*/ 1140 h 6488"/>
                    <a:gd name="T94" fmla="*/ 5085 w 6487"/>
                    <a:gd name="T95" fmla="*/ 518 h 6488"/>
                    <a:gd name="T96" fmla="*/ 5969 w 6487"/>
                    <a:gd name="T97" fmla="*/ 518 h 6488"/>
                    <a:gd name="T98" fmla="*/ 5969 w 6487"/>
                    <a:gd name="T99" fmla="*/ 1402 h 6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87" h="6488">
                      <a:moveTo>
                        <a:pt x="6146" y="341"/>
                      </a:moveTo>
                      <a:cubicBezTo>
                        <a:pt x="5804" y="0"/>
                        <a:pt x="5249" y="0"/>
                        <a:pt x="4908" y="341"/>
                      </a:cubicBezTo>
                      <a:cubicBezTo>
                        <a:pt x="4827" y="422"/>
                        <a:pt x="4676" y="644"/>
                        <a:pt x="4437" y="1000"/>
                      </a:cubicBezTo>
                      <a:cubicBezTo>
                        <a:pt x="4124" y="1465"/>
                        <a:pt x="3959" y="1735"/>
                        <a:pt x="3698" y="1958"/>
                      </a:cubicBezTo>
                      <a:cubicBezTo>
                        <a:pt x="3507" y="2121"/>
                        <a:pt x="3400" y="2150"/>
                        <a:pt x="3085" y="2273"/>
                      </a:cubicBezTo>
                      <a:cubicBezTo>
                        <a:pt x="2513" y="2495"/>
                        <a:pt x="1800" y="2772"/>
                        <a:pt x="1307" y="3265"/>
                      </a:cubicBezTo>
                      <a:cubicBezTo>
                        <a:pt x="944" y="3628"/>
                        <a:pt x="488" y="4339"/>
                        <a:pt x="225" y="4956"/>
                      </a:cubicBezTo>
                      <a:cubicBezTo>
                        <a:pt x="138" y="5159"/>
                        <a:pt x="65" y="5354"/>
                        <a:pt x="8" y="5537"/>
                      </a:cubicBezTo>
                      <a:cubicBezTo>
                        <a:pt x="0" y="5563"/>
                        <a:pt x="1" y="5592"/>
                        <a:pt x="11" y="5618"/>
                      </a:cubicBezTo>
                      <a:cubicBezTo>
                        <a:pt x="161" y="6014"/>
                        <a:pt x="474" y="6327"/>
                        <a:pt x="870" y="6477"/>
                      </a:cubicBezTo>
                      <a:cubicBezTo>
                        <a:pt x="896" y="6487"/>
                        <a:pt x="924" y="6488"/>
                        <a:pt x="951" y="6479"/>
                      </a:cubicBezTo>
                      <a:cubicBezTo>
                        <a:pt x="1747" y="6231"/>
                        <a:pt x="2795" y="5644"/>
                        <a:pt x="3241" y="5198"/>
                      </a:cubicBezTo>
                      <a:cubicBezTo>
                        <a:pt x="3734" y="4705"/>
                        <a:pt x="4011" y="3992"/>
                        <a:pt x="4233" y="3420"/>
                      </a:cubicBezTo>
                      <a:cubicBezTo>
                        <a:pt x="4355" y="3106"/>
                        <a:pt x="4386" y="2997"/>
                        <a:pt x="4548" y="2807"/>
                      </a:cubicBezTo>
                      <a:cubicBezTo>
                        <a:pt x="4749" y="2572"/>
                        <a:pt x="4954" y="2445"/>
                        <a:pt x="5307" y="2199"/>
                      </a:cubicBezTo>
                      <a:cubicBezTo>
                        <a:pt x="5768" y="1876"/>
                        <a:pt x="6053" y="1671"/>
                        <a:pt x="6146" y="1578"/>
                      </a:cubicBezTo>
                      <a:cubicBezTo>
                        <a:pt x="6487" y="1237"/>
                        <a:pt x="6487" y="682"/>
                        <a:pt x="6146" y="341"/>
                      </a:cubicBezTo>
                      <a:close/>
                      <a:moveTo>
                        <a:pt x="4000" y="3329"/>
                      </a:moveTo>
                      <a:cubicBezTo>
                        <a:pt x="3786" y="3880"/>
                        <a:pt x="3520" y="4566"/>
                        <a:pt x="3064" y="5022"/>
                      </a:cubicBezTo>
                      <a:cubicBezTo>
                        <a:pt x="2650" y="5436"/>
                        <a:pt x="1677" y="5982"/>
                        <a:pt x="919" y="6227"/>
                      </a:cubicBezTo>
                      <a:cubicBezTo>
                        <a:pt x="622" y="6103"/>
                        <a:pt x="385" y="5866"/>
                        <a:pt x="260" y="5569"/>
                      </a:cubicBezTo>
                      <a:cubicBezTo>
                        <a:pt x="312" y="5407"/>
                        <a:pt x="378" y="5234"/>
                        <a:pt x="454" y="5054"/>
                      </a:cubicBezTo>
                      <a:cubicBezTo>
                        <a:pt x="703" y="4473"/>
                        <a:pt x="1146" y="3780"/>
                        <a:pt x="1484" y="3442"/>
                      </a:cubicBezTo>
                      <a:cubicBezTo>
                        <a:pt x="1940" y="2986"/>
                        <a:pt x="2625" y="2720"/>
                        <a:pt x="3175" y="2506"/>
                      </a:cubicBezTo>
                      <a:cubicBezTo>
                        <a:pt x="3218" y="2489"/>
                        <a:pt x="3260" y="2473"/>
                        <a:pt x="3300" y="2457"/>
                      </a:cubicBezTo>
                      <a:lnTo>
                        <a:pt x="4048" y="3206"/>
                      </a:lnTo>
                      <a:cubicBezTo>
                        <a:pt x="4033" y="3246"/>
                        <a:pt x="4017" y="3287"/>
                        <a:pt x="4000" y="3329"/>
                      </a:cubicBezTo>
                      <a:close/>
                      <a:moveTo>
                        <a:pt x="4151" y="2955"/>
                      </a:moveTo>
                      <a:lnTo>
                        <a:pt x="3551" y="2355"/>
                      </a:lnTo>
                      <a:cubicBezTo>
                        <a:pt x="3623" y="2320"/>
                        <a:pt x="3697" y="2275"/>
                        <a:pt x="3770" y="2220"/>
                      </a:cubicBezTo>
                      <a:lnTo>
                        <a:pt x="4285" y="2735"/>
                      </a:lnTo>
                      <a:cubicBezTo>
                        <a:pt x="4231" y="2809"/>
                        <a:pt x="4186" y="2882"/>
                        <a:pt x="4151" y="2955"/>
                      </a:cubicBezTo>
                      <a:close/>
                      <a:moveTo>
                        <a:pt x="4449" y="2545"/>
                      </a:moveTo>
                      <a:lnTo>
                        <a:pt x="3960" y="2057"/>
                      </a:lnTo>
                      <a:cubicBezTo>
                        <a:pt x="4018" y="2000"/>
                        <a:pt x="4075" y="1939"/>
                        <a:pt x="4130" y="1873"/>
                      </a:cubicBezTo>
                      <a:lnTo>
                        <a:pt x="4633" y="2376"/>
                      </a:lnTo>
                      <a:cubicBezTo>
                        <a:pt x="4567" y="2431"/>
                        <a:pt x="4505" y="2488"/>
                        <a:pt x="4449" y="2545"/>
                      </a:cubicBezTo>
                      <a:close/>
                      <a:moveTo>
                        <a:pt x="4885" y="2188"/>
                      </a:moveTo>
                      <a:lnTo>
                        <a:pt x="4834" y="2223"/>
                      </a:lnTo>
                      <a:lnTo>
                        <a:pt x="4282" y="1672"/>
                      </a:lnTo>
                      <a:cubicBezTo>
                        <a:pt x="4327" y="1608"/>
                        <a:pt x="4374" y="1540"/>
                        <a:pt x="4427" y="1462"/>
                      </a:cubicBezTo>
                      <a:lnTo>
                        <a:pt x="5042" y="2078"/>
                      </a:lnTo>
                      <a:cubicBezTo>
                        <a:pt x="4990" y="2115"/>
                        <a:pt x="4937" y="2151"/>
                        <a:pt x="4885" y="2188"/>
                      </a:cubicBezTo>
                      <a:close/>
                      <a:moveTo>
                        <a:pt x="5969" y="1402"/>
                      </a:moveTo>
                      <a:cubicBezTo>
                        <a:pt x="5884" y="1487"/>
                        <a:pt x="5507" y="1753"/>
                        <a:pt x="5251" y="1933"/>
                      </a:cubicBezTo>
                      <a:lnTo>
                        <a:pt x="4569" y="1251"/>
                      </a:lnTo>
                      <a:cubicBezTo>
                        <a:pt x="4595" y="1214"/>
                        <a:pt x="4620" y="1176"/>
                        <a:pt x="4644" y="1140"/>
                      </a:cubicBezTo>
                      <a:cubicBezTo>
                        <a:pt x="4836" y="855"/>
                        <a:pt x="5017" y="585"/>
                        <a:pt x="5085" y="518"/>
                      </a:cubicBezTo>
                      <a:cubicBezTo>
                        <a:pt x="5328" y="274"/>
                        <a:pt x="5725" y="274"/>
                        <a:pt x="5969" y="518"/>
                      </a:cubicBezTo>
                      <a:cubicBezTo>
                        <a:pt x="6212" y="761"/>
                        <a:pt x="6212" y="1158"/>
                        <a:pt x="5969" y="14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4"/>
                <p:cNvSpPr>
                  <a:spLocks/>
                </p:cNvSpPr>
                <p:nvPr/>
              </p:nvSpPr>
              <p:spPr bwMode="auto">
                <a:xfrm rot="1619328" flipH="1">
                  <a:off x="7806361" y="3663130"/>
                  <a:ext cx="242935" cy="253620"/>
                </a:xfrm>
                <a:custGeom>
                  <a:avLst/>
                  <a:gdLst>
                    <a:gd name="T0" fmla="*/ 1336 w 1425"/>
                    <a:gd name="T1" fmla="*/ 30 h 1484"/>
                    <a:gd name="T2" fmla="*/ 1169 w 1425"/>
                    <a:gd name="T3" fmla="*/ 88 h 1484"/>
                    <a:gd name="T4" fmla="*/ 665 w 1425"/>
                    <a:gd name="T5" fmla="*/ 801 h 1484"/>
                    <a:gd name="T6" fmla="*/ 78 w 1425"/>
                    <a:gd name="T7" fmla="*/ 1234 h 1484"/>
                    <a:gd name="T8" fmla="*/ 35 w 1425"/>
                    <a:gd name="T9" fmla="*/ 1406 h 1484"/>
                    <a:gd name="T10" fmla="*/ 207 w 1425"/>
                    <a:gd name="T11" fmla="*/ 1448 h 1484"/>
                    <a:gd name="T12" fmla="*/ 842 w 1425"/>
                    <a:gd name="T13" fmla="*/ 978 h 1484"/>
                    <a:gd name="T14" fmla="*/ 1395 w 1425"/>
                    <a:gd name="T15" fmla="*/ 196 h 1484"/>
                    <a:gd name="T16" fmla="*/ 1336 w 1425"/>
                    <a:gd name="T17" fmla="*/ 3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5" h="1484">
                      <a:moveTo>
                        <a:pt x="1336" y="30"/>
                      </a:moveTo>
                      <a:cubicBezTo>
                        <a:pt x="1274" y="0"/>
                        <a:pt x="1199" y="26"/>
                        <a:pt x="1169" y="88"/>
                      </a:cubicBezTo>
                      <a:cubicBezTo>
                        <a:pt x="1057" y="321"/>
                        <a:pt x="845" y="621"/>
                        <a:pt x="665" y="801"/>
                      </a:cubicBezTo>
                      <a:cubicBezTo>
                        <a:pt x="535" y="931"/>
                        <a:pt x="332" y="1081"/>
                        <a:pt x="78" y="1234"/>
                      </a:cubicBezTo>
                      <a:cubicBezTo>
                        <a:pt x="19" y="1270"/>
                        <a:pt x="0" y="1347"/>
                        <a:pt x="35" y="1406"/>
                      </a:cubicBezTo>
                      <a:cubicBezTo>
                        <a:pt x="71" y="1465"/>
                        <a:pt x="148" y="1484"/>
                        <a:pt x="207" y="1448"/>
                      </a:cubicBezTo>
                      <a:cubicBezTo>
                        <a:pt x="478" y="1284"/>
                        <a:pt x="698" y="1122"/>
                        <a:pt x="842" y="978"/>
                      </a:cubicBezTo>
                      <a:cubicBezTo>
                        <a:pt x="1042" y="777"/>
                        <a:pt x="1269" y="456"/>
                        <a:pt x="1395" y="196"/>
                      </a:cubicBezTo>
                      <a:cubicBezTo>
                        <a:pt x="1425" y="134"/>
                        <a:pt x="1398" y="60"/>
                        <a:pt x="1336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446963" y="3390900"/>
                <a:ext cx="897137" cy="898525"/>
                <a:chOff x="7446963" y="1206500"/>
                <a:chExt cx="3078162" cy="3082925"/>
              </a:xfrm>
            </p:grpSpPr>
            <p:sp>
              <p:nvSpPr>
                <p:cNvPr id="20" name="Oval 19"/>
                <p:cNvSpPr>
                  <a:spLocks noChangeArrowheads="1"/>
                </p:cNvSpPr>
                <p:nvPr/>
              </p:nvSpPr>
              <p:spPr bwMode="auto">
                <a:xfrm>
                  <a:off x="7620001" y="13716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7446963" y="1206500"/>
                  <a:ext cx="3078162" cy="3082925"/>
                </a:xfrm>
                <a:custGeom>
                  <a:avLst/>
                  <a:gdLst>
                    <a:gd name="T0" fmla="*/ 5175 w 6063"/>
                    <a:gd name="T1" fmla="*/ 888 h 6063"/>
                    <a:gd name="T2" fmla="*/ 3031 w 6063"/>
                    <a:gd name="T3" fmla="*/ 0 h 6063"/>
                    <a:gd name="T4" fmla="*/ 888 w 6063"/>
                    <a:gd name="T5" fmla="*/ 888 h 6063"/>
                    <a:gd name="T6" fmla="*/ 0 w 6063"/>
                    <a:gd name="T7" fmla="*/ 3031 h 6063"/>
                    <a:gd name="T8" fmla="*/ 888 w 6063"/>
                    <a:gd name="T9" fmla="*/ 5175 h 6063"/>
                    <a:gd name="T10" fmla="*/ 3031 w 6063"/>
                    <a:gd name="T11" fmla="*/ 6063 h 6063"/>
                    <a:gd name="T12" fmla="*/ 5175 w 6063"/>
                    <a:gd name="T13" fmla="*/ 5175 h 6063"/>
                    <a:gd name="T14" fmla="*/ 6063 w 6063"/>
                    <a:gd name="T15" fmla="*/ 3031 h 6063"/>
                    <a:gd name="T16" fmla="*/ 5175 w 6063"/>
                    <a:gd name="T17" fmla="*/ 888 h 6063"/>
                    <a:gd name="T18" fmla="*/ 3031 w 6063"/>
                    <a:gd name="T19" fmla="*/ 5688 h 6063"/>
                    <a:gd name="T20" fmla="*/ 375 w 6063"/>
                    <a:gd name="T21" fmla="*/ 3031 h 6063"/>
                    <a:gd name="T22" fmla="*/ 3031 w 6063"/>
                    <a:gd name="T23" fmla="*/ 375 h 6063"/>
                    <a:gd name="T24" fmla="*/ 5688 w 6063"/>
                    <a:gd name="T25" fmla="*/ 3031 h 6063"/>
                    <a:gd name="T26" fmla="*/ 3031 w 6063"/>
                    <a:gd name="T27" fmla="*/ 5688 h 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63" h="6063">
                      <a:moveTo>
                        <a:pt x="5175" y="888"/>
                      </a:moveTo>
                      <a:cubicBezTo>
                        <a:pt x="4602" y="315"/>
                        <a:pt x="3841" y="0"/>
                        <a:pt x="3031" y="0"/>
                      </a:cubicBezTo>
                      <a:cubicBezTo>
                        <a:pt x="2222" y="0"/>
                        <a:pt x="1460" y="315"/>
                        <a:pt x="888" y="888"/>
                      </a:cubicBezTo>
                      <a:cubicBezTo>
                        <a:pt x="315" y="1460"/>
                        <a:pt x="0" y="2222"/>
                        <a:pt x="0" y="3031"/>
                      </a:cubicBezTo>
                      <a:cubicBezTo>
                        <a:pt x="0" y="3841"/>
                        <a:pt x="315" y="4602"/>
                        <a:pt x="888" y="5175"/>
                      </a:cubicBezTo>
                      <a:cubicBezTo>
                        <a:pt x="1460" y="5747"/>
                        <a:pt x="2222" y="6063"/>
                        <a:pt x="3031" y="6063"/>
                      </a:cubicBezTo>
                      <a:cubicBezTo>
                        <a:pt x="3841" y="6063"/>
                        <a:pt x="4602" y="5747"/>
                        <a:pt x="5175" y="5175"/>
                      </a:cubicBezTo>
                      <a:cubicBezTo>
                        <a:pt x="5747" y="4602"/>
                        <a:pt x="6063" y="3841"/>
                        <a:pt x="6063" y="3031"/>
                      </a:cubicBezTo>
                      <a:cubicBezTo>
                        <a:pt x="6063" y="2222"/>
                        <a:pt x="5747" y="1460"/>
                        <a:pt x="5175" y="888"/>
                      </a:cubicBezTo>
                      <a:close/>
                      <a:moveTo>
                        <a:pt x="3031" y="5688"/>
                      </a:moveTo>
                      <a:cubicBezTo>
                        <a:pt x="1567" y="5688"/>
                        <a:pt x="375" y="4496"/>
                        <a:pt x="375" y="3031"/>
                      </a:cubicBezTo>
                      <a:cubicBezTo>
                        <a:pt x="375" y="1567"/>
                        <a:pt x="1567" y="375"/>
                        <a:pt x="3031" y="375"/>
                      </a:cubicBezTo>
                      <a:cubicBezTo>
                        <a:pt x="4496" y="375"/>
                        <a:pt x="5688" y="1567"/>
                        <a:pt x="5688" y="3031"/>
                      </a:cubicBezTo>
                      <a:cubicBezTo>
                        <a:pt x="5688" y="4496"/>
                        <a:pt x="4496" y="5688"/>
                        <a:pt x="3031" y="5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8447088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9207500" y="2335213"/>
                  <a:ext cx="317500" cy="31750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8828088" y="1825625"/>
                  <a:ext cx="315912" cy="31908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558CC1-E546-4558-AA06-C7131459BB9E}"/>
                </a:ext>
              </a:extLst>
            </p:cNvPr>
            <p:cNvSpPr txBox="1"/>
            <p:nvPr/>
          </p:nvSpPr>
          <p:spPr>
            <a:xfrm>
              <a:off x="859403" y="436776"/>
              <a:ext cx="154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Courier New" panose="02070309020205020404" pitchFamily="49" charset="0"/>
                </a:rPr>
                <a:t>Bowling Club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8D7C53EC-91FE-4A15-9DF4-BFF3615BF3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7" b="135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54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Blue 5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00B0F0"/>
      </a:accent1>
      <a:accent2>
        <a:srgbClr val="0284AA"/>
      </a:accent2>
      <a:accent3>
        <a:srgbClr val="015873"/>
      </a:accent3>
      <a:accent4>
        <a:srgbClr val="002936"/>
      </a:accent4>
      <a:accent5>
        <a:srgbClr val="C6BEC1"/>
      </a:accent5>
      <a:accent6>
        <a:srgbClr val="929292"/>
      </a:accent6>
      <a:hlink>
        <a:srgbClr val="0563C1"/>
      </a:hlink>
      <a:folHlink>
        <a:srgbClr val="954F72"/>
      </a:folHlink>
    </a:clrScheme>
    <a:fontScheme name="Custom 1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1518</Words>
  <PresentationFormat>Widescreen</PresentationFormat>
  <Paragraphs>277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Gill Sans</vt:lpstr>
      <vt:lpstr>Nunito</vt:lpstr>
      <vt:lpstr>Questrial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2019-11-17T22:37:18Z</dcterms:created>
  <dcterms:modified xsi:type="dcterms:W3CDTF">2021-07-29T11:31:14Z</dcterms:modified>
</cp:coreProperties>
</file>