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</p:sldMasterIdLst>
  <p:notesMasterIdLst>
    <p:notesMasterId r:id="rId23"/>
  </p:notesMasterIdLst>
  <p:handoutMasterIdLst>
    <p:handoutMasterId r:id="rId24"/>
  </p:handoutMasterIdLst>
  <p:sldIdLst>
    <p:sldId id="324" r:id="rId3"/>
    <p:sldId id="278" r:id="rId4"/>
    <p:sldId id="325" r:id="rId5"/>
    <p:sldId id="326" r:id="rId6"/>
    <p:sldId id="333" r:id="rId7"/>
    <p:sldId id="274" r:id="rId8"/>
    <p:sldId id="313" r:id="rId9"/>
    <p:sldId id="327" r:id="rId10"/>
    <p:sldId id="283" r:id="rId11"/>
    <p:sldId id="328" r:id="rId12"/>
    <p:sldId id="314" r:id="rId13"/>
    <p:sldId id="315" r:id="rId14"/>
    <p:sldId id="316" r:id="rId15"/>
    <p:sldId id="329" r:id="rId16"/>
    <p:sldId id="319" r:id="rId17"/>
    <p:sldId id="330" r:id="rId18"/>
    <p:sldId id="331" r:id="rId19"/>
    <p:sldId id="332" r:id="rId20"/>
    <p:sldId id="334" r:id="rId21"/>
    <p:sldId id="2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6EA"/>
    <a:srgbClr val="A3DBE1"/>
    <a:srgbClr val="05788C"/>
    <a:srgbClr val="006673"/>
    <a:srgbClr val="E26714"/>
    <a:srgbClr val="F26532"/>
    <a:srgbClr val="05A0B8"/>
    <a:srgbClr val="EE8640"/>
    <a:srgbClr val="048DA4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0" autoAdjust="0"/>
    <p:restoredTop sz="94187" autoAdjust="0"/>
  </p:normalViewPr>
  <p:slideViewPr>
    <p:cSldViewPr snapToGrid="0" showGuides="1">
      <p:cViewPr varScale="1">
        <p:scale>
          <a:sx n="72" d="100"/>
          <a:sy n="72" d="100"/>
        </p:scale>
        <p:origin x="4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B34554-E6A7-131E-1FE8-58B294849F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B45544-1A08-93BF-BD9C-3DF05F827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5885E-9886-4DBE-96FE-15346C373DB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390B83-93B3-8EDD-B358-9AA02D405F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2C0BBF-34F8-1F29-25FC-13B96242F9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28FA3-BD6E-4C87-BA8A-1DC003888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14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53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93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57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36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77cf0412cd_0_4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Google Shape;3522;g77cf0412cd_0_4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3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6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92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1502000" y="762833"/>
            <a:ext cx="9186800" cy="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757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1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50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36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52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72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2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79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54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45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5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6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15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71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0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1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2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9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2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16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5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artoon of a dinosaur&#10;&#10;Description automatically generated">
            <a:extLst>
              <a:ext uri="{FF2B5EF4-FFF2-40B4-BE49-F238E27FC236}">
                <a16:creationId xmlns:a16="http://schemas.microsoft.com/office/drawing/2014/main" id="{78E08FA2-52D6-5DDD-52CC-592C15CB727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white surface with a pink background&#10;&#10;Description automatically generated with medium confidence">
            <a:extLst>
              <a:ext uri="{FF2B5EF4-FFF2-40B4-BE49-F238E27FC236}">
                <a16:creationId xmlns:a16="http://schemas.microsoft.com/office/drawing/2014/main" id="{9CC86EF1-3B8A-7421-833C-D16D46A73C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blue and yellow space scene&#10;&#10;Description automatically generated with medium confidence">
            <a:extLst>
              <a:ext uri="{FF2B5EF4-FFF2-40B4-BE49-F238E27FC236}">
                <a16:creationId xmlns:a16="http://schemas.microsoft.com/office/drawing/2014/main" id="{0D836DBC-CF7E-5C53-0F19-BE3F563F1D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white rectangular object with pink zigzag lines&#10;&#10;Description automatically generated">
            <a:extLst>
              <a:ext uri="{FF2B5EF4-FFF2-40B4-BE49-F238E27FC236}">
                <a16:creationId xmlns:a16="http://schemas.microsoft.com/office/drawing/2014/main" id="{02571F22-8680-46AC-9C79-3D49D78EFEB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A whiteboard with a brown border and a bird&#10;&#10;Description automatically generated">
            <a:extLst>
              <a:ext uri="{FF2B5EF4-FFF2-40B4-BE49-F238E27FC236}">
                <a16:creationId xmlns:a16="http://schemas.microsoft.com/office/drawing/2014/main" id="{55A84A78-2695-3144-85CE-C5AF83030F4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ue and yellow space scene&#10;&#10;Description automatically generated with medium confidence">
            <a:extLst>
              <a:ext uri="{FF2B5EF4-FFF2-40B4-BE49-F238E27FC236}">
                <a16:creationId xmlns:a16="http://schemas.microsoft.com/office/drawing/2014/main" id="{123FD8F4-D069-89D2-569D-726C9E945F1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3845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4054278" y="3627654"/>
            <a:ext cx="5476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highlight>
                  <a:srgbClr val="05788C"/>
                </a:highlight>
              </a:rPr>
              <a:t>Family support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-2713"/>
            <a:ext cx="12192000" cy="21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93673" y="474033"/>
            <a:ext cx="1267591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776633"/>
            <a:ext cx="722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4859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200213"/>
            <a:ext cx="4534237" cy="1278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the introduction to the talk show and check your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Listen and complete the sentences.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89679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28901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643469E-AD06-4DF4-8C27-262D72CE27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1" t="40377" r="16441" b="10960"/>
          <a:stretch/>
        </p:blipFill>
        <p:spPr>
          <a:xfrm>
            <a:off x="1883774" y="2016883"/>
            <a:ext cx="7892736" cy="3218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76"/>
            <a:ext cx="12192000" cy="8802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8529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pic>
        <p:nvPicPr>
          <p:cNvPr id="12" name="006">
            <a:hlinkClick r:id="" action="ppaction://media"/>
            <a:extLst>
              <a:ext uri="{FF2B5EF4-FFF2-40B4-BE49-F238E27FC236}">
                <a16:creationId xmlns:a16="http://schemas.microsoft.com/office/drawing/2014/main" id="{6E4711F1-7135-4137-85F7-7F210D3EC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0344" y="325230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17099" y="1024094"/>
            <a:ext cx="10299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introduction to the talk show and check whether your answer to Question 2 above is correct or not.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1913" y="5510118"/>
            <a:ext cx="7804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  <a:r>
              <a:rPr lang="en-US" sz="2400" b="1" dirty="0">
                <a:solidFill>
                  <a:schemeClr val="bg1"/>
                </a:solidFill>
              </a:rPr>
              <a:t> He’s talking about his family life and how his family have helped him achieve success in his studies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7278" y="1085649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208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5FA4F76-F797-402E-B6A6-98644351B7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17" t="30821" r="3475" b="27844"/>
          <a:stretch/>
        </p:blipFill>
        <p:spPr>
          <a:xfrm>
            <a:off x="1551851" y="2439214"/>
            <a:ext cx="9185402" cy="249763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694BEB-956D-48E5-BB52-DC4372918A37}"/>
              </a:ext>
            </a:extLst>
          </p:cNvPr>
          <p:cNvSpPr txBox="1"/>
          <p:nvPr/>
        </p:nvSpPr>
        <p:spPr>
          <a:xfrm>
            <a:off x="10198834" y="2959248"/>
            <a:ext cx="323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694BEB-956D-48E5-BB52-DC4372918A37}"/>
              </a:ext>
            </a:extLst>
          </p:cNvPr>
          <p:cNvSpPr txBox="1"/>
          <p:nvPr/>
        </p:nvSpPr>
        <p:spPr>
          <a:xfrm>
            <a:off x="10198834" y="3411959"/>
            <a:ext cx="323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694BEB-956D-48E5-BB52-DC4372918A37}"/>
              </a:ext>
            </a:extLst>
          </p:cNvPr>
          <p:cNvSpPr txBox="1"/>
          <p:nvPr/>
        </p:nvSpPr>
        <p:spPr>
          <a:xfrm>
            <a:off x="9717691" y="3938910"/>
            <a:ext cx="323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694BEB-956D-48E5-BB52-DC4372918A37}"/>
              </a:ext>
            </a:extLst>
          </p:cNvPr>
          <p:cNvSpPr txBox="1"/>
          <p:nvPr/>
        </p:nvSpPr>
        <p:spPr>
          <a:xfrm>
            <a:off x="9758274" y="4445333"/>
            <a:ext cx="323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D68336-0D6D-4C42-85B1-04DC3F9A6DAA}"/>
              </a:ext>
            </a:extLst>
          </p:cNvPr>
          <p:cNvSpPr txBox="1"/>
          <p:nvPr/>
        </p:nvSpPr>
        <p:spPr>
          <a:xfrm>
            <a:off x="1688408" y="1085649"/>
            <a:ext cx="8393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6673"/>
                </a:solidFill>
                <a:highlight>
                  <a:srgbClr val="A3DBE1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Listen to the talk show and decide whether the statements are true (T) or false (F).</a:t>
            </a:r>
          </a:p>
        </p:txBody>
      </p:sp>
      <p:pic>
        <p:nvPicPr>
          <p:cNvPr id="4" name="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7253" y="23774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7278" y="1085649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2892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5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34;p24"/>
          <p:cNvSpPr txBox="1">
            <a:spLocks/>
          </p:cNvSpPr>
          <p:nvPr/>
        </p:nvSpPr>
        <p:spPr>
          <a:xfrm>
            <a:off x="1132256" y="1774072"/>
            <a:ext cx="11059744" cy="37834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1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Hieu’s</a:t>
            </a:r>
            <a:r>
              <a:rPr lang="en-US" dirty="0">
                <a:solidFill>
                  <a:schemeClr val="bg1"/>
                </a:solidFill>
              </a:rPr>
              <a:t> parents always listen to him and cheer him up whenever he has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2. </a:t>
            </a:r>
            <a:r>
              <a:rPr lang="en-US" dirty="0">
                <a:solidFill>
                  <a:schemeClr val="bg1"/>
                </a:solidFill>
              </a:rPr>
              <a:t>His parents’ __________ and trust give him strength to carry on.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bg1"/>
                </a:solidFill>
              </a:rPr>
              <a:t>3. </a:t>
            </a:r>
            <a:r>
              <a:rPr lang="en-US" dirty="0" err="1">
                <a:solidFill>
                  <a:schemeClr val="bg1"/>
                </a:solidFill>
              </a:rPr>
              <a:t>Hieu’s</a:t>
            </a:r>
            <a:r>
              <a:rPr lang="en-US" dirty="0">
                <a:solidFill>
                  <a:schemeClr val="bg1"/>
                </a:solidFill>
              </a:rPr>
              <a:t> brother is his best friend. He shares his happy and __________ moments with him.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390653" y="1138450"/>
            <a:ext cx="77127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6673"/>
                </a:solidFill>
                <a:highlight>
                  <a:srgbClr val="A3DBE1"/>
                </a:highlight>
                <a:cs typeface="Arial" panose="020B0604020202020204" pitchFamily="34" charset="0"/>
              </a:rPr>
              <a:t>Listen again and complete each sentence with ONE word from the recording.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8047" y="94408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5081" y="2667422"/>
            <a:ext cx="2034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difficulties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83133" y="3429000"/>
            <a:ext cx="2034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love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87453" y="4134751"/>
            <a:ext cx="2034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</a:rPr>
              <a:t>sad</a:t>
            </a:r>
          </a:p>
        </p:txBody>
      </p:sp>
      <p:pic>
        <p:nvPicPr>
          <p:cNvPr id="7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884" y="215769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7278" y="1085649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833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35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200213"/>
            <a:ext cx="4534237" cy="1278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the introduction to the talk show and check your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Listen and complete the sentences.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31124"/>
            <a:ext cx="4534235" cy="666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5: Discussion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74931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96;p26">
            <a:extLst>
              <a:ext uri="{FF2B5EF4-FFF2-40B4-BE49-F238E27FC236}">
                <a16:creationId xmlns:a16="http://schemas.microsoft.com/office/drawing/2014/main" id="{A70B855F-EB43-4A0D-887B-E820917746D1}"/>
              </a:ext>
            </a:extLst>
          </p:cNvPr>
          <p:cNvGrpSpPr/>
          <p:nvPr/>
        </p:nvGrpSpPr>
        <p:grpSpPr>
          <a:xfrm>
            <a:off x="2265013" y="2444442"/>
            <a:ext cx="2268724" cy="2746312"/>
            <a:chOff x="976457" y="1294598"/>
            <a:chExt cx="2268724" cy="2746312"/>
          </a:xfrm>
        </p:grpSpPr>
        <p:grpSp>
          <p:nvGrpSpPr>
            <p:cNvPr id="11" name="Google Shape;797;p26">
              <a:extLst>
                <a:ext uri="{FF2B5EF4-FFF2-40B4-BE49-F238E27FC236}">
                  <a16:creationId xmlns:a16="http://schemas.microsoft.com/office/drawing/2014/main" id="{C4B989F9-BE55-46E7-BAE7-8DF97740200F}"/>
                </a:ext>
              </a:extLst>
            </p:cNvPr>
            <p:cNvGrpSpPr/>
            <p:nvPr/>
          </p:nvGrpSpPr>
          <p:grpSpPr>
            <a:xfrm>
              <a:off x="976457" y="2323808"/>
              <a:ext cx="2268724" cy="1717102"/>
              <a:chOff x="169750" y="1063550"/>
              <a:chExt cx="3278503" cy="2481362"/>
            </a:xfrm>
          </p:grpSpPr>
          <p:sp>
            <p:nvSpPr>
              <p:cNvPr id="27" name="Google Shape;798;p26">
                <a:extLst>
                  <a:ext uri="{FF2B5EF4-FFF2-40B4-BE49-F238E27FC236}">
                    <a16:creationId xmlns:a16="http://schemas.microsoft.com/office/drawing/2014/main" id="{2FF58F37-6EC8-436A-95C0-1C96DF4D9DB9}"/>
                  </a:ext>
                </a:extLst>
              </p:cNvPr>
              <p:cNvSpPr/>
              <p:nvPr/>
            </p:nvSpPr>
            <p:spPr>
              <a:xfrm>
                <a:off x="626437" y="1556462"/>
                <a:ext cx="2246476" cy="1638702"/>
              </a:xfrm>
              <a:custGeom>
                <a:avLst/>
                <a:gdLst/>
                <a:ahLst/>
                <a:cxnLst/>
                <a:rect l="l" t="t" r="r" b="b"/>
                <a:pathLst>
                  <a:path w="44961" h="32797" extrusionOk="0">
                    <a:moveTo>
                      <a:pt x="23853" y="0"/>
                    </a:moveTo>
                    <a:cubicBezTo>
                      <a:pt x="23758" y="0"/>
                      <a:pt x="23663" y="0"/>
                      <a:pt x="23568" y="4"/>
                    </a:cubicBezTo>
                    <a:lnTo>
                      <a:pt x="23544" y="4"/>
                    </a:lnTo>
                    <a:cubicBezTo>
                      <a:pt x="23071" y="18"/>
                      <a:pt x="22581" y="31"/>
                      <a:pt x="22101" y="62"/>
                    </a:cubicBezTo>
                    <a:cubicBezTo>
                      <a:pt x="22051" y="65"/>
                      <a:pt x="21999" y="69"/>
                      <a:pt x="21949" y="72"/>
                    </a:cubicBezTo>
                    <a:cubicBezTo>
                      <a:pt x="21795" y="79"/>
                      <a:pt x="21638" y="89"/>
                      <a:pt x="21486" y="106"/>
                    </a:cubicBezTo>
                    <a:cubicBezTo>
                      <a:pt x="21193" y="140"/>
                      <a:pt x="20897" y="174"/>
                      <a:pt x="20605" y="208"/>
                    </a:cubicBezTo>
                    <a:cubicBezTo>
                      <a:pt x="20401" y="232"/>
                      <a:pt x="20193" y="262"/>
                      <a:pt x="19993" y="297"/>
                    </a:cubicBezTo>
                    <a:lnTo>
                      <a:pt x="19801" y="324"/>
                    </a:lnTo>
                    <a:lnTo>
                      <a:pt x="19748" y="334"/>
                    </a:lnTo>
                    <a:cubicBezTo>
                      <a:pt x="19570" y="361"/>
                      <a:pt x="19390" y="388"/>
                      <a:pt x="19210" y="419"/>
                    </a:cubicBezTo>
                    <a:cubicBezTo>
                      <a:pt x="18696" y="511"/>
                      <a:pt x="18173" y="609"/>
                      <a:pt x="17652" y="711"/>
                    </a:cubicBezTo>
                    <a:cubicBezTo>
                      <a:pt x="17206" y="800"/>
                      <a:pt x="16805" y="885"/>
                      <a:pt x="16417" y="974"/>
                    </a:cubicBezTo>
                    <a:cubicBezTo>
                      <a:pt x="16342" y="991"/>
                      <a:pt x="16267" y="1008"/>
                      <a:pt x="16193" y="1021"/>
                    </a:cubicBezTo>
                    <a:cubicBezTo>
                      <a:pt x="16036" y="1055"/>
                      <a:pt x="15876" y="1089"/>
                      <a:pt x="15719" y="1134"/>
                    </a:cubicBezTo>
                    <a:lnTo>
                      <a:pt x="15311" y="1249"/>
                    </a:lnTo>
                    <a:lnTo>
                      <a:pt x="14903" y="1361"/>
                    </a:lnTo>
                    <a:cubicBezTo>
                      <a:pt x="14747" y="1405"/>
                      <a:pt x="14594" y="1460"/>
                      <a:pt x="14444" y="1507"/>
                    </a:cubicBezTo>
                    <a:cubicBezTo>
                      <a:pt x="14383" y="1531"/>
                      <a:pt x="14319" y="1552"/>
                      <a:pt x="14254" y="1572"/>
                    </a:cubicBezTo>
                    <a:cubicBezTo>
                      <a:pt x="14070" y="1633"/>
                      <a:pt x="13879" y="1698"/>
                      <a:pt x="13669" y="1776"/>
                    </a:cubicBezTo>
                    <a:cubicBezTo>
                      <a:pt x="13094" y="1987"/>
                      <a:pt x="12634" y="2174"/>
                      <a:pt x="12216" y="2365"/>
                    </a:cubicBezTo>
                    <a:lnTo>
                      <a:pt x="11502" y="2688"/>
                    </a:lnTo>
                    <a:cubicBezTo>
                      <a:pt x="11352" y="2756"/>
                      <a:pt x="11202" y="2831"/>
                      <a:pt x="11059" y="2906"/>
                    </a:cubicBezTo>
                    <a:cubicBezTo>
                      <a:pt x="10988" y="2939"/>
                      <a:pt x="10917" y="2977"/>
                      <a:pt x="10846" y="3011"/>
                    </a:cubicBezTo>
                    <a:cubicBezTo>
                      <a:pt x="10427" y="3215"/>
                      <a:pt x="10032" y="3450"/>
                      <a:pt x="9651" y="3677"/>
                    </a:cubicBezTo>
                    <a:cubicBezTo>
                      <a:pt x="9284" y="3895"/>
                      <a:pt x="8896" y="4151"/>
                      <a:pt x="8464" y="4450"/>
                    </a:cubicBezTo>
                    <a:cubicBezTo>
                      <a:pt x="8080" y="4722"/>
                      <a:pt x="7682" y="5025"/>
                      <a:pt x="7178" y="5429"/>
                    </a:cubicBezTo>
                    <a:cubicBezTo>
                      <a:pt x="6869" y="5685"/>
                      <a:pt x="6569" y="5963"/>
                      <a:pt x="6277" y="6229"/>
                    </a:cubicBezTo>
                    <a:lnTo>
                      <a:pt x="6151" y="6348"/>
                    </a:lnTo>
                    <a:cubicBezTo>
                      <a:pt x="6100" y="6396"/>
                      <a:pt x="6052" y="6447"/>
                      <a:pt x="6004" y="6494"/>
                    </a:cubicBezTo>
                    <a:cubicBezTo>
                      <a:pt x="5981" y="6519"/>
                      <a:pt x="5957" y="6545"/>
                      <a:pt x="5933" y="6569"/>
                    </a:cubicBezTo>
                    <a:cubicBezTo>
                      <a:pt x="5902" y="6596"/>
                      <a:pt x="5875" y="6627"/>
                      <a:pt x="5848" y="6654"/>
                    </a:cubicBezTo>
                    <a:cubicBezTo>
                      <a:pt x="5790" y="6709"/>
                      <a:pt x="5736" y="6763"/>
                      <a:pt x="5682" y="6821"/>
                    </a:cubicBezTo>
                    <a:cubicBezTo>
                      <a:pt x="5630" y="6879"/>
                      <a:pt x="5576" y="6937"/>
                      <a:pt x="5525" y="6995"/>
                    </a:cubicBezTo>
                    <a:cubicBezTo>
                      <a:pt x="5416" y="7110"/>
                      <a:pt x="5307" y="7229"/>
                      <a:pt x="5205" y="7348"/>
                    </a:cubicBezTo>
                    <a:cubicBezTo>
                      <a:pt x="4886" y="7723"/>
                      <a:pt x="4600" y="8062"/>
                      <a:pt x="4314" y="8420"/>
                    </a:cubicBezTo>
                    <a:lnTo>
                      <a:pt x="4181" y="8580"/>
                    </a:lnTo>
                    <a:cubicBezTo>
                      <a:pt x="4082" y="8706"/>
                      <a:pt x="3980" y="8831"/>
                      <a:pt x="3882" y="8960"/>
                    </a:cubicBezTo>
                    <a:cubicBezTo>
                      <a:pt x="3828" y="9032"/>
                      <a:pt x="3770" y="9100"/>
                      <a:pt x="3715" y="9172"/>
                    </a:cubicBezTo>
                    <a:cubicBezTo>
                      <a:pt x="3589" y="9331"/>
                      <a:pt x="3457" y="9494"/>
                      <a:pt x="3338" y="9662"/>
                    </a:cubicBezTo>
                    <a:lnTo>
                      <a:pt x="3327" y="9675"/>
                    </a:lnTo>
                    <a:cubicBezTo>
                      <a:pt x="3059" y="10045"/>
                      <a:pt x="2784" y="10427"/>
                      <a:pt x="2542" y="10821"/>
                    </a:cubicBezTo>
                    <a:lnTo>
                      <a:pt x="2511" y="10869"/>
                    </a:lnTo>
                    <a:cubicBezTo>
                      <a:pt x="2396" y="11063"/>
                      <a:pt x="2277" y="11260"/>
                      <a:pt x="2167" y="11461"/>
                    </a:cubicBezTo>
                    <a:cubicBezTo>
                      <a:pt x="2041" y="11695"/>
                      <a:pt x="1933" y="11910"/>
                      <a:pt x="1834" y="12107"/>
                    </a:cubicBezTo>
                    <a:cubicBezTo>
                      <a:pt x="1770" y="12240"/>
                      <a:pt x="1705" y="12372"/>
                      <a:pt x="1637" y="12505"/>
                    </a:cubicBezTo>
                    <a:cubicBezTo>
                      <a:pt x="1501" y="12780"/>
                      <a:pt x="1358" y="13063"/>
                      <a:pt x="1225" y="13349"/>
                    </a:cubicBezTo>
                    <a:cubicBezTo>
                      <a:pt x="1018" y="13794"/>
                      <a:pt x="834" y="14196"/>
                      <a:pt x="677" y="14614"/>
                    </a:cubicBezTo>
                    <a:cubicBezTo>
                      <a:pt x="521" y="15030"/>
                      <a:pt x="402" y="15485"/>
                      <a:pt x="303" y="16043"/>
                    </a:cubicBezTo>
                    <a:cubicBezTo>
                      <a:pt x="201" y="16638"/>
                      <a:pt x="126" y="17182"/>
                      <a:pt x="76" y="17713"/>
                    </a:cubicBezTo>
                    <a:cubicBezTo>
                      <a:pt x="35" y="18189"/>
                      <a:pt x="18" y="18663"/>
                      <a:pt x="4" y="19108"/>
                    </a:cubicBezTo>
                    <a:cubicBezTo>
                      <a:pt x="0" y="19189"/>
                      <a:pt x="4" y="19275"/>
                      <a:pt x="11" y="19357"/>
                    </a:cubicBezTo>
                    <a:cubicBezTo>
                      <a:pt x="11" y="19397"/>
                      <a:pt x="14" y="19438"/>
                      <a:pt x="14" y="19479"/>
                    </a:cubicBezTo>
                    <a:cubicBezTo>
                      <a:pt x="18" y="19597"/>
                      <a:pt x="24" y="19683"/>
                      <a:pt x="32" y="19768"/>
                    </a:cubicBezTo>
                    <a:cubicBezTo>
                      <a:pt x="69" y="20132"/>
                      <a:pt x="110" y="20451"/>
                      <a:pt x="157" y="20754"/>
                    </a:cubicBezTo>
                    <a:cubicBezTo>
                      <a:pt x="236" y="21255"/>
                      <a:pt x="344" y="21740"/>
                      <a:pt x="446" y="22200"/>
                    </a:cubicBezTo>
                    <a:cubicBezTo>
                      <a:pt x="484" y="22363"/>
                      <a:pt x="528" y="22530"/>
                      <a:pt x="572" y="22690"/>
                    </a:cubicBezTo>
                    <a:cubicBezTo>
                      <a:pt x="589" y="22748"/>
                      <a:pt x="603" y="22806"/>
                      <a:pt x="620" y="22867"/>
                    </a:cubicBezTo>
                    <a:cubicBezTo>
                      <a:pt x="667" y="23047"/>
                      <a:pt x="725" y="23230"/>
                      <a:pt x="783" y="23408"/>
                    </a:cubicBezTo>
                    <a:lnTo>
                      <a:pt x="827" y="23537"/>
                    </a:lnTo>
                    <a:cubicBezTo>
                      <a:pt x="875" y="23693"/>
                      <a:pt x="936" y="23847"/>
                      <a:pt x="991" y="23996"/>
                    </a:cubicBezTo>
                    <a:cubicBezTo>
                      <a:pt x="1011" y="24051"/>
                      <a:pt x="1035" y="24108"/>
                      <a:pt x="1055" y="24163"/>
                    </a:cubicBezTo>
                    <a:cubicBezTo>
                      <a:pt x="1079" y="24235"/>
                      <a:pt x="1110" y="24302"/>
                      <a:pt x="1140" y="24370"/>
                    </a:cubicBezTo>
                    <a:cubicBezTo>
                      <a:pt x="1154" y="24404"/>
                      <a:pt x="1167" y="24435"/>
                      <a:pt x="1181" y="24469"/>
                    </a:cubicBezTo>
                    <a:cubicBezTo>
                      <a:pt x="1280" y="24707"/>
                      <a:pt x="1379" y="24942"/>
                      <a:pt x="1487" y="25173"/>
                    </a:cubicBezTo>
                    <a:cubicBezTo>
                      <a:pt x="2090" y="26445"/>
                      <a:pt x="3120" y="27463"/>
                      <a:pt x="4208" y="28480"/>
                    </a:cubicBezTo>
                    <a:cubicBezTo>
                      <a:pt x="4535" y="28782"/>
                      <a:pt x="4889" y="29102"/>
                      <a:pt x="5287" y="29364"/>
                    </a:cubicBezTo>
                    <a:cubicBezTo>
                      <a:pt x="5501" y="29504"/>
                      <a:pt x="5709" y="29639"/>
                      <a:pt x="5927" y="29766"/>
                    </a:cubicBezTo>
                    <a:cubicBezTo>
                      <a:pt x="6123" y="29878"/>
                      <a:pt x="6331" y="29997"/>
                      <a:pt x="6583" y="30133"/>
                    </a:cubicBezTo>
                    <a:cubicBezTo>
                      <a:pt x="6665" y="30180"/>
                      <a:pt x="6746" y="30225"/>
                      <a:pt x="6831" y="30265"/>
                    </a:cubicBezTo>
                    <a:cubicBezTo>
                      <a:pt x="6927" y="30317"/>
                      <a:pt x="7022" y="30367"/>
                      <a:pt x="7117" y="30422"/>
                    </a:cubicBezTo>
                    <a:cubicBezTo>
                      <a:pt x="7348" y="30551"/>
                      <a:pt x="7573" y="30677"/>
                      <a:pt x="7797" y="30807"/>
                    </a:cubicBezTo>
                    <a:cubicBezTo>
                      <a:pt x="7947" y="30892"/>
                      <a:pt x="8103" y="30970"/>
                      <a:pt x="8253" y="31047"/>
                    </a:cubicBezTo>
                    <a:lnTo>
                      <a:pt x="8400" y="31123"/>
                    </a:lnTo>
                    <a:cubicBezTo>
                      <a:pt x="8461" y="31157"/>
                      <a:pt x="8529" y="31184"/>
                      <a:pt x="8593" y="31211"/>
                    </a:cubicBezTo>
                    <a:cubicBezTo>
                      <a:pt x="8624" y="31225"/>
                      <a:pt x="8658" y="31238"/>
                      <a:pt x="8689" y="31252"/>
                    </a:cubicBezTo>
                    <a:lnTo>
                      <a:pt x="8787" y="31296"/>
                    </a:lnTo>
                    <a:cubicBezTo>
                      <a:pt x="8903" y="31347"/>
                      <a:pt x="9022" y="31402"/>
                      <a:pt x="9141" y="31449"/>
                    </a:cubicBezTo>
                    <a:cubicBezTo>
                      <a:pt x="9192" y="31466"/>
                      <a:pt x="9243" y="31487"/>
                      <a:pt x="9294" y="31507"/>
                    </a:cubicBezTo>
                    <a:cubicBezTo>
                      <a:pt x="9458" y="31572"/>
                      <a:pt x="9624" y="31636"/>
                      <a:pt x="9791" y="31688"/>
                    </a:cubicBezTo>
                    <a:cubicBezTo>
                      <a:pt x="10009" y="31755"/>
                      <a:pt x="10257" y="31834"/>
                      <a:pt x="10505" y="31901"/>
                    </a:cubicBezTo>
                    <a:cubicBezTo>
                      <a:pt x="10726" y="31963"/>
                      <a:pt x="10968" y="32027"/>
                      <a:pt x="11240" y="32099"/>
                    </a:cubicBezTo>
                    <a:cubicBezTo>
                      <a:pt x="11665" y="32211"/>
                      <a:pt x="12100" y="32300"/>
                      <a:pt x="12526" y="32385"/>
                    </a:cubicBezTo>
                    <a:lnTo>
                      <a:pt x="12611" y="32402"/>
                    </a:lnTo>
                    <a:cubicBezTo>
                      <a:pt x="12907" y="32460"/>
                      <a:pt x="13203" y="32501"/>
                      <a:pt x="13430" y="32531"/>
                    </a:cubicBezTo>
                    <a:cubicBezTo>
                      <a:pt x="13499" y="32541"/>
                      <a:pt x="13570" y="32551"/>
                      <a:pt x="13638" y="32562"/>
                    </a:cubicBezTo>
                    <a:cubicBezTo>
                      <a:pt x="13785" y="32582"/>
                      <a:pt x="13937" y="32606"/>
                      <a:pt x="14091" y="32619"/>
                    </a:cubicBezTo>
                    <a:cubicBezTo>
                      <a:pt x="14182" y="32626"/>
                      <a:pt x="14274" y="32636"/>
                      <a:pt x="14366" y="32644"/>
                    </a:cubicBezTo>
                    <a:cubicBezTo>
                      <a:pt x="14727" y="32680"/>
                      <a:pt x="15101" y="32715"/>
                      <a:pt x="15471" y="32735"/>
                    </a:cubicBezTo>
                    <a:cubicBezTo>
                      <a:pt x="15941" y="32759"/>
                      <a:pt x="16424" y="32776"/>
                      <a:pt x="16944" y="32790"/>
                    </a:cubicBezTo>
                    <a:cubicBezTo>
                      <a:pt x="17104" y="32796"/>
                      <a:pt x="17275" y="32796"/>
                      <a:pt x="17462" y="32796"/>
                    </a:cubicBezTo>
                    <a:cubicBezTo>
                      <a:pt x="17740" y="32796"/>
                      <a:pt x="18023" y="32793"/>
                      <a:pt x="18295" y="32786"/>
                    </a:cubicBezTo>
                    <a:lnTo>
                      <a:pt x="18431" y="32786"/>
                    </a:lnTo>
                    <a:cubicBezTo>
                      <a:pt x="19285" y="32773"/>
                      <a:pt x="20206" y="32749"/>
                      <a:pt x="21132" y="32674"/>
                    </a:cubicBezTo>
                    <a:cubicBezTo>
                      <a:pt x="21544" y="32639"/>
                      <a:pt x="21993" y="32595"/>
                      <a:pt x="22550" y="32541"/>
                    </a:cubicBezTo>
                    <a:cubicBezTo>
                      <a:pt x="22659" y="32528"/>
                      <a:pt x="22768" y="32517"/>
                      <a:pt x="22877" y="32507"/>
                    </a:cubicBezTo>
                    <a:cubicBezTo>
                      <a:pt x="23241" y="32470"/>
                      <a:pt x="23615" y="32432"/>
                      <a:pt x="23979" y="32385"/>
                    </a:cubicBezTo>
                    <a:cubicBezTo>
                      <a:pt x="24547" y="32310"/>
                      <a:pt x="25102" y="32235"/>
                      <a:pt x="25649" y="32143"/>
                    </a:cubicBezTo>
                    <a:cubicBezTo>
                      <a:pt x="26098" y="32072"/>
                      <a:pt x="26534" y="31973"/>
                      <a:pt x="27047" y="31851"/>
                    </a:cubicBezTo>
                    <a:cubicBezTo>
                      <a:pt x="27496" y="31745"/>
                      <a:pt x="27939" y="31616"/>
                      <a:pt x="28312" y="31501"/>
                    </a:cubicBezTo>
                    <a:cubicBezTo>
                      <a:pt x="28582" y="31419"/>
                      <a:pt x="28823" y="31344"/>
                      <a:pt x="29055" y="31269"/>
                    </a:cubicBezTo>
                    <a:cubicBezTo>
                      <a:pt x="29238" y="31211"/>
                      <a:pt x="29422" y="31140"/>
                      <a:pt x="29598" y="31075"/>
                    </a:cubicBezTo>
                    <a:lnTo>
                      <a:pt x="29721" y="31027"/>
                    </a:lnTo>
                    <a:cubicBezTo>
                      <a:pt x="30064" y="30898"/>
                      <a:pt x="30405" y="30752"/>
                      <a:pt x="30735" y="30609"/>
                    </a:cubicBezTo>
                    <a:cubicBezTo>
                      <a:pt x="30816" y="30571"/>
                      <a:pt x="30898" y="30534"/>
                      <a:pt x="30983" y="30500"/>
                    </a:cubicBezTo>
                    <a:lnTo>
                      <a:pt x="31136" y="30435"/>
                    </a:lnTo>
                    <a:cubicBezTo>
                      <a:pt x="31510" y="30279"/>
                      <a:pt x="31898" y="30119"/>
                      <a:pt x="32265" y="29935"/>
                    </a:cubicBezTo>
                    <a:cubicBezTo>
                      <a:pt x="32493" y="29820"/>
                      <a:pt x="32697" y="29718"/>
                      <a:pt x="32905" y="29602"/>
                    </a:cubicBezTo>
                    <a:cubicBezTo>
                      <a:pt x="33133" y="29476"/>
                      <a:pt x="33330" y="29361"/>
                      <a:pt x="33514" y="29251"/>
                    </a:cubicBezTo>
                    <a:cubicBezTo>
                      <a:pt x="33705" y="29140"/>
                      <a:pt x="33898" y="29027"/>
                      <a:pt x="34089" y="28915"/>
                    </a:cubicBezTo>
                    <a:cubicBezTo>
                      <a:pt x="34684" y="28568"/>
                      <a:pt x="35297" y="28207"/>
                      <a:pt x="35881" y="27823"/>
                    </a:cubicBezTo>
                    <a:cubicBezTo>
                      <a:pt x="35950" y="27779"/>
                      <a:pt x="36018" y="27731"/>
                      <a:pt x="36089" y="27687"/>
                    </a:cubicBezTo>
                    <a:cubicBezTo>
                      <a:pt x="36225" y="27598"/>
                      <a:pt x="36368" y="27507"/>
                      <a:pt x="36504" y="27411"/>
                    </a:cubicBezTo>
                    <a:lnTo>
                      <a:pt x="36831" y="27183"/>
                    </a:lnTo>
                    <a:lnTo>
                      <a:pt x="37157" y="26956"/>
                    </a:lnTo>
                    <a:cubicBezTo>
                      <a:pt x="37290" y="26860"/>
                      <a:pt x="37419" y="26758"/>
                      <a:pt x="37545" y="26659"/>
                    </a:cubicBezTo>
                    <a:cubicBezTo>
                      <a:pt x="37610" y="26609"/>
                      <a:pt x="37671" y="26561"/>
                      <a:pt x="37732" y="26513"/>
                    </a:cubicBezTo>
                    <a:cubicBezTo>
                      <a:pt x="37943" y="26350"/>
                      <a:pt x="38144" y="26187"/>
                      <a:pt x="38382" y="25990"/>
                    </a:cubicBezTo>
                    <a:cubicBezTo>
                      <a:pt x="38712" y="25711"/>
                      <a:pt x="39038" y="25418"/>
                      <a:pt x="39354" y="25136"/>
                    </a:cubicBezTo>
                    <a:lnTo>
                      <a:pt x="39420" y="25078"/>
                    </a:lnTo>
                    <a:cubicBezTo>
                      <a:pt x="39794" y="24745"/>
                      <a:pt x="40144" y="24394"/>
                      <a:pt x="40440" y="24098"/>
                    </a:cubicBezTo>
                    <a:cubicBezTo>
                      <a:pt x="41168" y="23360"/>
                      <a:pt x="41831" y="22577"/>
                      <a:pt x="42409" y="21771"/>
                    </a:cubicBezTo>
                    <a:cubicBezTo>
                      <a:pt x="42698" y="21360"/>
                      <a:pt x="42940" y="20979"/>
                      <a:pt x="43144" y="20602"/>
                    </a:cubicBezTo>
                    <a:cubicBezTo>
                      <a:pt x="43342" y="20234"/>
                      <a:pt x="43538" y="19832"/>
                      <a:pt x="43750" y="19370"/>
                    </a:cubicBezTo>
                    <a:cubicBezTo>
                      <a:pt x="44155" y="18482"/>
                      <a:pt x="44400" y="17540"/>
                      <a:pt x="44637" y="16573"/>
                    </a:cubicBezTo>
                    <a:cubicBezTo>
                      <a:pt x="44702" y="16295"/>
                      <a:pt x="44739" y="16013"/>
                      <a:pt x="44774" y="15727"/>
                    </a:cubicBezTo>
                    <a:cubicBezTo>
                      <a:pt x="44794" y="15553"/>
                      <a:pt x="44811" y="15380"/>
                      <a:pt x="44828" y="15206"/>
                    </a:cubicBezTo>
                    <a:lnTo>
                      <a:pt x="44845" y="15039"/>
                    </a:lnTo>
                    <a:cubicBezTo>
                      <a:pt x="44855" y="14951"/>
                      <a:pt x="44865" y="14862"/>
                      <a:pt x="44876" y="14777"/>
                    </a:cubicBezTo>
                    <a:cubicBezTo>
                      <a:pt x="44893" y="14648"/>
                      <a:pt x="44906" y="14512"/>
                      <a:pt x="44920" y="14380"/>
                    </a:cubicBezTo>
                    <a:cubicBezTo>
                      <a:pt x="44930" y="14264"/>
                      <a:pt x="44940" y="14148"/>
                      <a:pt x="44947" y="14036"/>
                    </a:cubicBezTo>
                    <a:cubicBezTo>
                      <a:pt x="44961" y="13821"/>
                      <a:pt x="44947" y="13611"/>
                      <a:pt x="44906" y="13393"/>
                    </a:cubicBezTo>
                    <a:cubicBezTo>
                      <a:pt x="44879" y="13247"/>
                      <a:pt x="44841" y="13104"/>
                      <a:pt x="44808" y="12964"/>
                    </a:cubicBezTo>
                    <a:cubicBezTo>
                      <a:pt x="44783" y="12879"/>
                      <a:pt x="44763" y="12794"/>
                      <a:pt x="44743" y="12709"/>
                    </a:cubicBezTo>
                    <a:lnTo>
                      <a:pt x="44739" y="12692"/>
                    </a:lnTo>
                    <a:cubicBezTo>
                      <a:pt x="44689" y="12468"/>
                      <a:pt x="44634" y="12237"/>
                      <a:pt x="44559" y="12012"/>
                    </a:cubicBezTo>
                    <a:cubicBezTo>
                      <a:pt x="44474" y="11764"/>
                      <a:pt x="44359" y="11519"/>
                      <a:pt x="44196" y="11240"/>
                    </a:cubicBezTo>
                    <a:cubicBezTo>
                      <a:pt x="44168" y="11196"/>
                      <a:pt x="44141" y="11148"/>
                      <a:pt x="44110" y="11100"/>
                    </a:cubicBezTo>
                    <a:cubicBezTo>
                      <a:pt x="44059" y="10838"/>
                      <a:pt x="43987" y="10566"/>
                      <a:pt x="43899" y="10301"/>
                    </a:cubicBezTo>
                    <a:cubicBezTo>
                      <a:pt x="43794" y="9974"/>
                      <a:pt x="43654" y="9651"/>
                      <a:pt x="43532" y="9369"/>
                    </a:cubicBezTo>
                    <a:cubicBezTo>
                      <a:pt x="43464" y="9216"/>
                      <a:pt x="43392" y="9062"/>
                      <a:pt x="43321" y="8913"/>
                    </a:cubicBezTo>
                    <a:cubicBezTo>
                      <a:pt x="43287" y="8841"/>
                      <a:pt x="43253" y="8770"/>
                      <a:pt x="43222" y="8698"/>
                    </a:cubicBezTo>
                    <a:cubicBezTo>
                      <a:pt x="43106" y="8450"/>
                      <a:pt x="42981" y="8219"/>
                      <a:pt x="42848" y="8001"/>
                    </a:cubicBezTo>
                    <a:cubicBezTo>
                      <a:pt x="42678" y="7726"/>
                      <a:pt x="42488" y="7467"/>
                      <a:pt x="42253" y="7164"/>
                    </a:cubicBezTo>
                    <a:cubicBezTo>
                      <a:pt x="41821" y="6610"/>
                      <a:pt x="41375" y="6141"/>
                      <a:pt x="40896" y="5726"/>
                    </a:cubicBezTo>
                    <a:cubicBezTo>
                      <a:pt x="40572" y="5450"/>
                      <a:pt x="40229" y="5195"/>
                      <a:pt x="39930" y="4977"/>
                    </a:cubicBezTo>
                    <a:cubicBezTo>
                      <a:pt x="39865" y="4933"/>
                      <a:pt x="39800" y="4882"/>
                      <a:pt x="39739" y="4834"/>
                    </a:cubicBezTo>
                    <a:cubicBezTo>
                      <a:pt x="39610" y="4739"/>
                      <a:pt x="39477" y="4641"/>
                      <a:pt x="39341" y="4549"/>
                    </a:cubicBezTo>
                    <a:lnTo>
                      <a:pt x="38987" y="4310"/>
                    </a:lnTo>
                    <a:lnTo>
                      <a:pt x="38633" y="4069"/>
                    </a:lnTo>
                    <a:cubicBezTo>
                      <a:pt x="38351" y="3878"/>
                      <a:pt x="38055" y="3698"/>
                      <a:pt x="37770" y="3522"/>
                    </a:cubicBezTo>
                    <a:cubicBezTo>
                      <a:pt x="37677" y="3464"/>
                      <a:pt x="37583" y="3406"/>
                      <a:pt x="37490" y="3348"/>
                    </a:cubicBezTo>
                    <a:cubicBezTo>
                      <a:pt x="37351" y="3263"/>
                      <a:pt x="37205" y="3181"/>
                      <a:pt x="37065" y="3099"/>
                    </a:cubicBezTo>
                    <a:cubicBezTo>
                      <a:pt x="36994" y="3059"/>
                      <a:pt x="36922" y="3021"/>
                      <a:pt x="36848" y="2977"/>
                    </a:cubicBezTo>
                    <a:cubicBezTo>
                      <a:pt x="36473" y="2763"/>
                      <a:pt x="36178" y="2600"/>
                      <a:pt x="35892" y="2457"/>
                    </a:cubicBezTo>
                    <a:cubicBezTo>
                      <a:pt x="35099" y="2062"/>
                      <a:pt x="34249" y="1770"/>
                      <a:pt x="33426" y="1490"/>
                    </a:cubicBezTo>
                    <a:lnTo>
                      <a:pt x="33361" y="1467"/>
                    </a:lnTo>
                    <a:cubicBezTo>
                      <a:pt x="33004" y="1344"/>
                      <a:pt x="32630" y="1242"/>
                      <a:pt x="32272" y="1147"/>
                    </a:cubicBezTo>
                    <a:cubicBezTo>
                      <a:pt x="32170" y="1120"/>
                      <a:pt x="32072" y="1093"/>
                      <a:pt x="31970" y="1065"/>
                    </a:cubicBezTo>
                    <a:cubicBezTo>
                      <a:pt x="31670" y="980"/>
                      <a:pt x="31361" y="912"/>
                      <a:pt x="31061" y="845"/>
                    </a:cubicBezTo>
                    <a:cubicBezTo>
                      <a:pt x="30925" y="814"/>
                      <a:pt x="30789" y="783"/>
                      <a:pt x="30653" y="749"/>
                    </a:cubicBezTo>
                    <a:cubicBezTo>
                      <a:pt x="30504" y="715"/>
                      <a:pt x="30353" y="685"/>
                      <a:pt x="30204" y="650"/>
                    </a:cubicBezTo>
                    <a:cubicBezTo>
                      <a:pt x="30126" y="633"/>
                      <a:pt x="30047" y="616"/>
                      <a:pt x="29966" y="600"/>
                    </a:cubicBezTo>
                    <a:cubicBezTo>
                      <a:pt x="29918" y="589"/>
                      <a:pt x="29868" y="579"/>
                      <a:pt x="29820" y="565"/>
                    </a:cubicBezTo>
                    <a:cubicBezTo>
                      <a:pt x="29687" y="538"/>
                      <a:pt x="29548" y="504"/>
                      <a:pt x="29411" y="484"/>
                    </a:cubicBezTo>
                    <a:lnTo>
                      <a:pt x="29194" y="446"/>
                    </a:lnTo>
                    <a:cubicBezTo>
                      <a:pt x="28758" y="371"/>
                      <a:pt x="28309" y="293"/>
                      <a:pt x="27863" y="242"/>
                    </a:cubicBezTo>
                    <a:lnTo>
                      <a:pt x="27088" y="154"/>
                    </a:lnTo>
                    <a:lnTo>
                      <a:pt x="26983" y="143"/>
                    </a:lnTo>
                    <a:cubicBezTo>
                      <a:pt x="26840" y="126"/>
                      <a:pt x="26690" y="116"/>
                      <a:pt x="26547" y="106"/>
                    </a:cubicBezTo>
                    <a:cubicBezTo>
                      <a:pt x="26480" y="99"/>
                      <a:pt x="26414" y="96"/>
                      <a:pt x="26347" y="89"/>
                    </a:cubicBezTo>
                    <a:cubicBezTo>
                      <a:pt x="26282" y="85"/>
                      <a:pt x="26221" y="79"/>
                      <a:pt x="26156" y="72"/>
                    </a:cubicBezTo>
                    <a:cubicBezTo>
                      <a:pt x="26020" y="62"/>
                      <a:pt x="25874" y="49"/>
                      <a:pt x="25734" y="41"/>
                    </a:cubicBezTo>
                    <a:cubicBezTo>
                      <a:pt x="25445" y="31"/>
                      <a:pt x="25156" y="21"/>
                      <a:pt x="24867" y="8"/>
                    </a:cubicBezTo>
                    <a:lnTo>
                      <a:pt x="24833" y="8"/>
                    </a:lnTo>
                    <a:cubicBezTo>
                      <a:pt x="24693" y="0"/>
                      <a:pt x="24557" y="0"/>
                      <a:pt x="24442" y="0"/>
                    </a:cubicBezTo>
                    <a:close/>
                  </a:path>
                </a:pathLst>
              </a:custGeom>
              <a:solidFill>
                <a:srgbClr val="FCE7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799;p26">
                <a:extLst>
                  <a:ext uri="{FF2B5EF4-FFF2-40B4-BE49-F238E27FC236}">
                    <a16:creationId xmlns:a16="http://schemas.microsoft.com/office/drawing/2014/main" id="{141E4B16-4CEE-4904-8DB5-BACB0AE7990F}"/>
                  </a:ext>
                </a:extLst>
              </p:cNvPr>
              <p:cNvSpPr/>
              <p:nvPr/>
            </p:nvSpPr>
            <p:spPr>
              <a:xfrm>
                <a:off x="1236968" y="2576414"/>
                <a:ext cx="1494353" cy="636254"/>
              </a:xfrm>
              <a:custGeom>
                <a:avLst/>
                <a:gdLst/>
                <a:ahLst/>
                <a:cxnLst/>
                <a:rect l="l" t="t" r="r" b="b"/>
                <a:pathLst>
                  <a:path w="29908" h="12734" extrusionOk="0">
                    <a:moveTo>
                      <a:pt x="29490" y="1"/>
                    </a:moveTo>
                    <a:cubicBezTo>
                      <a:pt x="29456" y="1"/>
                      <a:pt x="29421" y="5"/>
                      <a:pt x="29388" y="11"/>
                    </a:cubicBezTo>
                    <a:cubicBezTo>
                      <a:pt x="29344" y="21"/>
                      <a:pt x="29292" y="25"/>
                      <a:pt x="29248" y="42"/>
                    </a:cubicBezTo>
                    <a:cubicBezTo>
                      <a:pt x="29122" y="82"/>
                      <a:pt x="29058" y="134"/>
                      <a:pt x="28956" y="212"/>
                    </a:cubicBezTo>
                    <a:cubicBezTo>
                      <a:pt x="28887" y="266"/>
                      <a:pt x="28823" y="321"/>
                      <a:pt x="28758" y="379"/>
                    </a:cubicBezTo>
                    <a:cubicBezTo>
                      <a:pt x="28639" y="484"/>
                      <a:pt x="28523" y="597"/>
                      <a:pt x="28408" y="709"/>
                    </a:cubicBezTo>
                    <a:cubicBezTo>
                      <a:pt x="28153" y="957"/>
                      <a:pt x="27904" y="1212"/>
                      <a:pt x="27636" y="1450"/>
                    </a:cubicBezTo>
                    <a:cubicBezTo>
                      <a:pt x="27010" y="2005"/>
                      <a:pt x="26367" y="2549"/>
                      <a:pt x="25714" y="3076"/>
                    </a:cubicBezTo>
                    <a:cubicBezTo>
                      <a:pt x="25540" y="3219"/>
                      <a:pt x="25367" y="3355"/>
                      <a:pt x="25193" y="3495"/>
                    </a:cubicBezTo>
                    <a:cubicBezTo>
                      <a:pt x="24887" y="3729"/>
                      <a:pt x="24578" y="3960"/>
                      <a:pt x="24265" y="4182"/>
                    </a:cubicBezTo>
                    <a:cubicBezTo>
                      <a:pt x="23907" y="4430"/>
                      <a:pt x="23550" y="4675"/>
                      <a:pt x="23196" y="4924"/>
                    </a:cubicBezTo>
                    <a:cubicBezTo>
                      <a:pt x="22469" y="5437"/>
                      <a:pt x="21731" y="5937"/>
                      <a:pt x="20971" y="6403"/>
                    </a:cubicBezTo>
                    <a:cubicBezTo>
                      <a:pt x="20598" y="6631"/>
                      <a:pt x="20207" y="6838"/>
                      <a:pt x="19822" y="7050"/>
                    </a:cubicBezTo>
                    <a:cubicBezTo>
                      <a:pt x="19472" y="7243"/>
                      <a:pt x="19118" y="7427"/>
                      <a:pt x="18761" y="7610"/>
                    </a:cubicBezTo>
                    <a:cubicBezTo>
                      <a:pt x="17996" y="8006"/>
                      <a:pt x="17230" y="8393"/>
                      <a:pt x="16448" y="8750"/>
                    </a:cubicBezTo>
                    <a:cubicBezTo>
                      <a:pt x="16192" y="8866"/>
                      <a:pt x="15934" y="8978"/>
                      <a:pt x="15675" y="9087"/>
                    </a:cubicBezTo>
                    <a:cubicBezTo>
                      <a:pt x="15305" y="9240"/>
                      <a:pt x="14934" y="9389"/>
                      <a:pt x="14556" y="9519"/>
                    </a:cubicBezTo>
                    <a:cubicBezTo>
                      <a:pt x="14121" y="9669"/>
                      <a:pt x="13685" y="9825"/>
                      <a:pt x="13250" y="9978"/>
                    </a:cubicBezTo>
                    <a:cubicBezTo>
                      <a:pt x="12865" y="10114"/>
                      <a:pt x="12478" y="10247"/>
                      <a:pt x="12090" y="10383"/>
                    </a:cubicBezTo>
                    <a:cubicBezTo>
                      <a:pt x="11669" y="10526"/>
                      <a:pt x="11246" y="10665"/>
                      <a:pt x="10815" y="10788"/>
                    </a:cubicBezTo>
                    <a:cubicBezTo>
                      <a:pt x="10001" y="11012"/>
                      <a:pt x="9185" y="11217"/>
                      <a:pt x="8358" y="11386"/>
                    </a:cubicBezTo>
                    <a:cubicBezTo>
                      <a:pt x="7559" y="11553"/>
                      <a:pt x="6746" y="11672"/>
                      <a:pt x="5937" y="11791"/>
                    </a:cubicBezTo>
                    <a:cubicBezTo>
                      <a:pt x="5518" y="11839"/>
                      <a:pt x="5100" y="11870"/>
                      <a:pt x="4678" y="11907"/>
                    </a:cubicBezTo>
                    <a:cubicBezTo>
                      <a:pt x="4256" y="11941"/>
                      <a:pt x="3834" y="11948"/>
                      <a:pt x="3409" y="11955"/>
                    </a:cubicBezTo>
                    <a:cubicBezTo>
                      <a:pt x="2980" y="11961"/>
                      <a:pt x="2552" y="11968"/>
                      <a:pt x="2123" y="11972"/>
                    </a:cubicBezTo>
                    <a:cubicBezTo>
                      <a:pt x="1691" y="11972"/>
                      <a:pt x="1263" y="11955"/>
                      <a:pt x="834" y="11931"/>
                    </a:cubicBezTo>
                    <a:cubicBezTo>
                      <a:pt x="671" y="11920"/>
                      <a:pt x="508" y="11897"/>
                      <a:pt x="348" y="11879"/>
                    </a:cubicBezTo>
                    <a:cubicBezTo>
                      <a:pt x="340" y="11879"/>
                      <a:pt x="333" y="11878"/>
                      <a:pt x="326" y="11878"/>
                    </a:cubicBezTo>
                    <a:cubicBezTo>
                      <a:pt x="246" y="11878"/>
                      <a:pt x="156" y="11925"/>
                      <a:pt x="103" y="11982"/>
                    </a:cubicBezTo>
                    <a:cubicBezTo>
                      <a:pt x="38" y="12047"/>
                      <a:pt x="1" y="12135"/>
                      <a:pt x="1" y="12223"/>
                    </a:cubicBezTo>
                    <a:cubicBezTo>
                      <a:pt x="1" y="12315"/>
                      <a:pt x="38" y="12404"/>
                      <a:pt x="103" y="12468"/>
                    </a:cubicBezTo>
                    <a:cubicBezTo>
                      <a:pt x="174" y="12540"/>
                      <a:pt x="252" y="12560"/>
                      <a:pt x="348" y="12570"/>
                    </a:cubicBezTo>
                    <a:cubicBezTo>
                      <a:pt x="1205" y="12669"/>
                      <a:pt x="2072" y="12693"/>
                      <a:pt x="2936" y="12713"/>
                    </a:cubicBezTo>
                    <a:cubicBezTo>
                      <a:pt x="3286" y="12721"/>
                      <a:pt x="3634" y="12733"/>
                      <a:pt x="3982" y="12733"/>
                    </a:cubicBezTo>
                    <a:cubicBezTo>
                      <a:pt x="4081" y="12733"/>
                      <a:pt x="4181" y="12733"/>
                      <a:pt x="4280" y="12730"/>
                    </a:cubicBezTo>
                    <a:cubicBezTo>
                      <a:pt x="4695" y="12724"/>
                      <a:pt x="5106" y="12693"/>
                      <a:pt x="5521" y="12662"/>
                    </a:cubicBezTo>
                    <a:cubicBezTo>
                      <a:pt x="5991" y="12628"/>
                      <a:pt x="6460" y="12550"/>
                      <a:pt x="6926" y="12482"/>
                    </a:cubicBezTo>
                    <a:cubicBezTo>
                      <a:pt x="7328" y="12424"/>
                      <a:pt x="7729" y="12356"/>
                      <a:pt x="8127" y="12284"/>
                    </a:cubicBezTo>
                    <a:cubicBezTo>
                      <a:pt x="8988" y="12128"/>
                      <a:pt x="9838" y="11924"/>
                      <a:pt x="10685" y="11706"/>
                    </a:cubicBezTo>
                    <a:cubicBezTo>
                      <a:pt x="11077" y="11604"/>
                      <a:pt x="11468" y="11502"/>
                      <a:pt x="11848" y="11377"/>
                    </a:cubicBezTo>
                    <a:cubicBezTo>
                      <a:pt x="12277" y="11234"/>
                      <a:pt x="12705" y="11088"/>
                      <a:pt x="13134" y="10945"/>
                    </a:cubicBezTo>
                    <a:cubicBezTo>
                      <a:pt x="13539" y="10812"/>
                      <a:pt x="13944" y="10669"/>
                      <a:pt x="14349" y="10529"/>
                    </a:cubicBezTo>
                    <a:cubicBezTo>
                      <a:pt x="14740" y="10394"/>
                      <a:pt x="15134" y="10267"/>
                      <a:pt x="15522" y="10111"/>
                    </a:cubicBezTo>
                    <a:cubicBezTo>
                      <a:pt x="15971" y="9931"/>
                      <a:pt x="16420" y="9740"/>
                      <a:pt x="16866" y="9540"/>
                    </a:cubicBezTo>
                    <a:cubicBezTo>
                      <a:pt x="17271" y="9356"/>
                      <a:pt x="17672" y="9162"/>
                      <a:pt x="18070" y="8965"/>
                    </a:cubicBezTo>
                    <a:cubicBezTo>
                      <a:pt x="18451" y="8777"/>
                      <a:pt x="18825" y="8580"/>
                      <a:pt x="19203" y="8386"/>
                    </a:cubicBezTo>
                    <a:cubicBezTo>
                      <a:pt x="19553" y="8202"/>
                      <a:pt x="19907" y="8019"/>
                      <a:pt x="20254" y="7828"/>
                    </a:cubicBezTo>
                    <a:cubicBezTo>
                      <a:pt x="20635" y="7618"/>
                      <a:pt x="21020" y="7417"/>
                      <a:pt x="21394" y="7192"/>
                    </a:cubicBezTo>
                    <a:cubicBezTo>
                      <a:pt x="21775" y="6961"/>
                      <a:pt x="22149" y="6723"/>
                      <a:pt x="22523" y="6481"/>
                    </a:cubicBezTo>
                    <a:cubicBezTo>
                      <a:pt x="23265" y="6001"/>
                      <a:pt x="23989" y="5498"/>
                      <a:pt x="24720" y="5005"/>
                    </a:cubicBezTo>
                    <a:cubicBezTo>
                      <a:pt x="25074" y="4764"/>
                      <a:pt x="25425" y="4522"/>
                      <a:pt x="25765" y="4263"/>
                    </a:cubicBezTo>
                    <a:cubicBezTo>
                      <a:pt x="26152" y="3968"/>
                      <a:pt x="26540" y="3671"/>
                      <a:pt x="26925" y="3368"/>
                    </a:cubicBezTo>
                    <a:cubicBezTo>
                      <a:pt x="27197" y="3158"/>
                      <a:pt x="27469" y="2944"/>
                      <a:pt x="27735" y="2726"/>
                    </a:cubicBezTo>
                    <a:cubicBezTo>
                      <a:pt x="28024" y="2484"/>
                      <a:pt x="28316" y="2246"/>
                      <a:pt x="28598" y="2001"/>
                    </a:cubicBezTo>
                    <a:cubicBezTo>
                      <a:pt x="28823" y="1807"/>
                      <a:pt x="29027" y="1589"/>
                      <a:pt x="29231" y="1372"/>
                    </a:cubicBezTo>
                    <a:cubicBezTo>
                      <a:pt x="29327" y="1270"/>
                      <a:pt x="29425" y="1168"/>
                      <a:pt x="29517" y="1059"/>
                    </a:cubicBezTo>
                    <a:cubicBezTo>
                      <a:pt x="29568" y="1001"/>
                      <a:pt x="29616" y="947"/>
                      <a:pt x="29666" y="889"/>
                    </a:cubicBezTo>
                    <a:cubicBezTo>
                      <a:pt x="29745" y="797"/>
                      <a:pt x="29782" y="732"/>
                      <a:pt x="29823" y="617"/>
                    </a:cubicBezTo>
                    <a:cubicBezTo>
                      <a:pt x="29840" y="572"/>
                      <a:pt x="29843" y="528"/>
                      <a:pt x="29860" y="484"/>
                    </a:cubicBezTo>
                    <a:cubicBezTo>
                      <a:pt x="29908" y="358"/>
                      <a:pt x="29850" y="202"/>
                      <a:pt x="29762" y="110"/>
                    </a:cubicBezTo>
                    <a:cubicBezTo>
                      <a:pt x="29687" y="35"/>
                      <a:pt x="29592" y="1"/>
                      <a:pt x="29490" y="1"/>
                    </a:cubicBezTo>
                    <a:close/>
                  </a:path>
                </a:pathLst>
              </a:custGeom>
              <a:solidFill>
                <a:srgbClr val="F7C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800;p26">
                <a:extLst>
                  <a:ext uri="{FF2B5EF4-FFF2-40B4-BE49-F238E27FC236}">
                    <a16:creationId xmlns:a16="http://schemas.microsoft.com/office/drawing/2014/main" id="{0298DD4C-53DA-4ACD-B616-B577BDC4C222}"/>
                  </a:ext>
                </a:extLst>
              </p:cNvPr>
              <p:cNvSpPr/>
              <p:nvPr/>
            </p:nvSpPr>
            <p:spPr>
              <a:xfrm>
                <a:off x="169750" y="1063550"/>
                <a:ext cx="3278503" cy="2481362"/>
              </a:xfrm>
              <a:custGeom>
                <a:avLst/>
                <a:gdLst/>
                <a:ahLst/>
                <a:cxnLst/>
                <a:rect l="l" t="t" r="r" b="b"/>
                <a:pathLst>
                  <a:path w="65616" h="49662" extrusionOk="0">
                    <a:moveTo>
                      <a:pt x="16699" y="20773"/>
                    </a:moveTo>
                    <a:lnTo>
                      <a:pt x="16703" y="20775"/>
                    </a:lnTo>
                    <a:lnTo>
                      <a:pt x="16720" y="20782"/>
                    </a:lnTo>
                    <a:cubicBezTo>
                      <a:pt x="16713" y="20779"/>
                      <a:pt x="16706" y="20776"/>
                      <a:pt x="16699" y="20773"/>
                    </a:cubicBezTo>
                    <a:close/>
                    <a:moveTo>
                      <a:pt x="37334" y="1"/>
                    </a:moveTo>
                    <a:cubicBezTo>
                      <a:pt x="37248" y="4"/>
                      <a:pt x="37163" y="4"/>
                      <a:pt x="37075" y="4"/>
                    </a:cubicBezTo>
                    <a:lnTo>
                      <a:pt x="36840" y="4"/>
                    </a:lnTo>
                    <a:cubicBezTo>
                      <a:pt x="36595" y="4"/>
                      <a:pt x="36350" y="7"/>
                      <a:pt x="36105" y="7"/>
                    </a:cubicBezTo>
                    <a:cubicBezTo>
                      <a:pt x="35452" y="11"/>
                      <a:pt x="34775" y="15"/>
                      <a:pt x="34116" y="55"/>
                    </a:cubicBezTo>
                    <a:cubicBezTo>
                      <a:pt x="33422" y="100"/>
                      <a:pt x="32701" y="157"/>
                      <a:pt x="31908" y="229"/>
                    </a:cubicBezTo>
                    <a:cubicBezTo>
                      <a:pt x="31129" y="300"/>
                      <a:pt x="30486" y="371"/>
                      <a:pt x="29884" y="456"/>
                    </a:cubicBezTo>
                    <a:cubicBezTo>
                      <a:pt x="29503" y="511"/>
                      <a:pt x="29122" y="562"/>
                      <a:pt x="28741" y="620"/>
                    </a:cubicBezTo>
                    <a:cubicBezTo>
                      <a:pt x="28401" y="668"/>
                      <a:pt x="28119" y="712"/>
                      <a:pt x="27830" y="770"/>
                    </a:cubicBezTo>
                    <a:lnTo>
                      <a:pt x="27789" y="780"/>
                    </a:lnTo>
                    <a:cubicBezTo>
                      <a:pt x="27142" y="913"/>
                      <a:pt x="26472" y="1048"/>
                      <a:pt x="25833" y="1246"/>
                    </a:cubicBezTo>
                    <a:lnTo>
                      <a:pt x="25775" y="1263"/>
                    </a:lnTo>
                    <a:cubicBezTo>
                      <a:pt x="25156" y="1453"/>
                      <a:pt x="24513" y="1651"/>
                      <a:pt x="23904" y="1902"/>
                    </a:cubicBezTo>
                    <a:cubicBezTo>
                      <a:pt x="23258" y="2167"/>
                      <a:pt x="22598" y="2439"/>
                      <a:pt x="21969" y="2756"/>
                    </a:cubicBezTo>
                    <a:cubicBezTo>
                      <a:pt x="21543" y="2967"/>
                      <a:pt x="21019" y="3229"/>
                      <a:pt x="20550" y="3541"/>
                    </a:cubicBezTo>
                    <a:cubicBezTo>
                      <a:pt x="20319" y="3695"/>
                      <a:pt x="20088" y="3879"/>
                      <a:pt x="19859" y="4086"/>
                    </a:cubicBezTo>
                    <a:cubicBezTo>
                      <a:pt x="19768" y="4171"/>
                      <a:pt x="19675" y="4273"/>
                      <a:pt x="19570" y="4403"/>
                    </a:cubicBezTo>
                    <a:cubicBezTo>
                      <a:pt x="19567" y="4399"/>
                      <a:pt x="19563" y="4399"/>
                      <a:pt x="19560" y="4399"/>
                    </a:cubicBezTo>
                    <a:cubicBezTo>
                      <a:pt x="19407" y="4351"/>
                      <a:pt x="19264" y="4317"/>
                      <a:pt x="19124" y="4287"/>
                    </a:cubicBezTo>
                    <a:cubicBezTo>
                      <a:pt x="18856" y="4232"/>
                      <a:pt x="18563" y="4205"/>
                      <a:pt x="18234" y="4205"/>
                    </a:cubicBezTo>
                    <a:lnTo>
                      <a:pt x="18043" y="4205"/>
                    </a:lnTo>
                    <a:cubicBezTo>
                      <a:pt x="17761" y="4215"/>
                      <a:pt x="17461" y="4232"/>
                      <a:pt x="17073" y="4266"/>
                    </a:cubicBezTo>
                    <a:cubicBezTo>
                      <a:pt x="16682" y="4297"/>
                      <a:pt x="16301" y="4372"/>
                      <a:pt x="15913" y="4453"/>
                    </a:cubicBezTo>
                    <a:cubicBezTo>
                      <a:pt x="15815" y="4474"/>
                      <a:pt x="15716" y="4498"/>
                      <a:pt x="15621" y="4521"/>
                    </a:cubicBezTo>
                    <a:cubicBezTo>
                      <a:pt x="15573" y="4535"/>
                      <a:pt x="15526" y="4546"/>
                      <a:pt x="15481" y="4559"/>
                    </a:cubicBezTo>
                    <a:cubicBezTo>
                      <a:pt x="15427" y="4569"/>
                      <a:pt x="15373" y="4590"/>
                      <a:pt x="15318" y="4607"/>
                    </a:cubicBezTo>
                    <a:cubicBezTo>
                      <a:pt x="15295" y="4617"/>
                      <a:pt x="15267" y="4623"/>
                      <a:pt x="15243" y="4634"/>
                    </a:cubicBezTo>
                    <a:cubicBezTo>
                      <a:pt x="15216" y="4640"/>
                      <a:pt x="15189" y="4648"/>
                      <a:pt x="15165" y="4658"/>
                    </a:cubicBezTo>
                    <a:cubicBezTo>
                      <a:pt x="15108" y="4675"/>
                      <a:pt x="15050" y="4692"/>
                      <a:pt x="14995" y="4709"/>
                    </a:cubicBezTo>
                    <a:lnTo>
                      <a:pt x="14631" y="4844"/>
                    </a:lnTo>
                    <a:lnTo>
                      <a:pt x="14485" y="4896"/>
                    </a:lnTo>
                    <a:cubicBezTo>
                      <a:pt x="14335" y="4954"/>
                      <a:pt x="14185" y="5018"/>
                      <a:pt x="14042" y="5083"/>
                    </a:cubicBezTo>
                    <a:cubicBezTo>
                      <a:pt x="13974" y="5113"/>
                      <a:pt x="13910" y="5144"/>
                      <a:pt x="13842" y="5174"/>
                    </a:cubicBezTo>
                    <a:cubicBezTo>
                      <a:pt x="13729" y="5222"/>
                      <a:pt x="13621" y="5276"/>
                      <a:pt x="13516" y="5331"/>
                    </a:cubicBezTo>
                    <a:lnTo>
                      <a:pt x="13454" y="5362"/>
                    </a:lnTo>
                    <a:lnTo>
                      <a:pt x="13444" y="5369"/>
                    </a:lnTo>
                    <a:cubicBezTo>
                      <a:pt x="13301" y="5440"/>
                      <a:pt x="13169" y="5505"/>
                      <a:pt x="13039" y="5583"/>
                    </a:cubicBezTo>
                    <a:cubicBezTo>
                      <a:pt x="12991" y="5610"/>
                      <a:pt x="12944" y="5637"/>
                      <a:pt x="12896" y="5664"/>
                    </a:cubicBezTo>
                    <a:cubicBezTo>
                      <a:pt x="12801" y="5719"/>
                      <a:pt x="12699" y="5777"/>
                      <a:pt x="12607" y="5841"/>
                    </a:cubicBezTo>
                    <a:lnTo>
                      <a:pt x="12263" y="6076"/>
                    </a:lnTo>
                    <a:lnTo>
                      <a:pt x="12120" y="6171"/>
                    </a:lnTo>
                    <a:cubicBezTo>
                      <a:pt x="12018" y="6243"/>
                      <a:pt x="11920" y="6321"/>
                      <a:pt x="11825" y="6396"/>
                    </a:cubicBezTo>
                    <a:cubicBezTo>
                      <a:pt x="11773" y="6433"/>
                      <a:pt x="11726" y="6471"/>
                      <a:pt x="11679" y="6508"/>
                    </a:cubicBezTo>
                    <a:cubicBezTo>
                      <a:pt x="11522" y="6623"/>
                      <a:pt x="11376" y="6753"/>
                      <a:pt x="11233" y="6876"/>
                    </a:cubicBezTo>
                    <a:lnTo>
                      <a:pt x="11161" y="6940"/>
                    </a:lnTo>
                    <a:cubicBezTo>
                      <a:pt x="10927" y="7141"/>
                      <a:pt x="10699" y="7358"/>
                      <a:pt x="10484" y="7587"/>
                    </a:cubicBezTo>
                    <a:lnTo>
                      <a:pt x="10230" y="7855"/>
                    </a:lnTo>
                    <a:lnTo>
                      <a:pt x="10096" y="7998"/>
                    </a:lnTo>
                    <a:cubicBezTo>
                      <a:pt x="10066" y="8028"/>
                      <a:pt x="10039" y="8066"/>
                      <a:pt x="10008" y="8100"/>
                    </a:cubicBezTo>
                    <a:cubicBezTo>
                      <a:pt x="9994" y="8117"/>
                      <a:pt x="9981" y="8134"/>
                      <a:pt x="9964" y="8154"/>
                    </a:cubicBezTo>
                    <a:lnTo>
                      <a:pt x="9807" y="8345"/>
                    </a:lnTo>
                    <a:lnTo>
                      <a:pt x="9723" y="8447"/>
                    </a:lnTo>
                    <a:cubicBezTo>
                      <a:pt x="9624" y="8566"/>
                      <a:pt x="9528" y="8695"/>
                      <a:pt x="9440" y="8821"/>
                    </a:cubicBezTo>
                    <a:lnTo>
                      <a:pt x="9385" y="8896"/>
                    </a:lnTo>
                    <a:cubicBezTo>
                      <a:pt x="9181" y="9179"/>
                      <a:pt x="9011" y="9447"/>
                      <a:pt x="8865" y="9716"/>
                    </a:cubicBezTo>
                    <a:cubicBezTo>
                      <a:pt x="8641" y="10121"/>
                      <a:pt x="8454" y="10563"/>
                      <a:pt x="8307" y="11025"/>
                    </a:cubicBezTo>
                    <a:cubicBezTo>
                      <a:pt x="8273" y="11131"/>
                      <a:pt x="8242" y="11250"/>
                      <a:pt x="8209" y="11396"/>
                    </a:cubicBezTo>
                    <a:cubicBezTo>
                      <a:pt x="8202" y="11420"/>
                      <a:pt x="8195" y="11448"/>
                      <a:pt x="8189" y="11471"/>
                    </a:cubicBezTo>
                    <a:cubicBezTo>
                      <a:pt x="8175" y="11532"/>
                      <a:pt x="8158" y="11594"/>
                      <a:pt x="8148" y="11655"/>
                    </a:cubicBezTo>
                    <a:cubicBezTo>
                      <a:pt x="8107" y="11886"/>
                      <a:pt x="8079" y="12090"/>
                      <a:pt x="8062" y="12284"/>
                    </a:cubicBezTo>
                    <a:cubicBezTo>
                      <a:pt x="8052" y="12417"/>
                      <a:pt x="8052" y="12553"/>
                      <a:pt x="8052" y="12685"/>
                    </a:cubicBezTo>
                    <a:lnTo>
                      <a:pt x="8052" y="12798"/>
                    </a:lnTo>
                    <a:cubicBezTo>
                      <a:pt x="8052" y="12934"/>
                      <a:pt x="8062" y="13073"/>
                      <a:pt x="8073" y="13206"/>
                    </a:cubicBezTo>
                    <a:lnTo>
                      <a:pt x="8079" y="13284"/>
                    </a:lnTo>
                    <a:cubicBezTo>
                      <a:pt x="8096" y="13478"/>
                      <a:pt x="8117" y="13672"/>
                      <a:pt x="8140" y="13836"/>
                    </a:cubicBezTo>
                    <a:cubicBezTo>
                      <a:pt x="8178" y="14138"/>
                      <a:pt x="8246" y="14495"/>
                      <a:pt x="8447" y="14812"/>
                    </a:cubicBezTo>
                    <a:cubicBezTo>
                      <a:pt x="8562" y="14988"/>
                      <a:pt x="8691" y="15145"/>
                      <a:pt x="8834" y="15274"/>
                    </a:cubicBezTo>
                    <a:cubicBezTo>
                      <a:pt x="8899" y="15332"/>
                      <a:pt x="8960" y="15379"/>
                      <a:pt x="9021" y="15424"/>
                    </a:cubicBezTo>
                    <a:cubicBezTo>
                      <a:pt x="8967" y="15448"/>
                      <a:pt x="8909" y="15472"/>
                      <a:pt x="8855" y="15495"/>
                    </a:cubicBezTo>
                    <a:cubicBezTo>
                      <a:pt x="8610" y="15608"/>
                      <a:pt x="8365" y="15743"/>
                      <a:pt x="8052" y="15941"/>
                    </a:cubicBezTo>
                    <a:cubicBezTo>
                      <a:pt x="7766" y="16121"/>
                      <a:pt x="7508" y="16322"/>
                      <a:pt x="7283" y="16539"/>
                    </a:cubicBezTo>
                    <a:cubicBezTo>
                      <a:pt x="6773" y="17037"/>
                      <a:pt x="6352" y="17563"/>
                      <a:pt x="6035" y="18111"/>
                    </a:cubicBezTo>
                    <a:cubicBezTo>
                      <a:pt x="5930" y="18291"/>
                      <a:pt x="5851" y="18492"/>
                      <a:pt x="5776" y="18686"/>
                    </a:cubicBezTo>
                    <a:lnTo>
                      <a:pt x="5756" y="18734"/>
                    </a:lnTo>
                    <a:cubicBezTo>
                      <a:pt x="5668" y="18965"/>
                      <a:pt x="5630" y="19207"/>
                      <a:pt x="5606" y="19411"/>
                    </a:cubicBezTo>
                    <a:cubicBezTo>
                      <a:pt x="5569" y="19714"/>
                      <a:pt x="5610" y="20006"/>
                      <a:pt x="5647" y="20230"/>
                    </a:cubicBezTo>
                    <a:cubicBezTo>
                      <a:pt x="5664" y="20329"/>
                      <a:pt x="5694" y="20428"/>
                      <a:pt x="5735" y="20527"/>
                    </a:cubicBezTo>
                    <a:cubicBezTo>
                      <a:pt x="5807" y="20693"/>
                      <a:pt x="5865" y="20822"/>
                      <a:pt x="5991" y="20962"/>
                    </a:cubicBezTo>
                    <a:cubicBezTo>
                      <a:pt x="6096" y="21078"/>
                      <a:pt x="6215" y="21166"/>
                      <a:pt x="6341" y="21221"/>
                    </a:cubicBezTo>
                    <a:cubicBezTo>
                      <a:pt x="6419" y="21262"/>
                      <a:pt x="6501" y="21292"/>
                      <a:pt x="6583" y="21315"/>
                    </a:cubicBezTo>
                    <a:cubicBezTo>
                      <a:pt x="6674" y="21333"/>
                      <a:pt x="6763" y="21346"/>
                      <a:pt x="6855" y="21353"/>
                    </a:cubicBezTo>
                    <a:cubicBezTo>
                      <a:pt x="6875" y="21356"/>
                      <a:pt x="6895" y="21356"/>
                      <a:pt x="6916" y="21356"/>
                    </a:cubicBezTo>
                    <a:cubicBezTo>
                      <a:pt x="6960" y="21356"/>
                      <a:pt x="7008" y="21353"/>
                      <a:pt x="7055" y="21350"/>
                    </a:cubicBezTo>
                    <a:cubicBezTo>
                      <a:pt x="7096" y="21346"/>
                      <a:pt x="7140" y="21339"/>
                      <a:pt x="7184" y="21336"/>
                    </a:cubicBezTo>
                    <a:lnTo>
                      <a:pt x="7184" y="21336"/>
                    </a:lnTo>
                    <a:cubicBezTo>
                      <a:pt x="7148" y="21384"/>
                      <a:pt x="7110" y="21435"/>
                      <a:pt x="7073" y="21486"/>
                    </a:cubicBezTo>
                    <a:cubicBezTo>
                      <a:pt x="7032" y="21537"/>
                      <a:pt x="6994" y="21588"/>
                      <a:pt x="6957" y="21639"/>
                    </a:cubicBezTo>
                    <a:cubicBezTo>
                      <a:pt x="6834" y="21788"/>
                      <a:pt x="6726" y="21928"/>
                      <a:pt x="6620" y="22061"/>
                    </a:cubicBezTo>
                    <a:lnTo>
                      <a:pt x="6617" y="22061"/>
                    </a:lnTo>
                    <a:lnTo>
                      <a:pt x="6606" y="22078"/>
                    </a:lnTo>
                    <a:lnTo>
                      <a:pt x="6610" y="22071"/>
                    </a:lnTo>
                    <a:lnTo>
                      <a:pt x="6610" y="22071"/>
                    </a:lnTo>
                    <a:cubicBezTo>
                      <a:pt x="6602" y="22082"/>
                      <a:pt x="6594" y="22093"/>
                      <a:pt x="6586" y="22104"/>
                    </a:cubicBezTo>
                    <a:lnTo>
                      <a:pt x="6586" y="22104"/>
                    </a:lnTo>
                    <a:cubicBezTo>
                      <a:pt x="6408" y="22327"/>
                      <a:pt x="6225" y="22552"/>
                      <a:pt x="6046" y="22768"/>
                    </a:cubicBezTo>
                    <a:lnTo>
                      <a:pt x="6035" y="22782"/>
                    </a:lnTo>
                    <a:cubicBezTo>
                      <a:pt x="5783" y="23081"/>
                      <a:pt x="5545" y="23397"/>
                      <a:pt x="5303" y="23744"/>
                    </a:cubicBezTo>
                    <a:cubicBezTo>
                      <a:pt x="4909" y="24316"/>
                      <a:pt x="4528" y="24898"/>
                      <a:pt x="4181" y="25476"/>
                    </a:cubicBezTo>
                    <a:lnTo>
                      <a:pt x="4082" y="25639"/>
                    </a:lnTo>
                    <a:cubicBezTo>
                      <a:pt x="3776" y="26149"/>
                      <a:pt x="3457" y="26674"/>
                      <a:pt x="3171" y="27204"/>
                    </a:cubicBezTo>
                    <a:cubicBezTo>
                      <a:pt x="3075" y="27381"/>
                      <a:pt x="2984" y="27554"/>
                      <a:pt x="2888" y="27732"/>
                    </a:cubicBezTo>
                    <a:cubicBezTo>
                      <a:pt x="2831" y="27837"/>
                      <a:pt x="2780" y="27949"/>
                      <a:pt x="2728" y="28054"/>
                    </a:cubicBezTo>
                    <a:cubicBezTo>
                      <a:pt x="2702" y="28109"/>
                      <a:pt x="2674" y="28167"/>
                      <a:pt x="2647" y="28221"/>
                    </a:cubicBezTo>
                    <a:cubicBezTo>
                      <a:pt x="2528" y="28459"/>
                      <a:pt x="2402" y="28728"/>
                      <a:pt x="2253" y="29062"/>
                    </a:cubicBezTo>
                    <a:cubicBezTo>
                      <a:pt x="2130" y="29333"/>
                      <a:pt x="2000" y="29636"/>
                      <a:pt x="1851" y="29980"/>
                    </a:cubicBezTo>
                    <a:cubicBezTo>
                      <a:pt x="1780" y="30150"/>
                      <a:pt x="1701" y="30320"/>
                      <a:pt x="1630" y="30487"/>
                    </a:cubicBezTo>
                    <a:cubicBezTo>
                      <a:pt x="1568" y="30619"/>
                      <a:pt x="1507" y="30752"/>
                      <a:pt x="1449" y="30888"/>
                    </a:cubicBezTo>
                    <a:cubicBezTo>
                      <a:pt x="1092" y="31707"/>
                      <a:pt x="841" y="32348"/>
                      <a:pt x="629" y="32960"/>
                    </a:cubicBezTo>
                    <a:cubicBezTo>
                      <a:pt x="521" y="33279"/>
                      <a:pt x="422" y="33599"/>
                      <a:pt x="334" y="33912"/>
                    </a:cubicBezTo>
                    <a:cubicBezTo>
                      <a:pt x="245" y="34222"/>
                      <a:pt x="198" y="34544"/>
                      <a:pt x="154" y="34858"/>
                    </a:cubicBezTo>
                    <a:lnTo>
                      <a:pt x="150" y="34868"/>
                    </a:lnTo>
                    <a:cubicBezTo>
                      <a:pt x="127" y="35031"/>
                      <a:pt x="106" y="35202"/>
                      <a:pt x="86" y="35361"/>
                    </a:cubicBezTo>
                    <a:cubicBezTo>
                      <a:pt x="78" y="35429"/>
                      <a:pt x="72" y="35494"/>
                      <a:pt x="61" y="35558"/>
                    </a:cubicBezTo>
                    <a:cubicBezTo>
                      <a:pt x="14" y="35940"/>
                      <a:pt x="0" y="36351"/>
                      <a:pt x="17" y="36814"/>
                    </a:cubicBezTo>
                    <a:cubicBezTo>
                      <a:pt x="31" y="37177"/>
                      <a:pt x="65" y="37538"/>
                      <a:pt x="109" y="37967"/>
                    </a:cubicBezTo>
                    <a:cubicBezTo>
                      <a:pt x="143" y="38307"/>
                      <a:pt x="184" y="38675"/>
                      <a:pt x="249" y="39031"/>
                    </a:cubicBezTo>
                    <a:cubicBezTo>
                      <a:pt x="314" y="39392"/>
                      <a:pt x="385" y="39763"/>
                      <a:pt x="466" y="40165"/>
                    </a:cubicBezTo>
                    <a:cubicBezTo>
                      <a:pt x="490" y="40276"/>
                      <a:pt x="521" y="40386"/>
                      <a:pt x="551" y="40494"/>
                    </a:cubicBezTo>
                    <a:cubicBezTo>
                      <a:pt x="562" y="40535"/>
                      <a:pt x="572" y="40573"/>
                      <a:pt x="582" y="40614"/>
                    </a:cubicBezTo>
                    <a:cubicBezTo>
                      <a:pt x="670" y="40947"/>
                      <a:pt x="772" y="41256"/>
                      <a:pt x="895" y="41559"/>
                    </a:cubicBezTo>
                    <a:cubicBezTo>
                      <a:pt x="1086" y="42028"/>
                      <a:pt x="1283" y="42396"/>
                      <a:pt x="1514" y="42716"/>
                    </a:cubicBezTo>
                    <a:cubicBezTo>
                      <a:pt x="1657" y="42913"/>
                      <a:pt x="1821" y="43096"/>
                      <a:pt x="1980" y="43277"/>
                    </a:cubicBezTo>
                    <a:lnTo>
                      <a:pt x="2011" y="43314"/>
                    </a:lnTo>
                    <a:cubicBezTo>
                      <a:pt x="2154" y="43474"/>
                      <a:pt x="2320" y="43638"/>
                      <a:pt x="2531" y="43821"/>
                    </a:cubicBezTo>
                    <a:cubicBezTo>
                      <a:pt x="3229" y="44423"/>
                      <a:pt x="4093" y="44889"/>
                      <a:pt x="5032" y="45168"/>
                    </a:cubicBezTo>
                    <a:cubicBezTo>
                      <a:pt x="5454" y="45291"/>
                      <a:pt x="5936" y="45362"/>
                      <a:pt x="6470" y="45382"/>
                    </a:cubicBezTo>
                    <a:cubicBezTo>
                      <a:pt x="6515" y="45386"/>
                      <a:pt x="6556" y="45386"/>
                      <a:pt x="6600" y="45386"/>
                    </a:cubicBezTo>
                    <a:cubicBezTo>
                      <a:pt x="6824" y="45386"/>
                      <a:pt x="7042" y="45366"/>
                      <a:pt x="7225" y="45346"/>
                    </a:cubicBezTo>
                    <a:cubicBezTo>
                      <a:pt x="7531" y="45311"/>
                      <a:pt x="7834" y="45260"/>
                      <a:pt x="8123" y="45192"/>
                    </a:cubicBezTo>
                    <a:cubicBezTo>
                      <a:pt x="8536" y="45093"/>
                      <a:pt x="8964" y="44913"/>
                      <a:pt x="9437" y="44641"/>
                    </a:cubicBezTo>
                    <a:cubicBezTo>
                      <a:pt x="9607" y="44542"/>
                      <a:pt x="9776" y="44427"/>
                      <a:pt x="9994" y="44264"/>
                    </a:cubicBezTo>
                    <a:cubicBezTo>
                      <a:pt x="10042" y="44226"/>
                      <a:pt x="10090" y="44189"/>
                      <a:pt x="10137" y="44151"/>
                    </a:cubicBezTo>
                    <a:lnTo>
                      <a:pt x="10137" y="44151"/>
                    </a:lnTo>
                    <a:lnTo>
                      <a:pt x="10134" y="44233"/>
                    </a:lnTo>
                    <a:lnTo>
                      <a:pt x="10131" y="44403"/>
                    </a:lnTo>
                    <a:cubicBezTo>
                      <a:pt x="10131" y="44529"/>
                      <a:pt x="10137" y="44655"/>
                      <a:pt x="10144" y="44777"/>
                    </a:cubicBezTo>
                    <a:cubicBezTo>
                      <a:pt x="10148" y="44835"/>
                      <a:pt x="10151" y="44892"/>
                      <a:pt x="10154" y="44947"/>
                    </a:cubicBezTo>
                    <a:cubicBezTo>
                      <a:pt x="10158" y="45066"/>
                      <a:pt x="10172" y="45186"/>
                      <a:pt x="10181" y="45297"/>
                    </a:cubicBezTo>
                    <a:cubicBezTo>
                      <a:pt x="10185" y="45341"/>
                      <a:pt x="10189" y="45386"/>
                      <a:pt x="10192" y="45427"/>
                    </a:cubicBezTo>
                    <a:cubicBezTo>
                      <a:pt x="10230" y="45848"/>
                      <a:pt x="10287" y="46230"/>
                      <a:pt x="10368" y="46594"/>
                    </a:cubicBezTo>
                    <a:cubicBezTo>
                      <a:pt x="10457" y="46995"/>
                      <a:pt x="10610" y="47417"/>
                      <a:pt x="10831" y="47883"/>
                    </a:cubicBezTo>
                    <a:cubicBezTo>
                      <a:pt x="10933" y="48104"/>
                      <a:pt x="11079" y="48298"/>
                      <a:pt x="11222" y="48472"/>
                    </a:cubicBezTo>
                    <a:cubicBezTo>
                      <a:pt x="11280" y="48539"/>
                      <a:pt x="11355" y="48594"/>
                      <a:pt x="11426" y="48645"/>
                    </a:cubicBezTo>
                    <a:cubicBezTo>
                      <a:pt x="11447" y="48662"/>
                      <a:pt x="11470" y="48676"/>
                      <a:pt x="11491" y="48693"/>
                    </a:cubicBezTo>
                    <a:cubicBezTo>
                      <a:pt x="11577" y="48757"/>
                      <a:pt x="11675" y="48805"/>
                      <a:pt x="11770" y="48852"/>
                    </a:cubicBezTo>
                    <a:lnTo>
                      <a:pt x="11787" y="48859"/>
                    </a:lnTo>
                    <a:cubicBezTo>
                      <a:pt x="11960" y="48941"/>
                      <a:pt x="12158" y="49015"/>
                      <a:pt x="12393" y="49087"/>
                    </a:cubicBezTo>
                    <a:cubicBezTo>
                      <a:pt x="12505" y="49117"/>
                      <a:pt x="12618" y="49134"/>
                      <a:pt x="12716" y="49148"/>
                    </a:cubicBezTo>
                    <a:cubicBezTo>
                      <a:pt x="12838" y="49165"/>
                      <a:pt x="12981" y="49183"/>
                      <a:pt x="13141" y="49186"/>
                    </a:cubicBezTo>
                    <a:lnTo>
                      <a:pt x="13158" y="49186"/>
                    </a:lnTo>
                    <a:cubicBezTo>
                      <a:pt x="13236" y="49186"/>
                      <a:pt x="13315" y="49175"/>
                      <a:pt x="13393" y="49165"/>
                    </a:cubicBezTo>
                    <a:lnTo>
                      <a:pt x="13423" y="49162"/>
                    </a:lnTo>
                    <a:cubicBezTo>
                      <a:pt x="13552" y="49148"/>
                      <a:pt x="13675" y="49128"/>
                      <a:pt x="13808" y="49104"/>
                    </a:cubicBezTo>
                    <a:cubicBezTo>
                      <a:pt x="14053" y="49063"/>
                      <a:pt x="14298" y="48985"/>
                      <a:pt x="14512" y="48913"/>
                    </a:cubicBezTo>
                    <a:cubicBezTo>
                      <a:pt x="14743" y="48839"/>
                      <a:pt x="14974" y="48740"/>
                      <a:pt x="15175" y="48655"/>
                    </a:cubicBezTo>
                    <a:cubicBezTo>
                      <a:pt x="15424" y="48546"/>
                      <a:pt x="15614" y="48458"/>
                      <a:pt x="15788" y="48366"/>
                    </a:cubicBezTo>
                    <a:cubicBezTo>
                      <a:pt x="16077" y="48213"/>
                      <a:pt x="16373" y="48015"/>
                      <a:pt x="16686" y="47764"/>
                    </a:cubicBezTo>
                    <a:lnTo>
                      <a:pt x="16703" y="47863"/>
                    </a:lnTo>
                    <a:cubicBezTo>
                      <a:pt x="16747" y="48131"/>
                      <a:pt x="16798" y="48338"/>
                      <a:pt x="16866" y="48533"/>
                    </a:cubicBezTo>
                    <a:cubicBezTo>
                      <a:pt x="16900" y="48627"/>
                      <a:pt x="16944" y="48726"/>
                      <a:pt x="16985" y="48819"/>
                    </a:cubicBezTo>
                    <a:lnTo>
                      <a:pt x="16998" y="48849"/>
                    </a:lnTo>
                    <a:lnTo>
                      <a:pt x="17015" y="48876"/>
                    </a:lnTo>
                    <a:lnTo>
                      <a:pt x="17042" y="48924"/>
                    </a:lnTo>
                    <a:lnTo>
                      <a:pt x="17202" y="49131"/>
                    </a:lnTo>
                    <a:cubicBezTo>
                      <a:pt x="17380" y="49315"/>
                      <a:pt x="17557" y="49448"/>
                      <a:pt x="17740" y="49533"/>
                    </a:cubicBezTo>
                    <a:cubicBezTo>
                      <a:pt x="17863" y="49587"/>
                      <a:pt x="17945" y="49615"/>
                      <a:pt x="18060" y="49628"/>
                    </a:cubicBezTo>
                    <a:cubicBezTo>
                      <a:pt x="18182" y="49645"/>
                      <a:pt x="18318" y="49662"/>
                      <a:pt x="18455" y="49662"/>
                    </a:cubicBezTo>
                    <a:cubicBezTo>
                      <a:pt x="18482" y="49662"/>
                      <a:pt x="18505" y="49662"/>
                      <a:pt x="18532" y="49659"/>
                    </a:cubicBezTo>
                    <a:cubicBezTo>
                      <a:pt x="18757" y="49652"/>
                      <a:pt x="18978" y="49597"/>
                      <a:pt x="19169" y="49546"/>
                    </a:cubicBezTo>
                    <a:cubicBezTo>
                      <a:pt x="19417" y="49481"/>
                      <a:pt x="19652" y="49366"/>
                      <a:pt x="19829" y="49274"/>
                    </a:cubicBezTo>
                    <a:cubicBezTo>
                      <a:pt x="20016" y="49172"/>
                      <a:pt x="20186" y="49040"/>
                      <a:pt x="20359" y="48900"/>
                    </a:cubicBezTo>
                    <a:cubicBezTo>
                      <a:pt x="20543" y="48754"/>
                      <a:pt x="20713" y="48594"/>
                      <a:pt x="20873" y="48410"/>
                    </a:cubicBezTo>
                    <a:cubicBezTo>
                      <a:pt x="21009" y="48260"/>
                      <a:pt x="21138" y="48087"/>
                      <a:pt x="21288" y="47866"/>
                    </a:cubicBezTo>
                    <a:cubicBezTo>
                      <a:pt x="21421" y="47668"/>
                      <a:pt x="21520" y="47454"/>
                      <a:pt x="21604" y="47250"/>
                    </a:cubicBezTo>
                    <a:cubicBezTo>
                      <a:pt x="21710" y="47009"/>
                      <a:pt x="21782" y="46801"/>
                      <a:pt x="21836" y="46600"/>
                    </a:cubicBezTo>
                    <a:cubicBezTo>
                      <a:pt x="21893" y="46373"/>
                      <a:pt x="21920" y="46137"/>
                      <a:pt x="21945" y="45906"/>
                    </a:cubicBezTo>
                    <a:lnTo>
                      <a:pt x="21945" y="45889"/>
                    </a:lnTo>
                    <a:cubicBezTo>
                      <a:pt x="21978" y="45600"/>
                      <a:pt x="22006" y="45257"/>
                      <a:pt x="21982" y="44923"/>
                    </a:cubicBezTo>
                    <a:cubicBezTo>
                      <a:pt x="21948" y="44488"/>
                      <a:pt x="21897" y="43978"/>
                      <a:pt x="21764" y="43484"/>
                    </a:cubicBezTo>
                    <a:cubicBezTo>
                      <a:pt x="21686" y="43192"/>
                      <a:pt x="21557" y="42913"/>
                      <a:pt x="21427" y="42644"/>
                    </a:cubicBezTo>
                    <a:lnTo>
                      <a:pt x="21421" y="42631"/>
                    </a:lnTo>
                    <a:cubicBezTo>
                      <a:pt x="21360" y="42498"/>
                      <a:pt x="21298" y="42366"/>
                      <a:pt x="21231" y="42233"/>
                    </a:cubicBezTo>
                    <a:cubicBezTo>
                      <a:pt x="21132" y="42035"/>
                      <a:pt x="21013" y="41807"/>
                      <a:pt x="20870" y="41593"/>
                    </a:cubicBezTo>
                    <a:cubicBezTo>
                      <a:pt x="20713" y="41352"/>
                      <a:pt x="20529" y="41100"/>
                      <a:pt x="20312" y="40831"/>
                    </a:cubicBezTo>
                    <a:cubicBezTo>
                      <a:pt x="20006" y="40443"/>
                      <a:pt x="19669" y="40039"/>
                      <a:pt x="19257" y="39556"/>
                    </a:cubicBezTo>
                    <a:cubicBezTo>
                      <a:pt x="19203" y="39494"/>
                      <a:pt x="19152" y="39433"/>
                      <a:pt x="19097" y="39372"/>
                    </a:cubicBezTo>
                    <a:cubicBezTo>
                      <a:pt x="18985" y="39239"/>
                      <a:pt x="18873" y="39107"/>
                      <a:pt x="18761" y="38978"/>
                    </a:cubicBezTo>
                    <a:cubicBezTo>
                      <a:pt x="18587" y="38780"/>
                      <a:pt x="18403" y="38590"/>
                      <a:pt x="18213" y="38392"/>
                    </a:cubicBezTo>
                    <a:cubicBezTo>
                      <a:pt x="18009" y="38182"/>
                      <a:pt x="17829" y="37984"/>
                      <a:pt x="17662" y="37783"/>
                    </a:cubicBezTo>
                    <a:cubicBezTo>
                      <a:pt x="17496" y="37586"/>
                      <a:pt x="17336" y="37386"/>
                      <a:pt x="17185" y="37191"/>
                    </a:cubicBezTo>
                    <a:cubicBezTo>
                      <a:pt x="17019" y="36973"/>
                      <a:pt x="16849" y="36753"/>
                      <a:pt x="16679" y="36535"/>
                    </a:cubicBezTo>
                    <a:cubicBezTo>
                      <a:pt x="16284" y="36014"/>
                      <a:pt x="15961" y="35535"/>
                      <a:pt x="15689" y="35072"/>
                    </a:cubicBezTo>
                    <a:cubicBezTo>
                      <a:pt x="15536" y="34810"/>
                      <a:pt x="15373" y="34528"/>
                      <a:pt x="15230" y="34232"/>
                    </a:cubicBezTo>
                    <a:cubicBezTo>
                      <a:pt x="15100" y="33960"/>
                      <a:pt x="14974" y="33691"/>
                      <a:pt x="14859" y="33429"/>
                    </a:cubicBezTo>
                    <a:lnTo>
                      <a:pt x="14784" y="33255"/>
                    </a:lnTo>
                    <a:lnTo>
                      <a:pt x="14716" y="33082"/>
                    </a:lnTo>
                    <a:cubicBezTo>
                      <a:pt x="14668" y="32970"/>
                      <a:pt x="14631" y="32855"/>
                      <a:pt x="14593" y="32739"/>
                    </a:cubicBezTo>
                    <a:cubicBezTo>
                      <a:pt x="14573" y="32684"/>
                      <a:pt x="14556" y="32626"/>
                      <a:pt x="14536" y="32572"/>
                    </a:cubicBezTo>
                    <a:cubicBezTo>
                      <a:pt x="14499" y="32467"/>
                      <a:pt x="14471" y="32357"/>
                      <a:pt x="14441" y="32252"/>
                    </a:cubicBezTo>
                    <a:cubicBezTo>
                      <a:pt x="14430" y="32208"/>
                      <a:pt x="14417" y="32161"/>
                      <a:pt x="14406" y="32116"/>
                    </a:cubicBezTo>
                    <a:cubicBezTo>
                      <a:pt x="14362" y="31966"/>
                      <a:pt x="14328" y="31810"/>
                      <a:pt x="14291" y="31663"/>
                    </a:cubicBezTo>
                    <a:lnTo>
                      <a:pt x="14287" y="31640"/>
                    </a:lnTo>
                    <a:cubicBezTo>
                      <a:pt x="14161" y="31089"/>
                      <a:pt x="14050" y="30497"/>
                      <a:pt x="13937" y="29776"/>
                    </a:cubicBezTo>
                    <a:lnTo>
                      <a:pt x="13930" y="29718"/>
                    </a:lnTo>
                    <a:cubicBezTo>
                      <a:pt x="13916" y="29589"/>
                      <a:pt x="13899" y="29453"/>
                      <a:pt x="13896" y="29319"/>
                    </a:cubicBezTo>
                    <a:cubicBezTo>
                      <a:pt x="13886" y="29106"/>
                      <a:pt x="13876" y="28895"/>
                      <a:pt x="13876" y="28687"/>
                    </a:cubicBezTo>
                    <a:cubicBezTo>
                      <a:pt x="13872" y="28269"/>
                      <a:pt x="13876" y="27843"/>
                      <a:pt x="13879" y="27435"/>
                    </a:cubicBezTo>
                    <a:cubicBezTo>
                      <a:pt x="13883" y="26540"/>
                      <a:pt x="13903" y="25789"/>
                      <a:pt x="13985" y="25041"/>
                    </a:cubicBezTo>
                    <a:cubicBezTo>
                      <a:pt x="14111" y="24176"/>
                      <a:pt x="14298" y="23303"/>
                      <a:pt x="14532" y="22445"/>
                    </a:cubicBezTo>
                    <a:cubicBezTo>
                      <a:pt x="14624" y="22122"/>
                      <a:pt x="14723" y="21795"/>
                      <a:pt x="14818" y="21475"/>
                    </a:cubicBezTo>
                    <a:lnTo>
                      <a:pt x="14903" y="21200"/>
                    </a:lnTo>
                    <a:cubicBezTo>
                      <a:pt x="14961" y="21006"/>
                      <a:pt x="15015" y="20802"/>
                      <a:pt x="15073" y="20577"/>
                    </a:cubicBezTo>
                    <a:cubicBezTo>
                      <a:pt x="15103" y="20452"/>
                      <a:pt x="15138" y="20315"/>
                      <a:pt x="15185" y="20183"/>
                    </a:cubicBezTo>
                    <a:cubicBezTo>
                      <a:pt x="15406" y="20244"/>
                      <a:pt x="15621" y="20329"/>
                      <a:pt x="15835" y="20421"/>
                    </a:cubicBezTo>
                    <a:cubicBezTo>
                      <a:pt x="16015" y="20496"/>
                      <a:pt x="16193" y="20568"/>
                      <a:pt x="16373" y="20642"/>
                    </a:cubicBezTo>
                    <a:cubicBezTo>
                      <a:pt x="16481" y="20687"/>
                      <a:pt x="16590" y="20729"/>
                      <a:pt x="16699" y="20773"/>
                    </a:cubicBezTo>
                    <a:lnTo>
                      <a:pt x="16699" y="20773"/>
                    </a:lnTo>
                    <a:lnTo>
                      <a:pt x="16682" y="20764"/>
                    </a:lnTo>
                    <a:lnTo>
                      <a:pt x="16682" y="20764"/>
                    </a:lnTo>
                    <a:cubicBezTo>
                      <a:pt x="17026" y="20911"/>
                      <a:pt x="17366" y="21053"/>
                      <a:pt x="17709" y="21196"/>
                    </a:cubicBezTo>
                    <a:lnTo>
                      <a:pt x="17706" y="21196"/>
                    </a:lnTo>
                    <a:cubicBezTo>
                      <a:pt x="18039" y="21336"/>
                      <a:pt x="18336" y="21458"/>
                      <a:pt x="18614" y="21574"/>
                    </a:cubicBezTo>
                    <a:cubicBezTo>
                      <a:pt x="18713" y="21612"/>
                      <a:pt x="18818" y="21649"/>
                      <a:pt x="18917" y="21683"/>
                    </a:cubicBezTo>
                    <a:cubicBezTo>
                      <a:pt x="18968" y="21703"/>
                      <a:pt x="19022" y="21720"/>
                      <a:pt x="19074" y="21738"/>
                    </a:cubicBezTo>
                    <a:lnTo>
                      <a:pt x="19088" y="21744"/>
                    </a:lnTo>
                    <a:cubicBezTo>
                      <a:pt x="19240" y="21799"/>
                      <a:pt x="19397" y="21857"/>
                      <a:pt x="19550" y="21901"/>
                    </a:cubicBezTo>
                    <a:lnTo>
                      <a:pt x="19818" y="21979"/>
                    </a:lnTo>
                    <a:cubicBezTo>
                      <a:pt x="20373" y="22146"/>
                      <a:pt x="20948" y="22316"/>
                      <a:pt x="21523" y="22435"/>
                    </a:cubicBezTo>
                    <a:cubicBezTo>
                      <a:pt x="22186" y="22571"/>
                      <a:pt x="22911" y="22686"/>
                      <a:pt x="23741" y="22792"/>
                    </a:cubicBezTo>
                    <a:lnTo>
                      <a:pt x="24183" y="22846"/>
                    </a:lnTo>
                    <a:lnTo>
                      <a:pt x="24754" y="22918"/>
                    </a:lnTo>
                    <a:cubicBezTo>
                      <a:pt x="25054" y="22956"/>
                      <a:pt x="25360" y="22976"/>
                      <a:pt x="25655" y="22996"/>
                    </a:cubicBezTo>
                    <a:lnTo>
                      <a:pt x="25795" y="23006"/>
                    </a:lnTo>
                    <a:cubicBezTo>
                      <a:pt x="26078" y="23023"/>
                      <a:pt x="26387" y="23033"/>
                      <a:pt x="26771" y="23033"/>
                    </a:cubicBezTo>
                    <a:cubicBezTo>
                      <a:pt x="26962" y="23033"/>
                      <a:pt x="27156" y="23030"/>
                      <a:pt x="27350" y="23030"/>
                    </a:cubicBezTo>
                    <a:cubicBezTo>
                      <a:pt x="27448" y="23030"/>
                      <a:pt x="27547" y="23027"/>
                      <a:pt x="27646" y="23027"/>
                    </a:cubicBezTo>
                    <a:cubicBezTo>
                      <a:pt x="28306" y="23020"/>
                      <a:pt x="28915" y="23000"/>
                      <a:pt x="29510" y="22962"/>
                    </a:cubicBezTo>
                    <a:cubicBezTo>
                      <a:pt x="30214" y="22918"/>
                      <a:pt x="30803" y="22874"/>
                      <a:pt x="31401" y="22823"/>
                    </a:cubicBezTo>
                    <a:cubicBezTo>
                      <a:pt x="31517" y="22813"/>
                      <a:pt x="31636" y="22799"/>
                      <a:pt x="31752" y="22785"/>
                    </a:cubicBezTo>
                    <a:lnTo>
                      <a:pt x="31823" y="22775"/>
                    </a:lnTo>
                    <a:cubicBezTo>
                      <a:pt x="31925" y="22765"/>
                      <a:pt x="32027" y="22752"/>
                      <a:pt x="32130" y="22738"/>
                    </a:cubicBezTo>
                    <a:lnTo>
                      <a:pt x="32316" y="22714"/>
                    </a:lnTo>
                    <a:lnTo>
                      <a:pt x="32503" y="22686"/>
                    </a:lnTo>
                    <a:lnTo>
                      <a:pt x="32524" y="22686"/>
                    </a:lnTo>
                    <a:lnTo>
                      <a:pt x="32599" y="22676"/>
                    </a:lnTo>
                    <a:lnTo>
                      <a:pt x="32673" y="22666"/>
                    </a:lnTo>
                    <a:cubicBezTo>
                      <a:pt x="32993" y="22622"/>
                      <a:pt x="33313" y="22554"/>
                      <a:pt x="33623" y="22486"/>
                    </a:cubicBezTo>
                    <a:cubicBezTo>
                      <a:pt x="33697" y="22469"/>
                      <a:pt x="33775" y="22452"/>
                      <a:pt x="33854" y="22435"/>
                    </a:cubicBezTo>
                    <a:cubicBezTo>
                      <a:pt x="34276" y="22347"/>
                      <a:pt x="34701" y="22234"/>
                      <a:pt x="35024" y="22149"/>
                    </a:cubicBezTo>
                    <a:cubicBezTo>
                      <a:pt x="35422" y="22040"/>
                      <a:pt x="35772" y="21931"/>
                      <a:pt x="36096" y="21816"/>
                    </a:cubicBezTo>
                    <a:cubicBezTo>
                      <a:pt x="36452" y="21686"/>
                      <a:pt x="36827" y="21540"/>
                      <a:pt x="37276" y="21350"/>
                    </a:cubicBezTo>
                    <a:lnTo>
                      <a:pt x="37419" y="21292"/>
                    </a:lnTo>
                    <a:cubicBezTo>
                      <a:pt x="37694" y="21176"/>
                      <a:pt x="37980" y="21061"/>
                      <a:pt x="38248" y="20921"/>
                    </a:cubicBezTo>
                    <a:cubicBezTo>
                      <a:pt x="38534" y="20775"/>
                      <a:pt x="38837" y="20612"/>
                      <a:pt x="39120" y="20414"/>
                    </a:cubicBezTo>
                    <a:cubicBezTo>
                      <a:pt x="39460" y="20176"/>
                      <a:pt x="39779" y="19941"/>
                      <a:pt x="40089" y="19697"/>
                    </a:cubicBezTo>
                    <a:cubicBezTo>
                      <a:pt x="40232" y="19584"/>
                      <a:pt x="40355" y="19455"/>
                      <a:pt x="40487" y="19285"/>
                    </a:cubicBezTo>
                    <a:cubicBezTo>
                      <a:pt x="40552" y="19196"/>
                      <a:pt x="40613" y="19114"/>
                      <a:pt x="40667" y="19026"/>
                    </a:cubicBezTo>
                    <a:cubicBezTo>
                      <a:pt x="40749" y="18904"/>
                      <a:pt x="40834" y="18772"/>
                      <a:pt x="40909" y="18632"/>
                    </a:cubicBezTo>
                    <a:cubicBezTo>
                      <a:pt x="41072" y="18315"/>
                      <a:pt x="41239" y="17979"/>
                      <a:pt x="41344" y="17629"/>
                    </a:cubicBezTo>
                    <a:cubicBezTo>
                      <a:pt x="41412" y="17397"/>
                      <a:pt x="41429" y="17155"/>
                      <a:pt x="41392" y="16910"/>
                    </a:cubicBezTo>
                    <a:lnTo>
                      <a:pt x="41392" y="16910"/>
                    </a:lnTo>
                    <a:cubicBezTo>
                      <a:pt x="41661" y="16941"/>
                      <a:pt x="41886" y="16958"/>
                      <a:pt x="42096" y="16958"/>
                    </a:cubicBezTo>
                    <a:lnTo>
                      <a:pt x="42157" y="16958"/>
                    </a:lnTo>
                    <a:cubicBezTo>
                      <a:pt x="42749" y="16958"/>
                      <a:pt x="43437" y="16944"/>
                      <a:pt x="44093" y="16812"/>
                    </a:cubicBezTo>
                    <a:cubicBezTo>
                      <a:pt x="44222" y="16784"/>
                      <a:pt x="44376" y="16754"/>
                      <a:pt x="44528" y="16710"/>
                    </a:cubicBezTo>
                    <a:cubicBezTo>
                      <a:pt x="44671" y="16673"/>
                      <a:pt x="44811" y="16618"/>
                      <a:pt x="44954" y="16563"/>
                    </a:cubicBezTo>
                    <a:cubicBezTo>
                      <a:pt x="45123" y="16495"/>
                      <a:pt x="45287" y="16414"/>
                      <a:pt x="45450" y="16335"/>
                    </a:cubicBezTo>
                    <a:cubicBezTo>
                      <a:pt x="45505" y="16308"/>
                      <a:pt x="45563" y="16277"/>
                      <a:pt x="45616" y="16250"/>
                    </a:cubicBezTo>
                    <a:cubicBezTo>
                      <a:pt x="45732" y="16353"/>
                      <a:pt x="45831" y="16448"/>
                      <a:pt x="45913" y="16543"/>
                    </a:cubicBezTo>
                    <a:cubicBezTo>
                      <a:pt x="46035" y="16717"/>
                      <a:pt x="46147" y="16897"/>
                      <a:pt x="46257" y="17073"/>
                    </a:cubicBezTo>
                    <a:lnTo>
                      <a:pt x="46301" y="17145"/>
                    </a:lnTo>
                    <a:cubicBezTo>
                      <a:pt x="46437" y="17370"/>
                      <a:pt x="46576" y="17591"/>
                      <a:pt x="46715" y="17812"/>
                    </a:cubicBezTo>
                    <a:lnTo>
                      <a:pt x="46784" y="17918"/>
                    </a:lnTo>
                    <a:cubicBezTo>
                      <a:pt x="47100" y="18417"/>
                      <a:pt x="47433" y="18955"/>
                      <a:pt x="47726" y="19499"/>
                    </a:cubicBezTo>
                    <a:lnTo>
                      <a:pt x="47889" y="19805"/>
                    </a:lnTo>
                    <a:cubicBezTo>
                      <a:pt x="48138" y="20268"/>
                      <a:pt x="48386" y="20727"/>
                      <a:pt x="48631" y="21190"/>
                    </a:cubicBezTo>
                    <a:cubicBezTo>
                      <a:pt x="48774" y="21462"/>
                      <a:pt x="48913" y="21727"/>
                      <a:pt x="49042" y="22003"/>
                    </a:cubicBezTo>
                    <a:cubicBezTo>
                      <a:pt x="49168" y="22275"/>
                      <a:pt x="49298" y="22557"/>
                      <a:pt x="49420" y="22843"/>
                    </a:cubicBezTo>
                    <a:cubicBezTo>
                      <a:pt x="49648" y="23418"/>
                      <a:pt x="49825" y="23890"/>
                      <a:pt x="49981" y="24326"/>
                    </a:cubicBezTo>
                    <a:cubicBezTo>
                      <a:pt x="50012" y="24418"/>
                      <a:pt x="50039" y="24513"/>
                      <a:pt x="50063" y="24605"/>
                    </a:cubicBezTo>
                    <a:cubicBezTo>
                      <a:pt x="50073" y="24650"/>
                      <a:pt x="50086" y="24694"/>
                      <a:pt x="50097" y="24735"/>
                    </a:cubicBezTo>
                    <a:cubicBezTo>
                      <a:pt x="50131" y="24850"/>
                      <a:pt x="50158" y="24969"/>
                      <a:pt x="50182" y="25085"/>
                    </a:cubicBezTo>
                    <a:cubicBezTo>
                      <a:pt x="50240" y="25340"/>
                      <a:pt x="50287" y="25602"/>
                      <a:pt x="50331" y="25843"/>
                    </a:cubicBezTo>
                    <a:cubicBezTo>
                      <a:pt x="50365" y="26153"/>
                      <a:pt x="50392" y="26469"/>
                      <a:pt x="50417" y="26779"/>
                    </a:cubicBezTo>
                    <a:cubicBezTo>
                      <a:pt x="50444" y="27123"/>
                      <a:pt x="50450" y="27470"/>
                      <a:pt x="50454" y="27796"/>
                    </a:cubicBezTo>
                    <a:cubicBezTo>
                      <a:pt x="50464" y="28354"/>
                      <a:pt x="50423" y="28922"/>
                      <a:pt x="50383" y="29470"/>
                    </a:cubicBezTo>
                    <a:cubicBezTo>
                      <a:pt x="50376" y="29592"/>
                      <a:pt x="50365" y="29711"/>
                      <a:pt x="50359" y="29834"/>
                    </a:cubicBezTo>
                    <a:cubicBezTo>
                      <a:pt x="50352" y="29929"/>
                      <a:pt x="50345" y="30024"/>
                      <a:pt x="50339" y="30120"/>
                    </a:cubicBezTo>
                    <a:cubicBezTo>
                      <a:pt x="50321" y="30357"/>
                      <a:pt x="50304" y="30599"/>
                      <a:pt x="50294" y="30840"/>
                    </a:cubicBezTo>
                    <a:cubicBezTo>
                      <a:pt x="50277" y="31167"/>
                      <a:pt x="50267" y="31511"/>
                      <a:pt x="50260" y="31891"/>
                    </a:cubicBezTo>
                    <a:cubicBezTo>
                      <a:pt x="50250" y="32589"/>
                      <a:pt x="50240" y="33307"/>
                      <a:pt x="50397" y="34007"/>
                    </a:cubicBezTo>
                    <a:cubicBezTo>
                      <a:pt x="50423" y="34130"/>
                      <a:pt x="50461" y="34290"/>
                      <a:pt x="50508" y="34453"/>
                    </a:cubicBezTo>
                    <a:cubicBezTo>
                      <a:pt x="50526" y="34511"/>
                      <a:pt x="50549" y="34569"/>
                      <a:pt x="50573" y="34623"/>
                    </a:cubicBezTo>
                    <a:lnTo>
                      <a:pt x="50593" y="34674"/>
                    </a:lnTo>
                    <a:cubicBezTo>
                      <a:pt x="50645" y="34807"/>
                      <a:pt x="50699" y="34932"/>
                      <a:pt x="50767" y="35055"/>
                    </a:cubicBezTo>
                    <a:cubicBezTo>
                      <a:pt x="50821" y="35150"/>
                      <a:pt x="50893" y="35235"/>
                      <a:pt x="50961" y="35320"/>
                    </a:cubicBezTo>
                    <a:lnTo>
                      <a:pt x="50998" y="35368"/>
                    </a:lnTo>
                    <a:cubicBezTo>
                      <a:pt x="51053" y="35433"/>
                      <a:pt x="51107" y="35487"/>
                      <a:pt x="51165" y="35538"/>
                    </a:cubicBezTo>
                    <a:cubicBezTo>
                      <a:pt x="51315" y="35664"/>
                      <a:pt x="51482" y="35786"/>
                      <a:pt x="51662" y="35899"/>
                    </a:cubicBezTo>
                    <a:cubicBezTo>
                      <a:pt x="51771" y="35963"/>
                      <a:pt x="51886" y="36028"/>
                      <a:pt x="52033" y="36100"/>
                    </a:cubicBezTo>
                    <a:cubicBezTo>
                      <a:pt x="52127" y="36147"/>
                      <a:pt x="52233" y="36188"/>
                      <a:pt x="52339" y="36229"/>
                    </a:cubicBezTo>
                    <a:lnTo>
                      <a:pt x="52380" y="36246"/>
                    </a:lnTo>
                    <a:cubicBezTo>
                      <a:pt x="52522" y="36300"/>
                      <a:pt x="52651" y="36348"/>
                      <a:pt x="52794" y="36381"/>
                    </a:cubicBezTo>
                    <a:cubicBezTo>
                      <a:pt x="52964" y="36422"/>
                      <a:pt x="53162" y="36439"/>
                      <a:pt x="53393" y="36439"/>
                    </a:cubicBezTo>
                    <a:lnTo>
                      <a:pt x="53509" y="36439"/>
                    </a:lnTo>
                    <a:cubicBezTo>
                      <a:pt x="53648" y="36436"/>
                      <a:pt x="53788" y="36426"/>
                      <a:pt x="53920" y="36416"/>
                    </a:cubicBezTo>
                    <a:lnTo>
                      <a:pt x="54005" y="36409"/>
                    </a:lnTo>
                    <a:lnTo>
                      <a:pt x="54036" y="36406"/>
                    </a:lnTo>
                    <a:cubicBezTo>
                      <a:pt x="54179" y="36395"/>
                      <a:pt x="54328" y="36385"/>
                      <a:pt x="54474" y="36365"/>
                    </a:cubicBezTo>
                    <a:cubicBezTo>
                      <a:pt x="54519" y="36361"/>
                      <a:pt x="54563" y="36354"/>
                      <a:pt x="54608" y="36351"/>
                    </a:cubicBezTo>
                    <a:cubicBezTo>
                      <a:pt x="54703" y="36341"/>
                      <a:pt x="54801" y="36328"/>
                      <a:pt x="54897" y="36310"/>
                    </a:cubicBezTo>
                    <a:cubicBezTo>
                      <a:pt x="55057" y="36279"/>
                      <a:pt x="55196" y="36243"/>
                      <a:pt x="55328" y="36194"/>
                    </a:cubicBezTo>
                    <a:cubicBezTo>
                      <a:pt x="55645" y="36075"/>
                      <a:pt x="55941" y="35926"/>
                      <a:pt x="56213" y="35753"/>
                    </a:cubicBezTo>
                    <a:cubicBezTo>
                      <a:pt x="56560" y="35528"/>
                      <a:pt x="56809" y="35314"/>
                      <a:pt x="56995" y="35075"/>
                    </a:cubicBezTo>
                    <a:cubicBezTo>
                      <a:pt x="57124" y="34912"/>
                      <a:pt x="57223" y="34773"/>
                      <a:pt x="57305" y="34606"/>
                    </a:cubicBezTo>
                    <a:cubicBezTo>
                      <a:pt x="57352" y="34504"/>
                      <a:pt x="57397" y="34395"/>
                      <a:pt x="57427" y="34290"/>
                    </a:cubicBezTo>
                    <a:cubicBezTo>
                      <a:pt x="57448" y="34218"/>
                      <a:pt x="57458" y="34144"/>
                      <a:pt x="57465" y="34072"/>
                    </a:cubicBezTo>
                    <a:cubicBezTo>
                      <a:pt x="57468" y="34045"/>
                      <a:pt x="57468" y="34021"/>
                      <a:pt x="57471" y="33993"/>
                    </a:cubicBezTo>
                    <a:cubicBezTo>
                      <a:pt x="57482" y="33916"/>
                      <a:pt x="57482" y="33841"/>
                      <a:pt x="57482" y="33769"/>
                    </a:cubicBezTo>
                    <a:cubicBezTo>
                      <a:pt x="57479" y="33674"/>
                      <a:pt x="57465" y="33575"/>
                      <a:pt x="57448" y="33483"/>
                    </a:cubicBezTo>
                    <a:lnTo>
                      <a:pt x="57438" y="33409"/>
                    </a:lnTo>
                    <a:cubicBezTo>
                      <a:pt x="57427" y="33334"/>
                      <a:pt x="57413" y="33273"/>
                      <a:pt x="57404" y="33215"/>
                    </a:cubicBezTo>
                    <a:lnTo>
                      <a:pt x="57404" y="33215"/>
                    </a:lnTo>
                    <a:cubicBezTo>
                      <a:pt x="57672" y="33255"/>
                      <a:pt x="57917" y="33276"/>
                      <a:pt x="58148" y="33276"/>
                    </a:cubicBezTo>
                    <a:cubicBezTo>
                      <a:pt x="58295" y="33276"/>
                      <a:pt x="58434" y="33266"/>
                      <a:pt x="58570" y="33252"/>
                    </a:cubicBezTo>
                    <a:cubicBezTo>
                      <a:pt x="58785" y="33228"/>
                      <a:pt x="59002" y="33194"/>
                      <a:pt x="59217" y="33144"/>
                    </a:cubicBezTo>
                    <a:cubicBezTo>
                      <a:pt x="59441" y="33095"/>
                      <a:pt x="59672" y="33014"/>
                      <a:pt x="59948" y="32895"/>
                    </a:cubicBezTo>
                    <a:cubicBezTo>
                      <a:pt x="60081" y="32834"/>
                      <a:pt x="60237" y="32759"/>
                      <a:pt x="60390" y="32657"/>
                    </a:cubicBezTo>
                    <a:cubicBezTo>
                      <a:pt x="60523" y="32569"/>
                      <a:pt x="60646" y="32459"/>
                      <a:pt x="60778" y="32310"/>
                    </a:cubicBezTo>
                    <a:cubicBezTo>
                      <a:pt x="61002" y="32054"/>
                      <a:pt x="61217" y="31800"/>
                      <a:pt x="61380" y="31511"/>
                    </a:cubicBezTo>
                    <a:cubicBezTo>
                      <a:pt x="61418" y="31426"/>
                      <a:pt x="61455" y="31334"/>
                      <a:pt x="61492" y="31245"/>
                    </a:cubicBezTo>
                    <a:cubicBezTo>
                      <a:pt x="61523" y="31136"/>
                      <a:pt x="61540" y="31021"/>
                      <a:pt x="61553" y="30875"/>
                    </a:cubicBezTo>
                    <a:cubicBezTo>
                      <a:pt x="61561" y="30793"/>
                      <a:pt x="61550" y="30707"/>
                      <a:pt x="61536" y="30626"/>
                    </a:cubicBezTo>
                    <a:lnTo>
                      <a:pt x="61533" y="30596"/>
                    </a:lnTo>
                    <a:cubicBezTo>
                      <a:pt x="61520" y="30480"/>
                      <a:pt x="61503" y="30374"/>
                      <a:pt x="61462" y="30255"/>
                    </a:cubicBezTo>
                    <a:cubicBezTo>
                      <a:pt x="61438" y="30181"/>
                      <a:pt x="61411" y="30109"/>
                      <a:pt x="61377" y="30038"/>
                    </a:cubicBezTo>
                    <a:cubicBezTo>
                      <a:pt x="61547" y="30034"/>
                      <a:pt x="61717" y="30024"/>
                      <a:pt x="61860" y="30018"/>
                    </a:cubicBezTo>
                    <a:cubicBezTo>
                      <a:pt x="61918" y="30010"/>
                      <a:pt x="61979" y="30004"/>
                      <a:pt x="62037" y="29997"/>
                    </a:cubicBezTo>
                    <a:cubicBezTo>
                      <a:pt x="62064" y="29993"/>
                      <a:pt x="62091" y="29990"/>
                      <a:pt x="62118" y="29986"/>
                    </a:cubicBezTo>
                    <a:cubicBezTo>
                      <a:pt x="62234" y="29973"/>
                      <a:pt x="62353" y="29956"/>
                      <a:pt x="62469" y="29936"/>
                    </a:cubicBezTo>
                    <a:cubicBezTo>
                      <a:pt x="62727" y="29891"/>
                      <a:pt x="62976" y="29847"/>
                      <a:pt x="63217" y="29752"/>
                    </a:cubicBezTo>
                    <a:cubicBezTo>
                      <a:pt x="63615" y="29602"/>
                      <a:pt x="64075" y="29408"/>
                      <a:pt x="64479" y="29136"/>
                    </a:cubicBezTo>
                    <a:cubicBezTo>
                      <a:pt x="64724" y="28977"/>
                      <a:pt x="64911" y="28793"/>
                      <a:pt x="65061" y="28581"/>
                    </a:cubicBezTo>
                    <a:cubicBezTo>
                      <a:pt x="65207" y="28371"/>
                      <a:pt x="65302" y="28129"/>
                      <a:pt x="65387" y="27915"/>
                    </a:cubicBezTo>
                    <a:cubicBezTo>
                      <a:pt x="65428" y="27809"/>
                      <a:pt x="65449" y="27697"/>
                      <a:pt x="65472" y="27585"/>
                    </a:cubicBezTo>
                    <a:lnTo>
                      <a:pt x="65486" y="27514"/>
                    </a:lnTo>
                    <a:cubicBezTo>
                      <a:pt x="65524" y="27327"/>
                      <a:pt x="65554" y="27123"/>
                      <a:pt x="65582" y="26854"/>
                    </a:cubicBezTo>
                    <a:cubicBezTo>
                      <a:pt x="65615" y="26514"/>
                      <a:pt x="65591" y="26143"/>
                      <a:pt x="65493" y="25660"/>
                    </a:cubicBezTo>
                    <a:lnTo>
                      <a:pt x="65466" y="25517"/>
                    </a:lnTo>
                    <a:lnTo>
                      <a:pt x="65435" y="25371"/>
                    </a:lnTo>
                    <a:cubicBezTo>
                      <a:pt x="65391" y="25135"/>
                      <a:pt x="65309" y="24915"/>
                      <a:pt x="65244" y="24748"/>
                    </a:cubicBezTo>
                    <a:cubicBezTo>
                      <a:pt x="65010" y="24129"/>
                      <a:pt x="64700" y="23496"/>
                      <a:pt x="64271" y="22758"/>
                    </a:cubicBezTo>
                    <a:cubicBezTo>
                      <a:pt x="64105" y="22469"/>
                      <a:pt x="63932" y="22169"/>
                      <a:pt x="63728" y="21890"/>
                    </a:cubicBezTo>
                    <a:cubicBezTo>
                      <a:pt x="63513" y="21601"/>
                      <a:pt x="63279" y="21319"/>
                      <a:pt x="63054" y="21047"/>
                    </a:cubicBezTo>
                    <a:lnTo>
                      <a:pt x="63040" y="21033"/>
                    </a:lnTo>
                    <a:cubicBezTo>
                      <a:pt x="62615" y="20523"/>
                      <a:pt x="62145" y="20064"/>
                      <a:pt x="61618" y="19554"/>
                    </a:cubicBezTo>
                    <a:cubicBezTo>
                      <a:pt x="61459" y="19400"/>
                      <a:pt x="61285" y="19251"/>
                      <a:pt x="61118" y="19108"/>
                    </a:cubicBezTo>
                    <a:cubicBezTo>
                      <a:pt x="61054" y="19050"/>
                      <a:pt x="60989" y="18996"/>
                      <a:pt x="60924" y="18941"/>
                    </a:cubicBezTo>
                    <a:lnTo>
                      <a:pt x="60788" y="18819"/>
                    </a:lnTo>
                    <a:cubicBezTo>
                      <a:pt x="60608" y="18662"/>
                      <a:pt x="60424" y="18499"/>
                      <a:pt x="60237" y="18346"/>
                    </a:cubicBezTo>
                    <a:cubicBezTo>
                      <a:pt x="59696" y="17904"/>
                      <a:pt x="59104" y="17502"/>
                      <a:pt x="58594" y="17166"/>
                    </a:cubicBezTo>
                    <a:cubicBezTo>
                      <a:pt x="58019" y="16784"/>
                      <a:pt x="57499" y="16445"/>
                      <a:pt x="56964" y="16118"/>
                    </a:cubicBezTo>
                    <a:cubicBezTo>
                      <a:pt x="56424" y="15788"/>
                      <a:pt x="55887" y="15481"/>
                      <a:pt x="55288" y="15145"/>
                    </a:cubicBezTo>
                    <a:cubicBezTo>
                      <a:pt x="55009" y="14985"/>
                      <a:pt x="54733" y="14832"/>
                      <a:pt x="54441" y="14696"/>
                    </a:cubicBezTo>
                    <a:cubicBezTo>
                      <a:pt x="54121" y="14547"/>
                      <a:pt x="53777" y="14400"/>
                      <a:pt x="53417" y="14261"/>
                    </a:cubicBezTo>
                    <a:cubicBezTo>
                      <a:pt x="53305" y="14220"/>
                      <a:pt x="53196" y="14175"/>
                      <a:pt x="53083" y="14134"/>
                    </a:cubicBezTo>
                    <a:cubicBezTo>
                      <a:pt x="52866" y="14053"/>
                      <a:pt x="52642" y="13968"/>
                      <a:pt x="52424" y="13880"/>
                    </a:cubicBezTo>
                    <a:cubicBezTo>
                      <a:pt x="52100" y="13751"/>
                      <a:pt x="51747" y="13635"/>
                      <a:pt x="51318" y="13516"/>
                    </a:cubicBezTo>
                    <a:lnTo>
                      <a:pt x="51281" y="13509"/>
                    </a:lnTo>
                    <a:cubicBezTo>
                      <a:pt x="51403" y="13404"/>
                      <a:pt x="51515" y="13294"/>
                      <a:pt x="51607" y="13179"/>
                    </a:cubicBezTo>
                    <a:cubicBezTo>
                      <a:pt x="51771" y="12982"/>
                      <a:pt x="52009" y="12679"/>
                      <a:pt x="52193" y="12355"/>
                    </a:cubicBezTo>
                    <a:cubicBezTo>
                      <a:pt x="52356" y="12073"/>
                      <a:pt x="52495" y="11743"/>
                      <a:pt x="52617" y="11352"/>
                    </a:cubicBezTo>
                    <a:cubicBezTo>
                      <a:pt x="52638" y="11288"/>
                      <a:pt x="52658" y="11220"/>
                      <a:pt x="52682" y="11154"/>
                    </a:cubicBezTo>
                    <a:cubicBezTo>
                      <a:pt x="52757" y="10914"/>
                      <a:pt x="52838" y="10665"/>
                      <a:pt x="52900" y="10413"/>
                    </a:cubicBezTo>
                    <a:cubicBezTo>
                      <a:pt x="53002" y="9995"/>
                      <a:pt x="53036" y="9628"/>
                      <a:pt x="52998" y="9291"/>
                    </a:cubicBezTo>
                    <a:cubicBezTo>
                      <a:pt x="52958" y="8913"/>
                      <a:pt x="52873" y="8539"/>
                      <a:pt x="52791" y="8188"/>
                    </a:cubicBezTo>
                    <a:cubicBezTo>
                      <a:pt x="52757" y="8052"/>
                      <a:pt x="52730" y="7917"/>
                      <a:pt x="52703" y="7787"/>
                    </a:cubicBezTo>
                    <a:cubicBezTo>
                      <a:pt x="52669" y="7614"/>
                      <a:pt x="52631" y="7437"/>
                      <a:pt x="52587" y="7263"/>
                    </a:cubicBezTo>
                    <a:cubicBezTo>
                      <a:pt x="52505" y="6950"/>
                      <a:pt x="52359" y="6623"/>
                      <a:pt x="52152" y="6290"/>
                    </a:cubicBezTo>
                    <a:cubicBezTo>
                      <a:pt x="51780" y="5685"/>
                      <a:pt x="51433" y="5147"/>
                      <a:pt x="50968" y="4709"/>
                    </a:cubicBezTo>
                    <a:cubicBezTo>
                      <a:pt x="50780" y="4532"/>
                      <a:pt x="50580" y="4345"/>
                      <a:pt x="50365" y="4178"/>
                    </a:cubicBezTo>
                    <a:cubicBezTo>
                      <a:pt x="50107" y="3977"/>
                      <a:pt x="49828" y="3766"/>
                      <a:pt x="49535" y="3576"/>
                    </a:cubicBezTo>
                    <a:cubicBezTo>
                      <a:pt x="49307" y="3430"/>
                      <a:pt x="49066" y="3293"/>
                      <a:pt x="48838" y="3164"/>
                    </a:cubicBezTo>
                    <a:lnTo>
                      <a:pt x="48658" y="3066"/>
                    </a:lnTo>
                    <a:cubicBezTo>
                      <a:pt x="48453" y="2950"/>
                      <a:pt x="48243" y="2831"/>
                      <a:pt x="48032" y="2719"/>
                    </a:cubicBezTo>
                    <a:cubicBezTo>
                      <a:pt x="47974" y="2688"/>
                      <a:pt x="47916" y="2657"/>
                      <a:pt x="47862" y="2627"/>
                    </a:cubicBezTo>
                    <a:cubicBezTo>
                      <a:pt x="47753" y="2566"/>
                      <a:pt x="47637" y="2508"/>
                      <a:pt x="47525" y="2450"/>
                    </a:cubicBezTo>
                    <a:cubicBezTo>
                      <a:pt x="47263" y="2317"/>
                      <a:pt x="47001" y="2208"/>
                      <a:pt x="46777" y="2117"/>
                    </a:cubicBezTo>
                    <a:cubicBezTo>
                      <a:pt x="46559" y="2025"/>
                      <a:pt x="46335" y="1940"/>
                      <a:pt x="46117" y="1855"/>
                    </a:cubicBezTo>
                    <a:cubicBezTo>
                      <a:pt x="45913" y="1776"/>
                      <a:pt x="45698" y="1695"/>
                      <a:pt x="45491" y="1610"/>
                    </a:cubicBezTo>
                    <a:lnTo>
                      <a:pt x="45341" y="1541"/>
                    </a:lnTo>
                    <a:cubicBezTo>
                      <a:pt x="45106" y="1439"/>
                      <a:pt x="44869" y="1331"/>
                      <a:pt x="44627" y="1235"/>
                    </a:cubicBezTo>
                    <a:cubicBezTo>
                      <a:pt x="44365" y="1130"/>
                      <a:pt x="44096" y="1045"/>
                      <a:pt x="43831" y="963"/>
                    </a:cubicBezTo>
                    <a:lnTo>
                      <a:pt x="43654" y="905"/>
                    </a:lnTo>
                    <a:cubicBezTo>
                      <a:pt x="43256" y="780"/>
                      <a:pt x="42845" y="688"/>
                      <a:pt x="42443" y="599"/>
                    </a:cubicBezTo>
                    <a:cubicBezTo>
                      <a:pt x="42277" y="562"/>
                      <a:pt x="42106" y="525"/>
                      <a:pt x="41936" y="484"/>
                    </a:cubicBezTo>
                    <a:lnTo>
                      <a:pt x="41906" y="477"/>
                    </a:lnTo>
                    <a:cubicBezTo>
                      <a:pt x="41637" y="412"/>
                      <a:pt x="41361" y="348"/>
                      <a:pt x="41085" y="300"/>
                    </a:cubicBezTo>
                    <a:cubicBezTo>
                      <a:pt x="40770" y="242"/>
                      <a:pt x="40426" y="194"/>
                      <a:pt x="39997" y="144"/>
                    </a:cubicBezTo>
                    <a:cubicBezTo>
                      <a:pt x="39371" y="69"/>
                      <a:pt x="38738" y="35"/>
                      <a:pt x="38096" y="7"/>
                    </a:cubicBezTo>
                    <a:cubicBezTo>
                      <a:pt x="37967" y="4"/>
                      <a:pt x="37827" y="1"/>
                      <a:pt x="376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801;p26">
                <a:extLst>
                  <a:ext uri="{FF2B5EF4-FFF2-40B4-BE49-F238E27FC236}">
                    <a16:creationId xmlns:a16="http://schemas.microsoft.com/office/drawing/2014/main" id="{1CBD5393-D14D-49B6-8E8D-04400EB9ECE4}"/>
                  </a:ext>
                </a:extLst>
              </p:cNvPr>
              <p:cNvSpPr/>
              <p:nvPr/>
            </p:nvSpPr>
            <p:spPr>
              <a:xfrm>
                <a:off x="202378" y="1088183"/>
                <a:ext cx="2609022" cy="2456629"/>
              </a:xfrm>
              <a:custGeom>
                <a:avLst/>
                <a:gdLst/>
                <a:ahLst/>
                <a:cxnLst/>
                <a:rect l="l" t="t" r="r" b="b"/>
                <a:pathLst>
                  <a:path w="52217" h="49167" extrusionOk="0">
                    <a:moveTo>
                      <a:pt x="19138" y="6498"/>
                    </a:moveTo>
                    <a:cubicBezTo>
                      <a:pt x="19142" y="6505"/>
                      <a:pt x="19142" y="6515"/>
                      <a:pt x="19145" y="6522"/>
                    </a:cubicBezTo>
                    <a:cubicBezTo>
                      <a:pt x="19142" y="6515"/>
                      <a:pt x="19138" y="6505"/>
                      <a:pt x="19138" y="6498"/>
                    </a:cubicBezTo>
                    <a:close/>
                    <a:moveTo>
                      <a:pt x="20999" y="4012"/>
                    </a:moveTo>
                    <a:cubicBezTo>
                      <a:pt x="21231" y="4117"/>
                      <a:pt x="21451" y="4246"/>
                      <a:pt x="21655" y="4396"/>
                    </a:cubicBezTo>
                    <a:cubicBezTo>
                      <a:pt x="21741" y="4467"/>
                      <a:pt x="21819" y="4543"/>
                      <a:pt x="21890" y="4624"/>
                    </a:cubicBezTo>
                    <a:cubicBezTo>
                      <a:pt x="21925" y="4672"/>
                      <a:pt x="21952" y="4719"/>
                      <a:pt x="21979" y="4770"/>
                    </a:cubicBezTo>
                    <a:cubicBezTo>
                      <a:pt x="21992" y="4808"/>
                      <a:pt x="22002" y="4841"/>
                      <a:pt x="22010" y="4882"/>
                    </a:cubicBezTo>
                    <a:cubicBezTo>
                      <a:pt x="22016" y="5022"/>
                      <a:pt x="22006" y="5155"/>
                      <a:pt x="21989" y="5294"/>
                    </a:cubicBezTo>
                    <a:cubicBezTo>
                      <a:pt x="21961" y="5474"/>
                      <a:pt x="21934" y="5654"/>
                      <a:pt x="21873" y="5828"/>
                    </a:cubicBezTo>
                    <a:cubicBezTo>
                      <a:pt x="21867" y="5838"/>
                      <a:pt x="21859" y="5852"/>
                      <a:pt x="21853" y="5862"/>
                    </a:cubicBezTo>
                    <a:cubicBezTo>
                      <a:pt x="21805" y="5913"/>
                      <a:pt x="21754" y="5961"/>
                      <a:pt x="21700" y="6005"/>
                    </a:cubicBezTo>
                    <a:cubicBezTo>
                      <a:pt x="21404" y="6219"/>
                      <a:pt x="21091" y="6420"/>
                      <a:pt x="20757" y="6573"/>
                    </a:cubicBezTo>
                    <a:cubicBezTo>
                      <a:pt x="20578" y="6641"/>
                      <a:pt x="20394" y="6692"/>
                      <a:pt x="20203" y="6722"/>
                    </a:cubicBezTo>
                    <a:cubicBezTo>
                      <a:pt x="20116" y="6731"/>
                      <a:pt x="20030" y="6735"/>
                      <a:pt x="19944" y="6735"/>
                    </a:cubicBezTo>
                    <a:cubicBezTo>
                      <a:pt x="19859" y="6735"/>
                      <a:pt x="19773" y="6731"/>
                      <a:pt x="19686" y="6722"/>
                    </a:cubicBezTo>
                    <a:cubicBezTo>
                      <a:pt x="19553" y="6702"/>
                      <a:pt x="19421" y="6672"/>
                      <a:pt x="19292" y="6624"/>
                    </a:cubicBezTo>
                    <a:cubicBezTo>
                      <a:pt x="19247" y="6604"/>
                      <a:pt x="19206" y="6579"/>
                      <a:pt x="19165" y="6553"/>
                    </a:cubicBezTo>
                    <a:cubicBezTo>
                      <a:pt x="19159" y="6529"/>
                      <a:pt x="19152" y="6505"/>
                      <a:pt x="19149" y="6481"/>
                    </a:cubicBezTo>
                    <a:cubicBezTo>
                      <a:pt x="19145" y="6416"/>
                      <a:pt x="19145" y="6352"/>
                      <a:pt x="19152" y="6290"/>
                    </a:cubicBezTo>
                    <a:cubicBezTo>
                      <a:pt x="19179" y="6121"/>
                      <a:pt x="19220" y="5957"/>
                      <a:pt x="19278" y="5794"/>
                    </a:cubicBezTo>
                    <a:cubicBezTo>
                      <a:pt x="19363" y="5610"/>
                      <a:pt x="19468" y="5444"/>
                      <a:pt x="19591" y="5281"/>
                    </a:cubicBezTo>
                    <a:cubicBezTo>
                      <a:pt x="19900" y="4896"/>
                      <a:pt x="20267" y="4563"/>
                      <a:pt x="20652" y="4257"/>
                    </a:cubicBezTo>
                    <a:cubicBezTo>
                      <a:pt x="20765" y="4171"/>
                      <a:pt x="20880" y="4089"/>
                      <a:pt x="20996" y="4012"/>
                    </a:cubicBezTo>
                    <a:close/>
                    <a:moveTo>
                      <a:pt x="35140" y="11927"/>
                    </a:moveTo>
                    <a:lnTo>
                      <a:pt x="35140" y="11927"/>
                    </a:lnTo>
                    <a:cubicBezTo>
                      <a:pt x="35133" y="11944"/>
                      <a:pt x="35126" y="11961"/>
                      <a:pt x="35116" y="11982"/>
                    </a:cubicBezTo>
                    <a:cubicBezTo>
                      <a:pt x="35123" y="11961"/>
                      <a:pt x="35133" y="11944"/>
                      <a:pt x="35140" y="11927"/>
                    </a:cubicBezTo>
                    <a:close/>
                    <a:moveTo>
                      <a:pt x="11384" y="13989"/>
                    </a:moveTo>
                    <a:cubicBezTo>
                      <a:pt x="11459" y="13989"/>
                      <a:pt x="11535" y="13992"/>
                      <a:pt x="11610" y="13999"/>
                    </a:cubicBezTo>
                    <a:cubicBezTo>
                      <a:pt x="11546" y="14009"/>
                      <a:pt x="11478" y="14019"/>
                      <a:pt x="11409" y="14029"/>
                    </a:cubicBezTo>
                    <a:cubicBezTo>
                      <a:pt x="11260" y="14050"/>
                      <a:pt x="11111" y="14067"/>
                      <a:pt x="10960" y="14081"/>
                    </a:cubicBezTo>
                    <a:cubicBezTo>
                      <a:pt x="10825" y="14094"/>
                      <a:pt x="10688" y="14104"/>
                      <a:pt x="10549" y="14108"/>
                    </a:cubicBezTo>
                    <a:lnTo>
                      <a:pt x="10546" y="14108"/>
                    </a:lnTo>
                    <a:cubicBezTo>
                      <a:pt x="10679" y="14070"/>
                      <a:pt x="10817" y="14036"/>
                      <a:pt x="10954" y="14013"/>
                    </a:cubicBezTo>
                    <a:cubicBezTo>
                      <a:pt x="11096" y="13999"/>
                      <a:pt x="11240" y="13989"/>
                      <a:pt x="11384" y="13989"/>
                    </a:cubicBezTo>
                    <a:close/>
                    <a:moveTo>
                      <a:pt x="35949" y="11756"/>
                    </a:moveTo>
                    <a:cubicBezTo>
                      <a:pt x="36118" y="11756"/>
                      <a:pt x="36288" y="11769"/>
                      <a:pt x="36457" y="11788"/>
                    </a:cubicBezTo>
                    <a:cubicBezTo>
                      <a:pt x="36848" y="11849"/>
                      <a:pt x="37235" y="11941"/>
                      <a:pt x="37603" y="12080"/>
                    </a:cubicBezTo>
                    <a:cubicBezTo>
                      <a:pt x="37868" y="12200"/>
                      <a:pt x="38116" y="12342"/>
                      <a:pt x="38351" y="12516"/>
                    </a:cubicBezTo>
                    <a:cubicBezTo>
                      <a:pt x="38575" y="12696"/>
                      <a:pt x="38769" y="12903"/>
                      <a:pt x="38953" y="13128"/>
                    </a:cubicBezTo>
                    <a:cubicBezTo>
                      <a:pt x="39187" y="13441"/>
                      <a:pt x="39402" y="13774"/>
                      <a:pt x="39569" y="14131"/>
                    </a:cubicBezTo>
                    <a:cubicBezTo>
                      <a:pt x="39647" y="14335"/>
                      <a:pt x="39708" y="14539"/>
                      <a:pt x="39743" y="14754"/>
                    </a:cubicBezTo>
                    <a:cubicBezTo>
                      <a:pt x="39743" y="14768"/>
                      <a:pt x="39746" y="14778"/>
                      <a:pt x="39746" y="14792"/>
                    </a:cubicBezTo>
                    <a:cubicBezTo>
                      <a:pt x="39708" y="14788"/>
                      <a:pt x="39671" y="14784"/>
                      <a:pt x="39633" y="14781"/>
                    </a:cubicBezTo>
                    <a:cubicBezTo>
                      <a:pt x="39432" y="14764"/>
                      <a:pt x="39232" y="14748"/>
                      <a:pt x="39032" y="14730"/>
                    </a:cubicBezTo>
                    <a:cubicBezTo>
                      <a:pt x="38845" y="14703"/>
                      <a:pt x="38661" y="14672"/>
                      <a:pt x="38473" y="14646"/>
                    </a:cubicBezTo>
                    <a:cubicBezTo>
                      <a:pt x="38280" y="14615"/>
                      <a:pt x="38089" y="14564"/>
                      <a:pt x="37898" y="14519"/>
                    </a:cubicBezTo>
                    <a:cubicBezTo>
                      <a:pt x="37518" y="14434"/>
                      <a:pt x="37146" y="14315"/>
                      <a:pt x="36786" y="14169"/>
                    </a:cubicBezTo>
                    <a:cubicBezTo>
                      <a:pt x="36545" y="14063"/>
                      <a:pt x="36310" y="13948"/>
                      <a:pt x="36089" y="13805"/>
                    </a:cubicBezTo>
                    <a:cubicBezTo>
                      <a:pt x="35983" y="13734"/>
                      <a:pt x="35881" y="13662"/>
                      <a:pt x="35779" y="13587"/>
                    </a:cubicBezTo>
                    <a:cubicBezTo>
                      <a:pt x="35708" y="13526"/>
                      <a:pt x="35636" y="13468"/>
                      <a:pt x="35568" y="13404"/>
                    </a:cubicBezTo>
                    <a:cubicBezTo>
                      <a:pt x="35483" y="13329"/>
                      <a:pt x="35416" y="13240"/>
                      <a:pt x="35344" y="13152"/>
                    </a:cubicBezTo>
                    <a:cubicBezTo>
                      <a:pt x="35320" y="13121"/>
                      <a:pt x="35296" y="13090"/>
                      <a:pt x="35273" y="13060"/>
                    </a:cubicBezTo>
                    <a:cubicBezTo>
                      <a:pt x="35225" y="12996"/>
                      <a:pt x="35187" y="12927"/>
                      <a:pt x="35154" y="12856"/>
                    </a:cubicBezTo>
                    <a:cubicBezTo>
                      <a:pt x="35119" y="12751"/>
                      <a:pt x="35092" y="12645"/>
                      <a:pt x="35072" y="12536"/>
                    </a:cubicBezTo>
                    <a:cubicBezTo>
                      <a:pt x="35058" y="12437"/>
                      <a:pt x="35055" y="12339"/>
                      <a:pt x="35058" y="12240"/>
                    </a:cubicBezTo>
                    <a:cubicBezTo>
                      <a:pt x="35078" y="12128"/>
                      <a:pt x="35113" y="12019"/>
                      <a:pt x="35150" y="11911"/>
                    </a:cubicBezTo>
                    <a:cubicBezTo>
                      <a:pt x="35154" y="11903"/>
                      <a:pt x="35154" y="11900"/>
                      <a:pt x="35157" y="11897"/>
                    </a:cubicBezTo>
                    <a:cubicBezTo>
                      <a:pt x="35157" y="11893"/>
                      <a:pt x="35160" y="11893"/>
                      <a:pt x="35160" y="11893"/>
                    </a:cubicBezTo>
                    <a:cubicBezTo>
                      <a:pt x="35184" y="11876"/>
                      <a:pt x="35212" y="11862"/>
                      <a:pt x="35235" y="11849"/>
                    </a:cubicBezTo>
                    <a:cubicBezTo>
                      <a:pt x="35320" y="11822"/>
                      <a:pt x="35405" y="11801"/>
                      <a:pt x="35490" y="11784"/>
                    </a:cubicBezTo>
                    <a:cubicBezTo>
                      <a:pt x="35572" y="11777"/>
                      <a:pt x="35650" y="11771"/>
                      <a:pt x="35732" y="11764"/>
                    </a:cubicBezTo>
                    <a:cubicBezTo>
                      <a:pt x="35804" y="11759"/>
                      <a:pt x="35877" y="11756"/>
                      <a:pt x="35949" y="11756"/>
                    </a:cubicBezTo>
                    <a:close/>
                    <a:moveTo>
                      <a:pt x="8464" y="18938"/>
                    </a:moveTo>
                    <a:lnTo>
                      <a:pt x="8464" y="18938"/>
                    </a:lnTo>
                    <a:cubicBezTo>
                      <a:pt x="8478" y="18945"/>
                      <a:pt x="8495" y="18948"/>
                      <a:pt x="8508" y="18959"/>
                    </a:cubicBezTo>
                    <a:cubicBezTo>
                      <a:pt x="8491" y="18952"/>
                      <a:pt x="8478" y="18945"/>
                      <a:pt x="8464" y="18938"/>
                    </a:cubicBezTo>
                    <a:close/>
                    <a:moveTo>
                      <a:pt x="10712" y="37862"/>
                    </a:moveTo>
                    <a:cubicBezTo>
                      <a:pt x="10723" y="37882"/>
                      <a:pt x="10733" y="37902"/>
                      <a:pt x="10740" y="37926"/>
                    </a:cubicBezTo>
                    <a:cubicBezTo>
                      <a:pt x="10729" y="37906"/>
                      <a:pt x="10723" y="37882"/>
                      <a:pt x="10712" y="37862"/>
                    </a:cubicBezTo>
                    <a:close/>
                    <a:moveTo>
                      <a:pt x="10746" y="38052"/>
                    </a:moveTo>
                    <a:cubicBezTo>
                      <a:pt x="10746" y="38100"/>
                      <a:pt x="10743" y="38147"/>
                      <a:pt x="10740" y="38199"/>
                    </a:cubicBezTo>
                    <a:cubicBezTo>
                      <a:pt x="10702" y="38423"/>
                      <a:pt x="10654" y="38651"/>
                      <a:pt x="10590" y="38872"/>
                    </a:cubicBezTo>
                    <a:cubicBezTo>
                      <a:pt x="10549" y="38995"/>
                      <a:pt x="10519" y="39124"/>
                      <a:pt x="10475" y="39246"/>
                    </a:cubicBezTo>
                    <a:cubicBezTo>
                      <a:pt x="10420" y="39379"/>
                      <a:pt x="10368" y="39512"/>
                      <a:pt x="10318" y="39648"/>
                    </a:cubicBezTo>
                    <a:cubicBezTo>
                      <a:pt x="10219" y="39865"/>
                      <a:pt x="10120" y="40086"/>
                      <a:pt x="10012" y="40301"/>
                    </a:cubicBezTo>
                    <a:cubicBezTo>
                      <a:pt x="9940" y="40447"/>
                      <a:pt x="9869" y="40593"/>
                      <a:pt x="9790" y="40736"/>
                    </a:cubicBezTo>
                    <a:cubicBezTo>
                      <a:pt x="9624" y="41036"/>
                      <a:pt x="9437" y="41317"/>
                      <a:pt x="9230" y="41590"/>
                    </a:cubicBezTo>
                    <a:cubicBezTo>
                      <a:pt x="9137" y="41709"/>
                      <a:pt x="9039" y="41828"/>
                      <a:pt x="8940" y="41940"/>
                    </a:cubicBezTo>
                    <a:cubicBezTo>
                      <a:pt x="8957" y="41828"/>
                      <a:pt x="8974" y="41716"/>
                      <a:pt x="8991" y="41607"/>
                    </a:cubicBezTo>
                    <a:cubicBezTo>
                      <a:pt x="9015" y="41457"/>
                      <a:pt x="9056" y="41308"/>
                      <a:pt x="9087" y="41158"/>
                    </a:cubicBezTo>
                    <a:cubicBezTo>
                      <a:pt x="9178" y="40726"/>
                      <a:pt x="9294" y="40301"/>
                      <a:pt x="9461" y="39893"/>
                    </a:cubicBezTo>
                    <a:cubicBezTo>
                      <a:pt x="9654" y="39444"/>
                      <a:pt x="9899" y="39022"/>
                      <a:pt x="10192" y="38631"/>
                    </a:cubicBezTo>
                    <a:cubicBezTo>
                      <a:pt x="10253" y="38559"/>
                      <a:pt x="10311" y="38491"/>
                      <a:pt x="10373" y="38419"/>
                    </a:cubicBezTo>
                    <a:cubicBezTo>
                      <a:pt x="10478" y="38294"/>
                      <a:pt x="10597" y="38178"/>
                      <a:pt x="10723" y="38069"/>
                    </a:cubicBezTo>
                    <a:cubicBezTo>
                      <a:pt x="10729" y="38062"/>
                      <a:pt x="10740" y="38056"/>
                      <a:pt x="10746" y="38052"/>
                    </a:cubicBezTo>
                    <a:close/>
                    <a:moveTo>
                      <a:pt x="16723" y="44057"/>
                    </a:moveTo>
                    <a:cubicBezTo>
                      <a:pt x="16723" y="44104"/>
                      <a:pt x="16720" y="44151"/>
                      <a:pt x="16716" y="44199"/>
                    </a:cubicBezTo>
                    <a:cubicBezTo>
                      <a:pt x="16679" y="44379"/>
                      <a:pt x="16631" y="44553"/>
                      <a:pt x="16567" y="44726"/>
                    </a:cubicBezTo>
                    <a:cubicBezTo>
                      <a:pt x="16496" y="44873"/>
                      <a:pt x="16407" y="45008"/>
                      <a:pt x="16312" y="45142"/>
                    </a:cubicBezTo>
                    <a:cubicBezTo>
                      <a:pt x="16257" y="45206"/>
                      <a:pt x="16202" y="45271"/>
                      <a:pt x="16149" y="45335"/>
                    </a:cubicBezTo>
                    <a:cubicBezTo>
                      <a:pt x="16193" y="45097"/>
                      <a:pt x="16247" y="44859"/>
                      <a:pt x="16336" y="44631"/>
                    </a:cubicBezTo>
                    <a:cubicBezTo>
                      <a:pt x="16420" y="44461"/>
                      <a:pt x="16529" y="44301"/>
                      <a:pt x="16642" y="44148"/>
                    </a:cubicBezTo>
                    <a:cubicBezTo>
                      <a:pt x="16669" y="44118"/>
                      <a:pt x="16696" y="44087"/>
                      <a:pt x="16723" y="44057"/>
                    </a:cubicBezTo>
                    <a:close/>
                    <a:moveTo>
                      <a:pt x="35708" y="1"/>
                    </a:moveTo>
                    <a:cubicBezTo>
                      <a:pt x="35582" y="1"/>
                      <a:pt x="35452" y="1"/>
                      <a:pt x="35327" y="4"/>
                    </a:cubicBezTo>
                    <a:cubicBezTo>
                      <a:pt x="34732" y="18"/>
                      <a:pt x="34140" y="32"/>
                      <a:pt x="33544" y="56"/>
                    </a:cubicBezTo>
                    <a:cubicBezTo>
                      <a:pt x="33269" y="65"/>
                      <a:pt x="32993" y="69"/>
                      <a:pt x="32722" y="89"/>
                    </a:cubicBezTo>
                    <a:cubicBezTo>
                      <a:pt x="32391" y="109"/>
                      <a:pt x="32064" y="134"/>
                      <a:pt x="31735" y="158"/>
                    </a:cubicBezTo>
                    <a:cubicBezTo>
                      <a:pt x="31606" y="164"/>
                      <a:pt x="31477" y="175"/>
                      <a:pt x="31347" y="185"/>
                    </a:cubicBezTo>
                    <a:cubicBezTo>
                      <a:pt x="31272" y="188"/>
                      <a:pt x="31197" y="202"/>
                      <a:pt x="31122" y="211"/>
                    </a:cubicBezTo>
                    <a:cubicBezTo>
                      <a:pt x="30755" y="260"/>
                      <a:pt x="30387" y="307"/>
                      <a:pt x="30020" y="354"/>
                    </a:cubicBezTo>
                    <a:cubicBezTo>
                      <a:pt x="29786" y="385"/>
                      <a:pt x="29551" y="426"/>
                      <a:pt x="29316" y="464"/>
                    </a:cubicBezTo>
                    <a:cubicBezTo>
                      <a:pt x="29007" y="518"/>
                      <a:pt x="28697" y="566"/>
                      <a:pt x="28387" y="620"/>
                    </a:cubicBezTo>
                    <a:cubicBezTo>
                      <a:pt x="28095" y="668"/>
                      <a:pt x="27809" y="729"/>
                      <a:pt x="27520" y="783"/>
                    </a:cubicBezTo>
                    <a:cubicBezTo>
                      <a:pt x="27296" y="828"/>
                      <a:pt x="27071" y="872"/>
                      <a:pt x="26850" y="923"/>
                    </a:cubicBezTo>
                    <a:cubicBezTo>
                      <a:pt x="26568" y="991"/>
                      <a:pt x="26285" y="1048"/>
                      <a:pt x="26007" y="1123"/>
                    </a:cubicBezTo>
                    <a:cubicBezTo>
                      <a:pt x="25737" y="1191"/>
                      <a:pt x="25469" y="1256"/>
                      <a:pt x="25203" y="1338"/>
                    </a:cubicBezTo>
                    <a:cubicBezTo>
                      <a:pt x="24938" y="1416"/>
                      <a:pt x="24676" y="1494"/>
                      <a:pt x="24415" y="1586"/>
                    </a:cubicBezTo>
                    <a:cubicBezTo>
                      <a:pt x="24156" y="1674"/>
                      <a:pt x="23894" y="1759"/>
                      <a:pt x="23635" y="1861"/>
                    </a:cubicBezTo>
                    <a:cubicBezTo>
                      <a:pt x="23462" y="1930"/>
                      <a:pt x="23288" y="1998"/>
                      <a:pt x="23115" y="2066"/>
                    </a:cubicBezTo>
                    <a:cubicBezTo>
                      <a:pt x="22996" y="2114"/>
                      <a:pt x="22873" y="2158"/>
                      <a:pt x="22754" y="2208"/>
                    </a:cubicBezTo>
                    <a:cubicBezTo>
                      <a:pt x="22486" y="2334"/>
                      <a:pt x="22217" y="2457"/>
                      <a:pt x="21948" y="2579"/>
                    </a:cubicBezTo>
                    <a:cubicBezTo>
                      <a:pt x="21907" y="2596"/>
                      <a:pt x="21870" y="2620"/>
                      <a:pt x="21832" y="2640"/>
                    </a:cubicBezTo>
                    <a:cubicBezTo>
                      <a:pt x="21747" y="2688"/>
                      <a:pt x="21663" y="2733"/>
                      <a:pt x="21581" y="2777"/>
                    </a:cubicBezTo>
                    <a:cubicBezTo>
                      <a:pt x="21465" y="2838"/>
                      <a:pt x="21349" y="2893"/>
                      <a:pt x="21240" y="2957"/>
                    </a:cubicBezTo>
                    <a:cubicBezTo>
                      <a:pt x="21121" y="3032"/>
                      <a:pt x="21002" y="3103"/>
                      <a:pt x="20887" y="3175"/>
                    </a:cubicBezTo>
                    <a:cubicBezTo>
                      <a:pt x="20809" y="3151"/>
                      <a:pt x="20727" y="3127"/>
                      <a:pt x="20649" y="3106"/>
                    </a:cubicBezTo>
                    <a:cubicBezTo>
                      <a:pt x="20444" y="3056"/>
                      <a:pt x="20237" y="3022"/>
                      <a:pt x="20030" y="2995"/>
                    </a:cubicBezTo>
                    <a:cubicBezTo>
                      <a:pt x="19689" y="2946"/>
                      <a:pt x="19342" y="2933"/>
                      <a:pt x="18999" y="2913"/>
                    </a:cubicBezTo>
                    <a:cubicBezTo>
                      <a:pt x="18679" y="2893"/>
                      <a:pt x="18359" y="2889"/>
                      <a:pt x="18043" y="2875"/>
                    </a:cubicBezTo>
                    <a:cubicBezTo>
                      <a:pt x="17962" y="2873"/>
                      <a:pt x="17882" y="2871"/>
                      <a:pt x="17802" y="2871"/>
                    </a:cubicBezTo>
                    <a:cubicBezTo>
                      <a:pt x="17688" y="2871"/>
                      <a:pt x="17575" y="2874"/>
                      <a:pt x="17461" y="2882"/>
                    </a:cubicBezTo>
                    <a:cubicBezTo>
                      <a:pt x="17284" y="2896"/>
                      <a:pt x="17111" y="2933"/>
                      <a:pt x="16937" y="2981"/>
                    </a:cubicBezTo>
                    <a:cubicBezTo>
                      <a:pt x="16686" y="3045"/>
                      <a:pt x="16441" y="3137"/>
                      <a:pt x="16196" y="3226"/>
                    </a:cubicBezTo>
                    <a:cubicBezTo>
                      <a:pt x="15917" y="3328"/>
                      <a:pt x="15634" y="3426"/>
                      <a:pt x="15359" y="3546"/>
                    </a:cubicBezTo>
                    <a:cubicBezTo>
                      <a:pt x="15213" y="3610"/>
                      <a:pt x="15067" y="3671"/>
                      <a:pt x="14924" y="3736"/>
                    </a:cubicBezTo>
                    <a:cubicBezTo>
                      <a:pt x="14797" y="3791"/>
                      <a:pt x="14675" y="3852"/>
                      <a:pt x="14553" y="3910"/>
                    </a:cubicBezTo>
                    <a:cubicBezTo>
                      <a:pt x="14455" y="3957"/>
                      <a:pt x="14356" y="4005"/>
                      <a:pt x="14257" y="4056"/>
                    </a:cubicBezTo>
                    <a:cubicBezTo>
                      <a:pt x="14121" y="4127"/>
                      <a:pt x="13981" y="4196"/>
                      <a:pt x="13849" y="4273"/>
                    </a:cubicBezTo>
                    <a:cubicBezTo>
                      <a:pt x="13597" y="4423"/>
                      <a:pt x="13345" y="4573"/>
                      <a:pt x="13097" y="4729"/>
                    </a:cubicBezTo>
                    <a:cubicBezTo>
                      <a:pt x="12654" y="5008"/>
                      <a:pt x="12205" y="5270"/>
                      <a:pt x="11787" y="5579"/>
                    </a:cubicBezTo>
                    <a:cubicBezTo>
                      <a:pt x="11654" y="5675"/>
                      <a:pt x="11522" y="5770"/>
                      <a:pt x="11396" y="5872"/>
                    </a:cubicBezTo>
                    <a:cubicBezTo>
                      <a:pt x="11263" y="5978"/>
                      <a:pt x="11131" y="6083"/>
                      <a:pt x="11001" y="6188"/>
                    </a:cubicBezTo>
                    <a:cubicBezTo>
                      <a:pt x="10903" y="6263"/>
                      <a:pt x="10814" y="6352"/>
                      <a:pt x="10723" y="6433"/>
                    </a:cubicBezTo>
                    <a:cubicBezTo>
                      <a:pt x="10634" y="6515"/>
                      <a:pt x="10546" y="6597"/>
                      <a:pt x="10457" y="6681"/>
                    </a:cubicBezTo>
                    <a:cubicBezTo>
                      <a:pt x="10359" y="6774"/>
                      <a:pt x="10257" y="6865"/>
                      <a:pt x="10164" y="6964"/>
                    </a:cubicBezTo>
                    <a:cubicBezTo>
                      <a:pt x="10046" y="7086"/>
                      <a:pt x="9927" y="7212"/>
                      <a:pt x="9808" y="7339"/>
                    </a:cubicBezTo>
                    <a:cubicBezTo>
                      <a:pt x="9723" y="7427"/>
                      <a:pt x="9644" y="7522"/>
                      <a:pt x="9563" y="7614"/>
                    </a:cubicBezTo>
                    <a:cubicBezTo>
                      <a:pt x="9478" y="7709"/>
                      <a:pt x="9393" y="7808"/>
                      <a:pt x="9311" y="7906"/>
                    </a:cubicBezTo>
                    <a:cubicBezTo>
                      <a:pt x="9212" y="8029"/>
                      <a:pt x="9110" y="8144"/>
                      <a:pt x="9018" y="8270"/>
                    </a:cubicBezTo>
                    <a:cubicBezTo>
                      <a:pt x="8916" y="8407"/>
                      <a:pt x="8817" y="8546"/>
                      <a:pt x="8715" y="8686"/>
                    </a:cubicBezTo>
                    <a:cubicBezTo>
                      <a:pt x="8644" y="8784"/>
                      <a:pt x="8583" y="8893"/>
                      <a:pt x="8515" y="8998"/>
                    </a:cubicBezTo>
                    <a:cubicBezTo>
                      <a:pt x="8450" y="9104"/>
                      <a:pt x="8385" y="9206"/>
                      <a:pt x="8327" y="9318"/>
                    </a:cubicBezTo>
                    <a:cubicBezTo>
                      <a:pt x="8270" y="9430"/>
                      <a:pt x="8202" y="9539"/>
                      <a:pt x="8151" y="9655"/>
                    </a:cubicBezTo>
                    <a:cubicBezTo>
                      <a:pt x="8087" y="9798"/>
                      <a:pt x="8025" y="9941"/>
                      <a:pt x="7960" y="10080"/>
                    </a:cubicBezTo>
                    <a:cubicBezTo>
                      <a:pt x="7892" y="10230"/>
                      <a:pt x="7838" y="10386"/>
                      <a:pt x="7780" y="10539"/>
                    </a:cubicBezTo>
                    <a:cubicBezTo>
                      <a:pt x="7729" y="10672"/>
                      <a:pt x="7685" y="10804"/>
                      <a:pt x="7644" y="10941"/>
                    </a:cubicBezTo>
                    <a:cubicBezTo>
                      <a:pt x="7542" y="11281"/>
                      <a:pt x="7491" y="11638"/>
                      <a:pt x="7470" y="11992"/>
                    </a:cubicBezTo>
                    <a:cubicBezTo>
                      <a:pt x="7460" y="12186"/>
                      <a:pt x="7481" y="12383"/>
                      <a:pt x="7505" y="12573"/>
                    </a:cubicBezTo>
                    <a:cubicBezTo>
                      <a:pt x="7522" y="12710"/>
                      <a:pt x="7542" y="12839"/>
                      <a:pt x="7569" y="12972"/>
                    </a:cubicBezTo>
                    <a:cubicBezTo>
                      <a:pt x="7580" y="13036"/>
                      <a:pt x="7593" y="13101"/>
                      <a:pt x="7607" y="13165"/>
                    </a:cubicBezTo>
                    <a:cubicBezTo>
                      <a:pt x="7641" y="13329"/>
                      <a:pt x="7682" y="13509"/>
                      <a:pt x="7760" y="13655"/>
                    </a:cubicBezTo>
                    <a:cubicBezTo>
                      <a:pt x="7883" y="13886"/>
                      <a:pt x="8066" y="14081"/>
                      <a:pt x="8277" y="14241"/>
                    </a:cubicBezTo>
                    <a:cubicBezTo>
                      <a:pt x="8209" y="14278"/>
                      <a:pt x="8137" y="14315"/>
                      <a:pt x="8069" y="14356"/>
                    </a:cubicBezTo>
                    <a:cubicBezTo>
                      <a:pt x="7834" y="14489"/>
                      <a:pt x="7607" y="14649"/>
                      <a:pt x="7393" y="14815"/>
                    </a:cubicBezTo>
                    <a:cubicBezTo>
                      <a:pt x="7175" y="14988"/>
                      <a:pt x="6964" y="15162"/>
                      <a:pt x="6763" y="15356"/>
                    </a:cubicBezTo>
                    <a:cubicBezTo>
                      <a:pt x="6661" y="15451"/>
                      <a:pt x="6562" y="15553"/>
                      <a:pt x="6467" y="15652"/>
                    </a:cubicBezTo>
                    <a:cubicBezTo>
                      <a:pt x="6375" y="15751"/>
                      <a:pt x="6291" y="15853"/>
                      <a:pt x="6202" y="15955"/>
                    </a:cubicBezTo>
                    <a:cubicBezTo>
                      <a:pt x="6148" y="16020"/>
                      <a:pt x="6096" y="16095"/>
                      <a:pt x="6046" y="16162"/>
                    </a:cubicBezTo>
                    <a:cubicBezTo>
                      <a:pt x="6011" y="16206"/>
                      <a:pt x="5974" y="16251"/>
                      <a:pt x="5944" y="16299"/>
                    </a:cubicBezTo>
                    <a:cubicBezTo>
                      <a:pt x="5862" y="16421"/>
                      <a:pt x="5780" y="16547"/>
                      <a:pt x="5702" y="16673"/>
                    </a:cubicBezTo>
                    <a:cubicBezTo>
                      <a:pt x="5633" y="16785"/>
                      <a:pt x="5569" y="16900"/>
                      <a:pt x="5518" y="17020"/>
                    </a:cubicBezTo>
                    <a:cubicBezTo>
                      <a:pt x="5457" y="17163"/>
                      <a:pt x="5416" y="17309"/>
                      <a:pt x="5382" y="17462"/>
                    </a:cubicBezTo>
                    <a:cubicBezTo>
                      <a:pt x="5355" y="17605"/>
                      <a:pt x="5335" y="17758"/>
                      <a:pt x="5324" y="17904"/>
                    </a:cubicBezTo>
                    <a:cubicBezTo>
                      <a:pt x="5317" y="17982"/>
                      <a:pt x="5311" y="18064"/>
                      <a:pt x="5307" y="18145"/>
                    </a:cubicBezTo>
                    <a:cubicBezTo>
                      <a:pt x="5300" y="18598"/>
                      <a:pt x="5341" y="19088"/>
                      <a:pt x="5630" y="19458"/>
                    </a:cubicBezTo>
                    <a:cubicBezTo>
                      <a:pt x="5712" y="19560"/>
                      <a:pt x="5811" y="19635"/>
                      <a:pt x="5919" y="19711"/>
                    </a:cubicBezTo>
                    <a:cubicBezTo>
                      <a:pt x="5984" y="19755"/>
                      <a:pt x="6073" y="19789"/>
                      <a:pt x="6148" y="19816"/>
                    </a:cubicBezTo>
                    <a:cubicBezTo>
                      <a:pt x="6157" y="19819"/>
                      <a:pt x="6168" y="19822"/>
                      <a:pt x="6178" y="19826"/>
                    </a:cubicBezTo>
                    <a:cubicBezTo>
                      <a:pt x="6073" y="19948"/>
                      <a:pt x="5971" y="20075"/>
                      <a:pt x="5865" y="20197"/>
                    </a:cubicBezTo>
                    <a:cubicBezTo>
                      <a:pt x="5674" y="20428"/>
                      <a:pt x="5484" y="20662"/>
                      <a:pt x="5300" y="20901"/>
                    </a:cubicBezTo>
                    <a:cubicBezTo>
                      <a:pt x="5123" y="21122"/>
                      <a:pt x="4960" y="21360"/>
                      <a:pt x="4793" y="21592"/>
                    </a:cubicBezTo>
                    <a:cubicBezTo>
                      <a:pt x="4623" y="21833"/>
                      <a:pt x="4460" y="22075"/>
                      <a:pt x="4294" y="22320"/>
                    </a:cubicBezTo>
                    <a:cubicBezTo>
                      <a:pt x="4120" y="22574"/>
                      <a:pt x="3956" y="22840"/>
                      <a:pt x="3796" y="23102"/>
                    </a:cubicBezTo>
                    <a:cubicBezTo>
                      <a:pt x="3613" y="23401"/>
                      <a:pt x="3429" y="23697"/>
                      <a:pt x="3253" y="23997"/>
                    </a:cubicBezTo>
                    <a:cubicBezTo>
                      <a:pt x="3069" y="24320"/>
                      <a:pt x="2882" y="24642"/>
                      <a:pt x="2705" y="24969"/>
                    </a:cubicBezTo>
                    <a:cubicBezTo>
                      <a:pt x="2637" y="25096"/>
                      <a:pt x="2572" y="25218"/>
                      <a:pt x="2507" y="25347"/>
                    </a:cubicBezTo>
                    <a:cubicBezTo>
                      <a:pt x="2429" y="25508"/>
                      <a:pt x="2347" y="25665"/>
                      <a:pt x="2275" y="25827"/>
                    </a:cubicBezTo>
                    <a:lnTo>
                      <a:pt x="2275" y="25827"/>
                    </a:lnTo>
                    <a:cubicBezTo>
                      <a:pt x="2280" y="25816"/>
                      <a:pt x="2285" y="25804"/>
                      <a:pt x="2290" y="25793"/>
                    </a:cubicBezTo>
                    <a:lnTo>
                      <a:pt x="2290" y="25793"/>
                    </a:lnTo>
                    <a:cubicBezTo>
                      <a:pt x="2276" y="25823"/>
                      <a:pt x="2262" y="25854"/>
                      <a:pt x="2249" y="25887"/>
                    </a:cubicBezTo>
                    <a:cubicBezTo>
                      <a:pt x="2258" y="25867"/>
                      <a:pt x="2267" y="25847"/>
                      <a:pt x="2275" y="25827"/>
                    </a:cubicBezTo>
                    <a:lnTo>
                      <a:pt x="2275" y="25827"/>
                    </a:lnTo>
                    <a:cubicBezTo>
                      <a:pt x="2230" y="25935"/>
                      <a:pt x="2186" y="26042"/>
                      <a:pt x="2140" y="26149"/>
                    </a:cubicBezTo>
                    <a:cubicBezTo>
                      <a:pt x="2086" y="26279"/>
                      <a:pt x="2028" y="26405"/>
                      <a:pt x="1977" y="26534"/>
                    </a:cubicBezTo>
                    <a:cubicBezTo>
                      <a:pt x="1912" y="26704"/>
                      <a:pt x="1848" y="26878"/>
                      <a:pt x="1780" y="27048"/>
                    </a:cubicBezTo>
                    <a:cubicBezTo>
                      <a:pt x="1684" y="27300"/>
                      <a:pt x="1600" y="27558"/>
                      <a:pt x="1511" y="27813"/>
                    </a:cubicBezTo>
                    <a:cubicBezTo>
                      <a:pt x="1429" y="28044"/>
                      <a:pt x="1355" y="28279"/>
                      <a:pt x="1279" y="28514"/>
                    </a:cubicBezTo>
                    <a:cubicBezTo>
                      <a:pt x="1195" y="28786"/>
                      <a:pt x="1110" y="29058"/>
                      <a:pt x="1025" y="29330"/>
                    </a:cubicBezTo>
                    <a:cubicBezTo>
                      <a:pt x="933" y="29622"/>
                      <a:pt x="844" y="29919"/>
                      <a:pt x="759" y="30211"/>
                    </a:cubicBezTo>
                    <a:cubicBezTo>
                      <a:pt x="681" y="30487"/>
                      <a:pt x="612" y="30765"/>
                      <a:pt x="541" y="31045"/>
                    </a:cubicBezTo>
                    <a:cubicBezTo>
                      <a:pt x="518" y="31143"/>
                      <a:pt x="497" y="31242"/>
                      <a:pt x="477" y="31341"/>
                    </a:cubicBezTo>
                    <a:cubicBezTo>
                      <a:pt x="446" y="31484"/>
                      <a:pt x="408" y="31627"/>
                      <a:pt x="381" y="31770"/>
                    </a:cubicBezTo>
                    <a:cubicBezTo>
                      <a:pt x="337" y="32031"/>
                      <a:pt x="286" y="32293"/>
                      <a:pt x="249" y="32558"/>
                    </a:cubicBezTo>
                    <a:cubicBezTo>
                      <a:pt x="204" y="32875"/>
                      <a:pt x="160" y="33194"/>
                      <a:pt x="127" y="33511"/>
                    </a:cubicBezTo>
                    <a:cubicBezTo>
                      <a:pt x="113" y="33637"/>
                      <a:pt x="96" y="33762"/>
                      <a:pt x="86" y="33888"/>
                    </a:cubicBezTo>
                    <a:cubicBezTo>
                      <a:pt x="75" y="34062"/>
                      <a:pt x="65" y="34235"/>
                      <a:pt x="52" y="34409"/>
                    </a:cubicBezTo>
                    <a:cubicBezTo>
                      <a:pt x="31" y="34688"/>
                      <a:pt x="25" y="34963"/>
                      <a:pt x="14" y="35243"/>
                    </a:cubicBezTo>
                    <a:cubicBezTo>
                      <a:pt x="11" y="35354"/>
                      <a:pt x="11" y="35464"/>
                      <a:pt x="11" y="35576"/>
                    </a:cubicBezTo>
                    <a:cubicBezTo>
                      <a:pt x="8" y="35705"/>
                      <a:pt x="0" y="35835"/>
                      <a:pt x="4" y="35960"/>
                    </a:cubicBezTo>
                    <a:cubicBezTo>
                      <a:pt x="14" y="36246"/>
                      <a:pt x="21" y="36528"/>
                      <a:pt x="38" y="36811"/>
                    </a:cubicBezTo>
                    <a:cubicBezTo>
                      <a:pt x="48" y="36957"/>
                      <a:pt x="58" y="37103"/>
                      <a:pt x="65" y="37246"/>
                    </a:cubicBezTo>
                    <a:cubicBezTo>
                      <a:pt x="69" y="37293"/>
                      <a:pt x="79" y="37345"/>
                      <a:pt x="82" y="37389"/>
                    </a:cubicBezTo>
                    <a:cubicBezTo>
                      <a:pt x="96" y="37501"/>
                      <a:pt x="110" y="37613"/>
                      <a:pt x="123" y="37725"/>
                    </a:cubicBezTo>
                    <a:cubicBezTo>
                      <a:pt x="140" y="37845"/>
                      <a:pt x="154" y="37967"/>
                      <a:pt x="174" y="38086"/>
                    </a:cubicBezTo>
                    <a:cubicBezTo>
                      <a:pt x="208" y="38270"/>
                      <a:pt x="242" y="38450"/>
                      <a:pt x="276" y="38634"/>
                    </a:cubicBezTo>
                    <a:cubicBezTo>
                      <a:pt x="300" y="38753"/>
                      <a:pt x="334" y="38868"/>
                      <a:pt x="364" y="38984"/>
                    </a:cubicBezTo>
                    <a:cubicBezTo>
                      <a:pt x="395" y="39103"/>
                      <a:pt x="422" y="39226"/>
                      <a:pt x="460" y="39342"/>
                    </a:cubicBezTo>
                    <a:cubicBezTo>
                      <a:pt x="515" y="39505"/>
                      <a:pt x="568" y="39672"/>
                      <a:pt x="620" y="39835"/>
                    </a:cubicBezTo>
                    <a:cubicBezTo>
                      <a:pt x="657" y="39950"/>
                      <a:pt x="708" y="40066"/>
                      <a:pt x="752" y="40182"/>
                    </a:cubicBezTo>
                    <a:cubicBezTo>
                      <a:pt x="834" y="40379"/>
                      <a:pt x="926" y="40573"/>
                      <a:pt x="1025" y="40763"/>
                    </a:cubicBezTo>
                    <a:cubicBezTo>
                      <a:pt x="1266" y="41226"/>
                      <a:pt x="1572" y="41644"/>
                      <a:pt x="1878" y="42066"/>
                    </a:cubicBezTo>
                    <a:cubicBezTo>
                      <a:pt x="2028" y="42270"/>
                      <a:pt x="2188" y="42471"/>
                      <a:pt x="2355" y="42661"/>
                    </a:cubicBezTo>
                    <a:cubicBezTo>
                      <a:pt x="2623" y="42967"/>
                      <a:pt x="2929" y="43233"/>
                      <a:pt x="3253" y="43481"/>
                    </a:cubicBezTo>
                    <a:cubicBezTo>
                      <a:pt x="3542" y="43702"/>
                      <a:pt x="3865" y="43879"/>
                      <a:pt x="4201" y="44019"/>
                    </a:cubicBezTo>
                    <a:cubicBezTo>
                      <a:pt x="4361" y="44083"/>
                      <a:pt x="4528" y="44141"/>
                      <a:pt x="4694" y="44189"/>
                    </a:cubicBezTo>
                    <a:cubicBezTo>
                      <a:pt x="4903" y="44247"/>
                      <a:pt x="5113" y="44274"/>
                      <a:pt x="5324" y="44305"/>
                    </a:cubicBezTo>
                    <a:cubicBezTo>
                      <a:pt x="5454" y="44321"/>
                      <a:pt x="5585" y="44328"/>
                      <a:pt x="5716" y="44328"/>
                    </a:cubicBezTo>
                    <a:cubicBezTo>
                      <a:pt x="5943" y="44328"/>
                      <a:pt x="6171" y="44306"/>
                      <a:pt x="6396" y="44274"/>
                    </a:cubicBezTo>
                    <a:cubicBezTo>
                      <a:pt x="6773" y="44216"/>
                      <a:pt x="7134" y="44090"/>
                      <a:pt x="7478" y="43937"/>
                    </a:cubicBezTo>
                    <a:cubicBezTo>
                      <a:pt x="7709" y="43832"/>
                      <a:pt x="7933" y="43716"/>
                      <a:pt x="8144" y="43580"/>
                    </a:cubicBezTo>
                    <a:cubicBezTo>
                      <a:pt x="8144" y="43594"/>
                      <a:pt x="8144" y="43608"/>
                      <a:pt x="8148" y="43617"/>
                    </a:cubicBezTo>
                    <a:cubicBezTo>
                      <a:pt x="8161" y="43777"/>
                      <a:pt x="8195" y="43937"/>
                      <a:pt x="8222" y="44093"/>
                    </a:cubicBezTo>
                    <a:cubicBezTo>
                      <a:pt x="8246" y="44230"/>
                      <a:pt x="8277" y="44366"/>
                      <a:pt x="8307" y="44501"/>
                    </a:cubicBezTo>
                    <a:cubicBezTo>
                      <a:pt x="8376" y="44808"/>
                      <a:pt x="8487" y="45097"/>
                      <a:pt x="8627" y="45379"/>
                    </a:cubicBezTo>
                    <a:cubicBezTo>
                      <a:pt x="8709" y="45550"/>
                      <a:pt x="8811" y="45710"/>
                      <a:pt x="8910" y="45873"/>
                    </a:cubicBezTo>
                    <a:cubicBezTo>
                      <a:pt x="8933" y="45917"/>
                      <a:pt x="8968" y="45958"/>
                      <a:pt x="8998" y="46002"/>
                    </a:cubicBezTo>
                    <a:cubicBezTo>
                      <a:pt x="9042" y="46067"/>
                      <a:pt x="9090" y="46131"/>
                      <a:pt x="9134" y="46200"/>
                    </a:cubicBezTo>
                    <a:cubicBezTo>
                      <a:pt x="9222" y="46325"/>
                      <a:pt x="9328" y="46445"/>
                      <a:pt x="9423" y="46563"/>
                    </a:cubicBezTo>
                    <a:cubicBezTo>
                      <a:pt x="9528" y="46696"/>
                      <a:pt x="9644" y="46825"/>
                      <a:pt x="9764" y="46947"/>
                    </a:cubicBezTo>
                    <a:cubicBezTo>
                      <a:pt x="9825" y="47012"/>
                      <a:pt x="9896" y="47067"/>
                      <a:pt x="9968" y="47121"/>
                    </a:cubicBezTo>
                    <a:cubicBezTo>
                      <a:pt x="10042" y="47183"/>
                      <a:pt x="10120" y="47241"/>
                      <a:pt x="10202" y="47294"/>
                    </a:cubicBezTo>
                    <a:cubicBezTo>
                      <a:pt x="10287" y="47356"/>
                      <a:pt x="10376" y="47414"/>
                      <a:pt x="10464" y="47472"/>
                    </a:cubicBezTo>
                    <a:cubicBezTo>
                      <a:pt x="10699" y="47624"/>
                      <a:pt x="10951" y="47737"/>
                      <a:pt x="11219" y="47805"/>
                    </a:cubicBezTo>
                    <a:cubicBezTo>
                      <a:pt x="11389" y="47849"/>
                      <a:pt x="11566" y="47869"/>
                      <a:pt x="11740" y="47890"/>
                    </a:cubicBezTo>
                    <a:cubicBezTo>
                      <a:pt x="11897" y="47910"/>
                      <a:pt x="12058" y="47917"/>
                      <a:pt x="12219" y="47917"/>
                    </a:cubicBezTo>
                    <a:cubicBezTo>
                      <a:pt x="12281" y="47917"/>
                      <a:pt x="12342" y="47916"/>
                      <a:pt x="12403" y="47914"/>
                    </a:cubicBezTo>
                    <a:cubicBezTo>
                      <a:pt x="13165" y="47890"/>
                      <a:pt x="13896" y="47655"/>
                      <a:pt x="14593" y="47363"/>
                    </a:cubicBezTo>
                    <a:cubicBezTo>
                      <a:pt x="14863" y="47247"/>
                      <a:pt x="15121" y="47111"/>
                      <a:pt x="15366" y="46955"/>
                    </a:cubicBezTo>
                    <a:cubicBezTo>
                      <a:pt x="15386" y="47101"/>
                      <a:pt x="15417" y="47247"/>
                      <a:pt x="15461" y="47390"/>
                    </a:cubicBezTo>
                    <a:cubicBezTo>
                      <a:pt x="15560" y="47723"/>
                      <a:pt x="15757" y="47999"/>
                      <a:pt x="15971" y="48268"/>
                    </a:cubicBezTo>
                    <a:cubicBezTo>
                      <a:pt x="16193" y="48553"/>
                      <a:pt x="16475" y="48788"/>
                      <a:pt x="16794" y="48955"/>
                    </a:cubicBezTo>
                    <a:cubicBezTo>
                      <a:pt x="16945" y="49029"/>
                      <a:pt x="17104" y="49098"/>
                      <a:pt x="17267" y="49135"/>
                    </a:cubicBezTo>
                    <a:cubicBezTo>
                      <a:pt x="17349" y="49155"/>
                      <a:pt x="17434" y="49162"/>
                      <a:pt x="17519" y="49166"/>
                    </a:cubicBezTo>
                    <a:cubicBezTo>
                      <a:pt x="17530" y="49166"/>
                      <a:pt x="17542" y="49167"/>
                      <a:pt x="17553" y="49167"/>
                    </a:cubicBezTo>
                    <a:cubicBezTo>
                      <a:pt x="17637" y="49167"/>
                      <a:pt x="17724" y="49147"/>
                      <a:pt x="17808" y="49135"/>
                    </a:cubicBezTo>
                    <a:cubicBezTo>
                      <a:pt x="17972" y="49108"/>
                      <a:pt x="18132" y="49040"/>
                      <a:pt x="18284" y="48971"/>
                    </a:cubicBezTo>
                    <a:cubicBezTo>
                      <a:pt x="18410" y="48914"/>
                      <a:pt x="18532" y="48849"/>
                      <a:pt x="18655" y="48781"/>
                    </a:cubicBezTo>
                    <a:cubicBezTo>
                      <a:pt x="18757" y="48723"/>
                      <a:pt x="18863" y="48662"/>
                      <a:pt x="18955" y="48588"/>
                    </a:cubicBezTo>
                    <a:cubicBezTo>
                      <a:pt x="19077" y="48481"/>
                      <a:pt x="19179" y="48359"/>
                      <a:pt x="19275" y="48233"/>
                    </a:cubicBezTo>
                    <a:cubicBezTo>
                      <a:pt x="19431" y="48029"/>
                      <a:pt x="19567" y="47815"/>
                      <a:pt x="19696" y="47591"/>
                    </a:cubicBezTo>
                    <a:cubicBezTo>
                      <a:pt x="19826" y="47366"/>
                      <a:pt x="19955" y="47138"/>
                      <a:pt x="20067" y="46903"/>
                    </a:cubicBezTo>
                    <a:cubicBezTo>
                      <a:pt x="20132" y="46760"/>
                      <a:pt x="20203" y="46621"/>
                      <a:pt x="20261" y="46475"/>
                    </a:cubicBezTo>
                    <a:cubicBezTo>
                      <a:pt x="20312" y="46342"/>
                      <a:pt x="20369" y="46213"/>
                      <a:pt x="20418" y="46080"/>
                    </a:cubicBezTo>
                    <a:cubicBezTo>
                      <a:pt x="20458" y="45958"/>
                      <a:pt x="20506" y="45835"/>
                      <a:pt x="20543" y="45710"/>
                    </a:cubicBezTo>
                    <a:cubicBezTo>
                      <a:pt x="20587" y="45560"/>
                      <a:pt x="20625" y="45413"/>
                      <a:pt x="20662" y="45261"/>
                    </a:cubicBezTo>
                    <a:cubicBezTo>
                      <a:pt x="20754" y="44862"/>
                      <a:pt x="20798" y="44451"/>
                      <a:pt x="20812" y="44046"/>
                    </a:cubicBezTo>
                    <a:cubicBezTo>
                      <a:pt x="20818" y="43692"/>
                      <a:pt x="20761" y="43338"/>
                      <a:pt x="20683" y="42998"/>
                    </a:cubicBezTo>
                    <a:cubicBezTo>
                      <a:pt x="20618" y="42733"/>
                      <a:pt x="20529" y="42478"/>
                      <a:pt x="20424" y="42226"/>
                    </a:cubicBezTo>
                    <a:cubicBezTo>
                      <a:pt x="20369" y="42090"/>
                      <a:pt x="20319" y="41950"/>
                      <a:pt x="20254" y="41818"/>
                    </a:cubicBezTo>
                    <a:cubicBezTo>
                      <a:pt x="20186" y="41675"/>
                      <a:pt x="20115" y="41532"/>
                      <a:pt x="20047" y="41389"/>
                    </a:cubicBezTo>
                    <a:cubicBezTo>
                      <a:pt x="20019" y="41335"/>
                      <a:pt x="19986" y="41284"/>
                      <a:pt x="19958" y="41233"/>
                    </a:cubicBezTo>
                    <a:cubicBezTo>
                      <a:pt x="19911" y="41154"/>
                      <a:pt x="19866" y="41077"/>
                      <a:pt x="19818" y="40998"/>
                    </a:cubicBezTo>
                    <a:cubicBezTo>
                      <a:pt x="19747" y="40873"/>
                      <a:pt x="19666" y="40757"/>
                      <a:pt x="19587" y="40634"/>
                    </a:cubicBezTo>
                    <a:cubicBezTo>
                      <a:pt x="19485" y="40481"/>
                      <a:pt x="19373" y="40331"/>
                      <a:pt x="19267" y="40182"/>
                    </a:cubicBezTo>
                    <a:cubicBezTo>
                      <a:pt x="19217" y="40107"/>
                      <a:pt x="19159" y="40039"/>
                      <a:pt x="19104" y="39967"/>
                    </a:cubicBezTo>
                    <a:cubicBezTo>
                      <a:pt x="19033" y="39868"/>
                      <a:pt x="18961" y="39774"/>
                      <a:pt x="18887" y="39678"/>
                    </a:cubicBezTo>
                    <a:cubicBezTo>
                      <a:pt x="18652" y="39389"/>
                      <a:pt x="18424" y="39100"/>
                      <a:pt x="18176" y="38827"/>
                    </a:cubicBezTo>
                    <a:cubicBezTo>
                      <a:pt x="18050" y="38685"/>
                      <a:pt x="17920" y="38546"/>
                      <a:pt x="17794" y="38406"/>
                    </a:cubicBezTo>
                    <a:cubicBezTo>
                      <a:pt x="17665" y="38256"/>
                      <a:pt x="17529" y="38113"/>
                      <a:pt x="17403" y="37964"/>
                    </a:cubicBezTo>
                    <a:cubicBezTo>
                      <a:pt x="17271" y="37800"/>
                      <a:pt x="17135" y="37640"/>
                      <a:pt x="17006" y="37477"/>
                    </a:cubicBezTo>
                    <a:cubicBezTo>
                      <a:pt x="16893" y="37338"/>
                      <a:pt x="16785" y="37199"/>
                      <a:pt x="16672" y="37056"/>
                    </a:cubicBezTo>
                    <a:cubicBezTo>
                      <a:pt x="16482" y="36797"/>
                      <a:pt x="16291" y="36542"/>
                      <a:pt x="16097" y="36284"/>
                    </a:cubicBezTo>
                    <a:cubicBezTo>
                      <a:pt x="15883" y="35990"/>
                      <a:pt x="15689" y="35684"/>
                      <a:pt x="15499" y="35375"/>
                    </a:cubicBezTo>
                    <a:cubicBezTo>
                      <a:pt x="15332" y="35113"/>
                      <a:pt x="15179" y="34838"/>
                      <a:pt x="15036" y="34562"/>
                    </a:cubicBezTo>
                    <a:cubicBezTo>
                      <a:pt x="14965" y="34423"/>
                      <a:pt x="14886" y="34287"/>
                      <a:pt x="14822" y="34147"/>
                    </a:cubicBezTo>
                    <a:cubicBezTo>
                      <a:pt x="14740" y="33974"/>
                      <a:pt x="14659" y="33803"/>
                      <a:pt x="14577" y="33630"/>
                    </a:cubicBezTo>
                    <a:cubicBezTo>
                      <a:pt x="14526" y="33500"/>
                      <a:pt x="14471" y="33371"/>
                      <a:pt x="14417" y="33242"/>
                    </a:cubicBezTo>
                    <a:cubicBezTo>
                      <a:pt x="14295" y="32943"/>
                      <a:pt x="14202" y="32630"/>
                      <a:pt x="14117" y="32317"/>
                    </a:cubicBezTo>
                    <a:cubicBezTo>
                      <a:pt x="14050" y="32065"/>
                      <a:pt x="14001" y="31814"/>
                      <a:pt x="13961" y="31558"/>
                    </a:cubicBezTo>
                    <a:cubicBezTo>
                      <a:pt x="13937" y="31412"/>
                      <a:pt x="13910" y="31263"/>
                      <a:pt x="13890" y="31117"/>
                    </a:cubicBezTo>
                    <a:cubicBezTo>
                      <a:pt x="13805" y="30507"/>
                      <a:pt x="13720" y="29902"/>
                      <a:pt x="13638" y="29293"/>
                    </a:cubicBezTo>
                    <a:cubicBezTo>
                      <a:pt x="13618" y="29085"/>
                      <a:pt x="13587" y="28875"/>
                      <a:pt x="13577" y="28667"/>
                    </a:cubicBezTo>
                    <a:cubicBezTo>
                      <a:pt x="13560" y="28429"/>
                      <a:pt x="13543" y="28191"/>
                      <a:pt x="13536" y="27953"/>
                    </a:cubicBezTo>
                    <a:cubicBezTo>
                      <a:pt x="13522" y="27443"/>
                      <a:pt x="13512" y="26932"/>
                      <a:pt x="13512" y="26422"/>
                    </a:cubicBezTo>
                    <a:cubicBezTo>
                      <a:pt x="13512" y="25504"/>
                      <a:pt x="13610" y="24585"/>
                      <a:pt x="13720" y="23673"/>
                    </a:cubicBezTo>
                    <a:cubicBezTo>
                      <a:pt x="13757" y="23418"/>
                      <a:pt x="13794" y="23163"/>
                      <a:pt x="13838" y="22908"/>
                    </a:cubicBezTo>
                    <a:cubicBezTo>
                      <a:pt x="13890" y="22629"/>
                      <a:pt x="13937" y="22347"/>
                      <a:pt x="14009" y="22071"/>
                    </a:cubicBezTo>
                    <a:cubicBezTo>
                      <a:pt x="14039" y="21952"/>
                      <a:pt x="14077" y="21836"/>
                      <a:pt x="14111" y="21720"/>
                    </a:cubicBezTo>
                    <a:cubicBezTo>
                      <a:pt x="14155" y="21581"/>
                      <a:pt x="14192" y="21438"/>
                      <a:pt x="14230" y="21295"/>
                    </a:cubicBezTo>
                    <a:cubicBezTo>
                      <a:pt x="14298" y="21044"/>
                      <a:pt x="14373" y="20796"/>
                      <a:pt x="14424" y="20540"/>
                    </a:cubicBezTo>
                    <a:cubicBezTo>
                      <a:pt x="14447" y="20422"/>
                      <a:pt x="14441" y="20309"/>
                      <a:pt x="14379" y="20204"/>
                    </a:cubicBezTo>
                    <a:cubicBezTo>
                      <a:pt x="14321" y="20108"/>
                      <a:pt x="14230" y="20034"/>
                      <a:pt x="14121" y="20003"/>
                    </a:cubicBezTo>
                    <a:cubicBezTo>
                      <a:pt x="14084" y="19993"/>
                      <a:pt x="14046" y="19988"/>
                      <a:pt x="14007" y="19988"/>
                    </a:cubicBezTo>
                    <a:cubicBezTo>
                      <a:pt x="13930" y="19988"/>
                      <a:pt x="13853" y="20008"/>
                      <a:pt x="13784" y="20047"/>
                    </a:cubicBezTo>
                    <a:cubicBezTo>
                      <a:pt x="13682" y="20108"/>
                      <a:pt x="13628" y="20197"/>
                      <a:pt x="13587" y="20309"/>
                    </a:cubicBezTo>
                    <a:cubicBezTo>
                      <a:pt x="13543" y="20418"/>
                      <a:pt x="13495" y="20527"/>
                      <a:pt x="13454" y="20639"/>
                    </a:cubicBezTo>
                    <a:cubicBezTo>
                      <a:pt x="13410" y="20758"/>
                      <a:pt x="13376" y="20880"/>
                      <a:pt x="13339" y="21003"/>
                    </a:cubicBezTo>
                    <a:cubicBezTo>
                      <a:pt x="13271" y="21241"/>
                      <a:pt x="13199" y="21479"/>
                      <a:pt x="13128" y="21714"/>
                    </a:cubicBezTo>
                    <a:cubicBezTo>
                      <a:pt x="13059" y="21945"/>
                      <a:pt x="13015" y="22187"/>
                      <a:pt x="12978" y="22425"/>
                    </a:cubicBezTo>
                    <a:cubicBezTo>
                      <a:pt x="12934" y="22694"/>
                      <a:pt x="12890" y="22959"/>
                      <a:pt x="12855" y="23228"/>
                    </a:cubicBezTo>
                    <a:cubicBezTo>
                      <a:pt x="12774" y="23826"/>
                      <a:pt x="12709" y="24429"/>
                      <a:pt x="12658" y="25034"/>
                    </a:cubicBezTo>
                    <a:cubicBezTo>
                      <a:pt x="12610" y="25575"/>
                      <a:pt x="12597" y="26119"/>
                      <a:pt x="12601" y="26660"/>
                    </a:cubicBezTo>
                    <a:cubicBezTo>
                      <a:pt x="12601" y="27194"/>
                      <a:pt x="12614" y="27728"/>
                      <a:pt x="12648" y="28259"/>
                    </a:cubicBezTo>
                    <a:cubicBezTo>
                      <a:pt x="12658" y="28402"/>
                      <a:pt x="12665" y="28545"/>
                      <a:pt x="12675" y="28688"/>
                    </a:cubicBezTo>
                    <a:cubicBezTo>
                      <a:pt x="12685" y="28844"/>
                      <a:pt x="12709" y="29000"/>
                      <a:pt x="12726" y="29157"/>
                    </a:cubicBezTo>
                    <a:cubicBezTo>
                      <a:pt x="12756" y="29453"/>
                      <a:pt x="12805" y="29745"/>
                      <a:pt x="12849" y="30041"/>
                    </a:cubicBezTo>
                    <a:cubicBezTo>
                      <a:pt x="12927" y="30575"/>
                      <a:pt x="12998" y="31109"/>
                      <a:pt x="13090" y="31643"/>
                    </a:cubicBezTo>
                    <a:cubicBezTo>
                      <a:pt x="13114" y="31783"/>
                      <a:pt x="13138" y="31926"/>
                      <a:pt x="13161" y="32065"/>
                    </a:cubicBezTo>
                    <a:cubicBezTo>
                      <a:pt x="13192" y="32263"/>
                      <a:pt x="13250" y="32456"/>
                      <a:pt x="13301" y="32647"/>
                    </a:cubicBezTo>
                    <a:cubicBezTo>
                      <a:pt x="13359" y="32861"/>
                      <a:pt x="13430" y="33076"/>
                      <a:pt x="13505" y="33287"/>
                    </a:cubicBezTo>
                    <a:cubicBezTo>
                      <a:pt x="13560" y="33436"/>
                      <a:pt x="13624" y="33582"/>
                      <a:pt x="13686" y="33729"/>
                    </a:cubicBezTo>
                    <a:cubicBezTo>
                      <a:pt x="13740" y="33858"/>
                      <a:pt x="13791" y="33990"/>
                      <a:pt x="13852" y="34117"/>
                    </a:cubicBezTo>
                    <a:cubicBezTo>
                      <a:pt x="13927" y="34273"/>
                      <a:pt x="13998" y="34426"/>
                      <a:pt x="14073" y="34582"/>
                    </a:cubicBezTo>
                    <a:cubicBezTo>
                      <a:pt x="14128" y="34695"/>
                      <a:pt x="14189" y="34803"/>
                      <a:pt x="14243" y="34913"/>
                    </a:cubicBezTo>
                    <a:cubicBezTo>
                      <a:pt x="14298" y="35015"/>
                      <a:pt x="14348" y="35120"/>
                      <a:pt x="14406" y="35219"/>
                    </a:cubicBezTo>
                    <a:cubicBezTo>
                      <a:pt x="14499" y="35372"/>
                      <a:pt x="14590" y="35528"/>
                      <a:pt x="14682" y="35681"/>
                    </a:cubicBezTo>
                    <a:cubicBezTo>
                      <a:pt x="14957" y="36158"/>
                      <a:pt x="15281" y="36599"/>
                      <a:pt x="15614" y="37039"/>
                    </a:cubicBezTo>
                    <a:cubicBezTo>
                      <a:pt x="15784" y="37263"/>
                      <a:pt x="15954" y="37491"/>
                      <a:pt x="16131" y="37712"/>
                    </a:cubicBezTo>
                    <a:cubicBezTo>
                      <a:pt x="16305" y="37926"/>
                      <a:pt x="16482" y="38141"/>
                      <a:pt x="16659" y="38348"/>
                    </a:cubicBezTo>
                    <a:cubicBezTo>
                      <a:pt x="17019" y="38774"/>
                      <a:pt x="17407" y="39174"/>
                      <a:pt x="17774" y="39590"/>
                    </a:cubicBezTo>
                    <a:cubicBezTo>
                      <a:pt x="18067" y="39920"/>
                      <a:pt x="18339" y="40260"/>
                      <a:pt x="18614" y="40603"/>
                    </a:cubicBezTo>
                    <a:cubicBezTo>
                      <a:pt x="18716" y="40743"/>
                      <a:pt x="18826" y="40879"/>
                      <a:pt x="18924" y="41022"/>
                    </a:cubicBezTo>
                    <a:cubicBezTo>
                      <a:pt x="18992" y="41124"/>
                      <a:pt x="19063" y="41229"/>
                      <a:pt x="19135" y="41331"/>
                    </a:cubicBezTo>
                    <a:cubicBezTo>
                      <a:pt x="19186" y="41406"/>
                      <a:pt x="19234" y="41491"/>
                      <a:pt x="19281" y="41573"/>
                    </a:cubicBezTo>
                    <a:cubicBezTo>
                      <a:pt x="19325" y="41644"/>
                      <a:pt x="19373" y="41713"/>
                      <a:pt x="19410" y="41787"/>
                    </a:cubicBezTo>
                    <a:cubicBezTo>
                      <a:pt x="19468" y="41903"/>
                      <a:pt x="19529" y="42019"/>
                      <a:pt x="19587" y="42134"/>
                    </a:cubicBezTo>
                    <a:cubicBezTo>
                      <a:pt x="19666" y="42287"/>
                      <a:pt x="19733" y="42447"/>
                      <a:pt x="19802" y="42603"/>
                    </a:cubicBezTo>
                    <a:cubicBezTo>
                      <a:pt x="19934" y="42947"/>
                      <a:pt x="20036" y="43294"/>
                      <a:pt x="20094" y="43658"/>
                    </a:cubicBezTo>
                    <a:cubicBezTo>
                      <a:pt x="20129" y="43978"/>
                      <a:pt x="20115" y="44297"/>
                      <a:pt x="20080" y="44621"/>
                    </a:cubicBezTo>
                    <a:cubicBezTo>
                      <a:pt x="20063" y="44733"/>
                      <a:pt x="20050" y="44848"/>
                      <a:pt x="20027" y="44961"/>
                    </a:cubicBezTo>
                    <a:cubicBezTo>
                      <a:pt x="19989" y="45121"/>
                      <a:pt x="19951" y="45277"/>
                      <a:pt x="19907" y="45434"/>
                    </a:cubicBezTo>
                    <a:cubicBezTo>
                      <a:pt x="19826" y="45706"/>
                      <a:pt x="19720" y="45971"/>
                      <a:pt x="19614" y="46233"/>
                    </a:cubicBezTo>
                    <a:cubicBezTo>
                      <a:pt x="19560" y="46352"/>
                      <a:pt x="19502" y="46468"/>
                      <a:pt x="19448" y="46583"/>
                    </a:cubicBezTo>
                    <a:cubicBezTo>
                      <a:pt x="19394" y="46699"/>
                      <a:pt x="19328" y="46812"/>
                      <a:pt x="19264" y="46924"/>
                    </a:cubicBezTo>
                    <a:cubicBezTo>
                      <a:pt x="19108" y="47213"/>
                      <a:pt x="18937" y="47498"/>
                      <a:pt x="18741" y="47764"/>
                    </a:cubicBezTo>
                    <a:cubicBezTo>
                      <a:pt x="18662" y="47863"/>
                      <a:pt x="18581" y="47955"/>
                      <a:pt x="18488" y="48037"/>
                    </a:cubicBezTo>
                    <a:cubicBezTo>
                      <a:pt x="18328" y="48139"/>
                      <a:pt x="18155" y="48227"/>
                      <a:pt x="17978" y="48305"/>
                    </a:cubicBezTo>
                    <a:cubicBezTo>
                      <a:pt x="17866" y="48349"/>
                      <a:pt x="17754" y="48383"/>
                      <a:pt x="17634" y="48410"/>
                    </a:cubicBezTo>
                    <a:cubicBezTo>
                      <a:pt x="17601" y="48413"/>
                      <a:pt x="17567" y="48415"/>
                      <a:pt x="17533" y="48415"/>
                    </a:cubicBezTo>
                    <a:cubicBezTo>
                      <a:pt x="17518" y="48415"/>
                      <a:pt x="17503" y="48415"/>
                      <a:pt x="17488" y="48414"/>
                    </a:cubicBezTo>
                    <a:cubicBezTo>
                      <a:pt x="17438" y="48404"/>
                      <a:pt x="17386" y="48390"/>
                      <a:pt x="17332" y="48370"/>
                    </a:cubicBezTo>
                    <a:cubicBezTo>
                      <a:pt x="17185" y="48305"/>
                      <a:pt x="17047" y="48230"/>
                      <a:pt x="16914" y="48134"/>
                    </a:cubicBezTo>
                    <a:cubicBezTo>
                      <a:pt x="16761" y="48005"/>
                      <a:pt x="16625" y="47863"/>
                      <a:pt x="16499" y="47706"/>
                    </a:cubicBezTo>
                    <a:cubicBezTo>
                      <a:pt x="16397" y="47570"/>
                      <a:pt x="16305" y="47431"/>
                      <a:pt x="16226" y="47277"/>
                    </a:cubicBezTo>
                    <a:cubicBezTo>
                      <a:pt x="16185" y="47169"/>
                      <a:pt x="16152" y="47057"/>
                      <a:pt x="16124" y="46944"/>
                    </a:cubicBezTo>
                    <a:cubicBezTo>
                      <a:pt x="16111" y="46876"/>
                      <a:pt x="16100" y="46812"/>
                      <a:pt x="16091" y="46743"/>
                    </a:cubicBezTo>
                    <a:cubicBezTo>
                      <a:pt x="16077" y="46641"/>
                      <a:pt x="16067" y="46539"/>
                      <a:pt x="16060" y="46434"/>
                    </a:cubicBezTo>
                    <a:cubicBezTo>
                      <a:pt x="16210" y="46302"/>
                      <a:pt x="16356" y="46162"/>
                      <a:pt x="16496" y="46016"/>
                    </a:cubicBezTo>
                    <a:cubicBezTo>
                      <a:pt x="16736" y="45764"/>
                      <a:pt x="16972" y="45502"/>
                      <a:pt x="17149" y="45199"/>
                    </a:cubicBezTo>
                    <a:cubicBezTo>
                      <a:pt x="17274" y="44985"/>
                      <a:pt x="17345" y="44743"/>
                      <a:pt x="17414" y="44509"/>
                    </a:cubicBezTo>
                    <a:cubicBezTo>
                      <a:pt x="17451" y="44366"/>
                      <a:pt x="17468" y="44212"/>
                      <a:pt x="17479" y="44066"/>
                    </a:cubicBezTo>
                    <a:cubicBezTo>
                      <a:pt x="17488" y="43954"/>
                      <a:pt x="17468" y="43839"/>
                      <a:pt x="17451" y="43723"/>
                    </a:cubicBezTo>
                    <a:cubicBezTo>
                      <a:pt x="17447" y="43702"/>
                      <a:pt x="17444" y="43679"/>
                      <a:pt x="17438" y="43658"/>
                    </a:cubicBezTo>
                    <a:cubicBezTo>
                      <a:pt x="17417" y="43603"/>
                      <a:pt x="17397" y="43550"/>
                      <a:pt x="17373" y="43498"/>
                    </a:cubicBezTo>
                    <a:cubicBezTo>
                      <a:pt x="17342" y="43451"/>
                      <a:pt x="17312" y="43407"/>
                      <a:pt x="17274" y="43363"/>
                    </a:cubicBezTo>
                    <a:cubicBezTo>
                      <a:pt x="17240" y="43322"/>
                      <a:pt x="17199" y="43284"/>
                      <a:pt x="17155" y="43256"/>
                    </a:cubicBezTo>
                    <a:cubicBezTo>
                      <a:pt x="17138" y="43243"/>
                      <a:pt x="17124" y="43233"/>
                      <a:pt x="17108" y="43223"/>
                    </a:cubicBezTo>
                    <a:cubicBezTo>
                      <a:pt x="17060" y="43192"/>
                      <a:pt x="17002" y="43175"/>
                      <a:pt x="16945" y="43175"/>
                    </a:cubicBezTo>
                    <a:cubicBezTo>
                      <a:pt x="16910" y="43168"/>
                      <a:pt x="16876" y="43165"/>
                      <a:pt x="16843" y="43162"/>
                    </a:cubicBezTo>
                    <a:cubicBezTo>
                      <a:pt x="16788" y="43165"/>
                      <a:pt x="16736" y="43172"/>
                      <a:pt x="16683" y="43189"/>
                    </a:cubicBezTo>
                    <a:cubicBezTo>
                      <a:pt x="16607" y="43209"/>
                      <a:pt x="16529" y="43256"/>
                      <a:pt x="16465" y="43297"/>
                    </a:cubicBezTo>
                    <a:cubicBezTo>
                      <a:pt x="16394" y="43342"/>
                      <a:pt x="16328" y="43399"/>
                      <a:pt x="16264" y="43454"/>
                    </a:cubicBezTo>
                    <a:cubicBezTo>
                      <a:pt x="16199" y="43509"/>
                      <a:pt x="16149" y="43580"/>
                      <a:pt x="16094" y="43644"/>
                    </a:cubicBezTo>
                    <a:cubicBezTo>
                      <a:pt x="16036" y="43719"/>
                      <a:pt x="15981" y="43798"/>
                      <a:pt x="15931" y="43876"/>
                    </a:cubicBezTo>
                    <a:cubicBezTo>
                      <a:pt x="15890" y="43937"/>
                      <a:pt x="15852" y="43995"/>
                      <a:pt x="15815" y="44057"/>
                    </a:cubicBezTo>
                    <a:cubicBezTo>
                      <a:pt x="15607" y="44399"/>
                      <a:pt x="15502" y="44795"/>
                      <a:pt x="15430" y="45186"/>
                    </a:cubicBezTo>
                    <a:cubicBezTo>
                      <a:pt x="15406" y="45325"/>
                      <a:pt x="15386" y="45461"/>
                      <a:pt x="15366" y="45597"/>
                    </a:cubicBezTo>
                    <a:cubicBezTo>
                      <a:pt x="15339" y="45781"/>
                      <a:pt x="15315" y="45961"/>
                      <a:pt x="15304" y="46145"/>
                    </a:cubicBezTo>
                    <a:cubicBezTo>
                      <a:pt x="15152" y="46257"/>
                      <a:pt x="14995" y="46366"/>
                      <a:pt x="14832" y="46461"/>
                    </a:cubicBezTo>
                    <a:cubicBezTo>
                      <a:pt x="14634" y="46580"/>
                      <a:pt x="14424" y="46682"/>
                      <a:pt x="14213" y="46774"/>
                    </a:cubicBezTo>
                    <a:cubicBezTo>
                      <a:pt x="13750" y="46958"/>
                      <a:pt x="13277" y="47107"/>
                      <a:pt x="12784" y="47186"/>
                    </a:cubicBezTo>
                    <a:cubicBezTo>
                      <a:pt x="12604" y="47206"/>
                      <a:pt x="12424" y="47216"/>
                      <a:pt x="12245" y="47216"/>
                    </a:cubicBezTo>
                    <a:cubicBezTo>
                      <a:pt x="12066" y="47216"/>
                      <a:pt x="11886" y="47206"/>
                      <a:pt x="11706" y="47186"/>
                    </a:cubicBezTo>
                    <a:cubicBezTo>
                      <a:pt x="11532" y="47159"/>
                      <a:pt x="11362" y="47118"/>
                      <a:pt x="11195" y="47060"/>
                    </a:cubicBezTo>
                    <a:cubicBezTo>
                      <a:pt x="10954" y="46947"/>
                      <a:pt x="10733" y="46791"/>
                      <a:pt x="10519" y="46635"/>
                    </a:cubicBezTo>
                    <a:cubicBezTo>
                      <a:pt x="10437" y="46567"/>
                      <a:pt x="10359" y="46498"/>
                      <a:pt x="10284" y="46427"/>
                    </a:cubicBezTo>
                    <a:cubicBezTo>
                      <a:pt x="10230" y="46373"/>
                      <a:pt x="10182" y="46308"/>
                      <a:pt x="10134" y="46247"/>
                    </a:cubicBezTo>
                    <a:cubicBezTo>
                      <a:pt x="10083" y="46186"/>
                      <a:pt x="10032" y="46121"/>
                      <a:pt x="9981" y="46060"/>
                    </a:cubicBezTo>
                    <a:cubicBezTo>
                      <a:pt x="9927" y="45988"/>
                      <a:pt x="9872" y="45917"/>
                      <a:pt x="9817" y="45842"/>
                    </a:cubicBezTo>
                    <a:cubicBezTo>
                      <a:pt x="9753" y="45757"/>
                      <a:pt x="9699" y="45662"/>
                      <a:pt x="9638" y="45573"/>
                    </a:cubicBezTo>
                    <a:cubicBezTo>
                      <a:pt x="9484" y="45342"/>
                      <a:pt x="9352" y="45097"/>
                      <a:pt x="9239" y="44845"/>
                    </a:cubicBezTo>
                    <a:cubicBezTo>
                      <a:pt x="9205" y="44760"/>
                      <a:pt x="9175" y="44675"/>
                      <a:pt x="9148" y="44590"/>
                    </a:cubicBezTo>
                    <a:cubicBezTo>
                      <a:pt x="9114" y="44495"/>
                      <a:pt x="9093" y="44396"/>
                      <a:pt x="9070" y="44297"/>
                    </a:cubicBezTo>
                    <a:cubicBezTo>
                      <a:pt x="9049" y="44203"/>
                      <a:pt x="9029" y="44104"/>
                      <a:pt x="9008" y="44005"/>
                    </a:cubicBezTo>
                    <a:cubicBezTo>
                      <a:pt x="8974" y="43865"/>
                      <a:pt x="8954" y="43719"/>
                      <a:pt x="8930" y="43576"/>
                    </a:cubicBezTo>
                    <a:cubicBezTo>
                      <a:pt x="8919" y="43461"/>
                      <a:pt x="8906" y="43345"/>
                      <a:pt x="8896" y="43230"/>
                    </a:cubicBezTo>
                    <a:cubicBezTo>
                      <a:pt x="8889" y="43165"/>
                      <a:pt x="8889" y="43097"/>
                      <a:pt x="8889" y="43032"/>
                    </a:cubicBezTo>
                    <a:cubicBezTo>
                      <a:pt x="8889" y="43022"/>
                      <a:pt x="8889" y="43012"/>
                      <a:pt x="8886" y="43002"/>
                    </a:cubicBezTo>
                    <a:cubicBezTo>
                      <a:pt x="9035" y="42865"/>
                      <a:pt x="9175" y="42723"/>
                      <a:pt x="9314" y="42576"/>
                    </a:cubicBezTo>
                    <a:cubicBezTo>
                      <a:pt x="9552" y="42322"/>
                      <a:pt x="9770" y="42042"/>
                      <a:pt x="9977" y="41763"/>
                    </a:cubicBezTo>
                    <a:cubicBezTo>
                      <a:pt x="10158" y="41515"/>
                      <a:pt x="10328" y="41250"/>
                      <a:pt x="10471" y="40978"/>
                    </a:cubicBezTo>
                    <a:cubicBezTo>
                      <a:pt x="10549" y="40828"/>
                      <a:pt x="10627" y="40675"/>
                      <a:pt x="10706" y="40526"/>
                    </a:cubicBezTo>
                    <a:cubicBezTo>
                      <a:pt x="10767" y="40406"/>
                      <a:pt x="10825" y="40281"/>
                      <a:pt x="10883" y="40161"/>
                    </a:cubicBezTo>
                    <a:cubicBezTo>
                      <a:pt x="10937" y="40042"/>
                      <a:pt x="10991" y="39923"/>
                      <a:pt x="11042" y="39801"/>
                    </a:cubicBezTo>
                    <a:cubicBezTo>
                      <a:pt x="11097" y="39664"/>
                      <a:pt x="11161" y="39532"/>
                      <a:pt x="11209" y="39392"/>
                    </a:cubicBezTo>
                    <a:cubicBezTo>
                      <a:pt x="11250" y="39263"/>
                      <a:pt x="11298" y="39138"/>
                      <a:pt x="11335" y="39008"/>
                    </a:cubicBezTo>
                    <a:cubicBezTo>
                      <a:pt x="11379" y="38852"/>
                      <a:pt x="11420" y="38698"/>
                      <a:pt x="11461" y="38542"/>
                    </a:cubicBezTo>
                    <a:cubicBezTo>
                      <a:pt x="11505" y="38365"/>
                      <a:pt x="11532" y="38182"/>
                      <a:pt x="11539" y="38001"/>
                    </a:cubicBezTo>
                    <a:cubicBezTo>
                      <a:pt x="11542" y="37909"/>
                      <a:pt x="11522" y="37814"/>
                      <a:pt x="11508" y="37722"/>
                    </a:cubicBezTo>
                    <a:cubicBezTo>
                      <a:pt x="11498" y="37698"/>
                      <a:pt x="11488" y="37675"/>
                      <a:pt x="11481" y="37651"/>
                    </a:cubicBezTo>
                    <a:cubicBezTo>
                      <a:pt x="11464" y="37593"/>
                      <a:pt x="11434" y="37538"/>
                      <a:pt x="11396" y="37494"/>
                    </a:cubicBezTo>
                    <a:cubicBezTo>
                      <a:pt x="11338" y="37413"/>
                      <a:pt x="11284" y="37358"/>
                      <a:pt x="11205" y="37301"/>
                    </a:cubicBezTo>
                    <a:cubicBezTo>
                      <a:pt x="11120" y="37240"/>
                      <a:pt x="11018" y="37191"/>
                      <a:pt x="10910" y="37191"/>
                    </a:cubicBezTo>
                    <a:cubicBezTo>
                      <a:pt x="10907" y="37191"/>
                      <a:pt x="10905" y="37191"/>
                      <a:pt x="10902" y="37191"/>
                    </a:cubicBezTo>
                    <a:cubicBezTo>
                      <a:pt x="10576" y="37191"/>
                      <a:pt x="10305" y="37394"/>
                      <a:pt x="10083" y="37610"/>
                    </a:cubicBezTo>
                    <a:cubicBezTo>
                      <a:pt x="9930" y="37753"/>
                      <a:pt x="9801" y="37920"/>
                      <a:pt x="9668" y="38083"/>
                    </a:cubicBezTo>
                    <a:cubicBezTo>
                      <a:pt x="9216" y="38637"/>
                      <a:pt x="8879" y="39287"/>
                      <a:pt x="8634" y="39957"/>
                    </a:cubicBezTo>
                    <a:cubicBezTo>
                      <a:pt x="8508" y="40301"/>
                      <a:pt x="8423" y="40664"/>
                      <a:pt x="8341" y="41025"/>
                    </a:cubicBezTo>
                    <a:cubicBezTo>
                      <a:pt x="8311" y="41154"/>
                      <a:pt x="8277" y="41287"/>
                      <a:pt x="8253" y="41420"/>
                    </a:cubicBezTo>
                    <a:cubicBezTo>
                      <a:pt x="8222" y="41597"/>
                      <a:pt x="8185" y="41774"/>
                      <a:pt x="8164" y="41950"/>
                    </a:cubicBezTo>
                    <a:cubicBezTo>
                      <a:pt x="8151" y="42093"/>
                      <a:pt x="8137" y="42236"/>
                      <a:pt x="8120" y="42379"/>
                    </a:cubicBezTo>
                    <a:cubicBezTo>
                      <a:pt x="8107" y="42498"/>
                      <a:pt x="8107" y="42617"/>
                      <a:pt x="8107" y="42733"/>
                    </a:cubicBezTo>
                    <a:cubicBezTo>
                      <a:pt x="7828" y="42941"/>
                      <a:pt x="7528" y="43110"/>
                      <a:pt x="7212" y="43253"/>
                    </a:cubicBezTo>
                    <a:cubicBezTo>
                      <a:pt x="7069" y="43311"/>
                      <a:pt x="6930" y="43363"/>
                      <a:pt x="6784" y="43410"/>
                    </a:cubicBezTo>
                    <a:cubicBezTo>
                      <a:pt x="6603" y="43471"/>
                      <a:pt x="6416" y="43509"/>
                      <a:pt x="6229" y="43539"/>
                    </a:cubicBezTo>
                    <a:cubicBezTo>
                      <a:pt x="6088" y="43554"/>
                      <a:pt x="5948" y="43562"/>
                      <a:pt x="5808" y="43562"/>
                    </a:cubicBezTo>
                    <a:cubicBezTo>
                      <a:pt x="5660" y="43562"/>
                      <a:pt x="5513" y="43553"/>
                      <a:pt x="5365" y="43536"/>
                    </a:cubicBezTo>
                    <a:cubicBezTo>
                      <a:pt x="5055" y="43488"/>
                      <a:pt x="4760" y="43407"/>
                      <a:pt x="4470" y="43291"/>
                    </a:cubicBezTo>
                    <a:cubicBezTo>
                      <a:pt x="4168" y="43151"/>
                      <a:pt x="3885" y="42981"/>
                      <a:pt x="3620" y="42780"/>
                    </a:cubicBezTo>
                    <a:cubicBezTo>
                      <a:pt x="3436" y="42634"/>
                      <a:pt x="3263" y="42478"/>
                      <a:pt x="3099" y="42308"/>
                    </a:cubicBezTo>
                    <a:cubicBezTo>
                      <a:pt x="2923" y="42127"/>
                      <a:pt x="2760" y="41934"/>
                      <a:pt x="2603" y="41736"/>
                    </a:cubicBezTo>
                    <a:cubicBezTo>
                      <a:pt x="2480" y="41573"/>
                      <a:pt x="2361" y="41406"/>
                      <a:pt x="2242" y="41243"/>
                    </a:cubicBezTo>
                    <a:cubicBezTo>
                      <a:pt x="1943" y="40835"/>
                      <a:pt x="1688" y="40396"/>
                      <a:pt x="1487" y="39934"/>
                    </a:cubicBezTo>
                    <a:cubicBezTo>
                      <a:pt x="1344" y="39573"/>
                      <a:pt x="1222" y="39202"/>
                      <a:pt x="1123" y="38827"/>
                    </a:cubicBezTo>
                    <a:cubicBezTo>
                      <a:pt x="1086" y="38678"/>
                      <a:pt x="1041" y="38529"/>
                      <a:pt x="1011" y="38375"/>
                    </a:cubicBezTo>
                    <a:cubicBezTo>
                      <a:pt x="977" y="38191"/>
                      <a:pt x="943" y="38011"/>
                      <a:pt x="909" y="37827"/>
                    </a:cubicBezTo>
                    <a:cubicBezTo>
                      <a:pt x="885" y="37648"/>
                      <a:pt x="865" y="37467"/>
                      <a:pt x="841" y="37287"/>
                    </a:cubicBezTo>
                    <a:cubicBezTo>
                      <a:pt x="817" y="37086"/>
                      <a:pt x="810" y="36882"/>
                      <a:pt x="796" y="36681"/>
                    </a:cubicBezTo>
                    <a:cubicBezTo>
                      <a:pt x="772" y="36297"/>
                      <a:pt x="769" y="35909"/>
                      <a:pt x="776" y="35525"/>
                    </a:cubicBezTo>
                    <a:cubicBezTo>
                      <a:pt x="780" y="35168"/>
                      <a:pt x="790" y="34811"/>
                      <a:pt x="813" y="34453"/>
                    </a:cubicBezTo>
                    <a:cubicBezTo>
                      <a:pt x="827" y="34249"/>
                      <a:pt x="834" y="34048"/>
                      <a:pt x="857" y="33847"/>
                    </a:cubicBezTo>
                    <a:cubicBezTo>
                      <a:pt x="882" y="33633"/>
                      <a:pt x="902" y="33419"/>
                      <a:pt x="926" y="33208"/>
                    </a:cubicBezTo>
                    <a:cubicBezTo>
                      <a:pt x="959" y="32977"/>
                      <a:pt x="987" y="32745"/>
                      <a:pt x="1028" y="32517"/>
                    </a:cubicBezTo>
                    <a:cubicBezTo>
                      <a:pt x="1058" y="32348"/>
                      <a:pt x="1089" y="32178"/>
                      <a:pt x="1119" y="32010"/>
                    </a:cubicBezTo>
                    <a:cubicBezTo>
                      <a:pt x="1140" y="31885"/>
                      <a:pt x="1171" y="31766"/>
                      <a:pt x="1198" y="31643"/>
                    </a:cubicBezTo>
                    <a:cubicBezTo>
                      <a:pt x="1262" y="31351"/>
                      <a:pt x="1337" y="31062"/>
                      <a:pt x="1408" y="30773"/>
                    </a:cubicBezTo>
                    <a:cubicBezTo>
                      <a:pt x="1477" y="30507"/>
                      <a:pt x="1562" y="30242"/>
                      <a:pt x="1640" y="29974"/>
                    </a:cubicBezTo>
                    <a:cubicBezTo>
                      <a:pt x="1708" y="29738"/>
                      <a:pt x="1783" y="29507"/>
                      <a:pt x="1857" y="29272"/>
                    </a:cubicBezTo>
                    <a:cubicBezTo>
                      <a:pt x="1946" y="29000"/>
                      <a:pt x="2031" y="28729"/>
                      <a:pt x="2120" y="28456"/>
                    </a:cubicBezTo>
                    <a:cubicBezTo>
                      <a:pt x="2215" y="28170"/>
                      <a:pt x="2314" y="27884"/>
                      <a:pt x="2413" y="27599"/>
                    </a:cubicBezTo>
                    <a:cubicBezTo>
                      <a:pt x="2507" y="27327"/>
                      <a:pt x="2613" y="27058"/>
                      <a:pt x="2719" y="26790"/>
                    </a:cubicBezTo>
                    <a:cubicBezTo>
                      <a:pt x="2725" y="26769"/>
                      <a:pt x="2732" y="26749"/>
                      <a:pt x="2742" y="26728"/>
                    </a:cubicBezTo>
                    <a:cubicBezTo>
                      <a:pt x="2776" y="26643"/>
                      <a:pt x="2813" y="26558"/>
                      <a:pt x="2848" y="26473"/>
                    </a:cubicBezTo>
                    <a:cubicBezTo>
                      <a:pt x="2895" y="26367"/>
                      <a:pt x="2933" y="26259"/>
                      <a:pt x="2984" y="26157"/>
                    </a:cubicBezTo>
                    <a:cubicBezTo>
                      <a:pt x="3102" y="25918"/>
                      <a:pt x="3215" y="25680"/>
                      <a:pt x="3341" y="25449"/>
                    </a:cubicBezTo>
                    <a:cubicBezTo>
                      <a:pt x="3474" y="25207"/>
                      <a:pt x="3606" y="24969"/>
                      <a:pt x="3743" y="24731"/>
                    </a:cubicBezTo>
                    <a:cubicBezTo>
                      <a:pt x="3892" y="24476"/>
                      <a:pt x="4045" y="24224"/>
                      <a:pt x="4198" y="23973"/>
                    </a:cubicBezTo>
                    <a:cubicBezTo>
                      <a:pt x="4454" y="23551"/>
                      <a:pt x="4708" y="23129"/>
                      <a:pt x="4984" y="22721"/>
                    </a:cubicBezTo>
                    <a:cubicBezTo>
                      <a:pt x="5286" y="22272"/>
                      <a:pt x="5597" y="21830"/>
                      <a:pt x="5913" y="21387"/>
                    </a:cubicBezTo>
                    <a:cubicBezTo>
                      <a:pt x="6038" y="21227"/>
                      <a:pt x="6164" y="21064"/>
                      <a:pt x="6294" y="20904"/>
                    </a:cubicBezTo>
                    <a:cubicBezTo>
                      <a:pt x="6474" y="20683"/>
                      <a:pt x="6654" y="20466"/>
                      <a:pt x="6838" y="20248"/>
                    </a:cubicBezTo>
                    <a:cubicBezTo>
                      <a:pt x="6913" y="20156"/>
                      <a:pt x="6991" y="20071"/>
                      <a:pt x="7073" y="19982"/>
                    </a:cubicBezTo>
                    <a:cubicBezTo>
                      <a:pt x="7151" y="19982"/>
                      <a:pt x="7229" y="19973"/>
                      <a:pt x="7307" y="19965"/>
                    </a:cubicBezTo>
                    <a:cubicBezTo>
                      <a:pt x="7420" y="19955"/>
                      <a:pt x="7531" y="19938"/>
                      <a:pt x="7641" y="19915"/>
                    </a:cubicBezTo>
                    <a:cubicBezTo>
                      <a:pt x="7756" y="19887"/>
                      <a:pt x="7872" y="19833"/>
                      <a:pt x="7977" y="19782"/>
                    </a:cubicBezTo>
                    <a:cubicBezTo>
                      <a:pt x="8114" y="19720"/>
                      <a:pt x="8243" y="19653"/>
                      <a:pt x="8372" y="19581"/>
                    </a:cubicBezTo>
                    <a:cubicBezTo>
                      <a:pt x="8491" y="19513"/>
                      <a:pt x="8603" y="19435"/>
                      <a:pt x="8709" y="19353"/>
                    </a:cubicBezTo>
                    <a:cubicBezTo>
                      <a:pt x="8825" y="19261"/>
                      <a:pt x="8923" y="19159"/>
                      <a:pt x="8994" y="19030"/>
                    </a:cubicBezTo>
                    <a:cubicBezTo>
                      <a:pt x="9035" y="18952"/>
                      <a:pt x="9039" y="18880"/>
                      <a:pt x="9039" y="18795"/>
                    </a:cubicBezTo>
                    <a:cubicBezTo>
                      <a:pt x="9039" y="18693"/>
                      <a:pt x="8985" y="18591"/>
                      <a:pt x="8927" y="18513"/>
                    </a:cubicBezTo>
                    <a:cubicBezTo>
                      <a:pt x="8886" y="18455"/>
                      <a:pt x="8825" y="18387"/>
                      <a:pt x="8763" y="18353"/>
                    </a:cubicBezTo>
                    <a:cubicBezTo>
                      <a:pt x="8699" y="18323"/>
                      <a:pt x="8638" y="18295"/>
                      <a:pt x="8569" y="18274"/>
                    </a:cubicBezTo>
                    <a:cubicBezTo>
                      <a:pt x="8549" y="18274"/>
                      <a:pt x="8528" y="18271"/>
                      <a:pt x="8505" y="18268"/>
                    </a:cubicBezTo>
                    <a:cubicBezTo>
                      <a:pt x="8468" y="18260"/>
                      <a:pt x="8431" y="18255"/>
                      <a:pt x="8394" y="18255"/>
                    </a:cubicBezTo>
                    <a:cubicBezTo>
                      <a:pt x="8369" y="18255"/>
                      <a:pt x="8344" y="18257"/>
                      <a:pt x="8318" y="18261"/>
                    </a:cubicBezTo>
                    <a:cubicBezTo>
                      <a:pt x="8250" y="18268"/>
                      <a:pt x="8178" y="18282"/>
                      <a:pt x="8110" y="18295"/>
                    </a:cubicBezTo>
                    <a:cubicBezTo>
                      <a:pt x="7991" y="18319"/>
                      <a:pt x="7878" y="18356"/>
                      <a:pt x="7767" y="18401"/>
                    </a:cubicBezTo>
                    <a:cubicBezTo>
                      <a:pt x="7638" y="18452"/>
                      <a:pt x="7522" y="18516"/>
                      <a:pt x="7409" y="18598"/>
                    </a:cubicBezTo>
                    <a:cubicBezTo>
                      <a:pt x="7256" y="18714"/>
                      <a:pt x="7113" y="18846"/>
                      <a:pt x="6977" y="18982"/>
                    </a:cubicBezTo>
                    <a:lnTo>
                      <a:pt x="6749" y="19210"/>
                    </a:lnTo>
                    <a:cubicBezTo>
                      <a:pt x="6630" y="19186"/>
                      <a:pt x="6511" y="19152"/>
                      <a:pt x="6396" y="19108"/>
                    </a:cubicBezTo>
                    <a:cubicBezTo>
                      <a:pt x="6352" y="19088"/>
                      <a:pt x="6311" y="19064"/>
                      <a:pt x="6270" y="19037"/>
                    </a:cubicBezTo>
                    <a:cubicBezTo>
                      <a:pt x="6250" y="19020"/>
                      <a:pt x="6229" y="18999"/>
                      <a:pt x="6212" y="18979"/>
                    </a:cubicBezTo>
                    <a:cubicBezTo>
                      <a:pt x="6192" y="18945"/>
                      <a:pt x="6175" y="18911"/>
                      <a:pt x="6154" y="18877"/>
                    </a:cubicBezTo>
                    <a:cubicBezTo>
                      <a:pt x="6123" y="18789"/>
                      <a:pt x="6107" y="18697"/>
                      <a:pt x="6090" y="18605"/>
                    </a:cubicBezTo>
                    <a:cubicBezTo>
                      <a:pt x="6062" y="18336"/>
                      <a:pt x="6076" y="18070"/>
                      <a:pt x="6107" y="17809"/>
                    </a:cubicBezTo>
                    <a:cubicBezTo>
                      <a:pt x="6134" y="17652"/>
                      <a:pt x="6168" y="17503"/>
                      <a:pt x="6219" y="17356"/>
                    </a:cubicBezTo>
                    <a:cubicBezTo>
                      <a:pt x="6365" y="17047"/>
                      <a:pt x="6569" y="16761"/>
                      <a:pt x="6776" y="16486"/>
                    </a:cubicBezTo>
                    <a:cubicBezTo>
                      <a:pt x="6855" y="16390"/>
                      <a:pt x="6933" y="16295"/>
                      <a:pt x="7018" y="16203"/>
                    </a:cubicBezTo>
                    <a:cubicBezTo>
                      <a:pt x="7123" y="16091"/>
                      <a:pt x="7233" y="15979"/>
                      <a:pt x="7345" y="15870"/>
                    </a:cubicBezTo>
                    <a:cubicBezTo>
                      <a:pt x="7528" y="15693"/>
                      <a:pt x="7723" y="15530"/>
                      <a:pt x="7919" y="15370"/>
                    </a:cubicBezTo>
                    <a:cubicBezTo>
                      <a:pt x="8029" y="15291"/>
                      <a:pt x="8134" y="15210"/>
                      <a:pt x="8250" y="15135"/>
                    </a:cubicBezTo>
                    <a:cubicBezTo>
                      <a:pt x="8393" y="15043"/>
                      <a:pt x="8536" y="14958"/>
                      <a:pt x="8685" y="14873"/>
                    </a:cubicBezTo>
                    <a:cubicBezTo>
                      <a:pt x="8821" y="14795"/>
                      <a:pt x="8960" y="14723"/>
                      <a:pt x="9103" y="14659"/>
                    </a:cubicBezTo>
                    <a:cubicBezTo>
                      <a:pt x="9222" y="14690"/>
                      <a:pt x="9341" y="14713"/>
                      <a:pt x="9461" y="14730"/>
                    </a:cubicBezTo>
                    <a:cubicBezTo>
                      <a:pt x="9744" y="14778"/>
                      <a:pt x="10033" y="14801"/>
                      <a:pt x="10321" y="14801"/>
                    </a:cubicBezTo>
                    <a:cubicBezTo>
                      <a:pt x="10427" y="14801"/>
                      <a:pt x="10533" y="14798"/>
                      <a:pt x="10638" y="14792"/>
                    </a:cubicBezTo>
                    <a:cubicBezTo>
                      <a:pt x="10817" y="14778"/>
                      <a:pt x="10991" y="14754"/>
                      <a:pt x="11169" y="14730"/>
                    </a:cubicBezTo>
                    <a:cubicBezTo>
                      <a:pt x="11304" y="14713"/>
                      <a:pt x="11437" y="14693"/>
                      <a:pt x="11573" y="14666"/>
                    </a:cubicBezTo>
                    <a:cubicBezTo>
                      <a:pt x="11695" y="14641"/>
                      <a:pt x="11818" y="14618"/>
                      <a:pt x="11937" y="14580"/>
                    </a:cubicBezTo>
                    <a:cubicBezTo>
                      <a:pt x="12005" y="14557"/>
                      <a:pt x="12067" y="14533"/>
                      <a:pt x="12131" y="14509"/>
                    </a:cubicBezTo>
                    <a:cubicBezTo>
                      <a:pt x="12202" y="14478"/>
                      <a:pt x="12271" y="14445"/>
                      <a:pt x="12335" y="14404"/>
                    </a:cubicBezTo>
                    <a:cubicBezTo>
                      <a:pt x="12373" y="14376"/>
                      <a:pt x="12409" y="14349"/>
                      <a:pt x="12444" y="14319"/>
                    </a:cubicBezTo>
                    <a:cubicBezTo>
                      <a:pt x="12471" y="14285"/>
                      <a:pt x="12495" y="14250"/>
                      <a:pt x="12522" y="14217"/>
                    </a:cubicBezTo>
                    <a:cubicBezTo>
                      <a:pt x="12549" y="14162"/>
                      <a:pt x="12573" y="14111"/>
                      <a:pt x="12583" y="14057"/>
                    </a:cubicBezTo>
                    <a:cubicBezTo>
                      <a:pt x="12597" y="13988"/>
                      <a:pt x="12601" y="13914"/>
                      <a:pt x="12583" y="13845"/>
                    </a:cubicBezTo>
                    <a:cubicBezTo>
                      <a:pt x="12566" y="13788"/>
                      <a:pt x="12522" y="13693"/>
                      <a:pt x="12471" y="13652"/>
                    </a:cubicBezTo>
                    <a:cubicBezTo>
                      <a:pt x="12417" y="13605"/>
                      <a:pt x="12362" y="13564"/>
                      <a:pt x="12301" y="13530"/>
                    </a:cubicBezTo>
                    <a:cubicBezTo>
                      <a:pt x="12169" y="13454"/>
                      <a:pt x="12005" y="13414"/>
                      <a:pt x="11858" y="13376"/>
                    </a:cubicBezTo>
                    <a:cubicBezTo>
                      <a:pt x="11702" y="13335"/>
                      <a:pt x="11542" y="13322"/>
                      <a:pt x="11382" y="13312"/>
                    </a:cubicBezTo>
                    <a:cubicBezTo>
                      <a:pt x="11286" y="13307"/>
                      <a:pt x="11192" y="13304"/>
                      <a:pt x="11098" y="13304"/>
                    </a:cubicBezTo>
                    <a:cubicBezTo>
                      <a:pt x="11064" y="13304"/>
                      <a:pt x="11029" y="13304"/>
                      <a:pt x="10995" y="13305"/>
                    </a:cubicBezTo>
                    <a:cubicBezTo>
                      <a:pt x="10770" y="13312"/>
                      <a:pt x="10552" y="13363"/>
                      <a:pt x="10338" y="13417"/>
                    </a:cubicBezTo>
                    <a:cubicBezTo>
                      <a:pt x="10073" y="13478"/>
                      <a:pt x="9817" y="13580"/>
                      <a:pt x="9559" y="13676"/>
                    </a:cubicBezTo>
                    <a:cubicBezTo>
                      <a:pt x="9393" y="13740"/>
                      <a:pt x="9222" y="13805"/>
                      <a:pt x="9056" y="13876"/>
                    </a:cubicBezTo>
                    <a:cubicBezTo>
                      <a:pt x="8957" y="13825"/>
                      <a:pt x="8862" y="13771"/>
                      <a:pt x="8770" y="13707"/>
                    </a:cubicBezTo>
                    <a:cubicBezTo>
                      <a:pt x="8668" y="13621"/>
                      <a:pt x="8572" y="13533"/>
                      <a:pt x="8487" y="13434"/>
                    </a:cubicBezTo>
                    <a:cubicBezTo>
                      <a:pt x="8464" y="13396"/>
                      <a:pt x="8440" y="13360"/>
                      <a:pt x="8420" y="13322"/>
                    </a:cubicBezTo>
                    <a:cubicBezTo>
                      <a:pt x="8376" y="13186"/>
                      <a:pt x="8345" y="13043"/>
                      <a:pt x="8318" y="12903"/>
                    </a:cubicBezTo>
                    <a:cubicBezTo>
                      <a:pt x="8301" y="12805"/>
                      <a:pt x="8283" y="12710"/>
                      <a:pt x="8266" y="12611"/>
                    </a:cubicBezTo>
                    <a:cubicBezTo>
                      <a:pt x="8250" y="12471"/>
                      <a:pt x="8239" y="12332"/>
                      <a:pt x="8236" y="12189"/>
                    </a:cubicBezTo>
                    <a:cubicBezTo>
                      <a:pt x="8229" y="12046"/>
                      <a:pt x="8239" y="11906"/>
                      <a:pt x="8256" y="11768"/>
                    </a:cubicBezTo>
                    <a:cubicBezTo>
                      <a:pt x="8291" y="11560"/>
                      <a:pt x="8332" y="11352"/>
                      <a:pt x="8393" y="11148"/>
                    </a:cubicBezTo>
                    <a:cubicBezTo>
                      <a:pt x="8423" y="11043"/>
                      <a:pt x="8461" y="10937"/>
                      <a:pt x="8498" y="10835"/>
                    </a:cubicBezTo>
                    <a:cubicBezTo>
                      <a:pt x="8545" y="10699"/>
                      <a:pt x="8600" y="10567"/>
                      <a:pt x="8654" y="10434"/>
                    </a:cubicBezTo>
                    <a:cubicBezTo>
                      <a:pt x="8685" y="10366"/>
                      <a:pt x="8715" y="10298"/>
                      <a:pt x="8746" y="10230"/>
                    </a:cubicBezTo>
                    <a:cubicBezTo>
                      <a:pt x="8776" y="10162"/>
                      <a:pt x="8804" y="10090"/>
                      <a:pt x="8838" y="10022"/>
                    </a:cubicBezTo>
                    <a:cubicBezTo>
                      <a:pt x="8889" y="9934"/>
                      <a:pt x="8937" y="9845"/>
                      <a:pt x="8985" y="9757"/>
                    </a:cubicBezTo>
                    <a:cubicBezTo>
                      <a:pt x="9018" y="9692"/>
                      <a:pt x="9049" y="9625"/>
                      <a:pt x="9090" y="9563"/>
                    </a:cubicBezTo>
                    <a:cubicBezTo>
                      <a:pt x="9185" y="9410"/>
                      <a:pt x="9283" y="9253"/>
                      <a:pt x="9382" y="9101"/>
                    </a:cubicBezTo>
                    <a:cubicBezTo>
                      <a:pt x="9430" y="9025"/>
                      <a:pt x="9491" y="8954"/>
                      <a:pt x="9542" y="8883"/>
                    </a:cubicBezTo>
                    <a:cubicBezTo>
                      <a:pt x="9586" y="8825"/>
                      <a:pt x="9627" y="8767"/>
                      <a:pt x="9668" y="8713"/>
                    </a:cubicBezTo>
                    <a:cubicBezTo>
                      <a:pt x="9828" y="8518"/>
                      <a:pt x="9991" y="8325"/>
                      <a:pt x="10158" y="8135"/>
                    </a:cubicBezTo>
                    <a:cubicBezTo>
                      <a:pt x="10342" y="7923"/>
                      <a:pt x="10536" y="7722"/>
                      <a:pt x="10729" y="7522"/>
                    </a:cubicBezTo>
                    <a:cubicBezTo>
                      <a:pt x="10831" y="7413"/>
                      <a:pt x="10944" y="7314"/>
                      <a:pt x="11049" y="7212"/>
                    </a:cubicBezTo>
                    <a:cubicBezTo>
                      <a:pt x="11138" y="7127"/>
                      <a:pt x="11230" y="7046"/>
                      <a:pt x="11321" y="6961"/>
                    </a:cubicBezTo>
                    <a:cubicBezTo>
                      <a:pt x="11406" y="6886"/>
                      <a:pt x="11491" y="6804"/>
                      <a:pt x="11583" y="6733"/>
                    </a:cubicBezTo>
                    <a:cubicBezTo>
                      <a:pt x="11692" y="6645"/>
                      <a:pt x="11805" y="6553"/>
                      <a:pt x="11913" y="6464"/>
                    </a:cubicBezTo>
                    <a:cubicBezTo>
                      <a:pt x="12046" y="6369"/>
                      <a:pt x="12175" y="6267"/>
                      <a:pt x="12312" y="6175"/>
                    </a:cubicBezTo>
                    <a:cubicBezTo>
                      <a:pt x="12478" y="6063"/>
                      <a:pt x="12641" y="5951"/>
                      <a:pt x="12811" y="5845"/>
                    </a:cubicBezTo>
                    <a:cubicBezTo>
                      <a:pt x="13131" y="5645"/>
                      <a:pt x="13447" y="5444"/>
                      <a:pt x="13764" y="5243"/>
                    </a:cubicBezTo>
                    <a:cubicBezTo>
                      <a:pt x="14087" y="5042"/>
                      <a:pt x="14424" y="4865"/>
                      <a:pt x="14757" y="4689"/>
                    </a:cubicBezTo>
                    <a:cubicBezTo>
                      <a:pt x="14924" y="4600"/>
                      <a:pt x="15100" y="4525"/>
                      <a:pt x="15271" y="4444"/>
                    </a:cubicBezTo>
                    <a:cubicBezTo>
                      <a:pt x="15406" y="4379"/>
                      <a:pt x="15549" y="4321"/>
                      <a:pt x="15689" y="4260"/>
                    </a:cubicBezTo>
                    <a:cubicBezTo>
                      <a:pt x="15883" y="4188"/>
                      <a:pt x="16073" y="4110"/>
                      <a:pt x="16271" y="4039"/>
                    </a:cubicBezTo>
                    <a:cubicBezTo>
                      <a:pt x="16655" y="3899"/>
                      <a:pt x="17036" y="3750"/>
                      <a:pt x="17441" y="3671"/>
                    </a:cubicBezTo>
                    <a:cubicBezTo>
                      <a:pt x="17570" y="3658"/>
                      <a:pt x="17700" y="3653"/>
                      <a:pt x="17830" y="3653"/>
                    </a:cubicBezTo>
                    <a:cubicBezTo>
                      <a:pt x="17998" y="3653"/>
                      <a:pt x="18166" y="3661"/>
                      <a:pt x="18332" y="3665"/>
                    </a:cubicBezTo>
                    <a:cubicBezTo>
                      <a:pt x="18532" y="3671"/>
                      <a:pt x="18737" y="3678"/>
                      <a:pt x="18937" y="3685"/>
                    </a:cubicBezTo>
                    <a:cubicBezTo>
                      <a:pt x="19063" y="3689"/>
                      <a:pt x="19190" y="3695"/>
                      <a:pt x="19315" y="3702"/>
                    </a:cubicBezTo>
                    <a:cubicBezTo>
                      <a:pt x="19537" y="3715"/>
                      <a:pt x="19754" y="3726"/>
                      <a:pt x="19975" y="3753"/>
                    </a:cubicBezTo>
                    <a:cubicBezTo>
                      <a:pt x="19999" y="3756"/>
                      <a:pt x="20022" y="3760"/>
                      <a:pt x="20047" y="3763"/>
                    </a:cubicBezTo>
                    <a:cubicBezTo>
                      <a:pt x="19788" y="3971"/>
                      <a:pt x="19540" y="4191"/>
                      <a:pt x="19308" y="4430"/>
                    </a:cubicBezTo>
                    <a:cubicBezTo>
                      <a:pt x="19182" y="4563"/>
                      <a:pt x="19067" y="4706"/>
                      <a:pt x="18955" y="4849"/>
                    </a:cubicBezTo>
                    <a:cubicBezTo>
                      <a:pt x="18843" y="4998"/>
                      <a:pt x="18741" y="5151"/>
                      <a:pt x="18655" y="5318"/>
                    </a:cubicBezTo>
                    <a:cubicBezTo>
                      <a:pt x="18488" y="5631"/>
                      <a:pt x="18414" y="5978"/>
                      <a:pt x="18380" y="6328"/>
                    </a:cubicBezTo>
                    <a:cubicBezTo>
                      <a:pt x="18377" y="6396"/>
                      <a:pt x="18383" y="6464"/>
                      <a:pt x="18394" y="6532"/>
                    </a:cubicBezTo>
                    <a:cubicBezTo>
                      <a:pt x="18400" y="6604"/>
                      <a:pt x="18414" y="6672"/>
                      <a:pt x="18430" y="6743"/>
                    </a:cubicBezTo>
                    <a:cubicBezTo>
                      <a:pt x="18444" y="6808"/>
                      <a:pt x="18479" y="6873"/>
                      <a:pt x="18509" y="6934"/>
                    </a:cubicBezTo>
                    <a:lnTo>
                      <a:pt x="18601" y="7056"/>
                    </a:lnTo>
                    <a:cubicBezTo>
                      <a:pt x="18639" y="7094"/>
                      <a:pt x="18679" y="7127"/>
                      <a:pt x="18727" y="7158"/>
                    </a:cubicBezTo>
                    <a:cubicBezTo>
                      <a:pt x="18995" y="7359"/>
                      <a:pt x="19333" y="7420"/>
                      <a:pt x="19659" y="7461"/>
                    </a:cubicBezTo>
                    <a:cubicBezTo>
                      <a:pt x="19745" y="7472"/>
                      <a:pt x="19831" y="7477"/>
                      <a:pt x="19918" y="7477"/>
                    </a:cubicBezTo>
                    <a:cubicBezTo>
                      <a:pt x="20196" y="7477"/>
                      <a:pt x="20476" y="7426"/>
                      <a:pt x="20741" y="7348"/>
                    </a:cubicBezTo>
                    <a:cubicBezTo>
                      <a:pt x="21067" y="7253"/>
                      <a:pt x="21369" y="7080"/>
                      <a:pt x="21655" y="6896"/>
                    </a:cubicBezTo>
                    <a:cubicBezTo>
                      <a:pt x="21792" y="6804"/>
                      <a:pt x="21928" y="6713"/>
                      <a:pt x="22057" y="6614"/>
                    </a:cubicBezTo>
                    <a:cubicBezTo>
                      <a:pt x="22149" y="6543"/>
                      <a:pt x="22241" y="6471"/>
                      <a:pt x="22322" y="6386"/>
                    </a:cubicBezTo>
                    <a:cubicBezTo>
                      <a:pt x="22374" y="6339"/>
                      <a:pt x="22414" y="6277"/>
                      <a:pt x="22455" y="6219"/>
                    </a:cubicBezTo>
                    <a:cubicBezTo>
                      <a:pt x="22503" y="6151"/>
                      <a:pt x="22526" y="6069"/>
                      <a:pt x="22557" y="5995"/>
                    </a:cubicBezTo>
                    <a:cubicBezTo>
                      <a:pt x="22605" y="5882"/>
                      <a:pt x="22622" y="5750"/>
                      <a:pt x="22642" y="5631"/>
                    </a:cubicBezTo>
                    <a:cubicBezTo>
                      <a:pt x="22655" y="5529"/>
                      <a:pt x="22672" y="5430"/>
                      <a:pt x="22683" y="5331"/>
                    </a:cubicBezTo>
                    <a:cubicBezTo>
                      <a:pt x="22693" y="5267"/>
                      <a:pt x="22700" y="5205"/>
                      <a:pt x="22707" y="5141"/>
                    </a:cubicBezTo>
                    <a:cubicBezTo>
                      <a:pt x="22727" y="4981"/>
                      <a:pt x="22713" y="4824"/>
                      <a:pt x="22690" y="4665"/>
                    </a:cubicBezTo>
                    <a:cubicBezTo>
                      <a:pt x="22680" y="4590"/>
                      <a:pt x="22642" y="4505"/>
                      <a:pt x="22608" y="4436"/>
                    </a:cubicBezTo>
                    <a:cubicBezTo>
                      <a:pt x="22574" y="4365"/>
                      <a:pt x="22537" y="4301"/>
                      <a:pt x="22492" y="4232"/>
                    </a:cubicBezTo>
                    <a:cubicBezTo>
                      <a:pt x="22380" y="4066"/>
                      <a:pt x="22234" y="3930"/>
                      <a:pt x="22077" y="3804"/>
                    </a:cubicBezTo>
                    <a:cubicBezTo>
                      <a:pt x="21965" y="3719"/>
                      <a:pt x="21850" y="3637"/>
                      <a:pt x="21730" y="3563"/>
                    </a:cubicBezTo>
                    <a:cubicBezTo>
                      <a:pt x="21826" y="3511"/>
                      <a:pt x="21917" y="3461"/>
                      <a:pt x="22010" y="3413"/>
                    </a:cubicBezTo>
                    <a:cubicBezTo>
                      <a:pt x="22176" y="3324"/>
                      <a:pt x="22336" y="3236"/>
                      <a:pt x="22506" y="3161"/>
                    </a:cubicBezTo>
                    <a:cubicBezTo>
                      <a:pt x="22707" y="3066"/>
                      <a:pt x="22911" y="2974"/>
                      <a:pt x="23112" y="2882"/>
                    </a:cubicBezTo>
                    <a:cubicBezTo>
                      <a:pt x="23380" y="2777"/>
                      <a:pt x="23649" y="2671"/>
                      <a:pt x="23914" y="2569"/>
                    </a:cubicBezTo>
                    <a:cubicBezTo>
                      <a:pt x="23999" y="2535"/>
                      <a:pt x="24081" y="2508"/>
                      <a:pt x="24166" y="2481"/>
                    </a:cubicBezTo>
                    <a:cubicBezTo>
                      <a:pt x="24349" y="2416"/>
                      <a:pt x="24537" y="2351"/>
                      <a:pt x="24724" y="2287"/>
                    </a:cubicBezTo>
                    <a:cubicBezTo>
                      <a:pt x="24972" y="2202"/>
                      <a:pt x="25231" y="2134"/>
                      <a:pt x="25483" y="2059"/>
                    </a:cubicBezTo>
                    <a:cubicBezTo>
                      <a:pt x="25588" y="2028"/>
                      <a:pt x="25693" y="2004"/>
                      <a:pt x="25798" y="1977"/>
                    </a:cubicBezTo>
                    <a:cubicBezTo>
                      <a:pt x="25949" y="1940"/>
                      <a:pt x="26098" y="1902"/>
                      <a:pt x="26247" y="1865"/>
                    </a:cubicBezTo>
                    <a:cubicBezTo>
                      <a:pt x="26554" y="1787"/>
                      <a:pt x="26864" y="1726"/>
                      <a:pt x="27173" y="1654"/>
                    </a:cubicBezTo>
                    <a:cubicBezTo>
                      <a:pt x="27404" y="1599"/>
                      <a:pt x="27639" y="1563"/>
                      <a:pt x="27874" y="1518"/>
                    </a:cubicBezTo>
                    <a:cubicBezTo>
                      <a:pt x="28125" y="1474"/>
                      <a:pt x="28377" y="1423"/>
                      <a:pt x="28629" y="1382"/>
                    </a:cubicBezTo>
                    <a:cubicBezTo>
                      <a:pt x="28976" y="1328"/>
                      <a:pt x="29323" y="1273"/>
                      <a:pt x="29667" y="1219"/>
                    </a:cubicBezTo>
                    <a:cubicBezTo>
                      <a:pt x="29775" y="1202"/>
                      <a:pt x="29885" y="1185"/>
                      <a:pt x="29990" y="1167"/>
                    </a:cubicBezTo>
                    <a:cubicBezTo>
                      <a:pt x="30265" y="1134"/>
                      <a:pt x="30544" y="1100"/>
                      <a:pt x="30819" y="1065"/>
                    </a:cubicBezTo>
                    <a:cubicBezTo>
                      <a:pt x="31031" y="1039"/>
                      <a:pt x="31245" y="1007"/>
                      <a:pt x="31459" y="994"/>
                    </a:cubicBezTo>
                    <a:cubicBezTo>
                      <a:pt x="31827" y="974"/>
                      <a:pt x="32194" y="950"/>
                      <a:pt x="32565" y="930"/>
                    </a:cubicBezTo>
                    <a:cubicBezTo>
                      <a:pt x="32772" y="916"/>
                      <a:pt x="32983" y="913"/>
                      <a:pt x="33194" y="905"/>
                    </a:cubicBezTo>
                    <a:cubicBezTo>
                      <a:pt x="33513" y="896"/>
                      <a:pt x="33833" y="885"/>
                      <a:pt x="34154" y="875"/>
                    </a:cubicBezTo>
                    <a:cubicBezTo>
                      <a:pt x="34439" y="869"/>
                      <a:pt x="34725" y="869"/>
                      <a:pt x="35011" y="865"/>
                    </a:cubicBezTo>
                    <a:cubicBezTo>
                      <a:pt x="35190" y="862"/>
                      <a:pt x="35366" y="857"/>
                      <a:pt x="35544" y="857"/>
                    </a:cubicBezTo>
                    <a:cubicBezTo>
                      <a:pt x="35586" y="857"/>
                      <a:pt x="35628" y="857"/>
                      <a:pt x="35670" y="858"/>
                    </a:cubicBezTo>
                    <a:cubicBezTo>
                      <a:pt x="36044" y="865"/>
                      <a:pt x="36416" y="872"/>
                      <a:pt x="36786" y="878"/>
                    </a:cubicBezTo>
                    <a:cubicBezTo>
                      <a:pt x="37317" y="892"/>
                      <a:pt x="37848" y="930"/>
                      <a:pt x="38378" y="960"/>
                    </a:cubicBezTo>
                    <a:cubicBezTo>
                      <a:pt x="38575" y="971"/>
                      <a:pt x="38773" y="991"/>
                      <a:pt x="38970" y="1007"/>
                    </a:cubicBezTo>
                    <a:cubicBezTo>
                      <a:pt x="39253" y="1035"/>
                      <a:pt x="39534" y="1059"/>
                      <a:pt x="39817" y="1086"/>
                    </a:cubicBezTo>
                    <a:cubicBezTo>
                      <a:pt x="40049" y="1117"/>
                      <a:pt x="40280" y="1150"/>
                      <a:pt x="40511" y="1181"/>
                    </a:cubicBezTo>
                    <a:cubicBezTo>
                      <a:pt x="40712" y="1208"/>
                      <a:pt x="40913" y="1236"/>
                      <a:pt x="41113" y="1273"/>
                    </a:cubicBezTo>
                    <a:cubicBezTo>
                      <a:pt x="41429" y="1338"/>
                      <a:pt x="41749" y="1399"/>
                      <a:pt x="42065" y="1464"/>
                    </a:cubicBezTo>
                    <a:cubicBezTo>
                      <a:pt x="42277" y="1505"/>
                      <a:pt x="42487" y="1566"/>
                      <a:pt x="42695" y="1617"/>
                    </a:cubicBezTo>
                    <a:cubicBezTo>
                      <a:pt x="42858" y="1657"/>
                      <a:pt x="43021" y="1698"/>
                      <a:pt x="43185" y="1742"/>
                    </a:cubicBezTo>
                    <a:cubicBezTo>
                      <a:pt x="43243" y="1756"/>
                      <a:pt x="43300" y="1770"/>
                      <a:pt x="43355" y="1787"/>
                    </a:cubicBezTo>
                    <a:cubicBezTo>
                      <a:pt x="43665" y="1882"/>
                      <a:pt x="43974" y="1981"/>
                      <a:pt x="44280" y="2076"/>
                    </a:cubicBezTo>
                    <a:cubicBezTo>
                      <a:pt x="44719" y="2212"/>
                      <a:pt x="45144" y="2386"/>
                      <a:pt x="45573" y="2549"/>
                    </a:cubicBezTo>
                    <a:cubicBezTo>
                      <a:pt x="45879" y="2685"/>
                      <a:pt x="46185" y="2817"/>
                      <a:pt x="46494" y="2954"/>
                    </a:cubicBezTo>
                    <a:cubicBezTo>
                      <a:pt x="46814" y="3093"/>
                      <a:pt x="47124" y="3263"/>
                      <a:pt x="47427" y="3436"/>
                    </a:cubicBezTo>
                    <a:cubicBezTo>
                      <a:pt x="47855" y="3678"/>
                      <a:pt x="48263" y="3951"/>
                      <a:pt x="48654" y="4246"/>
                    </a:cubicBezTo>
                    <a:cubicBezTo>
                      <a:pt x="49223" y="4695"/>
                      <a:pt x="49730" y="5205"/>
                      <a:pt x="50179" y="5774"/>
                    </a:cubicBezTo>
                    <a:cubicBezTo>
                      <a:pt x="50325" y="5967"/>
                      <a:pt x="50461" y="6165"/>
                      <a:pt x="50590" y="6372"/>
                    </a:cubicBezTo>
                    <a:cubicBezTo>
                      <a:pt x="50726" y="6587"/>
                      <a:pt x="50838" y="6815"/>
                      <a:pt x="50940" y="7049"/>
                    </a:cubicBezTo>
                    <a:cubicBezTo>
                      <a:pt x="51015" y="7226"/>
                      <a:pt x="51080" y="7403"/>
                      <a:pt x="51138" y="7587"/>
                    </a:cubicBezTo>
                    <a:cubicBezTo>
                      <a:pt x="51206" y="7804"/>
                      <a:pt x="51254" y="8025"/>
                      <a:pt x="51287" y="8250"/>
                    </a:cubicBezTo>
                    <a:cubicBezTo>
                      <a:pt x="51301" y="8393"/>
                      <a:pt x="51311" y="8532"/>
                      <a:pt x="51311" y="8675"/>
                    </a:cubicBezTo>
                    <a:cubicBezTo>
                      <a:pt x="51315" y="8835"/>
                      <a:pt x="51301" y="8995"/>
                      <a:pt x="51281" y="9155"/>
                    </a:cubicBezTo>
                    <a:cubicBezTo>
                      <a:pt x="51229" y="9468"/>
                      <a:pt x="51148" y="9771"/>
                      <a:pt x="51033" y="10063"/>
                    </a:cubicBezTo>
                    <a:cubicBezTo>
                      <a:pt x="50890" y="10380"/>
                      <a:pt x="50706" y="10672"/>
                      <a:pt x="50499" y="10951"/>
                    </a:cubicBezTo>
                    <a:cubicBezTo>
                      <a:pt x="50202" y="11328"/>
                      <a:pt x="49873" y="11682"/>
                      <a:pt x="49508" y="11999"/>
                    </a:cubicBezTo>
                    <a:cubicBezTo>
                      <a:pt x="49287" y="12189"/>
                      <a:pt x="49070" y="12383"/>
                      <a:pt x="48838" y="12564"/>
                    </a:cubicBezTo>
                    <a:cubicBezTo>
                      <a:pt x="48254" y="13009"/>
                      <a:pt x="47614" y="13373"/>
                      <a:pt x="46937" y="13666"/>
                    </a:cubicBezTo>
                    <a:cubicBezTo>
                      <a:pt x="46596" y="13805"/>
                      <a:pt x="46249" y="13921"/>
                      <a:pt x="45902" y="14040"/>
                    </a:cubicBezTo>
                    <a:cubicBezTo>
                      <a:pt x="45773" y="14084"/>
                      <a:pt x="45641" y="14111"/>
                      <a:pt x="45511" y="14148"/>
                    </a:cubicBezTo>
                    <a:cubicBezTo>
                      <a:pt x="45365" y="14189"/>
                      <a:pt x="45219" y="14237"/>
                      <a:pt x="45070" y="14268"/>
                    </a:cubicBezTo>
                    <a:cubicBezTo>
                      <a:pt x="44913" y="14305"/>
                      <a:pt x="44756" y="14339"/>
                      <a:pt x="44600" y="14373"/>
                    </a:cubicBezTo>
                    <a:cubicBezTo>
                      <a:pt x="44457" y="14404"/>
                      <a:pt x="44318" y="14445"/>
                      <a:pt x="44172" y="14468"/>
                    </a:cubicBezTo>
                    <a:cubicBezTo>
                      <a:pt x="43869" y="14519"/>
                      <a:pt x="43566" y="14574"/>
                      <a:pt x="43260" y="14625"/>
                    </a:cubicBezTo>
                    <a:cubicBezTo>
                      <a:pt x="43093" y="14646"/>
                      <a:pt x="42922" y="14666"/>
                      <a:pt x="42756" y="14686"/>
                    </a:cubicBezTo>
                    <a:cubicBezTo>
                      <a:pt x="42616" y="14707"/>
                      <a:pt x="42478" y="14723"/>
                      <a:pt x="42341" y="14737"/>
                    </a:cubicBezTo>
                    <a:cubicBezTo>
                      <a:pt x="42103" y="14754"/>
                      <a:pt x="41865" y="14775"/>
                      <a:pt x="41630" y="14792"/>
                    </a:cubicBezTo>
                    <a:cubicBezTo>
                      <a:pt x="41494" y="14805"/>
                      <a:pt x="41358" y="14805"/>
                      <a:pt x="41219" y="14809"/>
                    </a:cubicBezTo>
                    <a:cubicBezTo>
                      <a:pt x="41032" y="14812"/>
                      <a:pt x="40845" y="14819"/>
                      <a:pt x="40654" y="14822"/>
                    </a:cubicBezTo>
                    <a:cubicBezTo>
                      <a:pt x="40650" y="14757"/>
                      <a:pt x="40644" y="14693"/>
                      <a:pt x="40633" y="14628"/>
                    </a:cubicBezTo>
                    <a:cubicBezTo>
                      <a:pt x="40610" y="14437"/>
                      <a:pt x="40569" y="14254"/>
                      <a:pt x="40511" y="14070"/>
                    </a:cubicBezTo>
                    <a:cubicBezTo>
                      <a:pt x="40385" y="13679"/>
                      <a:pt x="40181" y="13315"/>
                      <a:pt x="39953" y="12975"/>
                    </a:cubicBezTo>
                    <a:cubicBezTo>
                      <a:pt x="39743" y="12658"/>
                      <a:pt x="39504" y="12363"/>
                      <a:pt x="39236" y="12094"/>
                    </a:cubicBezTo>
                    <a:cubicBezTo>
                      <a:pt x="39096" y="11955"/>
                      <a:pt x="38939" y="11835"/>
                      <a:pt x="38783" y="11720"/>
                    </a:cubicBezTo>
                    <a:cubicBezTo>
                      <a:pt x="38609" y="11591"/>
                      <a:pt x="38419" y="11482"/>
                      <a:pt x="38228" y="11386"/>
                    </a:cubicBezTo>
                    <a:cubicBezTo>
                      <a:pt x="37909" y="11226"/>
                      <a:pt x="37572" y="11121"/>
                      <a:pt x="37225" y="11043"/>
                    </a:cubicBezTo>
                    <a:cubicBezTo>
                      <a:pt x="36838" y="10954"/>
                      <a:pt x="36439" y="10900"/>
                      <a:pt x="36038" y="10900"/>
                    </a:cubicBezTo>
                    <a:cubicBezTo>
                      <a:pt x="36027" y="10900"/>
                      <a:pt x="36015" y="10900"/>
                      <a:pt x="36003" y="10900"/>
                    </a:cubicBezTo>
                    <a:cubicBezTo>
                      <a:pt x="35817" y="10903"/>
                      <a:pt x="35626" y="10927"/>
                      <a:pt x="35443" y="10958"/>
                    </a:cubicBezTo>
                    <a:cubicBezTo>
                      <a:pt x="35167" y="11005"/>
                      <a:pt x="34895" y="11084"/>
                      <a:pt x="34677" y="11264"/>
                    </a:cubicBezTo>
                    <a:cubicBezTo>
                      <a:pt x="34616" y="11315"/>
                      <a:pt x="34551" y="11376"/>
                      <a:pt x="34514" y="11444"/>
                    </a:cubicBezTo>
                    <a:cubicBezTo>
                      <a:pt x="34473" y="11523"/>
                      <a:pt x="34439" y="11600"/>
                      <a:pt x="34408" y="11682"/>
                    </a:cubicBezTo>
                    <a:cubicBezTo>
                      <a:pt x="34375" y="11777"/>
                      <a:pt x="34358" y="11880"/>
                      <a:pt x="34340" y="11978"/>
                    </a:cubicBezTo>
                    <a:cubicBezTo>
                      <a:pt x="34317" y="12098"/>
                      <a:pt x="34306" y="12213"/>
                      <a:pt x="34309" y="12335"/>
                    </a:cubicBezTo>
                    <a:cubicBezTo>
                      <a:pt x="34314" y="12462"/>
                      <a:pt x="34340" y="12587"/>
                      <a:pt x="34361" y="12710"/>
                    </a:cubicBezTo>
                    <a:cubicBezTo>
                      <a:pt x="34381" y="12832"/>
                      <a:pt x="34422" y="12951"/>
                      <a:pt x="34469" y="13063"/>
                    </a:cubicBezTo>
                    <a:cubicBezTo>
                      <a:pt x="34504" y="13148"/>
                      <a:pt x="34541" y="13230"/>
                      <a:pt x="34585" y="13312"/>
                    </a:cubicBezTo>
                    <a:cubicBezTo>
                      <a:pt x="34647" y="13417"/>
                      <a:pt x="34732" y="13512"/>
                      <a:pt x="34807" y="13608"/>
                    </a:cubicBezTo>
                    <a:cubicBezTo>
                      <a:pt x="34840" y="13652"/>
                      <a:pt x="34878" y="13696"/>
                      <a:pt x="34915" y="13737"/>
                    </a:cubicBezTo>
                    <a:cubicBezTo>
                      <a:pt x="34994" y="13832"/>
                      <a:pt x="35082" y="13914"/>
                      <a:pt x="35174" y="13992"/>
                    </a:cubicBezTo>
                    <a:cubicBezTo>
                      <a:pt x="35296" y="14094"/>
                      <a:pt x="35422" y="14189"/>
                      <a:pt x="35551" y="14285"/>
                    </a:cubicBezTo>
                    <a:cubicBezTo>
                      <a:pt x="35609" y="14329"/>
                      <a:pt x="35677" y="14366"/>
                      <a:pt x="35738" y="14407"/>
                    </a:cubicBezTo>
                    <a:cubicBezTo>
                      <a:pt x="35827" y="14465"/>
                      <a:pt x="35922" y="14516"/>
                      <a:pt x="36017" y="14570"/>
                    </a:cubicBezTo>
                    <a:cubicBezTo>
                      <a:pt x="36262" y="14703"/>
                      <a:pt x="36521" y="14812"/>
                      <a:pt x="36783" y="14907"/>
                    </a:cubicBezTo>
                    <a:cubicBezTo>
                      <a:pt x="36902" y="14952"/>
                      <a:pt x="37021" y="14999"/>
                      <a:pt x="37143" y="15037"/>
                    </a:cubicBezTo>
                    <a:cubicBezTo>
                      <a:pt x="37297" y="15077"/>
                      <a:pt x="37446" y="15121"/>
                      <a:pt x="37600" y="15166"/>
                    </a:cubicBezTo>
                    <a:cubicBezTo>
                      <a:pt x="37746" y="15206"/>
                      <a:pt x="37895" y="15233"/>
                      <a:pt x="38038" y="15268"/>
                    </a:cubicBezTo>
                    <a:cubicBezTo>
                      <a:pt x="38147" y="15291"/>
                      <a:pt x="38256" y="15312"/>
                      <a:pt x="38365" y="15332"/>
                    </a:cubicBezTo>
                    <a:cubicBezTo>
                      <a:pt x="38534" y="15360"/>
                      <a:pt x="38702" y="15387"/>
                      <a:pt x="38871" y="15414"/>
                    </a:cubicBezTo>
                    <a:cubicBezTo>
                      <a:pt x="38997" y="15434"/>
                      <a:pt x="39126" y="15445"/>
                      <a:pt x="39253" y="15455"/>
                    </a:cubicBezTo>
                    <a:cubicBezTo>
                      <a:pt x="39412" y="15472"/>
                      <a:pt x="39569" y="15486"/>
                      <a:pt x="39729" y="15499"/>
                    </a:cubicBezTo>
                    <a:cubicBezTo>
                      <a:pt x="39664" y="15904"/>
                      <a:pt x="39555" y="16299"/>
                      <a:pt x="39402" y="16676"/>
                    </a:cubicBezTo>
                    <a:cubicBezTo>
                      <a:pt x="39184" y="17163"/>
                      <a:pt x="38906" y="17615"/>
                      <a:pt x="38586" y="18040"/>
                    </a:cubicBezTo>
                    <a:cubicBezTo>
                      <a:pt x="38147" y="18591"/>
                      <a:pt x="37653" y="19091"/>
                      <a:pt x="37102" y="19527"/>
                    </a:cubicBezTo>
                    <a:cubicBezTo>
                      <a:pt x="36885" y="19690"/>
                      <a:pt x="36661" y="19853"/>
                      <a:pt x="36429" y="19993"/>
                    </a:cubicBezTo>
                    <a:cubicBezTo>
                      <a:pt x="36306" y="20064"/>
                      <a:pt x="36184" y="20139"/>
                      <a:pt x="36061" y="20210"/>
                    </a:cubicBezTo>
                    <a:cubicBezTo>
                      <a:pt x="35950" y="20279"/>
                      <a:pt x="35837" y="20343"/>
                      <a:pt x="35728" y="20408"/>
                    </a:cubicBezTo>
                    <a:cubicBezTo>
                      <a:pt x="35643" y="20458"/>
                      <a:pt x="35554" y="20496"/>
                      <a:pt x="35470" y="20540"/>
                    </a:cubicBezTo>
                    <a:cubicBezTo>
                      <a:pt x="35259" y="20646"/>
                      <a:pt x="35048" y="20761"/>
                      <a:pt x="34830" y="20857"/>
                    </a:cubicBezTo>
                    <a:cubicBezTo>
                      <a:pt x="34595" y="20962"/>
                      <a:pt x="34361" y="21064"/>
                      <a:pt x="34126" y="21169"/>
                    </a:cubicBezTo>
                    <a:cubicBezTo>
                      <a:pt x="33807" y="21292"/>
                      <a:pt x="33483" y="21425"/>
                      <a:pt x="33157" y="21530"/>
                    </a:cubicBezTo>
                    <a:cubicBezTo>
                      <a:pt x="32912" y="21609"/>
                      <a:pt x="32667" y="21687"/>
                      <a:pt x="32422" y="21765"/>
                    </a:cubicBezTo>
                    <a:cubicBezTo>
                      <a:pt x="32248" y="21823"/>
                      <a:pt x="32068" y="21860"/>
                      <a:pt x="31891" y="21907"/>
                    </a:cubicBezTo>
                    <a:cubicBezTo>
                      <a:pt x="31731" y="21948"/>
                      <a:pt x="31571" y="21993"/>
                      <a:pt x="31411" y="22027"/>
                    </a:cubicBezTo>
                    <a:cubicBezTo>
                      <a:pt x="31153" y="22085"/>
                      <a:pt x="30894" y="22139"/>
                      <a:pt x="30636" y="22193"/>
                    </a:cubicBezTo>
                    <a:cubicBezTo>
                      <a:pt x="30486" y="22227"/>
                      <a:pt x="30334" y="22248"/>
                      <a:pt x="30183" y="22272"/>
                    </a:cubicBezTo>
                    <a:cubicBezTo>
                      <a:pt x="29987" y="22303"/>
                      <a:pt x="29792" y="22336"/>
                      <a:pt x="29595" y="22367"/>
                    </a:cubicBezTo>
                    <a:cubicBezTo>
                      <a:pt x="29343" y="22394"/>
                      <a:pt x="29089" y="22422"/>
                      <a:pt x="28836" y="22449"/>
                    </a:cubicBezTo>
                    <a:cubicBezTo>
                      <a:pt x="28629" y="22472"/>
                      <a:pt x="28418" y="22483"/>
                      <a:pt x="28207" y="22496"/>
                    </a:cubicBezTo>
                    <a:cubicBezTo>
                      <a:pt x="27990" y="22510"/>
                      <a:pt x="27768" y="22530"/>
                      <a:pt x="27547" y="22534"/>
                    </a:cubicBezTo>
                    <a:cubicBezTo>
                      <a:pt x="27241" y="22534"/>
                      <a:pt x="26938" y="22537"/>
                      <a:pt x="26632" y="22540"/>
                    </a:cubicBezTo>
                    <a:cubicBezTo>
                      <a:pt x="26598" y="22541"/>
                      <a:pt x="26564" y="22541"/>
                      <a:pt x="26530" y="22541"/>
                    </a:cubicBezTo>
                    <a:cubicBezTo>
                      <a:pt x="26296" y="22541"/>
                      <a:pt x="26064" y="22530"/>
                      <a:pt x="25829" y="22527"/>
                    </a:cubicBezTo>
                    <a:cubicBezTo>
                      <a:pt x="25615" y="22524"/>
                      <a:pt x="25401" y="22510"/>
                      <a:pt x="25186" y="22499"/>
                    </a:cubicBezTo>
                    <a:cubicBezTo>
                      <a:pt x="24969" y="22490"/>
                      <a:pt x="24754" y="22483"/>
                      <a:pt x="24537" y="22463"/>
                    </a:cubicBezTo>
                    <a:cubicBezTo>
                      <a:pt x="24258" y="22435"/>
                      <a:pt x="23975" y="22411"/>
                      <a:pt x="23693" y="22384"/>
                    </a:cubicBezTo>
                    <a:cubicBezTo>
                      <a:pt x="23418" y="22343"/>
                      <a:pt x="23142" y="22306"/>
                      <a:pt x="22867" y="22268"/>
                    </a:cubicBezTo>
                    <a:cubicBezTo>
                      <a:pt x="22591" y="22227"/>
                      <a:pt x="22319" y="22173"/>
                      <a:pt x="22047" y="22125"/>
                    </a:cubicBezTo>
                    <a:cubicBezTo>
                      <a:pt x="21509" y="22034"/>
                      <a:pt x="20978" y="21907"/>
                      <a:pt x="20448" y="21785"/>
                    </a:cubicBezTo>
                    <a:cubicBezTo>
                      <a:pt x="19907" y="21656"/>
                      <a:pt x="19377" y="21496"/>
                      <a:pt x="18846" y="21340"/>
                    </a:cubicBezTo>
                    <a:cubicBezTo>
                      <a:pt x="18567" y="21258"/>
                      <a:pt x="18295" y="21166"/>
                      <a:pt x="18022" y="21078"/>
                    </a:cubicBezTo>
                    <a:cubicBezTo>
                      <a:pt x="17761" y="20993"/>
                      <a:pt x="17505" y="20891"/>
                      <a:pt x="17247" y="20796"/>
                    </a:cubicBezTo>
                    <a:cubicBezTo>
                      <a:pt x="17050" y="20724"/>
                      <a:pt x="16856" y="20639"/>
                      <a:pt x="16659" y="20560"/>
                    </a:cubicBezTo>
                    <a:cubicBezTo>
                      <a:pt x="16475" y="20475"/>
                      <a:pt x="16291" y="20391"/>
                      <a:pt x="16108" y="20309"/>
                    </a:cubicBezTo>
                    <a:cubicBezTo>
                      <a:pt x="15920" y="20224"/>
                      <a:pt x="15744" y="20125"/>
                      <a:pt x="15560" y="20034"/>
                    </a:cubicBezTo>
                    <a:cubicBezTo>
                      <a:pt x="15393" y="19952"/>
                      <a:pt x="15230" y="19860"/>
                      <a:pt x="15067" y="19768"/>
                    </a:cubicBezTo>
                    <a:cubicBezTo>
                      <a:pt x="14883" y="19666"/>
                      <a:pt x="14699" y="19568"/>
                      <a:pt x="14519" y="19462"/>
                    </a:cubicBezTo>
                    <a:cubicBezTo>
                      <a:pt x="14325" y="19353"/>
                      <a:pt x="14135" y="19238"/>
                      <a:pt x="13944" y="19122"/>
                    </a:cubicBezTo>
                    <a:cubicBezTo>
                      <a:pt x="13777" y="19020"/>
                      <a:pt x="13618" y="18907"/>
                      <a:pt x="13454" y="18799"/>
                    </a:cubicBezTo>
                    <a:cubicBezTo>
                      <a:pt x="13090" y="18554"/>
                      <a:pt x="12740" y="18292"/>
                      <a:pt x="12393" y="18026"/>
                    </a:cubicBezTo>
                    <a:cubicBezTo>
                      <a:pt x="12361" y="18003"/>
                      <a:pt x="12315" y="17993"/>
                      <a:pt x="12271" y="17993"/>
                    </a:cubicBezTo>
                    <a:cubicBezTo>
                      <a:pt x="12245" y="17993"/>
                      <a:pt x="12218" y="17996"/>
                      <a:pt x="12196" y="18003"/>
                    </a:cubicBezTo>
                    <a:cubicBezTo>
                      <a:pt x="12134" y="18020"/>
                      <a:pt x="12076" y="18061"/>
                      <a:pt x="12046" y="18119"/>
                    </a:cubicBezTo>
                    <a:cubicBezTo>
                      <a:pt x="12009" y="18176"/>
                      <a:pt x="12001" y="18248"/>
                      <a:pt x="12018" y="18315"/>
                    </a:cubicBezTo>
                    <a:cubicBezTo>
                      <a:pt x="12039" y="18384"/>
                      <a:pt x="12080" y="18425"/>
                      <a:pt x="12134" y="18469"/>
                    </a:cubicBezTo>
                    <a:cubicBezTo>
                      <a:pt x="12597" y="18819"/>
                      <a:pt x="13067" y="19159"/>
                      <a:pt x="13539" y="19493"/>
                    </a:cubicBezTo>
                    <a:cubicBezTo>
                      <a:pt x="13767" y="19653"/>
                      <a:pt x="14006" y="19795"/>
                      <a:pt x="14240" y="19935"/>
                    </a:cubicBezTo>
                    <a:cubicBezTo>
                      <a:pt x="14455" y="20067"/>
                      <a:pt x="14672" y="20193"/>
                      <a:pt x="14886" y="20320"/>
                    </a:cubicBezTo>
                    <a:cubicBezTo>
                      <a:pt x="15155" y="20472"/>
                      <a:pt x="15427" y="20618"/>
                      <a:pt x="15700" y="20764"/>
                    </a:cubicBezTo>
                    <a:cubicBezTo>
                      <a:pt x="15791" y="20816"/>
                      <a:pt x="15883" y="20860"/>
                      <a:pt x="15978" y="20904"/>
                    </a:cubicBezTo>
                    <a:cubicBezTo>
                      <a:pt x="16111" y="20969"/>
                      <a:pt x="16243" y="21044"/>
                      <a:pt x="16380" y="21102"/>
                    </a:cubicBezTo>
                    <a:cubicBezTo>
                      <a:pt x="16907" y="21329"/>
                      <a:pt x="17438" y="21557"/>
                      <a:pt x="17978" y="21748"/>
                    </a:cubicBezTo>
                    <a:cubicBezTo>
                      <a:pt x="18254" y="21843"/>
                      <a:pt x="18529" y="21935"/>
                      <a:pt x="18805" y="22023"/>
                    </a:cubicBezTo>
                    <a:cubicBezTo>
                      <a:pt x="19070" y="22108"/>
                      <a:pt x="19336" y="22190"/>
                      <a:pt x="19601" y="22268"/>
                    </a:cubicBezTo>
                    <a:cubicBezTo>
                      <a:pt x="19727" y="22306"/>
                      <a:pt x="19849" y="22343"/>
                      <a:pt x="19972" y="22381"/>
                    </a:cubicBezTo>
                    <a:cubicBezTo>
                      <a:pt x="20118" y="22425"/>
                      <a:pt x="20264" y="22455"/>
                      <a:pt x="20407" y="22493"/>
                    </a:cubicBezTo>
                    <a:cubicBezTo>
                      <a:pt x="20676" y="22561"/>
                      <a:pt x="20941" y="22626"/>
                      <a:pt x="21214" y="22687"/>
                    </a:cubicBezTo>
                    <a:cubicBezTo>
                      <a:pt x="21468" y="22744"/>
                      <a:pt x="21724" y="22799"/>
                      <a:pt x="21982" y="22850"/>
                    </a:cubicBezTo>
                    <a:cubicBezTo>
                      <a:pt x="22241" y="22898"/>
                      <a:pt x="22499" y="22952"/>
                      <a:pt x="22761" y="22993"/>
                    </a:cubicBezTo>
                    <a:cubicBezTo>
                      <a:pt x="22945" y="23020"/>
                      <a:pt x="23132" y="23047"/>
                      <a:pt x="23316" y="23078"/>
                    </a:cubicBezTo>
                    <a:cubicBezTo>
                      <a:pt x="23442" y="23099"/>
                      <a:pt x="23567" y="23119"/>
                      <a:pt x="23693" y="23132"/>
                    </a:cubicBezTo>
                    <a:cubicBezTo>
                      <a:pt x="24010" y="23166"/>
                      <a:pt x="24329" y="23204"/>
                      <a:pt x="24646" y="23238"/>
                    </a:cubicBezTo>
                    <a:cubicBezTo>
                      <a:pt x="24731" y="23245"/>
                      <a:pt x="24816" y="23248"/>
                      <a:pt x="24897" y="23255"/>
                    </a:cubicBezTo>
                    <a:cubicBezTo>
                      <a:pt x="25098" y="23265"/>
                      <a:pt x="25302" y="23279"/>
                      <a:pt x="25503" y="23292"/>
                    </a:cubicBezTo>
                    <a:cubicBezTo>
                      <a:pt x="25772" y="23306"/>
                      <a:pt x="26043" y="23312"/>
                      <a:pt x="26313" y="23320"/>
                    </a:cubicBezTo>
                    <a:cubicBezTo>
                      <a:pt x="26571" y="23326"/>
                      <a:pt x="26830" y="23330"/>
                      <a:pt x="27088" y="23330"/>
                    </a:cubicBezTo>
                    <a:cubicBezTo>
                      <a:pt x="27350" y="23330"/>
                      <a:pt x="27612" y="23330"/>
                      <a:pt x="27870" y="23316"/>
                    </a:cubicBezTo>
                    <a:cubicBezTo>
                      <a:pt x="28061" y="23306"/>
                      <a:pt x="28255" y="23295"/>
                      <a:pt x="28445" y="23286"/>
                    </a:cubicBezTo>
                    <a:cubicBezTo>
                      <a:pt x="28533" y="23282"/>
                      <a:pt x="28622" y="23279"/>
                      <a:pt x="28711" y="23268"/>
                    </a:cubicBezTo>
                    <a:cubicBezTo>
                      <a:pt x="29023" y="23238"/>
                      <a:pt x="29337" y="23207"/>
                      <a:pt x="29649" y="23173"/>
                    </a:cubicBezTo>
                    <a:cubicBezTo>
                      <a:pt x="29772" y="23163"/>
                      <a:pt x="29894" y="23139"/>
                      <a:pt x="30017" y="23119"/>
                    </a:cubicBezTo>
                    <a:cubicBezTo>
                      <a:pt x="30214" y="23088"/>
                      <a:pt x="30415" y="23058"/>
                      <a:pt x="30612" y="23027"/>
                    </a:cubicBezTo>
                    <a:cubicBezTo>
                      <a:pt x="30874" y="22986"/>
                      <a:pt x="31136" y="22925"/>
                      <a:pt x="31398" y="22871"/>
                    </a:cubicBezTo>
                    <a:cubicBezTo>
                      <a:pt x="31500" y="22850"/>
                      <a:pt x="31606" y="22833"/>
                      <a:pt x="31711" y="22805"/>
                    </a:cubicBezTo>
                    <a:cubicBezTo>
                      <a:pt x="31860" y="22769"/>
                      <a:pt x="32010" y="22731"/>
                      <a:pt x="32160" y="22694"/>
                    </a:cubicBezTo>
                    <a:cubicBezTo>
                      <a:pt x="32306" y="22656"/>
                      <a:pt x="32456" y="22619"/>
                      <a:pt x="32602" y="22581"/>
                    </a:cubicBezTo>
                    <a:cubicBezTo>
                      <a:pt x="32711" y="22551"/>
                      <a:pt x="32816" y="22513"/>
                      <a:pt x="32926" y="22479"/>
                    </a:cubicBezTo>
                    <a:cubicBezTo>
                      <a:pt x="33180" y="22397"/>
                      <a:pt x="33439" y="22320"/>
                      <a:pt x="33691" y="22227"/>
                    </a:cubicBezTo>
                    <a:cubicBezTo>
                      <a:pt x="33973" y="22122"/>
                      <a:pt x="34262" y="22023"/>
                      <a:pt x="34538" y="21901"/>
                    </a:cubicBezTo>
                    <a:cubicBezTo>
                      <a:pt x="34701" y="21833"/>
                      <a:pt x="34865" y="21761"/>
                      <a:pt x="35028" y="21690"/>
                    </a:cubicBezTo>
                    <a:cubicBezTo>
                      <a:pt x="35133" y="21642"/>
                      <a:pt x="35245" y="21601"/>
                      <a:pt x="35347" y="21551"/>
                    </a:cubicBezTo>
                    <a:cubicBezTo>
                      <a:pt x="35616" y="21418"/>
                      <a:pt x="35885" y="21282"/>
                      <a:pt x="36154" y="21149"/>
                    </a:cubicBezTo>
                    <a:cubicBezTo>
                      <a:pt x="36191" y="21132"/>
                      <a:pt x="36225" y="21108"/>
                      <a:pt x="36259" y="21088"/>
                    </a:cubicBezTo>
                    <a:cubicBezTo>
                      <a:pt x="36337" y="21040"/>
                      <a:pt x="36416" y="20996"/>
                      <a:pt x="36493" y="20952"/>
                    </a:cubicBezTo>
                    <a:cubicBezTo>
                      <a:pt x="36620" y="20877"/>
                      <a:pt x="36749" y="20802"/>
                      <a:pt x="36875" y="20728"/>
                    </a:cubicBezTo>
                    <a:cubicBezTo>
                      <a:pt x="37041" y="20632"/>
                      <a:pt x="37198" y="20520"/>
                      <a:pt x="37355" y="20408"/>
                    </a:cubicBezTo>
                    <a:cubicBezTo>
                      <a:pt x="37514" y="20299"/>
                      <a:pt x="37667" y="20180"/>
                      <a:pt x="37817" y="20061"/>
                    </a:cubicBezTo>
                    <a:cubicBezTo>
                      <a:pt x="38133" y="19813"/>
                      <a:pt x="38422" y="19533"/>
                      <a:pt x="38702" y="19244"/>
                    </a:cubicBezTo>
                    <a:cubicBezTo>
                      <a:pt x="39232" y="18693"/>
                      <a:pt x="39694" y="18070"/>
                      <a:pt x="40049" y="17390"/>
                    </a:cubicBezTo>
                    <a:cubicBezTo>
                      <a:pt x="40348" y="16816"/>
                      <a:pt x="40548" y="16183"/>
                      <a:pt x="40630" y="15536"/>
                    </a:cubicBezTo>
                    <a:cubicBezTo>
                      <a:pt x="40659" y="15537"/>
                      <a:pt x="40688" y="15538"/>
                      <a:pt x="40717" y="15538"/>
                    </a:cubicBezTo>
                    <a:cubicBezTo>
                      <a:pt x="40787" y="15538"/>
                      <a:pt x="40857" y="15535"/>
                      <a:pt x="40926" y="15533"/>
                    </a:cubicBezTo>
                    <a:cubicBezTo>
                      <a:pt x="41198" y="15530"/>
                      <a:pt x="41470" y="15526"/>
                      <a:pt x="41743" y="15506"/>
                    </a:cubicBezTo>
                    <a:cubicBezTo>
                      <a:pt x="42021" y="15486"/>
                      <a:pt x="42300" y="15472"/>
                      <a:pt x="42576" y="15437"/>
                    </a:cubicBezTo>
                    <a:cubicBezTo>
                      <a:pt x="42767" y="15414"/>
                      <a:pt x="42957" y="15393"/>
                      <a:pt x="43144" y="15370"/>
                    </a:cubicBezTo>
                    <a:cubicBezTo>
                      <a:pt x="43260" y="15356"/>
                      <a:pt x="43372" y="15343"/>
                      <a:pt x="43487" y="15326"/>
                    </a:cubicBezTo>
                    <a:cubicBezTo>
                      <a:pt x="43657" y="15295"/>
                      <a:pt x="43831" y="15268"/>
                      <a:pt x="44001" y="15237"/>
                    </a:cubicBezTo>
                    <a:cubicBezTo>
                      <a:pt x="44127" y="15217"/>
                      <a:pt x="44253" y="15203"/>
                      <a:pt x="44376" y="15176"/>
                    </a:cubicBezTo>
                    <a:cubicBezTo>
                      <a:pt x="44671" y="15111"/>
                      <a:pt x="44971" y="15043"/>
                      <a:pt x="45266" y="14979"/>
                    </a:cubicBezTo>
                    <a:cubicBezTo>
                      <a:pt x="45382" y="14955"/>
                      <a:pt x="45494" y="14917"/>
                      <a:pt x="45607" y="14886"/>
                    </a:cubicBezTo>
                    <a:cubicBezTo>
                      <a:pt x="45770" y="14842"/>
                      <a:pt x="45930" y="14798"/>
                      <a:pt x="46090" y="14754"/>
                    </a:cubicBezTo>
                    <a:cubicBezTo>
                      <a:pt x="46208" y="14723"/>
                      <a:pt x="46324" y="14672"/>
                      <a:pt x="46440" y="14635"/>
                    </a:cubicBezTo>
                    <a:cubicBezTo>
                      <a:pt x="46600" y="14580"/>
                      <a:pt x="46764" y="14526"/>
                      <a:pt x="46920" y="14465"/>
                    </a:cubicBezTo>
                    <a:cubicBezTo>
                      <a:pt x="47645" y="14189"/>
                      <a:pt x="48335" y="13832"/>
                      <a:pt x="48974" y="13393"/>
                    </a:cubicBezTo>
                    <a:cubicBezTo>
                      <a:pt x="49352" y="13131"/>
                      <a:pt x="49699" y="12832"/>
                      <a:pt x="50050" y="12539"/>
                    </a:cubicBezTo>
                    <a:cubicBezTo>
                      <a:pt x="50549" y="12115"/>
                      <a:pt x="50995" y="11628"/>
                      <a:pt x="51372" y="11094"/>
                    </a:cubicBezTo>
                    <a:cubicBezTo>
                      <a:pt x="51576" y="10808"/>
                      <a:pt x="51730" y="10498"/>
                      <a:pt x="51862" y="10176"/>
                    </a:cubicBezTo>
                    <a:cubicBezTo>
                      <a:pt x="52009" y="9812"/>
                      <a:pt x="52080" y="9430"/>
                      <a:pt x="52124" y="9043"/>
                    </a:cubicBezTo>
                    <a:cubicBezTo>
                      <a:pt x="52216" y="8267"/>
                      <a:pt x="52036" y="7485"/>
                      <a:pt x="51740" y="6767"/>
                    </a:cubicBezTo>
                    <a:cubicBezTo>
                      <a:pt x="51601" y="6424"/>
                      <a:pt x="51430" y="6094"/>
                      <a:pt x="51229" y="5780"/>
                    </a:cubicBezTo>
                    <a:cubicBezTo>
                      <a:pt x="51009" y="5436"/>
                      <a:pt x="50757" y="5117"/>
                      <a:pt x="50491" y="4811"/>
                    </a:cubicBezTo>
                    <a:cubicBezTo>
                      <a:pt x="50246" y="4522"/>
                      <a:pt x="49981" y="4253"/>
                      <a:pt x="49703" y="3998"/>
                    </a:cubicBezTo>
                    <a:cubicBezTo>
                      <a:pt x="49403" y="3729"/>
                      <a:pt x="49083" y="3488"/>
                      <a:pt x="48756" y="3257"/>
                    </a:cubicBezTo>
                    <a:cubicBezTo>
                      <a:pt x="48444" y="3035"/>
                      <a:pt x="48117" y="2831"/>
                      <a:pt x="47784" y="2644"/>
                    </a:cubicBezTo>
                    <a:cubicBezTo>
                      <a:pt x="47624" y="2552"/>
                      <a:pt x="47461" y="2467"/>
                      <a:pt x="47298" y="2386"/>
                    </a:cubicBezTo>
                    <a:cubicBezTo>
                      <a:pt x="47182" y="2324"/>
                      <a:pt x="47066" y="2263"/>
                      <a:pt x="46947" y="2212"/>
                    </a:cubicBezTo>
                    <a:cubicBezTo>
                      <a:pt x="46641" y="2076"/>
                      <a:pt x="46331" y="1940"/>
                      <a:pt x="46022" y="1803"/>
                    </a:cubicBezTo>
                    <a:cubicBezTo>
                      <a:pt x="45773" y="1692"/>
                      <a:pt x="45515" y="1599"/>
                      <a:pt x="45260" y="1505"/>
                    </a:cubicBezTo>
                    <a:cubicBezTo>
                      <a:pt x="45035" y="1420"/>
                      <a:pt x="44814" y="1328"/>
                      <a:pt x="44586" y="1256"/>
                    </a:cubicBezTo>
                    <a:cubicBezTo>
                      <a:pt x="44253" y="1150"/>
                      <a:pt x="43919" y="1045"/>
                      <a:pt x="43589" y="943"/>
                    </a:cubicBezTo>
                    <a:cubicBezTo>
                      <a:pt x="43522" y="919"/>
                      <a:pt x="43450" y="905"/>
                      <a:pt x="43382" y="889"/>
                    </a:cubicBezTo>
                    <a:cubicBezTo>
                      <a:pt x="43181" y="838"/>
                      <a:pt x="42984" y="787"/>
                      <a:pt x="42784" y="736"/>
                    </a:cubicBezTo>
                    <a:cubicBezTo>
                      <a:pt x="42654" y="701"/>
                      <a:pt x="42528" y="671"/>
                      <a:pt x="42399" y="637"/>
                    </a:cubicBezTo>
                    <a:cubicBezTo>
                      <a:pt x="42307" y="616"/>
                      <a:pt x="42212" y="599"/>
                      <a:pt x="42120" y="583"/>
                    </a:cubicBezTo>
                    <a:cubicBezTo>
                      <a:pt x="41814" y="522"/>
                      <a:pt x="41504" y="460"/>
                      <a:pt x="41195" y="399"/>
                    </a:cubicBezTo>
                    <a:cubicBezTo>
                      <a:pt x="41093" y="382"/>
                      <a:pt x="40988" y="371"/>
                      <a:pt x="40886" y="358"/>
                    </a:cubicBezTo>
                    <a:cubicBezTo>
                      <a:pt x="40674" y="327"/>
                      <a:pt x="40463" y="300"/>
                      <a:pt x="40256" y="269"/>
                    </a:cubicBezTo>
                    <a:cubicBezTo>
                      <a:pt x="40151" y="256"/>
                      <a:pt x="40049" y="243"/>
                      <a:pt x="39947" y="229"/>
                    </a:cubicBezTo>
                    <a:cubicBezTo>
                      <a:pt x="39814" y="208"/>
                      <a:pt x="39681" y="198"/>
                      <a:pt x="39545" y="188"/>
                    </a:cubicBezTo>
                    <a:cubicBezTo>
                      <a:pt x="39195" y="158"/>
                      <a:pt x="38845" y="127"/>
                      <a:pt x="38494" y="96"/>
                    </a:cubicBezTo>
                    <a:cubicBezTo>
                      <a:pt x="38245" y="76"/>
                      <a:pt x="37997" y="69"/>
                      <a:pt x="37749" y="59"/>
                    </a:cubicBezTo>
                    <a:cubicBezTo>
                      <a:pt x="37565" y="48"/>
                      <a:pt x="37378" y="38"/>
                      <a:pt x="37195" y="28"/>
                    </a:cubicBezTo>
                    <a:cubicBezTo>
                      <a:pt x="37119" y="25"/>
                      <a:pt x="37044" y="21"/>
                      <a:pt x="36970" y="18"/>
                    </a:cubicBezTo>
                    <a:cubicBezTo>
                      <a:pt x="36551" y="15"/>
                      <a:pt x="36130" y="1"/>
                      <a:pt x="357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802;p26">
                <a:extLst>
                  <a:ext uri="{FF2B5EF4-FFF2-40B4-BE49-F238E27FC236}">
                    <a16:creationId xmlns:a16="http://schemas.microsoft.com/office/drawing/2014/main" id="{E0219684-1D4B-489F-8977-3EB7D478E007}"/>
                  </a:ext>
                </a:extLst>
              </p:cNvPr>
              <p:cNvSpPr/>
              <p:nvPr/>
            </p:nvSpPr>
            <p:spPr>
              <a:xfrm>
                <a:off x="2473819" y="1703312"/>
                <a:ext cx="967472" cy="1219446"/>
              </a:xfrm>
              <a:custGeom>
                <a:avLst/>
                <a:gdLst/>
                <a:ahLst/>
                <a:cxnLst/>
                <a:rect l="l" t="t" r="r" b="b"/>
                <a:pathLst>
                  <a:path w="19363" h="24406" extrusionOk="0">
                    <a:moveTo>
                      <a:pt x="12227" y="15397"/>
                    </a:moveTo>
                    <a:cubicBezTo>
                      <a:pt x="12356" y="15397"/>
                      <a:pt x="12485" y="15411"/>
                      <a:pt x="12614" y="15427"/>
                    </a:cubicBezTo>
                    <a:cubicBezTo>
                      <a:pt x="12862" y="15465"/>
                      <a:pt x="13104" y="15519"/>
                      <a:pt x="13338" y="15601"/>
                    </a:cubicBezTo>
                    <a:cubicBezTo>
                      <a:pt x="13488" y="15672"/>
                      <a:pt x="13627" y="15757"/>
                      <a:pt x="13760" y="15853"/>
                    </a:cubicBezTo>
                    <a:cubicBezTo>
                      <a:pt x="13889" y="15951"/>
                      <a:pt x="14015" y="16057"/>
                      <a:pt x="14131" y="16169"/>
                    </a:cubicBezTo>
                    <a:cubicBezTo>
                      <a:pt x="14260" y="16295"/>
                      <a:pt x="14379" y="16427"/>
                      <a:pt x="14489" y="16564"/>
                    </a:cubicBezTo>
                    <a:cubicBezTo>
                      <a:pt x="14502" y="16581"/>
                      <a:pt x="14512" y="16594"/>
                      <a:pt x="14522" y="16611"/>
                    </a:cubicBezTo>
                    <a:cubicBezTo>
                      <a:pt x="14427" y="16597"/>
                      <a:pt x="14332" y="16584"/>
                      <a:pt x="14236" y="16560"/>
                    </a:cubicBezTo>
                    <a:cubicBezTo>
                      <a:pt x="14063" y="16520"/>
                      <a:pt x="13893" y="16475"/>
                      <a:pt x="13723" y="16424"/>
                    </a:cubicBezTo>
                    <a:cubicBezTo>
                      <a:pt x="13382" y="16319"/>
                      <a:pt x="13049" y="16196"/>
                      <a:pt x="12719" y="16063"/>
                    </a:cubicBezTo>
                    <a:cubicBezTo>
                      <a:pt x="12590" y="16002"/>
                      <a:pt x="12471" y="15937"/>
                      <a:pt x="12355" y="15856"/>
                    </a:cubicBezTo>
                    <a:cubicBezTo>
                      <a:pt x="12301" y="15808"/>
                      <a:pt x="12247" y="15757"/>
                      <a:pt x="12199" y="15703"/>
                    </a:cubicBezTo>
                    <a:cubicBezTo>
                      <a:pt x="12172" y="15666"/>
                      <a:pt x="12148" y="15625"/>
                      <a:pt x="12128" y="15581"/>
                    </a:cubicBezTo>
                    <a:cubicBezTo>
                      <a:pt x="12114" y="15543"/>
                      <a:pt x="12104" y="15506"/>
                      <a:pt x="12093" y="15468"/>
                    </a:cubicBezTo>
                    <a:cubicBezTo>
                      <a:pt x="12093" y="15462"/>
                      <a:pt x="12093" y="15451"/>
                      <a:pt x="12096" y="15444"/>
                    </a:cubicBezTo>
                    <a:lnTo>
                      <a:pt x="12096" y="15430"/>
                    </a:lnTo>
                    <a:cubicBezTo>
                      <a:pt x="12104" y="15424"/>
                      <a:pt x="12107" y="15417"/>
                      <a:pt x="12110" y="15410"/>
                    </a:cubicBezTo>
                    <a:cubicBezTo>
                      <a:pt x="12114" y="15407"/>
                      <a:pt x="12117" y="15404"/>
                      <a:pt x="12121" y="15400"/>
                    </a:cubicBezTo>
                    <a:lnTo>
                      <a:pt x="12124" y="15400"/>
                    </a:lnTo>
                    <a:cubicBezTo>
                      <a:pt x="12159" y="15398"/>
                      <a:pt x="12193" y="15397"/>
                      <a:pt x="12227" y="15397"/>
                    </a:cubicBezTo>
                    <a:close/>
                    <a:moveTo>
                      <a:pt x="5314" y="0"/>
                    </a:moveTo>
                    <a:cubicBezTo>
                      <a:pt x="5239" y="0"/>
                      <a:pt x="5168" y="18"/>
                      <a:pt x="5106" y="55"/>
                    </a:cubicBezTo>
                    <a:cubicBezTo>
                      <a:pt x="4953" y="143"/>
                      <a:pt x="4875" y="330"/>
                      <a:pt x="4926" y="504"/>
                    </a:cubicBezTo>
                    <a:cubicBezTo>
                      <a:pt x="4967" y="661"/>
                      <a:pt x="5039" y="790"/>
                      <a:pt x="5141" y="912"/>
                    </a:cubicBezTo>
                    <a:cubicBezTo>
                      <a:pt x="5208" y="994"/>
                      <a:pt x="5280" y="1065"/>
                      <a:pt x="5355" y="1137"/>
                    </a:cubicBezTo>
                    <a:cubicBezTo>
                      <a:pt x="5501" y="1276"/>
                      <a:pt x="5644" y="1416"/>
                      <a:pt x="5800" y="1548"/>
                    </a:cubicBezTo>
                    <a:cubicBezTo>
                      <a:pt x="6151" y="1848"/>
                      <a:pt x="6556" y="2082"/>
                      <a:pt x="6953" y="2317"/>
                    </a:cubicBezTo>
                    <a:cubicBezTo>
                      <a:pt x="7311" y="2531"/>
                      <a:pt x="7675" y="2732"/>
                      <a:pt x="8042" y="2933"/>
                    </a:cubicBezTo>
                    <a:cubicBezTo>
                      <a:pt x="8423" y="3140"/>
                      <a:pt x="8804" y="3358"/>
                      <a:pt x="9188" y="3566"/>
                    </a:cubicBezTo>
                    <a:cubicBezTo>
                      <a:pt x="9947" y="3974"/>
                      <a:pt x="10699" y="4399"/>
                      <a:pt x="11430" y="4855"/>
                    </a:cubicBezTo>
                    <a:cubicBezTo>
                      <a:pt x="12137" y="5297"/>
                      <a:pt x="12831" y="5767"/>
                      <a:pt x="13512" y="6253"/>
                    </a:cubicBezTo>
                    <a:cubicBezTo>
                      <a:pt x="13627" y="6338"/>
                      <a:pt x="13740" y="6423"/>
                      <a:pt x="13856" y="6508"/>
                    </a:cubicBezTo>
                    <a:cubicBezTo>
                      <a:pt x="14093" y="6702"/>
                      <a:pt x="14318" y="6906"/>
                      <a:pt x="14536" y="7117"/>
                    </a:cubicBezTo>
                    <a:cubicBezTo>
                      <a:pt x="14767" y="7342"/>
                      <a:pt x="14982" y="7583"/>
                      <a:pt x="15192" y="7821"/>
                    </a:cubicBezTo>
                    <a:cubicBezTo>
                      <a:pt x="15407" y="8059"/>
                      <a:pt x="15614" y="8301"/>
                      <a:pt x="15822" y="8549"/>
                    </a:cubicBezTo>
                    <a:cubicBezTo>
                      <a:pt x="16002" y="8764"/>
                      <a:pt x="16175" y="8984"/>
                      <a:pt x="16349" y="9209"/>
                    </a:cubicBezTo>
                    <a:cubicBezTo>
                      <a:pt x="16512" y="9423"/>
                      <a:pt x="16672" y="9645"/>
                      <a:pt x="16825" y="9866"/>
                    </a:cubicBezTo>
                    <a:cubicBezTo>
                      <a:pt x="16979" y="10094"/>
                      <a:pt x="17117" y="10335"/>
                      <a:pt x="17244" y="10580"/>
                    </a:cubicBezTo>
                    <a:cubicBezTo>
                      <a:pt x="17481" y="11039"/>
                      <a:pt x="17696" y="11512"/>
                      <a:pt x="17900" y="11992"/>
                    </a:cubicBezTo>
                    <a:cubicBezTo>
                      <a:pt x="17951" y="12111"/>
                      <a:pt x="17999" y="12233"/>
                      <a:pt x="18043" y="12356"/>
                    </a:cubicBezTo>
                    <a:cubicBezTo>
                      <a:pt x="18087" y="12478"/>
                      <a:pt x="18122" y="12604"/>
                      <a:pt x="18158" y="12730"/>
                    </a:cubicBezTo>
                    <a:cubicBezTo>
                      <a:pt x="18227" y="12948"/>
                      <a:pt x="18274" y="13172"/>
                      <a:pt x="18312" y="13400"/>
                    </a:cubicBezTo>
                    <a:cubicBezTo>
                      <a:pt x="18339" y="13760"/>
                      <a:pt x="18332" y="14118"/>
                      <a:pt x="18291" y="14479"/>
                    </a:cubicBezTo>
                    <a:cubicBezTo>
                      <a:pt x="18240" y="14774"/>
                      <a:pt x="18155" y="15060"/>
                      <a:pt x="18046" y="15339"/>
                    </a:cubicBezTo>
                    <a:cubicBezTo>
                      <a:pt x="17979" y="15482"/>
                      <a:pt x="17900" y="15617"/>
                      <a:pt x="17808" y="15747"/>
                    </a:cubicBezTo>
                    <a:cubicBezTo>
                      <a:pt x="17676" y="15897"/>
                      <a:pt x="17533" y="16030"/>
                      <a:pt x="17383" y="16155"/>
                    </a:cubicBezTo>
                    <a:cubicBezTo>
                      <a:pt x="17274" y="16230"/>
                      <a:pt x="17166" y="16302"/>
                      <a:pt x="17050" y="16369"/>
                    </a:cubicBezTo>
                    <a:cubicBezTo>
                      <a:pt x="16954" y="16424"/>
                      <a:pt x="16856" y="16468"/>
                      <a:pt x="16757" y="16512"/>
                    </a:cubicBezTo>
                    <a:cubicBezTo>
                      <a:pt x="16525" y="16597"/>
                      <a:pt x="16294" y="16662"/>
                      <a:pt x="16053" y="16699"/>
                    </a:cubicBezTo>
                    <a:cubicBezTo>
                      <a:pt x="15947" y="16710"/>
                      <a:pt x="15839" y="16716"/>
                      <a:pt x="15734" y="16720"/>
                    </a:cubicBezTo>
                    <a:cubicBezTo>
                      <a:pt x="15706" y="16662"/>
                      <a:pt x="15676" y="16604"/>
                      <a:pt x="15645" y="16550"/>
                    </a:cubicBezTo>
                    <a:cubicBezTo>
                      <a:pt x="15553" y="16369"/>
                      <a:pt x="15444" y="16203"/>
                      <a:pt x="15325" y="16036"/>
                    </a:cubicBezTo>
                    <a:cubicBezTo>
                      <a:pt x="15196" y="15849"/>
                      <a:pt x="15049" y="15669"/>
                      <a:pt x="14886" y="15509"/>
                    </a:cubicBezTo>
                    <a:cubicBezTo>
                      <a:pt x="14737" y="15359"/>
                      <a:pt x="14577" y="15223"/>
                      <a:pt x="14413" y="15091"/>
                    </a:cubicBezTo>
                    <a:cubicBezTo>
                      <a:pt x="14236" y="14955"/>
                      <a:pt x="14056" y="14818"/>
                      <a:pt x="13848" y="14730"/>
                    </a:cubicBezTo>
                    <a:cubicBezTo>
                      <a:pt x="13641" y="14638"/>
                      <a:pt x="13437" y="14563"/>
                      <a:pt x="13213" y="14512"/>
                    </a:cubicBezTo>
                    <a:cubicBezTo>
                      <a:pt x="12985" y="14458"/>
                      <a:pt x="12740" y="14427"/>
                      <a:pt x="12505" y="14407"/>
                    </a:cubicBezTo>
                    <a:cubicBezTo>
                      <a:pt x="12410" y="14397"/>
                      <a:pt x="12318" y="14390"/>
                      <a:pt x="12223" y="14390"/>
                    </a:cubicBezTo>
                    <a:cubicBezTo>
                      <a:pt x="12128" y="14393"/>
                      <a:pt x="12032" y="14400"/>
                      <a:pt x="11937" y="14417"/>
                    </a:cubicBezTo>
                    <a:cubicBezTo>
                      <a:pt x="11767" y="14444"/>
                      <a:pt x="11621" y="14512"/>
                      <a:pt x="11492" y="14625"/>
                    </a:cubicBezTo>
                    <a:cubicBezTo>
                      <a:pt x="11410" y="14699"/>
                      <a:pt x="11338" y="14788"/>
                      <a:pt x="11280" y="14883"/>
                    </a:cubicBezTo>
                    <a:cubicBezTo>
                      <a:pt x="11185" y="15030"/>
                      <a:pt x="11165" y="15199"/>
                      <a:pt x="11141" y="15366"/>
                    </a:cubicBezTo>
                    <a:cubicBezTo>
                      <a:pt x="11127" y="15485"/>
                      <a:pt x="11154" y="15614"/>
                      <a:pt x="11189" y="15727"/>
                    </a:cubicBezTo>
                    <a:cubicBezTo>
                      <a:pt x="11226" y="15842"/>
                      <a:pt x="11277" y="15955"/>
                      <a:pt x="11338" y="16060"/>
                    </a:cubicBezTo>
                    <a:cubicBezTo>
                      <a:pt x="11484" y="16302"/>
                      <a:pt x="11692" y="16471"/>
                      <a:pt x="11913" y="16635"/>
                    </a:cubicBezTo>
                    <a:cubicBezTo>
                      <a:pt x="12107" y="16778"/>
                      <a:pt x="12345" y="16859"/>
                      <a:pt x="12566" y="16948"/>
                    </a:cubicBezTo>
                    <a:cubicBezTo>
                      <a:pt x="12743" y="17022"/>
                      <a:pt x="12927" y="17091"/>
                      <a:pt x="13107" y="17152"/>
                    </a:cubicBezTo>
                    <a:cubicBezTo>
                      <a:pt x="13471" y="17275"/>
                      <a:pt x="13835" y="17387"/>
                      <a:pt x="14213" y="17454"/>
                    </a:cubicBezTo>
                    <a:cubicBezTo>
                      <a:pt x="14440" y="17492"/>
                      <a:pt x="14672" y="17523"/>
                      <a:pt x="14903" y="17550"/>
                    </a:cubicBezTo>
                    <a:cubicBezTo>
                      <a:pt x="14938" y="17556"/>
                      <a:pt x="14971" y="17560"/>
                      <a:pt x="15009" y="17564"/>
                    </a:cubicBezTo>
                    <a:cubicBezTo>
                      <a:pt x="15009" y="17577"/>
                      <a:pt x="15012" y="17591"/>
                      <a:pt x="15015" y="17608"/>
                    </a:cubicBezTo>
                    <a:cubicBezTo>
                      <a:pt x="15029" y="17778"/>
                      <a:pt x="15019" y="17944"/>
                      <a:pt x="14999" y="18115"/>
                    </a:cubicBezTo>
                    <a:cubicBezTo>
                      <a:pt x="14978" y="18261"/>
                      <a:pt x="14951" y="18401"/>
                      <a:pt x="14917" y="18543"/>
                    </a:cubicBezTo>
                    <a:cubicBezTo>
                      <a:pt x="14889" y="18659"/>
                      <a:pt x="14845" y="18774"/>
                      <a:pt x="14798" y="18883"/>
                    </a:cubicBezTo>
                    <a:cubicBezTo>
                      <a:pt x="14747" y="18996"/>
                      <a:pt x="14696" y="19104"/>
                      <a:pt x="14635" y="19206"/>
                    </a:cubicBezTo>
                    <a:cubicBezTo>
                      <a:pt x="14577" y="19308"/>
                      <a:pt x="14512" y="19404"/>
                      <a:pt x="14444" y="19495"/>
                    </a:cubicBezTo>
                    <a:cubicBezTo>
                      <a:pt x="14338" y="19622"/>
                      <a:pt x="14230" y="19744"/>
                      <a:pt x="14117" y="19863"/>
                    </a:cubicBezTo>
                    <a:cubicBezTo>
                      <a:pt x="14015" y="19969"/>
                      <a:pt x="13906" y="20060"/>
                      <a:pt x="13795" y="20153"/>
                    </a:cubicBezTo>
                    <a:cubicBezTo>
                      <a:pt x="13685" y="20227"/>
                      <a:pt x="13577" y="20299"/>
                      <a:pt x="13464" y="20370"/>
                    </a:cubicBezTo>
                    <a:cubicBezTo>
                      <a:pt x="13366" y="20431"/>
                      <a:pt x="13260" y="20479"/>
                      <a:pt x="13155" y="20526"/>
                    </a:cubicBezTo>
                    <a:cubicBezTo>
                      <a:pt x="12842" y="20646"/>
                      <a:pt x="12522" y="20731"/>
                      <a:pt x="12192" y="20781"/>
                    </a:cubicBezTo>
                    <a:cubicBezTo>
                      <a:pt x="12039" y="20798"/>
                      <a:pt x="11886" y="20812"/>
                      <a:pt x="11729" y="20812"/>
                    </a:cubicBezTo>
                    <a:cubicBezTo>
                      <a:pt x="11583" y="20812"/>
                      <a:pt x="11440" y="20798"/>
                      <a:pt x="11297" y="20781"/>
                    </a:cubicBezTo>
                    <a:cubicBezTo>
                      <a:pt x="11216" y="20768"/>
                      <a:pt x="11131" y="20751"/>
                      <a:pt x="11049" y="20737"/>
                    </a:cubicBezTo>
                    <a:cubicBezTo>
                      <a:pt x="10971" y="20720"/>
                      <a:pt x="10892" y="20693"/>
                      <a:pt x="10818" y="20666"/>
                    </a:cubicBezTo>
                    <a:cubicBezTo>
                      <a:pt x="10743" y="20629"/>
                      <a:pt x="10668" y="20591"/>
                      <a:pt x="10600" y="20547"/>
                    </a:cubicBezTo>
                    <a:cubicBezTo>
                      <a:pt x="10607" y="20377"/>
                      <a:pt x="10614" y="20206"/>
                      <a:pt x="10603" y="20033"/>
                    </a:cubicBezTo>
                    <a:cubicBezTo>
                      <a:pt x="10593" y="19911"/>
                      <a:pt x="10580" y="19778"/>
                      <a:pt x="10556" y="19655"/>
                    </a:cubicBezTo>
                    <a:cubicBezTo>
                      <a:pt x="10539" y="19561"/>
                      <a:pt x="10522" y="19465"/>
                      <a:pt x="10484" y="19377"/>
                    </a:cubicBezTo>
                    <a:cubicBezTo>
                      <a:pt x="10410" y="19186"/>
                      <a:pt x="10335" y="19023"/>
                      <a:pt x="10198" y="18867"/>
                    </a:cubicBezTo>
                    <a:cubicBezTo>
                      <a:pt x="10110" y="18761"/>
                      <a:pt x="9994" y="18672"/>
                      <a:pt x="9869" y="18614"/>
                    </a:cubicBezTo>
                    <a:cubicBezTo>
                      <a:pt x="9794" y="18581"/>
                      <a:pt x="9726" y="18550"/>
                      <a:pt x="9644" y="18536"/>
                    </a:cubicBezTo>
                    <a:cubicBezTo>
                      <a:pt x="9572" y="18522"/>
                      <a:pt x="9510" y="18515"/>
                      <a:pt x="9448" y="18515"/>
                    </a:cubicBezTo>
                    <a:cubicBezTo>
                      <a:pt x="9390" y="18515"/>
                      <a:pt x="9332" y="18521"/>
                      <a:pt x="9267" y="18533"/>
                    </a:cubicBezTo>
                    <a:cubicBezTo>
                      <a:pt x="9195" y="18547"/>
                      <a:pt x="9121" y="18574"/>
                      <a:pt x="9059" y="18608"/>
                    </a:cubicBezTo>
                    <a:cubicBezTo>
                      <a:pt x="8994" y="18645"/>
                      <a:pt x="8940" y="18693"/>
                      <a:pt x="8886" y="18737"/>
                    </a:cubicBezTo>
                    <a:cubicBezTo>
                      <a:pt x="8753" y="18850"/>
                      <a:pt x="8688" y="19037"/>
                      <a:pt x="8641" y="19197"/>
                    </a:cubicBezTo>
                    <a:cubicBezTo>
                      <a:pt x="8610" y="19285"/>
                      <a:pt x="8610" y="19384"/>
                      <a:pt x="8597" y="19475"/>
                    </a:cubicBezTo>
                    <a:cubicBezTo>
                      <a:pt x="8586" y="19561"/>
                      <a:pt x="8603" y="19673"/>
                      <a:pt x="8620" y="19754"/>
                    </a:cubicBezTo>
                    <a:cubicBezTo>
                      <a:pt x="8634" y="19822"/>
                      <a:pt x="8651" y="19887"/>
                      <a:pt x="8672" y="19952"/>
                    </a:cubicBezTo>
                    <a:cubicBezTo>
                      <a:pt x="8736" y="20139"/>
                      <a:pt x="8835" y="20299"/>
                      <a:pt x="8957" y="20448"/>
                    </a:cubicBezTo>
                    <a:cubicBezTo>
                      <a:pt x="9015" y="20520"/>
                      <a:pt x="9073" y="20591"/>
                      <a:pt x="9137" y="20652"/>
                    </a:cubicBezTo>
                    <a:cubicBezTo>
                      <a:pt x="9259" y="20771"/>
                      <a:pt x="9393" y="20880"/>
                      <a:pt x="9525" y="20982"/>
                    </a:cubicBezTo>
                    <a:cubicBezTo>
                      <a:pt x="9518" y="21122"/>
                      <a:pt x="9504" y="21258"/>
                      <a:pt x="9488" y="21398"/>
                    </a:cubicBezTo>
                    <a:cubicBezTo>
                      <a:pt x="9468" y="21530"/>
                      <a:pt x="9447" y="21663"/>
                      <a:pt x="9419" y="21792"/>
                    </a:cubicBezTo>
                    <a:cubicBezTo>
                      <a:pt x="9389" y="21949"/>
                      <a:pt x="9345" y="22098"/>
                      <a:pt x="9291" y="22244"/>
                    </a:cubicBezTo>
                    <a:cubicBezTo>
                      <a:pt x="9188" y="22462"/>
                      <a:pt x="9073" y="22676"/>
                      <a:pt x="8937" y="22874"/>
                    </a:cubicBezTo>
                    <a:cubicBezTo>
                      <a:pt x="8920" y="22894"/>
                      <a:pt x="8899" y="22914"/>
                      <a:pt x="8879" y="22935"/>
                    </a:cubicBezTo>
                    <a:cubicBezTo>
                      <a:pt x="8835" y="22965"/>
                      <a:pt x="8794" y="22993"/>
                      <a:pt x="8749" y="23017"/>
                    </a:cubicBezTo>
                    <a:cubicBezTo>
                      <a:pt x="8708" y="23040"/>
                      <a:pt x="8672" y="23061"/>
                      <a:pt x="8631" y="23078"/>
                    </a:cubicBezTo>
                    <a:cubicBezTo>
                      <a:pt x="8545" y="23108"/>
                      <a:pt x="8463" y="23139"/>
                      <a:pt x="8379" y="23166"/>
                    </a:cubicBezTo>
                    <a:cubicBezTo>
                      <a:pt x="8294" y="23194"/>
                      <a:pt x="8198" y="23210"/>
                      <a:pt x="8107" y="23227"/>
                    </a:cubicBezTo>
                    <a:cubicBezTo>
                      <a:pt x="8063" y="23230"/>
                      <a:pt x="8019" y="23231"/>
                      <a:pt x="7976" y="23231"/>
                    </a:cubicBezTo>
                    <a:cubicBezTo>
                      <a:pt x="7867" y="23231"/>
                      <a:pt x="7760" y="23223"/>
                      <a:pt x="7651" y="23214"/>
                    </a:cubicBezTo>
                    <a:cubicBezTo>
                      <a:pt x="7474" y="23186"/>
                      <a:pt x="7304" y="23149"/>
                      <a:pt x="7137" y="23092"/>
                    </a:cubicBezTo>
                    <a:cubicBezTo>
                      <a:pt x="7066" y="23054"/>
                      <a:pt x="7005" y="23010"/>
                      <a:pt x="6940" y="22965"/>
                    </a:cubicBezTo>
                    <a:cubicBezTo>
                      <a:pt x="6651" y="22728"/>
                      <a:pt x="6369" y="22472"/>
                      <a:pt x="6130" y="22186"/>
                    </a:cubicBezTo>
                    <a:cubicBezTo>
                      <a:pt x="6022" y="22037"/>
                      <a:pt x="5929" y="21880"/>
                      <a:pt x="5851" y="21714"/>
                    </a:cubicBezTo>
                    <a:cubicBezTo>
                      <a:pt x="5777" y="21520"/>
                      <a:pt x="5712" y="21322"/>
                      <a:pt x="5651" y="21128"/>
                    </a:cubicBezTo>
                    <a:cubicBezTo>
                      <a:pt x="5600" y="20958"/>
                      <a:pt x="5562" y="20789"/>
                      <a:pt x="5532" y="20615"/>
                    </a:cubicBezTo>
                    <a:cubicBezTo>
                      <a:pt x="5518" y="20438"/>
                      <a:pt x="5511" y="20264"/>
                      <a:pt x="5521" y="20087"/>
                    </a:cubicBezTo>
                    <a:cubicBezTo>
                      <a:pt x="5535" y="19883"/>
                      <a:pt x="5552" y="19679"/>
                      <a:pt x="5565" y="19475"/>
                    </a:cubicBezTo>
                    <a:cubicBezTo>
                      <a:pt x="5590" y="19077"/>
                      <a:pt x="5603" y="18679"/>
                      <a:pt x="5620" y="18281"/>
                    </a:cubicBezTo>
                    <a:cubicBezTo>
                      <a:pt x="5631" y="18077"/>
                      <a:pt x="5637" y="17876"/>
                      <a:pt x="5661" y="17676"/>
                    </a:cubicBezTo>
                    <a:cubicBezTo>
                      <a:pt x="5684" y="17458"/>
                      <a:pt x="5715" y="17244"/>
                      <a:pt x="5739" y="17026"/>
                    </a:cubicBezTo>
                    <a:cubicBezTo>
                      <a:pt x="5766" y="16826"/>
                      <a:pt x="5783" y="16625"/>
                      <a:pt x="5797" y="16424"/>
                    </a:cubicBezTo>
                    <a:cubicBezTo>
                      <a:pt x="5810" y="16209"/>
                      <a:pt x="5824" y="15995"/>
                      <a:pt x="5827" y="15781"/>
                    </a:cubicBezTo>
                    <a:cubicBezTo>
                      <a:pt x="5831" y="14978"/>
                      <a:pt x="5804" y="14176"/>
                      <a:pt x="5715" y="13376"/>
                    </a:cubicBezTo>
                    <a:cubicBezTo>
                      <a:pt x="5692" y="13138"/>
                      <a:pt x="5661" y="12903"/>
                      <a:pt x="5631" y="12665"/>
                    </a:cubicBezTo>
                    <a:cubicBezTo>
                      <a:pt x="5596" y="12407"/>
                      <a:pt x="5552" y="12152"/>
                      <a:pt x="5504" y="11893"/>
                    </a:cubicBezTo>
                    <a:cubicBezTo>
                      <a:pt x="5471" y="11695"/>
                      <a:pt x="5419" y="11502"/>
                      <a:pt x="5375" y="11308"/>
                    </a:cubicBezTo>
                    <a:cubicBezTo>
                      <a:pt x="5331" y="11114"/>
                      <a:pt x="5276" y="10927"/>
                      <a:pt x="5226" y="10736"/>
                    </a:cubicBezTo>
                    <a:cubicBezTo>
                      <a:pt x="4981" y="9876"/>
                      <a:pt x="4728" y="9012"/>
                      <a:pt x="4345" y="8199"/>
                    </a:cubicBezTo>
                    <a:cubicBezTo>
                      <a:pt x="4256" y="8012"/>
                      <a:pt x="4168" y="7821"/>
                      <a:pt x="4069" y="7637"/>
                    </a:cubicBezTo>
                    <a:cubicBezTo>
                      <a:pt x="3977" y="7464"/>
                      <a:pt x="3879" y="7290"/>
                      <a:pt x="3783" y="7120"/>
                    </a:cubicBezTo>
                    <a:cubicBezTo>
                      <a:pt x="3582" y="6756"/>
                      <a:pt x="3378" y="6396"/>
                      <a:pt x="3181" y="6032"/>
                    </a:cubicBezTo>
                    <a:cubicBezTo>
                      <a:pt x="3039" y="5770"/>
                      <a:pt x="2888" y="5511"/>
                      <a:pt x="2732" y="5256"/>
                    </a:cubicBezTo>
                    <a:cubicBezTo>
                      <a:pt x="2657" y="5137"/>
                      <a:pt x="2576" y="5018"/>
                      <a:pt x="2494" y="4902"/>
                    </a:cubicBezTo>
                    <a:cubicBezTo>
                      <a:pt x="2392" y="4763"/>
                      <a:pt x="2300" y="4613"/>
                      <a:pt x="2191" y="4478"/>
                    </a:cubicBezTo>
                    <a:cubicBezTo>
                      <a:pt x="2025" y="4273"/>
                      <a:pt x="1868" y="4065"/>
                      <a:pt x="1684" y="3875"/>
                    </a:cubicBezTo>
                    <a:cubicBezTo>
                      <a:pt x="1626" y="3817"/>
                      <a:pt x="1565" y="3763"/>
                      <a:pt x="1504" y="3709"/>
                    </a:cubicBezTo>
                    <a:cubicBezTo>
                      <a:pt x="1348" y="3572"/>
                      <a:pt x="1188" y="3433"/>
                      <a:pt x="1001" y="3341"/>
                    </a:cubicBezTo>
                    <a:cubicBezTo>
                      <a:pt x="834" y="3256"/>
                      <a:pt x="654" y="3188"/>
                      <a:pt x="480" y="3113"/>
                    </a:cubicBezTo>
                    <a:cubicBezTo>
                      <a:pt x="423" y="3089"/>
                      <a:pt x="371" y="3072"/>
                      <a:pt x="314" y="3072"/>
                    </a:cubicBezTo>
                    <a:cubicBezTo>
                      <a:pt x="290" y="3072"/>
                      <a:pt x="265" y="3075"/>
                      <a:pt x="238" y="3082"/>
                    </a:cubicBezTo>
                    <a:cubicBezTo>
                      <a:pt x="161" y="3103"/>
                      <a:pt x="92" y="3157"/>
                      <a:pt x="51" y="3225"/>
                    </a:cubicBezTo>
                    <a:cubicBezTo>
                      <a:pt x="10" y="3297"/>
                      <a:pt x="1" y="3385"/>
                      <a:pt x="21" y="3467"/>
                    </a:cubicBezTo>
                    <a:cubicBezTo>
                      <a:pt x="41" y="3535"/>
                      <a:pt x="95" y="3624"/>
                      <a:pt x="164" y="3654"/>
                    </a:cubicBezTo>
                    <a:cubicBezTo>
                      <a:pt x="398" y="3753"/>
                      <a:pt x="651" y="3841"/>
                      <a:pt x="861" y="3988"/>
                    </a:cubicBezTo>
                    <a:cubicBezTo>
                      <a:pt x="1034" y="4131"/>
                      <a:pt x="1188" y="4290"/>
                      <a:pt x="1331" y="4460"/>
                    </a:cubicBezTo>
                    <a:cubicBezTo>
                      <a:pt x="1521" y="4723"/>
                      <a:pt x="1684" y="5001"/>
                      <a:pt x="1851" y="5277"/>
                    </a:cubicBezTo>
                    <a:cubicBezTo>
                      <a:pt x="2042" y="5600"/>
                      <a:pt x="2211" y="5933"/>
                      <a:pt x="2372" y="6274"/>
                    </a:cubicBezTo>
                    <a:cubicBezTo>
                      <a:pt x="2528" y="6613"/>
                      <a:pt x="2692" y="6950"/>
                      <a:pt x="2858" y="7287"/>
                    </a:cubicBezTo>
                    <a:cubicBezTo>
                      <a:pt x="3028" y="7634"/>
                      <a:pt x="3208" y="7974"/>
                      <a:pt x="3361" y="8328"/>
                    </a:cubicBezTo>
                    <a:cubicBezTo>
                      <a:pt x="3488" y="8627"/>
                      <a:pt x="3617" y="8927"/>
                      <a:pt x="3719" y="9236"/>
                    </a:cubicBezTo>
                    <a:cubicBezTo>
                      <a:pt x="3844" y="9621"/>
                      <a:pt x="3963" y="10009"/>
                      <a:pt x="4072" y="10397"/>
                    </a:cubicBezTo>
                    <a:cubicBezTo>
                      <a:pt x="4181" y="10774"/>
                      <a:pt x="4270" y="11152"/>
                      <a:pt x="4361" y="11532"/>
                    </a:cubicBezTo>
                    <a:cubicBezTo>
                      <a:pt x="4443" y="11876"/>
                      <a:pt x="4494" y="12226"/>
                      <a:pt x="4545" y="12573"/>
                    </a:cubicBezTo>
                    <a:cubicBezTo>
                      <a:pt x="4582" y="12948"/>
                      <a:pt x="4613" y="13318"/>
                      <a:pt x="4637" y="13696"/>
                    </a:cubicBezTo>
                    <a:cubicBezTo>
                      <a:pt x="4657" y="14036"/>
                      <a:pt x="4651" y="14380"/>
                      <a:pt x="4637" y="14719"/>
                    </a:cubicBezTo>
                    <a:cubicBezTo>
                      <a:pt x="4623" y="15101"/>
                      <a:pt x="4617" y="15482"/>
                      <a:pt x="4606" y="15866"/>
                    </a:cubicBezTo>
                    <a:cubicBezTo>
                      <a:pt x="4596" y="16203"/>
                      <a:pt x="4559" y="16543"/>
                      <a:pt x="4515" y="16880"/>
                    </a:cubicBezTo>
                    <a:cubicBezTo>
                      <a:pt x="4450" y="17308"/>
                      <a:pt x="4381" y="17737"/>
                      <a:pt x="4358" y="18173"/>
                    </a:cubicBezTo>
                    <a:cubicBezTo>
                      <a:pt x="4331" y="18591"/>
                      <a:pt x="4304" y="19010"/>
                      <a:pt x="4276" y="19431"/>
                    </a:cubicBezTo>
                    <a:cubicBezTo>
                      <a:pt x="4252" y="19822"/>
                      <a:pt x="4198" y="20214"/>
                      <a:pt x="4229" y="20608"/>
                    </a:cubicBezTo>
                    <a:cubicBezTo>
                      <a:pt x="4246" y="20853"/>
                      <a:pt x="4290" y="21098"/>
                      <a:pt x="4348" y="21336"/>
                    </a:cubicBezTo>
                    <a:cubicBezTo>
                      <a:pt x="4399" y="21530"/>
                      <a:pt x="4463" y="21720"/>
                      <a:pt x="4528" y="21908"/>
                    </a:cubicBezTo>
                    <a:cubicBezTo>
                      <a:pt x="4590" y="22087"/>
                      <a:pt x="4661" y="22261"/>
                      <a:pt x="4742" y="22431"/>
                    </a:cubicBezTo>
                    <a:cubicBezTo>
                      <a:pt x="4807" y="22568"/>
                      <a:pt x="4888" y="22693"/>
                      <a:pt x="4973" y="22816"/>
                    </a:cubicBezTo>
                    <a:cubicBezTo>
                      <a:pt x="5089" y="22976"/>
                      <a:pt x="5215" y="23128"/>
                      <a:pt x="5351" y="23271"/>
                    </a:cubicBezTo>
                    <a:cubicBezTo>
                      <a:pt x="5532" y="23459"/>
                      <a:pt x="5736" y="23629"/>
                      <a:pt x="5937" y="23792"/>
                    </a:cubicBezTo>
                    <a:cubicBezTo>
                      <a:pt x="6236" y="24034"/>
                      <a:pt x="6556" y="24241"/>
                      <a:pt x="6940" y="24320"/>
                    </a:cubicBezTo>
                    <a:cubicBezTo>
                      <a:pt x="7188" y="24370"/>
                      <a:pt x="7440" y="24398"/>
                      <a:pt x="7692" y="24404"/>
                    </a:cubicBezTo>
                    <a:cubicBezTo>
                      <a:pt x="7714" y="24405"/>
                      <a:pt x="7736" y="24405"/>
                      <a:pt x="7758" y="24405"/>
                    </a:cubicBezTo>
                    <a:cubicBezTo>
                      <a:pt x="8035" y="24405"/>
                      <a:pt x="8311" y="24367"/>
                      <a:pt x="8573" y="24285"/>
                    </a:cubicBezTo>
                    <a:cubicBezTo>
                      <a:pt x="8841" y="24204"/>
                      <a:pt x="9113" y="24092"/>
                      <a:pt x="9345" y="23935"/>
                    </a:cubicBezTo>
                    <a:cubicBezTo>
                      <a:pt x="9427" y="23877"/>
                      <a:pt x="9501" y="23816"/>
                      <a:pt x="9580" y="23751"/>
                    </a:cubicBezTo>
                    <a:cubicBezTo>
                      <a:pt x="9692" y="23659"/>
                      <a:pt x="9777" y="23533"/>
                      <a:pt x="9859" y="23414"/>
                    </a:cubicBezTo>
                    <a:cubicBezTo>
                      <a:pt x="9933" y="23309"/>
                      <a:pt x="9994" y="23190"/>
                      <a:pt x="10052" y="23074"/>
                    </a:cubicBezTo>
                    <a:cubicBezTo>
                      <a:pt x="10168" y="22853"/>
                      <a:pt x="10270" y="22625"/>
                      <a:pt x="10345" y="22387"/>
                    </a:cubicBezTo>
                    <a:cubicBezTo>
                      <a:pt x="10399" y="22214"/>
                      <a:pt x="10430" y="22034"/>
                      <a:pt x="10460" y="21853"/>
                    </a:cubicBezTo>
                    <a:cubicBezTo>
                      <a:pt x="10478" y="21751"/>
                      <a:pt x="10495" y="21649"/>
                      <a:pt x="10509" y="21547"/>
                    </a:cubicBezTo>
                    <a:cubicBezTo>
                      <a:pt x="10620" y="21585"/>
                      <a:pt x="10733" y="21618"/>
                      <a:pt x="10845" y="21635"/>
                    </a:cubicBezTo>
                    <a:cubicBezTo>
                      <a:pt x="11087" y="21676"/>
                      <a:pt x="11328" y="21700"/>
                      <a:pt x="11570" y="21717"/>
                    </a:cubicBezTo>
                    <a:cubicBezTo>
                      <a:pt x="11609" y="21719"/>
                      <a:pt x="11649" y="21720"/>
                      <a:pt x="11689" y="21720"/>
                    </a:cubicBezTo>
                    <a:cubicBezTo>
                      <a:pt x="11888" y="21720"/>
                      <a:pt x="12089" y="21694"/>
                      <a:pt x="12288" y="21663"/>
                    </a:cubicBezTo>
                    <a:cubicBezTo>
                      <a:pt x="12501" y="21632"/>
                      <a:pt x="12709" y="21588"/>
                      <a:pt x="12920" y="21530"/>
                    </a:cubicBezTo>
                    <a:cubicBezTo>
                      <a:pt x="13332" y="21414"/>
                      <a:pt x="13740" y="21244"/>
                      <a:pt x="14090" y="20999"/>
                    </a:cubicBezTo>
                    <a:cubicBezTo>
                      <a:pt x="14291" y="20860"/>
                      <a:pt x="14478" y="20710"/>
                      <a:pt x="14662" y="20550"/>
                    </a:cubicBezTo>
                    <a:cubicBezTo>
                      <a:pt x="14737" y="20486"/>
                      <a:pt x="14801" y="20411"/>
                      <a:pt x="14866" y="20340"/>
                    </a:cubicBezTo>
                    <a:cubicBezTo>
                      <a:pt x="14941" y="20258"/>
                      <a:pt x="15015" y="20173"/>
                      <a:pt x="15087" y="20087"/>
                    </a:cubicBezTo>
                    <a:cubicBezTo>
                      <a:pt x="15236" y="19914"/>
                      <a:pt x="15373" y="19727"/>
                      <a:pt x="15481" y="19526"/>
                    </a:cubicBezTo>
                    <a:cubicBezTo>
                      <a:pt x="15591" y="19322"/>
                      <a:pt x="15682" y="19112"/>
                      <a:pt x="15770" y="18894"/>
                    </a:cubicBezTo>
                    <a:cubicBezTo>
                      <a:pt x="15845" y="18707"/>
                      <a:pt x="15876" y="18503"/>
                      <a:pt x="15913" y="18302"/>
                    </a:cubicBezTo>
                    <a:cubicBezTo>
                      <a:pt x="15954" y="18074"/>
                      <a:pt x="15985" y="17842"/>
                      <a:pt x="15974" y="17608"/>
                    </a:cubicBezTo>
                    <a:cubicBezTo>
                      <a:pt x="16250" y="17591"/>
                      <a:pt x="16525" y="17540"/>
                      <a:pt x="16788" y="17458"/>
                    </a:cubicBezTo>
                    <a:cubicBezTo>
                      <a:pt x="17233" y="17319"/>
                      <a:pt x="17641" y="17091"/>
                      <a:pt x="18006" y="16801"/>
                    </a:cubicBezTo>
                    <a:cubicBezTo>
                      <a:pt x="18339" y="16536"/>
                      <a:pt x="18642" y="16217"/>
                      <a:pt x="18832" y="15835"/>
                    </a:cubicBezTo>
                    <a:cubicBezTo>
                      <a:pt x="18934" y="15631"/>
                      <a:pt x="19023" y="15421"/>
                      <a:pt x="19097" y="15209"/>
                    </a:cubicBezTo>
                    <a:cubicBezTo>
                      <a:pt x="19158" y="15039"/>
                      <a:pt x="19210" y="14866"/>
                      <a:pt x="19244" y="14689"/>
                    </a:cubicBezTo>
                    <a:cubicBezTo>
                      <a:pt x="19322" y="14250"/>
                      <a:pt x="19362" y="13808"/>
                      <a:pt x="19332" y="13363"/>
                    </a:cubicBezTo>
                    <a:cubicBezTo>
                      <a:pt x="19326" y="13234"/>
                      <a:pt x="19301" y="13097"/>
                      <a:pt x="19278" y="12968"/>
                    </a:cubicBezTo>
                    <a:cubicBezTo>
                      <a:pt x="19257" y="12862"/>
                      <a:pt x="19237" y="12753"/>
                      <a:pt x="19213" y="12648"/>
                    </a:cubicBezTo>
                    <a:cubicBezTo>
                      <a:pt x="19158" y="12441"/>
                      <a:pt x="19108" y="12229"/>
                      <a:pt x="19036" y="12025"/>
                    </a:cubicBezTo>
                    <a:cubicBezTo>
                      <a:pt x="18883" y="11597"/>
                      <a:pt x="18706" y="11175"/>
                      <a:pt x="18519" y="10760"/>
                    </a:cubicBezTo>
                    <a:cubicBezTo>
                      <a:pt x="18346" y="10376"/>
                      <a:pt x="18169" y="9998"/>
                      <a:pt x="17958" y="9637"/>
                    </a:cubicBezTo>
                    <a:cubicBezTo>
                      <a:pt x="17761" y="9294"/>
                      <a:pt x="17522" y="8974"/>
                      <a:pt x="17288" y="8658"/>
                    </a:cubicBezTo>
                    <a:cubicBezTo>
                      <a:pt x="16774" y="7974"/>
                      <a:pt x="16223" y="7324"/>
                      <a:pt x="15645" y="6698"/>
                    </a:cubicBezTo>
                    <a:cubicBezTo>
                      <a:pt x="15373" y="6406"/>
                      <a:pt x="15090" y="6134"/>
                      <a:pt x="14791" y="5872"/>
                    </a:cubicBezTo>
                    <a:cubicBezTo>
                      <a:pt x="14454" y="5580"/>
                      <a:pt x="14087" y="5321"/>
                      <a:pt x="13723" y="5065"/>
                    </a:cubicBezTo>
                    <a:cubicBezTo>
                      <a:pt x="13386" y="4831"/>
                      <a:pt x="13043" y="4600"/>
                      <a:pt x="12702" y="4371"/>
                    </a:cubicBezTo>
                    <a:cubicBezTo>
                      <a:pt x="12349" y="4131"/>
                      <a:pt x="11991" y="3899"/>
                      <a:pt x="11624" y="3682"/>
                    </a:cubicBezTo>
                    <a:cubicBezTo>
                      <a:pt x="11236" y="3450"/>
                      <a:pt x="10845" y="3222"/>
                      <a:pt x="10451" y="3001"/>
                    </a:cubicBezTo>
                    <a:cubicBezTo>
                      <a:pt x="10093" y="2800"/>
                      <a:pt x="9733" y="2613"/>
                      <a:pt x="9372" y="2419"/>
                    </a:cubicBezTo>
                    <a:cubicBezTo>
                      <a:pt x="8865" y="2143"/>
                      <a:pt x="8352" y="1872"/>
                      <a:pt x="7845" y="1596"/>
                    </a:cubicBezTo>
                    <a:cubicBezTo>
                      <a:pt x="7603" y="1463"/>
                      <a:pt x="7361" y="1327"/>
                      <a:pt x="7124" y="1192"/>
                    </a:cubicBezTo>
                    <a:cubicBezTo>
                      <a:pt x="6896" y="1062"/>
                      <a:pt x="6671" y="926"/>
                      <a:pt x="6457" y="776"/>
                    </a:cubicBezTo>
                    <a:cubicBezTo>
                      <a:pt x="6325" y="667"/>
                      <a:pt x="6195" y="559"/>
                      <a:pt x="6062" y="449"/>
                    </a:cubicBezTo>
                    <a:cubicBezTo>
                      <a:pt x="5967" y="371"/>
                      <a:pt x="5868" y="294"/>
                      <a:pt x="5766" y="218"/>
                    </a:cubicBezTo>
                    <a:cubicBezTo>
                      <a:pt x="5684" y="157"/>
                      <a:pt x="5596" y="110"/>
                      <a:pt x="5511" y="55"/>
                    </a:cubicBezTo>
                    <a:cubicBezTo>
                      <a:pt x="5450" y="18"/>
                      <a:pt x="5382" y="0"/>
                      <a:pt x="5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803;p26">
                <a:extLst>
                  <a:ext uri="{FF2B5EF4-FFF2-40B4-BE49-F238E27FC236}">
                    <a16:creationId xmlns:a16="http://schemas.microsoft.com/office/drawing/2014/main" id="{BAEE0AD1-24A8-4674-A6F8-6A710C0602F4}"/>
                  </a:ext>
                </a:extLst>
              </p:cNvPr>
              <p:cNvSpPr/>
              <p:nvPr/>
            </p:nvSpPr>
            <p:spPr>
              <a:xfrm>
                <a:off x="1162369" y="2409728"/>
                <a:ext cx="118167" cy="170081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3404" extrusionOk="0">
                    <a:moveTo>
                      <a:pt x="867" y="0"/>
                    </a:moveTo>
                    <a:cubicBezTo>
                      <a:pt x="847" y="0"/>
                      <a:pt x="830" y="0"/>
                      <a:pt x="814" y="3"/>
                    </a:cubicBezTo>
                    <a:cubicBezTo>
                      <a:pt x="738" y="7"/>
                      <a:pt x="674" y="21"/>
                      <a:pt x="605" y="44"/>
                    </a:cubicBezTo>
                    <a:cubicBezTo>
                      <a:pt x="511" y="78"/>
                      <a:pt x="405" y="132"/>
                      <a:pt x="330" y="207"/>
                    </a:cubicBezTo>
                    <a:cubicBezTo>
                      <a:pt x="218" y="323"/>
                      <a:pt x="126" y="459"/>
                      <a:pt x="79" y="616"/>
                    </a:cubicBezTo>
                    <a:cubicBezTo>
                      <a:pt x="58" y="688"/>
                      <a:pt x="41" y="759"/>
                      <a:pt x="31" y="834"/>
                    </a:cubicBezTo>
                    <a:cubicBezTo>
                      <a:pt x="7" y="986"/>
                      <a:pt x="0" y="1140"/>
                      <a:pt x="10" y="1296"/>
                    </a:cubicBezTo>
                    <a:cubicBezTo>
                      <a:pt x="38" y="1745"/>
                      <a:pt x="156" y="2204"/>
                      <a:pt x="371" y="2599"/>
                    </a:cubicBezTo>
                    <a:cubicBezTo>
                      <a:pt x="409" y="2671"/>
                      <a:pt x="449" y="2742"/>
                      <a:pt x="497" y="2810"/>
                    </a:cubicBezTo>
                    <a:cubicBezTo>
                      <a:pt x="582" y="2925"/>
                      <a:pt x="671" y="3041"/>
                      <a:pt x="776" y="3140"/>
                    </a:cubicBezTo>
                    <a:cubicBezTo>
                      <a:pt x="961" y="3308"/>
                      <a:pt x="1206" y="3403"/>
                      <a:pt x="1456" y="3403"/>
                    </a:cubicBezTo>
                    <a:cubicBezTo>
                      <a:pt x="1518" y="3403"/>
                      <a:pt x="1581" y="3397"/>
                      <a:pt x="1643" y="3385"/>
                    </a:cubicBezTo>
                    <a:cubicBezTo>
                      <a:pt x="1715" y="3368"/>
                      <a:pt x="1779" y="3347"/>
                      <a:pt x="1841" y="3313"/>
                    </a:cubicBezTo>
                    <a:cubicBezTo>
                      <a:pt x="1905" y="3280"/>
                      <a:pt x="1956" y="3235"/>
                      <a:pt x="2010" y="3191"/>
                    </a:cubicBezTo>
                    <a:cubicBezTo>
                      <a:pt x="2068" y="3147"/>
                      <a:pt x="2109" y="3076"/>
                      <a:pt x="2150" y="3014"/>
                    </a:cubicBezTo>
                    <a:cubicBezTo>
                      <a:pt x="2205" y="2942"/>
                      <a:pt x="2232" y="2844"/>
                      <a:pt x="2263" y="2759"/>
                    </a:cubicBezTo>
                    <a:cubicBezTo>
                      <a:pt x="2307" y="2626"/>
                      <a:pt x="2327" y="2484"/>
                      <a:pt x="2344" y="2344"/>
                    </a:cubicBezTo>
                    <a:cubicBezTo>
                      <a:pt x="2357" y="2245"/>
                      <a:pt x="2365" y="2146"/>
                      <a:pt x="2361" y="2044"/>
                    </a:cubicBezTo>
                    <a:cubicBezTo>
                      <a:pt x="2357" y="1919"/>
                      <a:pt x="2334" y="1793"/>
                      <a:pt x="2316" y="1667"/>
                    </a:cubicBezTo>
                    <a:cubicBezTo>
                      <a:pt x="2303" y="1572"/>
                      <a:pt x="2283" y="1473"/>
                      <a:pt x="2263" y="1374"/>
                    </a:cubicBezTo>
                    <a:cubicBezTo>
                      <a:pt x="2208" y="1157"/>
                      <a:pt x="2140" y="953"/>
                      <a:pt x="2041" y="752"/>
                    </a:cubicBezTo>
                    <a:cubicBezTo>
                      <a:pt x="1997" y="653"/>
                      <a:pt x="1925" y="572"/>
                      <a:pt x="1861" y="487"/>
                    </a:cubicBezTo>
                    <a:cubicBezTo>
                      <a:pt x="1837" y="459"/>
                      <a:pt x="1814" y="432"/>
                      <a:pt x="1789" y="405"/>
                    </a:cubicBezTo>
                    <a:cubicBezTo>
                      <a:pt x="1718" y="323"/>
                      <a:pt x="1633" y="259"/>
                      <a:pt x="1544" y="194"/>
                    </a:cubicBezTo>
                    <a:cubicBezTo>
                      <a:pt x="1487" y="150"/>
                      <a:pt x="1409" y="129"/>
                      <a:pt x="1337" y="105"/>
                    </a:cubicBezTo>
                    <a:cubicBezTo>
                      <a:pt x="1307" y="92"/>
                      <a:pt x="1266" y="88"/>
                      <a:pt x="1222" y="85"/>
                    </a:cubicBezTo>
                    <a:cubicBezTo>
                      <a:pt x="1201" y="75"/>
                      <a:pt x="1181" y="68"/>
                      <a:pt x="1164" y="58"/>
                    </a:cubicBezTo>
                    <a:cubicBezTo>
                      <a:pt x="1068" y="21"/>
                      <a:pt x="966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804;p26">
                <a:extLst>
                  <a:ext uri="{FF2B5EF4-FFF2-40B4-BE49-F238E27FC236}">
                    <a16:creationId xmlns:a16="http://schemas.microsoft.com/office/drawing/2014/main" id="{A79DF8DF-DF2E-43B6-9DEC-A84DAEFCC0F5}"/>
                  </a:ext>
                </a:extLst>
              </p:cNvPr>
              <p:cNvSpPr/>
              <p:nvPr/>
            </p:nvSpPr>
            <p:spPr>
              <a:xfrm>
                <a:off x="2226489" y="2086899"/>
                <a:ext cx="123114" cy="167533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3353" extrusionOk="0">
                    <a:moveTo>
                      <a:pt x="1070" y="994"/>
                    </a:moveTo>
                    <a:cubicBezTo>
                      <a:pt x="1100" y="1035"/>
                      <a:pt x="1131" y="1079"/>
                      <a:pt x="1161" y="1123"/>
                    </a:cubicBezTo>
                    <a:cubicBezTo>
                      <a:pt x="1134" y="1181"/>
                      <a:pt x="1114" y="1257"/>
                      <a:pt x="1114" y="1324"/>
                    </a:cubicBezTo>
                    <a:cubicBezTo>
                      <a:pt x="1103" y="1277"/>
                      <a:pt x="1093" y="1230"/>
                      <a:pt x="1083" y="1181"/>
                    </a:cubicBezTo>
                    <a:cubicBezTo>
                      <a:pt x="1076" y="1120"/>
                      <a:pt x="1073" y="1056"/>
                      <a:pt x="1070" y="994"/>
                    </a:cubicBezTo>
                    <a:close/>
                    <a:moveTo>
                      <a:pt x="1651" y="2502"/>
                    </a:moveTo>
                    <a:cubicBezTo>
                      <a:pt x="1651" y="2508"/>
                      <a:pt x="1654" y="2515"/>
                      <a:pt x="1654" y="2522"/>
                    </a:cubicBezTo>
                    <a:cubicBezTo>
                      <a:pt x="1657" y="2539"/>
                      <a:pt x="1665" y="2549"/>
                      <a:pt x="1671" y="2563"/>
                    </a:cubicBezTo>
                    <a:cubicBezTo>
                      <a:pt x="1668" y="2563"/>
                      <a:pt x="1665" y="2566"/>
                      <a:pt x="1661" y="2566"/>
                    </a:cubicBezTo>
                    <a:cubicBezTo>
                      <a:pt x="1630" y="2566"/>
                      <a:pt x="1603" y="2566"/>
                      <a:pt x="1576" y="2563"/>
                    </a:cubicBezTo>
                    <a:cubicBezTo>
                      <a:pt x="1569" y="2563"/>
                      <a:pt x="1566" y="2560"/>
                      <a:pt x="1559" y="2560"/>
                    </a:cubicBezTo>
                    <a:cubicBezTo>
                      <a:pt x="1593" y="2546"/>
                      <a:pt x="1624" y="2525"/>
                      <a:pt x="1651" y="2502"/>
                    </a:cubicBezTo>
                    <a:close/>
                    <a:moveTo>
                      <a:pt x="967" y="1"/>
                    </a:moveTo>
                    <a:cubicBezTo>
                      <a:pt x="899" y="1"/>
                      <a:pt x="831" y="18"/>
                      <a:pt x="770" y="38"/>
                    </a:cubicBezTo>
                    <a:cubicBezTo>
                      <a:pt x="732" y="52"/>
                      <a:pt x="698" y="66"/>
                      <a:pt x="665" y="87"/>
                    </a:cubicBezTo>
                    <a:cubicBezTo>
                      <a:pt x="651" y="87"/>
                      <a:pt x="641" y="90"/>
                      <a:pt x="627" y="90"/>
                    </a:cubicBezTo>
                    <a:cubicBezTo>
                      <a:pt x="613" y="96"/>
                      <a:pt x="596" y="103"/>
                      <a:pt x="583" y="107"/>
                    </a:cubicBezTo>
                    <a:cubicBezTo>
                      <a:pt x="535" y="120"/>
                      <a:pt x="494" y="144"/>
                      <a:pt x="457" y="168"/>
                    </a:cubicBezTo>
                    <a:cubicBezTo>
                      <a:pt x="403" y="202"/>
                      <a:pt x="348" y="250"/>
                      <a:pt x="304" y="294"/>
                    </a:cubicBezTo>
                    <a:cubicBezTo>
                      <a:pt x="253" y="345"/>
                      <a:pt x="212" y="409"/>
                      <a:pt x="175" y="470"/>
                    </a:cubicBezTo>
                    <a:cubicBezTo>
                      <a:pt x="137" y="528"/>
                      <a:pt x="117" y="593"/>
                      <a:pt x="90" y="658"/>
                    </a:cubicBezTo>
                    <a:cubicBezTo>
                      <a:pt x="1" y="883"/>
                      <a:pt x="8" y="1128"/>
                      <a:pt x="18" y="1365"/>
                    </a:cubicBezTo>
                    <a:cubicBezTo>
                      <a:pt x="29" y="1563"/>
                      <a:pt x="59" y="1760"/>
                      <a:pt x="100" y="1954"/>
                    </a:cubicBezTo>
                    <a:cubicBezTo>
                      <a:pt x="140" y="2151"/>
                      <a:pt x="208" y="2352"/>
                      <a:pt x="307" y="2532"/>
                    </a:cubicBezTo>
                    <a:cubicBezTo>
                      <a:pt x="345" y="2597"/>
                      <a:pt x="385" y="2658"/>
                      <a:pt x="426" y="2723"/>
                    </a:cubicBezTo>
                    <a:cubicBezTo>
                      <a:pt x="484" y="2811"/>
                      <a:pt x="542" y="2899"/>
                      <a:pt x="613" y="2978"/>
                    </a:cubicBezTo>
                    <a:cubicBezTo>
                      <a:pt x="712" y="3090"/>
                      <a:pt x="828" y="3178"/>
                      <a:pt x="960" y="3240"/>
                    </a:cubicBezTo>
                    <a:cubicBezTo>
                      <a:pt x="1045" y="3280"/>
                      <a:pt x="1131" y="3311"/>
                      <a:pt x="1222" y="3332"/>
                    </a:cubicBezTo>
                    <a:cubicBezTo>
                      <a:pt x="1297" y="3345"/>
                      <a:pt x="1376" y="3352"/>
                      <a:pt x="1453" y="3352"/>
                    </a:cubicBezTo>
                    <a:cubicBezTo>
                      <a:pt x="1525" y="3352"/>
                      <a:pt x="1596" y="3338"/>
                      <a:pt x="1665" y="3328"/>
                    </a:cubicBezTo>
                    <a:cubicBezTo>
                      <a:pt x="1780" y="3311"/>
                      <a:pt x="1882" y="3271"/>
                      <a:pt x="1984" y="3219"/>
                    </a:cubicBezTo>
                    <a:cubicBezTo>
                      <a:pt x="2110" y="3158"/>
                      <a:pt x="2202" y="3039"/>
                      <a:pt x="2274" y="2927"/>
                    </a:cubicBezTo>
                    <a:cubicBezTo>
                      <a:pt x="2310" y="2869"/>
                      <a:pt x="2331" y="2801"/>
                      <a:pt x="2351" y="2740"/>
                    </a:cubicBezTo>
                    <a:cubicBezTo>
                      <a:pt x="2368" y="2692"/>
                      <a:pt x="2379" y="2641"/>
                      <a:pt x="2389" y="2593"/>
                    </a:cubicBezTo>
                    <a:cubicBezTo>
                      <a:pt x="2399" y="2549"/>
                      <a:pt x="2409" y="2505"/>
                      <a:pt x="2417" y="2457"/>
                    </a:cubicBezTo>
                    <a:cubicBezTo>
                      <a:pt x="2447" y="2257"/>
                      <a:pt x="2464" y="2053"/>
                      <a:pt x="2453" y="1848"/>
                    </a:cubicBezTo>
                    <a:cubicBezTo>
                      <a:pt x="2440" y="1654"/>
                      <a:pt x="2420" y="1457"/>
                      <a:pt x="2362" y="1274"/>
                    </a:cubicBezTo>
                    <a:cubicBezTo>
                      <a:pt x="2304" y="1076"/>
                      <a:pt x="2219" y="883"/>
                      <a:pt x="2097" y="715"/>
                    </a:cubicBezTo>
                    <a:cubicBezTo>
                      <a:pt x="2039" y="634"/>
                      <a:pt x="1974" y="552"/>
                      <a:pt x="1906" y="478"/>
                    </a:cubicBezTo>
                    <a:cubicBezTo>
                      <a:pt x="1828" y="389"/>
                      <a:pt x="1732" y="318"/>
                      <a:pt x="1637" y="246"/>
                    </a:cubicBezTo>
                    <a:cubicBezTo>
                      <a:pt x="1566" y="195"/>
                      <a:pt x="1491" y="151"/>
                      <a:pt x="1409" y="117"/>
                    </a:cubicBezTo>
                    <a:cubicBezTo>
                      <a:pt x="1341" y="87"/>
                      <a:pt x="1270" y="56"/>
                      <a:pt x="1198" y="32"/>
                    </a:cubicBezTo>
                    <a:cubicBezTo>
                      <a:pt x="1134" y="12"/>
                      <a:pt x="1065" y="8"/>
                      <a:pt x="9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805;p26">
                <a:extLst>
                  <a:ext uri="{FF2B5EF4-FFF2-40B4-BE49-F238E27FC236}">
                    <a16:creationId xmlns:a16="http://schemas.microsoft.com/office/drawing/2014/main" id="{CBECCCF5-1A8C-4C69-877B-3D8F3EA49C93}"/>
                  </a:ext>
                </a:extLst>
              </p:cNvPr>
              <p:cNvSpPr/>
              <p:nvPr/>
            </p:nvSpPr>
            <p:spPr>
              <a:xfrm>
                <a:off x="1698801" y="2322188"/>
                <a:ext cx="189317" cy="160138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3205" extrusionOk="0">
                    <a:moveTo>
                      <a:pt x="2456" y="2555"/>
                    </a:moveTo>
                    <a:cubicBezTo>
                      <a:pt x="2449" y="2558"/>
                      <a:pt x="2446" y="2562"/>
                      <a:pt x="2439" y="2562"/>
                    </a:cubicBezTo>
                    <a:cubicBezTo>
                      <a:pt x="2442" y="2558"/>
                      <a:pt x="2449" y="2558"/>
                      <a:pt x="2456" y="2555"/>
                    </a:cubicBezTo>
                    <a:close/>
                    <a:moveTo>
                      <a:pt x="3432" y="0"/>
                    </a:moveTo>
                    <a:cubicBezTo>
                      <a:pt x="3320" y="0"/>
                      <a:pt x="3204" y="58"/>
                      <a:pt x="3153" y="160"/>
                    </a:cubicBezTo>
                    <a:cubicBezTo>
                      <a:pt x="3112" y="242"/>
                      <a:pt x="3071" y="327"/>
                      <a:pt x="3041" y="412"/>
                    </a:cubicBezTo>
                    <a:cubicBezTo>
                      <a:pt x="3024" y="452"/>
                      <a:pt x="3017" y="501"/>
                      <a:pt x="3010" y="541"/>
                    </a:cubicBezTo>
                    <a:cubicBezTo>
                      <a:pt x="2993" y="630"/>
                      <a:pt x="2973" y="718"/>
                      <a:pt x="2952" y="803"/>
                    </a:cubicBezTo>
                    <a:cubicBezTo>
                      <a:pt x="2911" y="1003"/>
                      <a:pt x="2867" y="1201"/>
                      <a:pt x="2823" y="1402"/>
                    </a:cubicBezTo>
                    <a:cubicBezTo>
                      <a:pt x="2782" y="1586"/>
                      <a:pt x="2735" y="1769"/>
                      <a:pt x="2680" y="1953"/>
                    </a:cubicBezTo>
                    <a:cubicBezTo>
                      <a:pt x="2633" y="2119"/>
                      <a:pt x="2582" y="2286"/>
                      <a:pt x="2520" y="2449"/>
                    </a:cubicBezTo>
                    <a:cubicBezTo>
                      <a:pt x="2514" y="2460"/>
                      <a:pt x="2510" y="2470"/>
                      <a:pt x="2503" y="2484"/>
                    </a:cubicBezTo>
                    <a:cubicBezTo>
                      <a:pt x="2408" y="2426"/>
                      <a:pt x="2313" y="2364"/>
                      <a:pt x="2221" y="2297"/>
                    </a:cubicBezTo>
                    <a:cubicBezTo>
                      <a:pt x="1956" y="2079"/>
                      <a:pt x="1721" y="1820"/>
                      <a:pt x="1487" y="1568"/>
                    </a:cubicBezTo>
                    <a:cubicBezTo>
                      <a:pt x="1190" y="1252"/>
                      <a:pt x="901" y="929"/>
                      <a:pt x="605" y="612"/>
                    </a:cubicBezTo>
                    <a:cubicBezTo>
                      <a:pt x="543" y="546"/>
                      <a:pt x="459" y="514"/>
                      <a:pt x="374" y="514"/>
                    </a:cubicBezTo>
                    <a:cubicBezTo>
                      <a:pt x="285" y="514"/>
                      <a:pt x="196" y="548"/>
                      <a:pt x="132" y="612"/>
                    </a:cubicBezTo>
                    <a:cubicBezTo>
                      <a:pt x="0" y="741"/>
                      <a:pt x="7" y="950"/>
                      <a:pt x="132" y="1082"/>
                    </a:cubicBezTo>
                    <a:cubicBezTo>
                      <a:pt x="405" y="1378"/>
                      <a:pt x="674" y="1674"/>
                      <a:pt x="942" y="1973"/>
                    </a:cubicBezTo>
                    <a:cubicBezTo>
                      <a:pt x="1068" y="2113"/>
                      <a:pt x="1194" y="2248"/>
                      <a:pt x="1323" y="2388"/>
                    </a:cubicBezTo>
                    <a:cubicBezTo>
                      <a:pt x="1439" y="2511"/>
                      <a:pt x="1554" y="2636"/>
                      <a:pt x="1680" y="2749"/>
                    </a:cubicBezTo>
                    <a:cubicBezTo>
                      <a:pt x="1817" y="2871"/>
                      <a:pt x="1966" y="2973"/>
                      <a:pt x="2123" y="3065"/>
                    </a:cubicBezTo>
                    <a:cubicBezTo>
                      <a:pt x="2242" y="3137"/>
                      <a:pt x="2377" y="3205"/>
                      <a:pt x="2517" y="3205"/>
                    </a:cubicBezTo>
                    <a:cubicBezTo>
                      <a:pt x="2523" y="3205"/>
                      <a:pt x="2528" y="3205"/>
                      <a:pt x="2534" y="3205"/>
                    </a:cubicBezTo>
                    <a:cubicBezTo>
                      <a:pt x="2632" y="3205"/>
                      <a:pt x="2720" y="3178"/>
                      <a:pt x="2806" y="3133"/>
                    </a:cubicBezTo>
                    <a:cubicBezTo>
                      <a:pt x="2915" y="3072"/>
                      <a:pt x="2993" y="2963"/>
                      <a:pt x="3058" y="2861"/>
                    </a:cubicBezTo>
                    <a:cubicBezTo>
                      <a:pt x="3115" y="2766"/>
                      <a:pt x="3156" y="2650"/>
                      <a:pt x="3197" y="2545"/>
                    </a:cubicBezTo>
                    <a:cubicBezTo>
                      <a:pt x="3228" y="2470"/>
                      <a:pt x="3258" y="2391"/>
                      <a:pt x="3286" y="2313"/>
                    </a:cubicBezTo>
                    <a:cubicBezTo>
                      <a:pt x="3344" y="2146"/>
                      <a:pt x="3398" y="1983"/>
                      <a:pt x="3449" y="1817"/>
                    </a:cubicBezTo>
                    <a:cubicBezTo>
                      <a:pt x="3517" y="1589"/>
                      <a:pt x="3575" y="1358"/>
                      <a:pt x="3636" y="1126"/>
                    </a:cubicBezTo>
                    <a:cubicBezTo>
                      <a:pt x="3663" y="1017"/>
                      <a:pt x="3691" y="909"/>
                      <a:pt x="3721" y="803"/>
                    </a:cubicBezTo>
                    <a:cubicBezTo>
                      <a:pt x="3735" y="749"/>
                      <a:pt x="3748" y="694"/>
                      <a:pt x="3759" y="639"/>
                    </a:cubicBezTo>
                    <a:cubicBezTo>
                      <a:pt x="3789" y="504"/>
                      <a:pt x="3782" y="367"/>
                      <a:pt x="3742" y="235"/>
                    </a:cubicBezTo>
                    <a:cubicBezTo>
                      <a:pt x="3704" y="129"/>
                      <a:pt x="3626" y="41"/>
                      <a:pt x="3514" y="11"/>
                    </a:cubicBezTo>
                    <a:cubicBezTo>
                      <a:pt x="3490" y="3"/>
                      <a:pt x="3462" y="0"/>
                      <a:pt x="3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806;p26">
                <a:extLst>
                  <a:ext uri="{FF2B5EF4-FFF2-40B4-BE49-F238E27FC236}">
                    <a16:creationId xmlns:a16="http://schemas.microsoft.com/office/drawing/2014/main" id="{7D1FE7E6-9169-49CE-A2DF-F60170C37427}"/>
                  </a:ext>
                </a:extLst>
              </p:cNvPr>
              <p:cNvSpPr/>
              <p:nvPr/>
            </p:nvSpPr>
            <p:spPr>
              <a:xfrm>
                <a:off x="1164717" y="2628428"/>
                <a:ext cx="174778" cy="174828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3499" extrusionOk="0">
                    <a:moveTo>
                      <a:pt x="1749" y="1"/>
                    </a:moveTo>
                    <a:cubicBezTo>
                      <a:pt x="797" y="1"/>
                      <a:pt x="1" y="793"/>
                      <a:pt x="1" y="1749"/>
                    </a:cubicBezTo>
                    <a:cubicBezTo>
                      <a:pt x="1" y="2702"/>
                      <a:pt x="797" y="3498"/>
                      <a:pt x="1749" y="3498"/>
                    </a:cubicBezTo>
                    <a:cubicBezTo>
                      <a:pt x="2705" y="3498"/>
                      <a:pt x="3497" y="2702"/>
                      <a:pt x="3497" y="1749"/>
                    </a:cubicBezTo>
                    <a:cubicBezTo>
                      <a:pt x="3497" y="793"/>
                      <a:pt x="2705" y="1"/>
                      <a:pt x="17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807;p26">
                <a:extLst>
                  <a:ext uri="{FF2B5EF4-FFF2-40B4-BE49-F238E27FC236}">
                    <a16:creationId xmlns:a16="http://schemas.microsoft.com/office/drawing/2014/main" id="{8C0BD349-6DE0-4221-8008-4EFFBC2BC6B6}"/>
                  </a:ext>
                </a:extLst>
              </p:cNvPr>
              <p:cNvSpPr/>
              <p:nvPr/>
            </p:nvSpPr>
            <p:spPr>
              <a:xfrm>
                <a:off x="2299438" y="2295156"/>
                <a:ext cx="174927" cy="174927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501" extrusionOk="0">
                    <a:moveTo>
                      <a:pt x="1748" y="1"/>
                    </a:moveTo>
                    <a:cubicBezTo>
                      <a:pt x="797" y="1"/>
                      <a:pt x="1" y="797"/>
                      <a:pt x="1" y="1752"/>
                    </a:cubicBezTo>
                    <a:cubicBezTo>
                      <a:pt x="1" y="2705"/>
                      <a:pt x="797" y="3501"/>
                      <a:pt x="1748" y="3501"/>
                    </a:cubicBezTo>
                    <a:cubicBezTo>
                      <a:pt x="2704" y="3501"/>
                      <a:pt x="3500" y="2705"/>
                      <a:pt x="3500" y="1752"/>
                    </a:cubicBezTo>
                    <a:cubicBezTo>
                      <a:pt x="3500" y="797"/>
                      <a:pt x="2704" y="1"/>
                      <a:pt x="1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" name="Google Shape;808;p26">
              <a:extLst>
                <a:ext uri="{FF2B5EF4-FFF2-40B4-BE49-F238E27FC236}">
                  <a16:creationId xmlns:a16="http://schemas.microsoft.com/office/drawing/2014/main" id="{BD30F1F5-A110-4DAF-BB8A-E83C6892CD0A}"/>
                </a:ext>
              </a:extLst>
            </p:cNvPr>
            <p:cNvGrpSpPr/>
            <p:nvPr/>
          </p:nvGrpSpPr>
          <p:grpSpPr>
            <a:xfrm rot="-882864">
              <a:off x="1298364" y="1349371"/>
              <a:ext cx="524323" cy="720597"/>
              <a:chOff x="1322550" y="2267825"/>
              <a:chExt cx="524325" cy="720600"/>
            </a:xfrm>
          </p:grpSpPr>
          <p:sp>
            <p:nvSpPr>
              <p:cNvPr id="16" name="Google Shape;809;p26">
                <a:extLst>
                  <a:ext uri="{FF2B5EF4-FFF2-40B4-BE49-F238E27FC236}">
                    <a16:creationId xmlns:a16="http://schemas.microsoft.com/office/drawing/2014/main" id="{86F05DB9-8E12-4908-8F0D-B10A6DBCD667}"/>
                  </a:ext>
                </a:extLst>
              </p:cNvPr>
              <p:cNvSpPr/>
              <p:nvPr/>
            </p:nvSpPr>
            <p:spPr>
              <a:xfrm>
                <a:off x="1583125" y="2267825"/>
                <a:ext cx="412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3258" extrusionOk="0">
                    <a:moveTo>
                      <a:pt x="939" y="0"/>
                    </a:moveTo>
                    <a:cubicBezTo>
                      <a:pt x="756" y="0"/>
                      <a:pt x="579" y="71"/>
                      <a:pt x="450" y="201"/>
                    </a:cubicBezTo>
                    <a:cubicBezTo>
                      <a:pt x="412" y="248"/>
                      <a:pt x="379" y="296"/>
                      <a:pt x="341" y="341"/>
                    </a:cubicBezTo>
                    <a:cubicBezTo>
                      <a:pt x="280" y="449"/>
                      <a:pt x="249" y="565"/>
                      <a:pt x="249" y="691"/>
                    </a:cubicBezTo>
                    <a:cubicBezTo>
                      <a:pt x="239" y="752"/>
                      <a:pt x="232" y="817"/>
                      <a:pt x="225" y="878"/>
                    </a:cubicBezTo>
                    <a:cubicBezTo>
                      <a:pt x="211" y="953"/>
                      <a:pt x="198" y="1031"/>
                      <a:pt x="184" y="1106"/>
                    </a:cubicBezTo>
                    <a:cubicBezTo>
                      <a:pt x="150" y="1272"/>
                      <a:pt x="134" y="1439"/>
                      <a:pt x="109" y="1606"/>
                    </a:cubicBezTo>
                    <a:cubicBezTo>
                      <a:pt x="86" y="1796"/>
                      <a:pt x="86" y="1987"/>
                      <a:pt x="65" y="2178"/>
                    </a:cubicBezTo>
                    <a:cubicBezTo>
                      <a:pt x="59" y="2218"/>
                      <a:pt x="52" y="2255"/>
                      <a:pt x="45" y="2296"/>
                    </a:cubicBezTo>
                    <a:cubicBezTo>
                      <a:pt x="24" y="2382"/>
                      <a:pt x="1" y="2476"/>
                      <a:pt x="1" y="2561"/>
                    </a:cubicBezTo>
                    <a:cubicBezTo>
                      <a:pt x="1" y="2691"/>
                      <a:pt x="38" y="2834"/>
                      <a:pt x="106" y="2943"/>
                    </a:cubicBezTo>
                    <a:cubicBezTo>
                      <a:pt x="191" y="3085"/>
                      <a:pt x="324" y="3191"/>
                      <a:pt x="484" y="3235"/>
                    </a:cubicBezTo>
                    <a:cubicBezTo>
                      <a:pt x="539" y="3250"/>
                      <a:pt x="593" y="3258"/>
                      <a:pt x="646" y="3258"/>
                    </a:cubicBezTo>
                    <a:cubicBezTo>
                      <a:pt x="759" y="3258"/>
                      <a:pt x="868" y="3226"/>
                      <a:pt x="974" y="3170"/>
                    </a:cubicBezTo>
                    <a:cubicBezTo>
                      <a:pt x="1205" y="3051"/>
                      <a:pt x="1307" y="2806"/>
                      <a:pt x="1385" y="2572"/>
                    </a:cubicBezTo>
                    <a:cubicBezTo>
                      <a:pt x="1436" y="2418"/>
                      <a:pt x="1450" y="2249"/>
                      <a:pt x="1470" y="2089"/>
                    </a:cubicBezTo>
                    <a:cubicBezTo>
                      <a:pt x="1494" y="1875"/>
                      <a:pt x="1504" y="1660"/>
                      <a:pt x="1528" y="1446"/>
                    </a:cubicBezTo>
                    <a:cubicBezTo>
                      <a:pt x="1566" y="1194"/>
                      <a:pt x="1603" y="942"/>
                      <a:pt x="1630" y="691"/>
                    </a:cubicBezTo>
                    <a:cubicBezTo>
                      <a:pt x="1651" y="517"/>
                      <a:pt x="1545" y="320"/>
                      <a:pt x="1426" y="201"/>
                    </a:cubicBezTo>
                    <a:cubicBezTo>
                      <a:pt x="1300" y="71"/>
                      <a:pt x="1120" y="0"/>
                      <a:pt x="9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810;p26">
                <a:extLst>
                  <a:ext uri="{FF2B5EF4-FFF2-40B4-BE49-F238E27FC236}">
                    <a16:creationId xmlns:a16="http://schemas.microsoft.com/office/drawing/2014/main" id="{3EAD0A81-07FE-482A-969B-E9090DF44BAC}"/>
                  </a:ext>
                </a:extLst>
              </p:cNvPr>
              <p:cNvSpPr/>
              <p:nvPr/>
            </p:nvSpPr>
            <p:spPr>
              <a:xfrm>
                <a:off x="1322550" y="2392250"/>
                <a:ext cx="695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503" extrusionOk="0">
                    <a:moveTo>
                      <a:pt x="790" y="0"/>
                    </a:moveTo>
                    <a:cubicBezTo>
                      <a:pt x="671" y="0"/>
                      <a:pt x="548" y="30"/>
                      <a:pt x="440" y="95"/>
                    </a:cubicBezTo>
                    <a:cubicBezTo>
                      <a:pt x="110" y="289"/>
                      <a:pt x="1" y="721"/>
                      <a:pt x="192" y="1051"/>
                    </a:cubicBezTo>
                    <a:cubicBezTo>
                      <a:pt x="379" y="1385"/>
                      <a:pt x="572" y="1714"/>
                      <a:pt x="872" y="1959"/>
                    </a:cubicBezTo>
                    <a:cubicBezTo>
                      <a:pt x="1035" y="2088"/>
                      <a:pt x="1202" y="2208"/>
                      <a:pt x="1393" y="2289"/>
                    </a:cubicBezTo>
                    <a:cubicBezTo>
                      <a:pt x="1518" y="2344"/>
                      <a:pt x="1641" y="2398"/>
                      <a:pt x="1773" y="2435"/>
                    </a:cubicBezTo>
                    <a:cubicBezTo>
                      <a:pt x="1858" y="2456"/>
                      <a:pt x="1947" y="2462"/>
                      <a:pt x="2032" y="2479"/>
                    </a:cubicBezTo>
                    <a:cubicBezTo>
                      <a:pt x="2083" y="2495"/>
                      <a:pt x="2134" y="2503"/>
                      <a:pt x="2185" y="2503"/>
                    </a:cubicBezTo>
                    <a:cubicBezTo>
                      <a:pt x="2236" y="2503"/>
                      <a:pt x="2287" y="2495"/>
                      <a:pt x="2338" y="2479"/>
                    </a:cubicBezTo>
                    <a:cubicBezTo>
                      <a:pt x="2481" y="2442"/>
                      <a:pt x="2607" y="2347"/>
                      <a:pt x="2682" y="2217"/>
                    </a:cubicBezTo>
                    <a:cubicBezTo>
                      <a:pt x="2760" y="2085"/>
                      <a:pt x="2780" y="1922"/>
                      <a:pt x="2740" y="1772"/>
                    </a:cubicBezTo>
                    <a:cubicBezTo>
                      <a:pt x="2699" y="1622"/>
                      <a:pt x="2603" y="1517"/>
                      <a:pt x="2474" y="1429"/>
                    </a:cubicBezTo>
                    <a:cubicBezTo>
                      <a:pt x="2372" y="1357"/>
                      <a:pt x="2273" y="1279"/>
                      <a:pt x="2168" y="1204"/>
                    </a:cubicBezTo>
                    <a:cubicBezTo>
                      <a:pt x="2090" y="1150"/>
                      <a:pt x="2011" y="1092"/>
                      <a:pt x="1936" y="1034"/>
                    </a:cubicBezTo>
                    <a:cubicBezTo>
                      <a:pt x="1838" y="956"/>
                      <a:pt x="1746" y="874"/>
                      <a:pt x="1664" y="782"/>
                    </a:cubicBezTo>
                    <a:cubicBezTo>
                      <a:pt x="1566" y="643"/>
                      <a:pt x="1484" y="493"/>
                      <a:pt x="1399" y="347"/>
                    </a:cubicBezTo>
                    <a:cubicBezTo>
                      <a:pt x="1273" y="123"/>
                      <a:pt x="1032" y="0"/>
                      <a:pt x="7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811;p26">
                <a:extLst>
                  <a:ext uri="{FF2B5EF4-FFF2-40B4-BE49-F238E27FC236}">
                    <a16:creationId xmlns:a16="http://schemas.microsoft.com/office/drawing/2014/main" id="{F9F5C153-24E3-42A5-940E-B4946ACDB03F}"/>
                  </a:ext>
                </a:extLst>
              </p:cNvPr>
              <p:cNvSpPr/>
              <p:nvPr/>
            </p:nvSpPr>
            <p:spPr>
              <a:xfrm>
                <a:off x="1387875" y="2414925"/>
                <a:ext cx="438075" cy="477050"/>
              </a:xfrm>
              <a:custGeom>
                <a:avLst/>
                <a:gdLst/>
                <a:ahLst/>
                <a:cxnLst/>
                <a:rect l="l" t="t" r="r" b="b"/>
                <a:pathLst>
                  <a:path w="17523" h="19082" extrusionOk="0">
                    <a:moveTo>
                      <a:pt x="8168" y="1"/>
                    </a:moveTo>
                    <a:cubicBezTo>
                      <a:pt x="7862" y="1"/>
                      <a:pt x="7525" y="21"/>
                      <a:pt x="7113" y="62"/>
                    </a:cubicBezTo>
                    <a:cubicBezTo>
                      <a:pt x="7018" y="73"/>
                      <a:pt x="6923" y="86"/>
                      <a:pt x="6828" y="96"/>
                    </a:cubicBezTo>
                    <a:lnTo>
                      <a:pt x="6784" y="103"/>
                    </a:lnTo>
                    <a:cubicBezTo>
                      <a:pt x="6589" y="127"/>
                      <a:pt x="6409" y="147"/>
                      <a:pt x="6225" y="205"/>
                    </a:cubicBezTo>
                    <a:cubicBezTo>
                      <a:pt x="6157" y="229"/>
                      <a:pt x="6086" y="260"/>
                      <a:pt x="6018" y="287"/>
                    </a:cubicBezTo>
                    <a:lnTo>
                      <a:pt x="5991" y="297"/>
                    </a:lnTo>
                    <a:lnTo>
                      <a:pt x="5960" y="310"/>
                    </a:lnTo>
                    <a:cubicBezTo>
                      <a:pt x="5726" y="409"/>
                      <a:pt x="5481" y="508"/>
                      <a:pt x="5253" y="624"/>
                    </a:cubicBezTo>
                    <a:cubicBezTo>
                      <a:pt x="4796" y="852"/>
                      <a:pt x="4396" y="1164"/>
                      <a:pt x="4008" y="1467"/>
                    </a:cubicBezTo>
                    <a:cubicBezTo>
                      <a:pt x="3742" y="1675"/>
                      <a:pt x="3490" y="1910"/>
                      <a:pt x="3249" y="2134"/>
                    </a:cubicBezTo>
                    <a:cubicBezTo>
                      <a:pt x="3171" y="2205"/>
                      <a:pt x="3093" y="2277"/>
                      <a:pt x="3018" y="2348"/>
                    </a:cubicBezTo>
                    <a:cubicBezTo>
                      <a:pt x="2977" y="2386"/>
                      <a:pt x="2936" y="2420"/>
                      <a:pt x="2898" y="2457"/>
                    </a:cubicBezTo>
                    <a:cubicBezTo>
                      <a:pt x="2769" y="2569"/>
                      <a:pt x="2640" y="2685"/>
                      <a:pt x="2524" y="2814"/>
                    </a:cubicBezTo>
                    <a:cubicBezTo>
                      <a:pt x="2347" y="3001"/>
                      <a:pt x="2171" y="3216"/>
                      <a:pt x="1970" y="3481"/>
                    </a:cubicBezTo>
                    <a:lnTo>
                      <a:pt x="1865" y="3613"/>
                    </a:lnTo>
                    <a:cubicBezTo>
                      <a:pt x="1653" y="3886"/>
                      <a:pt x="1433" y="4165"/>
                      <a:pt x="1225" y="4447"/>
                    </a:cubicBezTo>
                    <a:cubicBezTo>
                      <a:pt x="1102" y="4621"/>
                      <a:pt x="1004" y="4777"/>
                      <a:pt x="929" y="4930"/>
                    </a:cubicBezTo>
                    <a:cubicBezTo>
                      <a:pt x="816" y="5152"/>
                      <a:pt x="728" y="5383"/>
                      <a:pt x="643" y="5610"/>
                    </a:cubicBezTo>
                    <a:lnTo>
                      <a:pt x="606" y="5706"/>
                    </a:lnTo>
                    <a:cubicBezTo>
                      <a:pt x="579" y="5777"/>
                      <a:pt x="551" y="5852"/>
                      <a:pt x="521" y="5923"/>
                    </a:cubicBezTo>
                    <a:cubicBezTo>
                      <a:pt x="425" y="6168"/>
                      <a:pt x="327" y="6420"/>
                      <a:pt x="262" y="6675"/>
                    </a:cubicBezTo>
                    <a:cubicBezTo>
                      <a:pt x="174" y="7029"/>
                      <a:pt x="147" y="7400"/>
                      <a:pt x="123" y="7760"/>
                    </a:cubicBezTo>
                    <a:cubicBezTo>
                      <a:pt x="116" y="7852"/>
                      <a:pt x="113" y="7940"/>
                      <a:pt x="102" y="8033"/>
                    </a:cubicBezTo>
                    <a:cubicBezTo>
                      <a:pt x="99" y="8104"/>
                      <a:pt x="92" y="8176"/>
                      <a:pt x="89" y="8250"/>
                    </a:cubicBezTo>
                    <a:cubicBezTo>
                      <a:pt x="82" y="8356"/>
                      <a:pt x="75" y="8468"/>
                      <a:pt x="65" y="8576"/>
                    </a:cubicBezTo>
                    <a:cubicBezTo>
                      <a:pt x="45" y="8785"/>
                      <a:pt x="31" y="8975"/>
                      <a:pt x="28" y="9162"/>
                    </a:cubicBezTo>
                    <a:lnTo>
                      <a:pt x="25" y="9206"/>
                    </a:lnTo>
                    <a:cubicBezTo>
                      <a:pt x="14" y="9543"/>
                      <a:pt x="0" y="9893"/>
                      <a:pt x="25" y="10234"/>
                    </a:cubicBezTo>
                    <a:cubicBezTo>
                      <a:pt x="52" y="10666"/>
                      <a:pt x="82" y="11155"/>
                      <a:pt x="163" y="11631"/>
                    </a:cubicBezTo>
                    <a:cubicBezTo>
                      <a:pt x="238" y="12074"/>
                      <a:pt x="480" y="12471"/>
                      <a:pt x="705" y="12798"/>
                    </a:cubicBezTo>
                    <a:cubicBezTo>
                      <a:pt x="926" y="13118"/>
                      <a:pt x="1221" y="13533"/>
                      <a:pt x="1562" y="13908"/>
                    </a:cubicBezTo>
                    <a:cubicBezTo>
                      <a:pt x="1694" y="14050"/>
                      <a:pt x="1827" y="14186"/>
                      <a:pt x="1956" y="14308"/>
                    </a:cubicBezTo>
                    <a:cubicBezTo>
                      <a:pt x="2198" y="14530"/>
                      <a:pt x="2457" y="14724"/>
                      <a:pt x="2657" y="14863"/>
                    </a:cubicBezTo>
                    <a:cubicBezTo>
                      <a:pt x="2769" y="14944"/>
                      <a:pt x="2898" y="15016"/>
                      <a:pt x="3021" y="15084"/>
                    </a:cubicBezTo>
                    <a:cubicBezTo>
                      <a:pt x="3058" y="15108"/>
                      <a:pt x="3096" y="15128"/>
                      <a:pt x="3133" y="15148"/>
                    </a:cubicBezTo>
                    <a:cubicBezTo>
                      <a:pt x="3256" y="15220"/>
                      <a:pt x="3388" y="15288"/>
                      <a:pt x="3515" y="15353"/>
                    </a:cubicBezTo>
                    <a:lnTo>
                      <a:pt x="3640" y="15418"/>
                    </a:lnTo>
                    <a:cubicBezTo>
                      <a:pt x="4076" y="15646"/>
                      <a:pt x="4511" y="15819"/>
                      <a:pt x="4939" y="15938"/>
                    </a:cubicBezTo>
                    <a:cubicBezTo>
                      <a:pt x="5103" y="15982"/>
                      <a:pt x="5273" y="16020"/>
                      <a:pt x="5437" y="16054"/>
                    </a:cubicBezTo>
                    <a:cubicBezTo>
                      <a:pt x="5610" y="16095"/>
                      <a:pt x="5790" y="16132"/>
                      <a:pt x="5964" y="16183"/>
                    </a:cubicBezTo>
                    <a:cubicBezTo>
                      <a:pt x="6028" y="16200"/>
                      <a:pt x="6090" y="16217"/>
                      <a:pt x="6154" y="16234"/>
                    </a:cubicBezTo>
                    <a:cubicBezTo>
                      <a:pt x="6368" y="16291"/>
                      <a:pt x="6589" y="16353"/>
                      <a:pt x="6801" y="16431"/>
                    </a:cubicBezTo>
                    <a:cubicBezTo>
                      <a:pt x="6913" y="16486"/>
                      <a:pt x="7015" y="16544"/>
                      <a:pt x="7110" y="16605"/>
                    </a:cubicBezTo>
                    <a:cubicBezTo>
                      <a:pt x="7202" y="16693"/>
                      <a:pt x="7300" y="16795"/>
                      <a:pt x="7402" y="16921"/>
                    </a:cubicBezTo>
                    <a:cubicBezTo>
                      <a:pt x="7440" y="16976"/>
                      <a:pt x="7474" y="17026"/>
                      <a:pt x="7501" y="17081"/>
                    </a:cubicBezTo>
                    <a:cubicBezTo>
                      <a:pt x="7556" y="17227"/>
                      <a:pt x="7603" y="17390"/>
                      <a:pt x="7651" y="17571"/>
                    </a:cubicBezTo>
                    <a:cubicBezTo>
                      <a:pt x="7671" y="17649"/>
                      <a:pt x="7688" y="17727"/>
                      <a:pt x="7709" y="17806"/>
                    </a:cubicBezTo>
                    <a:lnTo>
                      <a:pt x="7726" y="17888"/>
                    </a:lnTo>
                    <a:lnTo>
                      <a:pt x="7746" y="17962"/>
                    </a:lnTo>
                    <a:lnTo>
                      <a:pt x="7763" y="18040"/>
                    </a:lnTo>
                    <a:cubicBezTo>
                      <a:pt x="7790" y="18153"/>
                      <a:pt x="7848" y="18268"/>
                      <a:pt x="7886" y="18346"/>
                    </a:cubicBezTo>
                    <a:cubicBezTo>
                      <a:pt x="7988" y="18550"/>
                      <a:pt x="8140" y="18679"/>
                      <a:pt x="8294" y="18789"/>
                    </a:cubicBezTo>
                    <a:cubicBezTo>
                      <a:pt x="8443" y="18891"/>
                      <a:pt x="8641" y="18965"/>
                      <a:pt x="8903" y="19006"/>
                    </a:cubicBezTo>
                    <a:cubicBezTo>
                      <a:pt x="9032" y="19026"/>
                      <a:pt x="9175" y="19047"/>
                      <a:pt x="9321" y="19064"/>
                    </a:cubicBezTo>
                    <a:cubicBezTo>
                      <a:pt x="9440" y="19075"/>
                      <a:pt x="9552" y="19081"/>
                      <a:pt x="9661" y="19081"/>
                    </a:cubicBezTo>
                    <a:lnTo>
                      <a:pt x="9702" y="19081"/>
                    </a:lnTo>
                    <a:cubicBezTo>
                      <a:pt x="9916" y="19078"/>
                      <a:pt x="10134" y="19040"/>
                      <a:pt x="10341" y="19003"/>
                    </a:cubicBezTo>
                    <a:cubicBezTo>
                      <a:pt x="10470" y="18979"/>
                      <a:pt x="10586" y="18924"/>
                      <a:pt x="10709" y="18870"/>
                    </a:cubicBezTo>
                    <a:lnTo>
                      <a:pt x="10719" y="18863"/>
                    </a:lnTo>
                    <a:cubicBezTo>
                      <a:pt x="10736" y="18857"/>
                      <a:pt x="10750" y="18847"/>
                      <a:pt x="10764" y="18833"/>
                    </a:cubicBezTo>
                    <a:lnTo>
                      <a:pt x="10777" y="18822"/>
                    </a:lnTo>
                    <a:cubicBezTo>
                      <a:pt x="10855" y="18778"/>
                      <a:pt x="10927" y="18720"/>
                      <a:pt x="10985" y="18652"/>
                    </a:cubicBezTo>
                    <a:cubicBezTo>
                      <a:pt x="11015" y="18622"/>
                      <a:pt x="11046" y="18585"/>
                      <a:pt x="11076" y="18541"/>
                    </a:cubicBezTo>
                    <a:cubicBezTo>
                      <a:pt x="11280" y="18537"/>
                      <a:pt x="11481" y="18452"/>
                      <a:pt x="11624" y="18309"/>
                    </a:cubicBezTo>
                    <a:cubicBezTo>
                      <a:pt x="11753" y="18180"/>
                      <a:pt x="11875" y="17955"/>
                      <a:pt x="11858" y="17748"/>
                    </a:cubicBezTo>
                    <a:cubicBezTo>
                      <a:pt x="11838" y="17536"/>
                      <a:pt x="11822" y="17326"/>
                      <a:pt x="11801" y="17112"/>
                    </a:cubicBezTo>
                    <a:cubicBezTo>
                      <a:pt x="11784" y="16900"/>
                      <a:pt x="11764" y="16690"/>
                      <a:pt x="11746" y="16479"/>
                    </a:cubicBezTo>
                    <a:cubicBezTo>
                      <a:pt x="11720" y="16189"/>
                      <a:pt x="11695" y="15853"/>
                      <a:pt x="11715" y="15523"/>
                    </a:cubicBezTo>
                    <a:cubicBezTo>
                      <a:pt x="11764" y="15285"/>
                      <a:pt x="11849" y="15064"/>
                      <a:pt x="11930" y="14859"/>
                    </a:cubicBezTo>
                    <a:cubicBezTo>
                      <a:pt x="11947" y="14819"/>
                      <a:pt x="11964" y="14785"/>
                      <a:pt x="11985" y="14754"/>
                    </a:cubicBezTo>
                    <a:cubicBezTo>
                      <a:pt x="12083" y="14649"/>
                      <a:pt x="12199" y="14561"/>
                      <a:pt x="12304" y="14475"/>
                    </a:cubicBezTo>
                    <a:cubicBezTo>
                      <a:pt x="12447" y="14370"/>
                      <a:pt x="12597" y="14268"/>
                      <a:pt x="12743" y="14169"/>
                    </a:cubicBezTo>
                    <a:cubicBezTo>
                      <a:pt x="12842" y="14104"/>
                      <a:pt x="12940" y="14037"/>
                      <a:pt x="13039" y="13969"/>
                    </a:cubicBezTo>
                    <a:cubicBezTo>
                      <a:pt x="13315" y="13774"/>
                      <a:pt x="13627" y="13553"/>
                      <a:pt x="13924" y="13316"/>
                    </a:cubicBezTo>
                    <a:cubicBezTo>
                      <a:pt x="14155" y="13128"/>
                      <a:pt x="14383" y="12921"/>
                      <a:pt x="14604" y="12724"/>
                    </a:cubicBezTo>
                    <a:cubicBezTo>
                      <a:pt x="14811" y="12536"/>
                      <a:pt x="15026" y="12339"/>
                      <a:pt x="15246" y="12159"/>
                    </a:cubicBezTo>
                    <a:lnTo>
                      <a:pt x="15348" y="12084"/>
                    </a:lnTo>
                    <a:cubicBezTo>
                      <a:pt x="15471" y="11992"/>
                      <a:pt x="15597" y="11900"/>
                      <a:pt x="15716" y="11801"/>
                    </a:cubicBezTo>
                    <a:cubicBezTo>
                      <a:pt x="15828" y="11713"/>
                      <a:pt x="15934" y="11611"/>
                      <a:pt x="16036" y="11515"/>
                    </a:cubicBezTo>
                    <a:cubicBezTo>
                      <a:pt x="16077" y="11479"/>
                      <a:pt x="16114" y="11438"/>
                      <a:pt x="16155" y="11400"/>
                    </a:cubicBezTo>
                    <a:cubicBezTo>
                      <a:pt x="16278" y="11288"/>
                      <a:pt x="16420" y="11152"/>
                      <a:pt x="16549" y="11005"/>
                    </a:cubicBezTo>
                    <a:cubicBezTo>
                      <a:pt x="16662" y="10876"/>
                      <a:pt x="16761" y="10760"/>
                      <a:pt x="16832" y="10628"/>
                    </a:cubicBezTo>
                    <a:cubicBezTo>
                      <a:pt x="16879" y="10536"/>
                      <a:pt x="16924" y="10441"/>
                      <a:pt x="16971" y="10339"/>
                    </a:cubicBezTo>
                    <a:cubicBezTo>
                      <a:pt x="17100" y="10060"/>
                      <a:pt x="17193" y="9842"/>
                      <a:pt x="17264" y="9634"/>
                    </a:cubicBezTo>
                    <a:cubicBezTo>
                      <a:pt x="17353" y="9372"/>
                      <a:pt x="17394" y="9101"/>
                      <a:pt x="17424" y="8866"/>
                    </a:cubicBezTo>
                    <a:cubicBezTo>
                      <a:pt x="17451" y="8658"/>
                      <a:pt x="17482" y="8413"/>
                      <a:pt x="17499" y="8158"/>
                    </a:cubicBezTo>
                    <a:cubicBezTo>
                      <a:pt x="17523" y="7780"/>
                      <a:pt x="17465" y="7397"/>
                      <a:pt x="17410" y="7022"/>
                    </a:cubicBezTo>
                    <a:cubicBezTo>
                      <a:pt x="17363" y="6678"/>
                      <a:pt x="17274" y="6301"/>
                      <a:pt x="17145" y="5866"/>
                    </a:cubicBezTo>
                    <a:cubicBezTo>
                      <a:pt x="16995" y="5359"/>
                      <a:pt x="16822" y="4907"/>
                      <a:pt x="16614" y="4485"/>
                    </a:cubicBezTo>
                    <a:cubicBezTo>
                      <a:pt x="16522" y="4294"/>
                      <a:pt x="16410" y="4070"/>
                      <a:pt x="16278" y="3849"/>
                    </a:cubicBezTo>
                    <a:cubicBezTo>
                      <a:pt x="16097" y="3549"/>
                      <a:pt x="15866" y="3243"/>
                      <a:pt x="15563" y="2920"/>
                    </a:cubicBezTo>
                    <a:cubicBezTo>
                      <a:pt x="15240" y="2573"/>
                      <a:pt x="14957" y="2304"/>
                      <a:pt x="14668" y="2066"/>
                    </a:cubicBezTo>
                    <a:lnTo>
                      <a:pt x="14654" y="2056"/>
                    </a:lnTo>
                    <a:cubicBezTo>
                      <a:pt x="14284" y="1753"/>
                      <a:pt x="13896" y="1437"/>
                      <a:pt x="13481" y="1185"/>
                    </a:cubicBezTo>
                    <a:cubicBezTo>
                      <a:pt x="13307" y="1079"/>
                      <a:pt x="13131" y="991"/>
                      <a:pt x="12960" y="916"/>
                    </a:cubicBezTo>
                    <a:cubicBezTo>
                      <a:pt x="12740" y="811"/>
                      <a:pt x="12478" y="695"/>
                      <a:pt x="12202" y="603"/>
                    </a:cubicBezTo>
                    <a:cubicBezTo>
                      <a:pt x="11814" y="474"/>
                      <a:pt x="11409" y="368"/>
                      <a:pt x="10964" y="277"/>
                    </a:cubicBezTo>
                    <a:cubicBezTo>
                      <a:pt x="10542" y="192"/>
                      <a:pt x="10079" y="123"/>
                      <a:pt x="9511" y="62"/>
                    </a:cubicBezTo>
                    <a:cubicBezTo>
                      <a:pt x="9120" y="21"/>
                      <a:pt x="8732" y="12"/>
                      <a:pt x="83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812;p26">
                <a:extLst>
                  <a:ext uri="{FF2B5EF4-FFF2-40B4-BE49-F238E27FC236}">
                    <a16:creationId xmlns:a16="http://schemas.microsoft.com/office/drawing/2014/main" id="{1C0A31F4-D398-4F7B-A75A-59A4856DD80D}"/>
                  </a:ext>
                </a:extLst>
              </p:cNvPr>
              <p:cNvSpPr/>
              <p:nvPr/>
            </p:nvSpPr>
            <p:spPr>
              <a:xfrm>
                <a:off x="1569850" y="2877500"/>
                <a:ext cx="13195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4437" extrusionOk="0">
                    <a:moveTo>
                      <a:pt x="913" y="0"/>
                    </a:moveTo>
                    <a:cubicBezTo>
                      <a:pt x="753" y="0"/>
                      <a:pt x="603" y="41"/>
                      <a:pt x="467" y="119"/>
                    </a:cubicBezTo>
                    <a:cubicBezTo>
                      <a:pt x="270" y="234"/>
                      <a:pt x="123" y="425"/>
                      <a:pt x="62" y="646"/>
                    </a:cubicBezTo>
                    <a:cubicBezTo>
                      <a:pt x="1" y="874"/>
                      <a:pt x="32" y="1123"/>
                      <a:pt x="150" y="1327"/>
                    </a:cubicBezTo>
                    <a:cubicBezTo>
                      <a:pt x="256" y="1507"/>
                      <a:pt x="464" y="1691"/>
                      <a:pt x="678" y="1732"/>
                    </a:cubicBezTo>
                    <a:cubicBezTo>
                      <a:pt x="814" y="1755"/>
                      <a:pt x="950" y="1779"/>
                      <a:pt x="1086" y="1803"/>
                    </a:cubicBezTo>
                    <a:cubicBezTo>
                      <a:pt x="1059" y="1861"/>
                      <a:pt x="1039" y="1919"/>
                      <a:pt x="1025" y="1980"/>
                    </a:cubicBezTo>
                    <a:cubicBezTo>
                      <a:pt x="984" y="2156"/>
                      <a:pt x="987" y="2319"/>
                      <a:pt x="1028" y="2500"/>
                    </a:cubicBezTo>
                    <a:cubicBezTo>
                      <a:pt x="1086" y="2735"/>
                      <a:pt x="1284" y="2956"/>
                      <a:pt x="1494" y="3068"/>
                    </a:cubicBezTo>
                    <a:cubicBezTo>
                      <a:pt x="1590" y="3115"/>
                      <a:pt x="1688" y="3153"/>
                      <a:pt x="1787" y="3181"/>
                    </a:cubicBezTo>
                    <a:cubicBezTo>
                      <a:pt x="1770" y="3231"/>
                      <a:pt x="1753" y="3283"/>
                      <a:pt x="1746" y="3337"/>
                    </a:cubicBezTo>
                    <a:cubicBezTo>
                      <a:pt x="1739" y="3388"/>
                      <a:pt x="1715" y="3493"/>
                      <a:pt x="1719" y="3565"/>
                    </a:cubicBezTo>
                    <a:cubicBezTo>
                      <a:pt x="1722" y="3748"/>
                      <a:pt x="1753" y="3789"/>
                      <a:pt x="1821" y="3952"/>
                    </a:cubicBezTo>
                    <a:cubicBezTo>
                      <a:pt x="1882" y="4092"/>
                      <a:pt x="2025" y="4208"/>
                      <a:pt x="2147" y="4293"/>
                    </a:cubicBezTo>
                    <a:cubicBezTo>
                      <a:pt x="2219" y="4340"/>
                      <a:pt x="2290" y="4365"/>
                      <a:pt x="2375" y="4398"/>
                    </a:cubicBezTo>
                    <a:cubicBezTo>
                      <a:pt x="2444" y="4426"/>
                      <a:pt x="2517" y="4436"/>
                      <a:pt x="2591" y="4436"/>
                    </a:cubicBezTo>
                    <a:cubicBezTo>
                      <a:pt x="2679" y="4436"/>
                      <a:pt x="2768" y="4422"/>
                      <a:pt x="2852" y="4405"/>
                    </a:cubicBezTo>
                    <a:cubicBezTo>
                      <a:pt x="2995" y="4378"/>
                      <a:pt x="3168" y="4266"/>
                      <a:pt x="3263" y="4156"/>
                    </a:cubicBezTo>
                    <a:cubicBezTo>
                      <a:pt x="3389" y="4018"/>
                      <a:pt x="3474" y="3854"/>
                      <a:pt x="3505" y="3674"/>
                    </a:cubicBezTo>
                    <a:cubicBezTo>
                      <a:pt x="3508" y="3671"/>
                      <a:pt x="3511" y="3667"/>
                      <a:pt x="3515" y="3667"/>
                    </a:cubicBezTo>
                    <a:cubicBezTo>
                      <a:pt x="3648" y="3575"/>
                      <a:pt x="3770" y="3473"/>
                      <a:pt x="3882" y="3357"/>
                    </a:cubicBezTo>
                    <a:cubicBezTo>
                      <a:pt x="3967" y="3272"/>
                      <a:pt x="4042" y="3181"/>
                      <a:pt x="4117" y="3085"/>
                    </a:cubicBezTo>
                    <a:cubicBezTo>
                      <a:pt x="4260" y="2997"/>
                      <a:pt x="4386" y="2878"/>
                      <a:pt x="4467" y="2724"/>
                    </a:cubicBezTo>
                    <a:cubicBezTo>
                      <a:pt x="4610" y="2459"/>
                      <a:pt x="4634" y="2123"/>
                      <a:pt x="4474" y="1864"/>
                    </a:cubicBezTo>
                    <a:cubicBezTo>
                      <a:pt x="4546" y="1826"/>
                      <a:pt x="4617" y="1786"/>
                      <a:pt x="4685" y="1745"/>
                    </a:cubicBezTo>
                    <a:cubicBezTo>
                      <a:pt x="4777" y="1687"/>
                      <a:pt x="4879" y="1616"/>
                      <a:pt x="4957" y="1544"/>
                    </a:cubicBezTo>
                    <a:cubicBezTo>
                      <a:pt x="5097" y="1418"/>
                      <a:pt x="5179" y="1269"/>
                      <a:pt x="5232" y="1088"/>
                    </a:cubicBezTo>
                    <a:cubicBezTo>
                      <a:pt x="5277" y="949"/>
                      <a:pt x="5273" y="759"/>
                      <a:pt x="5226" y="622"/>
                    </a:cubicBezTo>
                    <a:cubicBezTo>
                      <a:pt x="5202" y="554"/>
                      <a:pt x="5175" y="470"/>
                      <a:pt x="5127" y="408"/>
                    </a:cubicBezTo>
                    <a:cubicBezTo>
                      <a:pt x="5008" y="252"/>
                      <a:pt x="5015" y="245"/>
                      <a:pt x="4852" y="132"/>
                    </a:cubicBezTo>
                    <a:cubicBezTo>
                      <a:pt x="4730" y="46"/>
                      <a:pt x="4578" y="13"/>
                      <a:pt x="4427" y="13"/>
                    </a:cubicBezTo>
                    <a:cubicBezTo>
                      <a:pt x="4322" y="13"/>
                      <a:pt x="4216" y="29"/>
                      <a:pt x="4121" y="54"/>
                    </a:cubicBezTo>
                    <a:cubicBezTo>
                      <a:pt x="4042" y="74"/>
                      <a:pt x="3967" y="99"/>
                      <a:pt x="3889" y="115"/>
                    </a:cubicBezTo>
                    <a:cubicBezTo>
                      <a:pt x="3800" y="136"/>
                      <a:pt x="3712" y="149"/>
                      <a:pt x="3624" y="163"/>
                    </a:cubicBezTo>
                    <a:cubicBezTo>
                      <a:pt x="3392" y="190"/>
                      <a:pt x="3164" y="214"/>
                      <a:pt x="2937" y="228"/>
                    </a:cubicBezTo>
                    <a:cubicBezTo>
                      <a:pt x="2860" y="233"/>
                      <a:pt x="2783" y="235"/>
                      <a:pt x="2707" y="235"/>
                    </a:cubicBezTo>
                    <a:cubicBezTo>
                      <a:pt x="2526" y="235"/>
                      <a:pt x="2346" y="222"/>
                      <a:pt x="2164" y="201"/>
                    </a:cubicBezTo>
                    <a:cubicBezTo>
                      <a:pt x="1824" y="149"/>
                      <a:pt x="1484" y="92"/>
                      <a:pt x="1147" y="30"/>
                    </a:cubicBezTo>
                    <a:cubicBezTo>
                      <a:pt x="1069" y="20"/>
                      <a:pt x="991" y="10"/>
                      <a:pt x="913" y="0"/>
                    </a:cubicBezTo>
                    <a:close/>
                  </a:path>
                </a:pathLst>
              </a:custGeom>
              <a:solidFill>
                <a:srgbClr val="ADD4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813;p26">
                <a:extLst>
                  <a:ext uri="{FF2B5EF4-FFF2-40B4-BE49-F238E27FC236}">
                    <a16:creationId xmlns:a16="http://schemas.microsoft.com/office/drawing/2014/main" id="{B1271604-DBCB-4597-AAD7-1000ABED9ED2}"/>
                  </a:ext>
                </a:extLst>
              </p:cNvPr>
              <p:cNvSpPr/>
              <p:nvPr/>
            </p:nvSpPr>
            <p:spPr>
              <a:xfrm>
                <a:off x="1378950" y="2412300"/>
                <a:ext cx="465525" cy="521850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20874" extrusionOk="0">
                    <a:moveTo>
                      <a:pt x="9207" y="1036"/>
                    </a:moveTo>
                    <a:cubicBezTo>
                      <a:pt x="9274" y="1036"/>
                      <a:pt x="9340" y="1037"/>
                      <a:pt x="9406" y="1038"/>
                    </a:cubicBezTo>
                    <a:cubicBezTo>
                      <a:pt x="9705" y="1041"/>
                      <a:pt x="10005" y="1079"/>
                      <a:pt x="10301" y="1120"/>
                    </a:cubicBezTo>
                    <a:cubicBezTo>
                      <a:pt x="10675" y="1170"/>
                      <a:pt x="11045" y="1232"/>
                      <a:pt x="11416" y="1304"/>
                    </a:cubicBezTo>
                    <a:cubicBezTo>
                      <a:pt x="11603" y="1338"/>
                      <a:pt x="11791" y="1382"/>
                      <a:pt x="11978" y="1429"/>
                    </a:cubicBezTo>
                    <a:cubicBezTo>
                      <a:pt x="12130" y="1467"/>
                      <a:pt x="12281" y="1528"/>
                      <a:pt x="12430" y="1589"/>
                    </a:cubicBezTo>
                    <a:cubicBezTo>
                      <a:pt x="12535" y="1637"/>
                      <a:pt x="12637" y="1685"/>
                      <a:pt x="12743" y="1735"/>
                    </a:cubicBezTo>
                    <a:cubicBezTo>
                      <a:pt x="12848" y="1787"/>
                      <a:pt x="12950" y="1848"/>
                      <a:pt x="13056" y="1905"/>
                    </a:cubicBezTo>
                    <a:cubicBezTo>
                      <a:pt x="13260" y="2021"/>
                      <a:pt x="13454" y="2150"/>
                      <a:pt x="13651" y="2280"/>
                    </a:cubicBezTo>
                    <a:cubicBezTo>
                      <a:pt x="13855" y="2409"/>
                      <a:pt x="14060" y="2542"/>
                      <a:pt x="14267" y="2671"/>
                    </a:cubicBezTo>
                    <a:cubicBezTo>
                      <a:pt x="14424" y="2770"/>
                      <a:pt x="14576" y="2878"/>
                      <a:pt x="14726" y="2991"/>
                    </a:cubicBezTo>
                    <a:cubicBezTo>
                      <a:pt x="14978" y="3198"/>
                      <a:pt x="15212" y="3420"/>
                      <a:pt x="15437" y="3657"/>
                    </a:cubicBezTo>
                    <a:cubicBezTo>
                      <a:pt x="15655" y="3892"/>
                      <a:pt x="15856" y="4137"/>
                      <a:pt x="16052" y="4385"/>
                    </a:cubicBezTo>
                    <a:cubicBezTo>
                      <a:pt x="16243" y="4640"/>
                      <a:pt x="16430" y="4896"/>
                      <a:pt x="16594" y="5164"/>
                    </a:cubicBezTo>
                    <a:cubicBezTo>
                      <a:pt x="16679" y="5307"/>
                      <a:pt x="16763" y="5450"/>
                      <a:pt x="16839" y="5596"/>
                    </a:cubicBezTo>
                    <a:cubicBezTo>
                      <a:pt x="16914" y="5736"/>
                      <a:pt x="16978" y="5879"/>
                      <a:pt x="17046" y="6025"/>
                    </a:cubicBezTo>
                    <a:cubicBezTo>
                      <a:pt x="17141" y="6266"/>
                      <a:pt x="17220" y="6515"/>
                      <a:pt x="17294" y="6767"/>
                    </a:cubicBezTo>
                    <a:cubicBezTo>
                      <a:pt x="17328" y="6893"/>
                      <a:pt x="17366" y="7015"/>
                      <a:pt x="17399" y="7141"/>
                    </a:cubicBezTo>
                    <a:cubicBezTo>
                      <a:pt x="17434" y="7270"/>
                      <a:pt x="17454" y="7400"/>
                      <a:pt x="17475" y="7532"/>
                    </a:cubicBezTo>
                    <a:cubicBezTo>
                      <a:pt x="17502" y="7750"/>
                      <a:pt x="17522" y="7967"/>
                      <a:pt x="17529" y="8188"/>
                    </a:cubicBezTo>
                    <a:cubicBezTo>
                      <a:pt x="17536" y="8420"/>
                      <a:pt x="17512" y="8651"/>
                      <a:pt x="17488" y="8879"/>
                    </a:cubicBezTo>
                    <a:cubicBezTo>
                      <a:pt x="17454" y="9100"/>
                      <a:pt x="17407" y="9321"/>
                      <a:pt x="17352" y="9539"/>
                    </a:cubicBezTo>
                    <a:cubicBezTo>
                      <a:pt x="17318" y="9678"/>
                      <a:pt x="17281" y="9815"/>
                      <a:pt x="17240" y="9954"/>
                    </a:cubicBezTo>
                    <a:cubicBezTo>
                      <a:pt x="17209" y="10046"/>
                      <a:pt x="17175" y="10138"/>
                      <a:pt x="17138" y="10226"/>
                    </a:cubicBezTo>
                    <a:cubicBezTo>
                      <a:pt x="17043" y="10433"/>
                      <a:pt x="16941" y="10628"/>
                      <a:pt x="16812" y="10815"/>
                    </a:cubicBezTo>
                    <a:cubicBezTo>
                      <a:pt x="16611" y="11056"/>
                      <a:pt x="16393" y="11278"/>
                      <a:pt x="16172" y="11498"/>
                    </a:cubicBezTo>
                    <a:cubicBezTo>
                      <a:pt x="15947" y="11723"/>
                      <a:pt x="15716" y="11934"/>
                      <a:pt x="15468" y="12131"/>
                    </a:cubicBezTo>
                    <a:cubicBezTo>
                      <a:pt x="15168" y="12349"/>
                      <a:pt x="14852" y="12546"/>
                      <a:pt x="14536" y="12740"/>
                    </a:cubicBezTo>
                    <a:cubicBezTo>
                      <a:pt x="14366" y="12849"/>
                      <a:pt x="14192" y="12951"/>
                      <a:pt x="14019" y="13057"/>
                    </a:cubicBezTo>
                    <a:cubicBezTo>
                      <a:pt x="13852" y="13155"/>
                      <a:pt x="13689" y="13261"/>
                      <a:pt x="13526" y="13363"/>
                    </a:cubicBezTo>
                    <a:cubicBezTo>
                      <a:pt x="13352" y="13468"/>
                      <a:pt x="13179" y="13573"/>
                      <a:pt x="13015" y="13689"/>
                    </a:cubicBezTo>
                    <a:cubicBezTo>
                      <a:pt x="12838" y="13818"/>
                      <a:pt x="12668" y="13958"/>
                      <a:pt x="12505" y="14104"/>
                    </a:cubicBezTo>
                    <a:cubicBezTo>
                      <a:pt x="12444" y="14159"/>
                      <a:pt x="12386" y="14217"/>
                      <a:pt x="12335" y="14278"/>
                    </a:cubicBezTo>
                    <a:cubicBezTo>
                      <a:pt x="12219" y="14407"/>
                      <a:pt x="12148" y="14543"/>
                      <a:pt x="12090" y="14706"/>
                    </a:cubicBezTo>
                    <a:cubicBezTo>
                      <a:pt x="12049" y="14815"/>
                      <a:pt x="12039" y="14938"/>
                      <a:pt x="12025" y="15053"/>
                    </a:cubicBezTo>
                    <a:cubicBezTo>
                      <a:pt x="12019" y="15138"/>
                      <a:pt x="12015" y="15223"/>
                      <a:pt x="12008" y="15308"/>
                    </a:cubicBezTo>
                    <a:cubicBezTo>
                      <a:pt x="11964" y="15818"/>
                      <a:pt x="12011" y="16329"/>
                      <a:pt x="12032" y="16839"/>
                    </a:cubicBezTo>
                    <a:cubicBezTo>
                      <a:pt x="12039" y="17101"/>
                      <a:pt x="12052" y="17363"/>
                      <a:pt x="12059" y="17625"/>
                    </a:cubicBezTo>
                    <a:cubicBezTo>
                      <a:pt x="12066" y="17870"/>
                      <a:pt x="12059" y="18115"/>
                      <a:pt x="12039" y="18363"/>
                    </a:cubicBezTo>
                    <a:cubicBezTo>
                      <a:pt x="11930" y="18363"/>
                      <a:pt x="11818" y="18366"/>
                      <a:pt x="11705" y="18373"/>
                    </a:cubicBezTo>
                    <a:cubicBezTo>
                      <a:pt x="11573" y="18380"/>
                      <a:pt x="11444" y="18397"/>
                      <a:pt x="11311" y="18401"/>
                    </a:cubicBezTo>
                    <a:cubicBezTo>
                      <a:pt x="11174" y="18407"/>
                      <a:pt x="11042" y="18421"/>
                      <a:pt x="10906" y="18431"/>
                    </a:cubicBezTo>
                    <a:cubicBezTo>
                      <a:pt x="10763" y="18445"/>
                      <a:pt x="10620" y="18445"/>
                      <a:pt x="10474" y="18445"/>
                    </a:cubicBezTo>
                    <a:cubicBezTo>
                      <a:pt x="10334" y="18448"/>
                      <a:pt x="10199" y="18451"/>
                      <a:pt x="10059" y="18455"/>
                    </a:cubicBezTo>
                    <a:cubicBezTo>
                      <a:pt x="9916" y="18462"/>
                      <a:pt x="9770" y="18486"/>
                      <a:pt x="9627" y="18486"/>
                    </a:cubicBezTo>
                    <a:cubicBezTo>
                      <a:pt x="9355" y="18486"/>
                      <a:pt x="9080" y="18486"/>
                      <a:pt x="8807" y="18458"/>
                    </a:cubicBezTo>
                    <a:cubicBezTo>
                      <a:pt x="8763" y="18451"/>
                      <a:pt x="8722" y="18442"/>
                      <a:pt x="8678" y="18428"/>
                    </a:cubicBezTo>
                    <a:cubicBezTo>
                      <a:pt x="8631" y="18295"/>
                      <a:pt x="8603" y="18152"/>
                      <a:pt x="8579" y="18013"/>
                    </a:cubicBezTo>
                    <a:cubicBezTo>
                      <a:pt x="8546" y="17842"/>
                      <a:pt x="8505" y="17672"/>
                      <a:pt x="8480" y="17499"/>
                    </a:cubicBezTo>
                    <a:cubicBezTo>
                      <a:pt x="8430" y="17148"/>
                      <a:pt x="8321" y="16792"/>
                      <a:pt x="8083" y="16519"/>
                    </a:cubicBezTo>
                    <a:cubicBezTo>
                      <a:pt x="7977" y="16401"/>
                      <a:pt x="7848" y="16305"/>
                      <a:pt x="7719" y="16209"/>
                    </a:cubicBezTo>
                    <a:cubicBezTo>
                      <a:pt x="7572" y="16098"/>
                      <a:pt x="7409" y="16019"/>
                      <a:pt x="7232" y="15972"/>
                    </a:cubicBezTo>
                    <a:cubicBezTo>
                      <a:pt x="6899" y="15880"/>
                      <a:pt x="6579" y="15754"/>
                      <a:pt x="6252" y="15631"/>
                    </a:cubicBezTo>
                    <a:cubicBezTo>
                      <a:pt x="5896" y="15502"/>
                      <a:pt x="5528" y="15404"/>
                      <a:pt x="5171" y="15267"/>
                    </a:cubicBezTo>
                    <a:cubicBezTo>
                      <a:pt x="5007" y="15196"/>
                      <a:pt x="4851" y="15115"/>
                      <a:pt x="4695" y="15026"/>
                    </a:cubicBezTo>
                    <a:cubicBezTo>
                      <a:pt x="4511" y="14924"/>
                      <a:pt x="4334" y="14809"/>
                      <a:pt x="4153" y="14696"/>
                    </a:cubicBezTo>
                    <a:cubicBezTo>
                      <a:pt x="3974" y="14587"/>
                      <a:pt x="3797" y="14475"/>
                      <a:pt x="3623" y="14360"/>
                    </a:cubicBezTo>
                    <a:cubicBezTo>
                      <a:pt x="3467" y="14253"/>
                      <a:pt x="3310" y="14155"/>
                      <a:pt x="3161" y="14043"/>
                    </a:cubicBezTo>
                    <a:cubicBezTo>
                      <a:pt x="2966" y="13883"/>
                      <a:pt x="2783" y="13713"/>
                      <a:pt x="2613" y="13526"/>
                    </a:cubicBezTo>
                    <a:cubicBezTo>
                      <a:pt x="2443" y="13342"/>
                      <a:pt x="2286" y="13148"/>
                      <a:pt x="2133" y="12951"/>
                    </a:cubicBezTo>
                    <a:cubicBezTo>
                      <a:pt x="1980" y="12750"/>
                      <a:pt x="1837" y="12546"/>
                      <a:pt x="1701" y="12335"/>
                    </a:cubicBezTo>
                    <a:cubicBezTo>
                      <a:pt x="1627" y="12220"/>
                      <a:pt x="1555" y="12104"/>
                      <a:pt x="1484" y="11988"/>
                    </a:cubicBezTo>
                    <a:cubicBezTo>
                      <a:pt x="1432" y="11910"/>
                      <a:pt x="1391" y="11821"/>
                      <a:pt x="1354" y="11733"/>
                    </a:cubicBezTo>
                    <a:cubicBezTo>
                      <a:pt x="1300" y="11587"/>
                      <a:pt x="1252" y="11441"/>
                      <a:pt x="1214" y="11287"/>
                    </a:cubicBezTo>
                    <a:cubicBezTo>
                      <a:pt x="1178" y="11124"/>
                      <a:pt x="1150" y="10958"/>
                      <a:pt x="1123" y="10791"/>
                    </a:cubicBezTo>
                    <a:cubicBezTo>
                      <a:pt x="1092" y="10543"/>
                      <a:pt x="1062" y="10294"/>
                      <a:pt x="1027" y="10046"/>
                    </a:cubicBezTo>
                    <a:cubicBezTo>
                      <a:pt x="1010" y="9913"/>
                      <a:pt x="994" y="9780"/>
                      <a:pt x="980" y="9648"/>
                    </a:cubicBezTo>
                    <a:cubicBezTo>
                      <a:pt x="969" y="9505"/>
                      <a:pt x="969" y="9359"/>
                      <a:pt x="973" y="9216"/>
                    </a:cubicBezTo>
                    <a:cubicBezTo>
                      <a:pt x="980" y="8951"/>
                      <a:pt x="1000" y="8685"/>
                      <a:pt x="1031" y="8420"/>
                    </a:cubicBezTo>
                    <a:cubicBezTo>
                      <a:pt x="1071" y="8127"/>
                      <a:pt x="1120" y="7835"/>
                      <a:pt x="1170" y="7543"/>
                    </a:cubicBezTo>
                    <a:cubicBezTo>
                      <a:pt x="1222" y="7257"/>
                      <a:pt x="1303" y="6984"/>
                      <a:pt x="1409" y="6716"/>
                    </a:cubicBezTo>
                    <a:cubicBezTo>
                      <a:pt x="1497" y="6518"/>
                      <a:pt x="1599" y="6324"/>
                      <a:pt x="1701" y="6130"/>
                    </a:cubicBezTo>
                    <a:cubicBezTo>
                      <a:pt x="1806" y="5926"/>
                      <a:pt x="1905" y="5719"/>
                      <a:pt x="2007" y="5511"/>
                    </a:cubicBezTo>
                    <a:cubicBezTo>
                      <a:pt x="2184" y="5161"/>
                      <a:pt x="2395" y="4824"/>
                      <a:pt x="2633" y="4511"/>
                    </a:cubicBezTo>
                    <a:cubicBezTo>
                      <a:pt x="2756" y="4359"/>
                      <a:pt x="2881" y="4208"/>
                      <a:pt x="3010" y="4062"/>
                    </a:cubicBezTo>
                    <a:cubicBezTo>
                      <a:pt x="3153" y="3899"/>
                      <a:pt x="3296" y="3732"/>
                      <a:pt x="3450" y="3576"/>
                    </a:cubicBezTo>
                    <a:cubicBezTo>
                      <a:pt x="3735" y="3280"/>
                      <a:pt x="4035" y="3007"/>
                      <a:pt x="4354" y="2753"/>
                    </a:cubicBezTo>
                    <a:cubicBezTo>
                      <a:pt x="4963" y="2300"/>
                      <a:pt x="5637" y="1943"/>
                      <a:pt x="6324" y="1630"/>
                    </a:cubicBezTo>
                    <a:cubicBezTo>
                      <a:pt x="6484" y="1566"/>
                      <a:pt x="6640" y="1508"/>
                      <a:pt x="6803" y="1456"/>
                    </a:cubicBezTo>
                    <a:cubicBezTo>
                      <a:pt x="7001" y="1399"/>
                      <a:pt x="7202" y="1348"/>
                      <a:pt x="7403" y="1304"/>
                    </a:cubicBezTo>
                    <a:cubicBezTo>
                      <a:pt x="7786" y="1211"/>
                      <a:pt x="8178" y="1137"/>
                      <a:pt x="8573" y="1079"/>
                    </a:cubicBezTo>
                    <a:cubicBezTo>
                      <a:pt x="8688" y="1062"/>
                      <a:pt x="8807" y="1048"/>
                      <a:pt x="8926" y="1041"/>
                    </a:cubicBezTo>
                    <a:cubicBezTo>
                      <a:pt x="9020" y="1038"/>
                      <a:pt x="9114" y="1036"/>
                      <a:pt x="9207" y="1036"/>
                    </a:cubicBezTo>
                    <a:close/>
                    <a:moveTo>
                      <a:pt x="8106" y="19095"/>
                    </a:moveTo>
                    <a:cubicBezTo>
                      <a:pt x="8188" y="19152"/>
                      <a:pt x="8280" y="19193"/>
                      <a:pt x="8382" y="19224"/>
                    </a:cubicBezTo>
                    <a:cubicBezTo>
                      <a:pt x="8491" y="19258"/>
                      <a:pt x="8607" y="19271"/>
                      <a:pt x="8722" y="19282"/>
                    </a:cubicBezTo>
                    <a:cubicBezTo>
                      <a:pt x="8800" y="19291"/>
                      <a:pt x="8882" y="19295"/>
                      <a:pt x="8964" y="19299"/>
                    </a:cubicBezTo>
                    <a:cubicBezTo>
                      <a:pt x="9147" y="19302"/>
                      <a:pt x="9331" y="19302"/>
                      <a:pt x="9515" y="19302"/>
                    </a:cubicBezTo>
                    <a:cubicBezTo>
                      <a:pt x="9692" y="19299"/>
                      <a:pt x="9868" y="19274"/>
                      <a:pt x="10042" y="19261"/>
                    </a:cubicBezTo>
                    <a:cubicBezTo>
                      <a:pt x="10212" y="19247"/>
                      <a:pt x="10383" y="19244"/>
                      <a:pt x="10552" y="19241"/>
                    </a:cubicBezTo>
                    <a:cubicBezTo>
                      <a:pt x="10722" y="19238"/>
                      <a:pt x="10889" y="19224"/>
                      <a:pt x="11059" y="19210"/>
                    </a:cubicBezTo>
                    <a:cubicBezTo>
                      <a:pt x="11165" y="19200"/>
                      <a:pt x="11270" y="19193"/>
                      <a:pt x="11372" y="19186"/>
                    </a:cubicBezTo>
                    <a:cubicBezTo>
                      <a:pt x="11474" y="19180"/>
                      <a:pt x="11573" y="19166"/>
                      <a:pt x="11675" y="19152"/>
                    </a:cubicBezTo>
                    <a:cubicBezTo>
                      <a:pt x="11774" y="19142"/>
                      <a:pt x="11876" y="19128"/>
                      <a:pt x="11978" y="19122"/>
                    </a:cubicBezTo>
                    <a:cubicBezTo>
                      <a:pt x="12057" y="19112"/>
                      <a:pt x="12144" y="19101"/>
                      <a:pt x="12227" y="19101"/>
                    </a:cubicBezTo>
                    <a:cubicBezTo>
                      <a:pt x="12237" y="19101"/>
                      <a:pt x="12246" y="19101"/>
                      <a:pt x="12256" y="19101"/>
                    </a:cubicBezTo>
                    <a:cubicBezTo>
                      <a:pt x="12270" y="19104"/>
                      <a:pt x="12281" y="19108"/>
                      <a:pt x="12294" y="19111"/>
                    </a:cubicBezTo>
                    <a:cubicBezTo>
                      <a:pt x="12325" y="19128"/>
                      <a:pt x="12355" y="19142"/>
                      <a:pt x="12386" y="19152"/>
                    </a:cubicBezTo>
                    <a:cubicBezTo>
                      <a:pt x="12410" y="19166"/>
                      <a:pt x="12433" y="19176"/>
                      <a:pt x="12460" y="19186"/>
                    </a:cubicBezTo>
                    <a:cubicBezTo>
                      <a:pt x="12477" y="19247"/>
                      <a:pt x="12488" y="19312"/>
                      <a:pt x="12501" y="19373"/>
                    </a:cubicBezTo>
                    <a:lnTo>
                      <a:pt x="12532" y="19527"/>
                    </a:lnTo>
                    <a:lnTo>
                      <a:pt x="12532" y="19553"/>
                    </a:lnTo>
                    <a:cubicBezTo>
                      <a:pt x="12518" y="19585"/>
                      <a:pt x="12501" y="19611"/>
                      <a:pt x="12481" y="19638"/>
                    </a:cubicBezTo>
                    <a:cubicBezTo>
                      <a:pt x="12454" y="19669"/>
                      <a:pt x="12424" y="19700"/>
                      <a:pt x="12389" y="19727"/>
                    </a:cubicBezTo>
                    <a:cubicBezTo>
                      <a:pt x="12348" y="19754"/>
                      <a:pt x="12308" y="19778"/>
                      <a:pt x="12263" y="19802"/>
                    </a:cubicBezTo>
                    <a:cubicBezTo>
                      <a:pt x="12042" y="19883"/>
                      <a:pt x="11807" y="19924"/>
                      <a:pt x="11576" y="19965"/>
                    </a:cubicBezTo>
                    <a:cubicBezTo>
                      <a:pt x="11375" y="19989"/>
                      <a:pt x="11171" y="20003"/>
                      <a:pt x="10970" y="20023"/>
                    </a:cubicBezTo>
                    <a:cubicBezTo>
                      <a:pt x="10750" y="20043"/>
                      <a:pt x="10532" y="20060"/>
                      <a:pt x="10311" y="20074"/>
                    </a:cubicBezTo>
                    <a:cubicBezTo>
                      <a:pt x="10187" y="20082"/>
                      <a:pt x="10062" y="20085"/>
                      <a:pt x="9938" y="20085"/>
                    </a:cubicBezTo>
                    <a:cubicBezTo>
                      <a:pt x="9850" y="20085"/>
                      <a:pt x="9762" y="20084"/>
                      <a:pt x="9675" y="20081"/>
                    </a:cubicBezTo>
                    <a:cubicBezTo>
                      <a:pt x="9484" y="20074"/>
                      <a:pt x="9293" y="20070"/>
                      <a:pt x="9103" y="20050"/>
                    </a:cubicBezTo>
                    <a:cubicBezTo>
                      <a:pt x="8875" y="20013"/>
                      <a:pt x="8654" y="19938"/>
                      <a:pt x="8439" y="19853"/>
                    </a:cubicBezTo>
                    <a:cubicBezTo>
                      <a:pt x="8419" y="19842"/>
                      <a:pt x="8399" y="19829"/>
                      <a:pt x="8382" y="19819"/>
                    </a:cubicBezTo>
                    <a:cubicBezTo>
                      <a:pt x="8341" y="19785"/>
                      <a:pt x="8304" y="19751"/>
                      <a:pt x="8270" y="19713"/>
                    </a:cubicBezTo>
                    <a:cubicBezTo>
                      <a:pt x="8212" y="19632"/>
                      <a:pt x="8161" y="19550"/>
                      <a:pt x="8117" y="19462"/>
                    </a:cubicBezTo>
                    <a:cubicBezTo>
                      <a:pt x="8103" y="19417"/>
                      <a:pt x="8092" y="19373"/>
                      <a:pt x="8086" y="19329"/>
                    </a:cubicBezTo>
                    <a:cubicBezTo>
                      <a:pt x="8083" y="19282"/>
                      <a:pt x="8079" y="19233"/>
                      <a:pt x="8079" y="19186"/>
                    </a:cubicBezTo>
                    <a:cubicBezTo>
                      <a:pt x="8086" y="19156"/>
                      <a:pt x="8097" y="19125"/>
                      <a:pt x="8106" y="19095"/>
                    </a:cubicBezTo>
                    <a:close/>
                    <a:moveTo>
                      <a:pt x="9222" y="1"/>
                    </a:moveTo>
                    <a:cubicBezTo>
                      <a:pt x="9124" y="1"/>
                      <a:pt x="9025" y="1"/>
                      <a:pt x="8926" y="7"/>
                    </a:cubicBezTo>
                    <a:cubicBezTo>
                      <a:pt x="8692" y="21"/>
                      <a:pt x="8453" y="59"/>
                      <a:pt x="8222" y="96"/>
                    </a:cubicBezTo>
                    <a:cubicBezTo>
                      <a:pt x="7838" y="157"/>
                      <a:pt x="7457" y="242"/>
                      <a:pt x="7083" y="348"/>
                    </a:cubicBezTo>
                    <a:cubicBezTo>
                      <a:pt x="6674" y="460"/>
                      <a:pt x="6263" y="575"/>
                      <a:pt x="5875" y="756"/>
                    </a:cubicBezTo>
                    <a:cubicBezTo>
                      <a:pt x="5518" y="922"/>
                      <a:pt x="5158" y="1099"/>
                      <a:pt x="4817" y="1297"/>
                    </a:cubicBezTo>
                    <a:cubicBezTo>
                      <a:pt x="4439" y="1517"/>
                      <a:pt x="4068" y="1756"/>
                      <a:pt x="3725" y="2024"/>
                    </a:cubicBezTo>
                    <a:cubicBezTo>
                      <a:pt x="3429" y="2256"/>
                      <a:pt x="3150" y="2504"/>
                      <a:pt x="2885" y="2770"/>
                    </a:cubicBezTo>
                    <a:cubicBezTo>
                      <a:pt x="2613" y="3038"/>
                      <a:pt x="2365" y="3324"/>
                      <a:pt x="2112" y="3613"/>
                    </a:cubicBezTo>
                    <a:cubicBezTo>
                      <a:pt x="1858" y="3913"/>
                      <a:pt x="1627" y="4229"/>
                      <a:pt x="1418" y="4563"/>
                    </a:cubicBezTo>
                    <a:cubicBezTo>
                      <a:pt x="1225" y="4875"/>
                      <a:pt x="1076" y="5208"/>
                      <a:pt x="908" y="5538"/>
                    </a:cubicBezTo>
                    <a:cubicBezTo>
                      <a:pt x="820" y="5712"/>
                      <a:pt x="729" y="5879"/>
                      <a:pt x="643" y="6056"/>
                    </a:cubicBezTo>
                    <a:cubicBezTo>
                      <a:pt x="548" y="6260"/>
                      <a:pt x="459" y="6467"/>
                      <a:pt x="385" y="6678"/>
                    </a:cubicBezTo>
                    <a:cubicBezTo>
                      <a:pt x="286" y="6960"/>
                      <a:pt x="235" y="7253"/>
                      <a:pt x="187" y="7546"/>
                    </a:cubicBezTo>
                    <a:cubicBezTo>
                      <a:pt x="133" y="7879"/>
                      <a:pt x="71" y="8212"/>
                      <a:pt x="41" y="8549"/>
                    </a:cubicBezTo>
                    <a:cubicBezTo>
                      <a:pt x="17" y="8859"/>
                      <a:pt x="0" y="9171"/>
                      <a:pt x="10" y="9485"/>
                    </a:cubicBezTo>
                    <a:cubicBezTo>
                      <a:pt x="17" y="9672"/>
                      <a:pt x="48" y="9859"/>
                      <a:pt x="71" y="10042"/>
                    </a:cubicBezTo>
                    <a:cubicBezTo>
                      <a:pt x="92" y="10196"/>
                      <a:pt x="116" y="10345"/>
                      <a:pt x="137" y="10495"/>
                    </a:cubicBezTo>
                    <a:cubicBezTo>
                      <a:pt x="164" y="10695"/>
                      <a:pt x="187" y="10893"/>
                      <a:pt x="222" y="11090"/>
                    </a:cubicBezTo>
                    <a:cubicBezTo>
                      <a:pt x="252" y="11281"/>
                      <a:pt x="283" y="11478"/>
                      <a:pt x="341" y="11665"/>
                    </a:cubicBezTo>
                    <a:cubicBezTo>
                      <a:pt x="405" y="11879"/>
                      <a:pt x="487" y="12090"/>
                      <a:pt x="589" y="12291"/>
                    </a:cubicBezTo>
                    <a:cubicBezTo>
                      <a:pt x="671" y="12454"/>
                      <a:pt x="769" y="12608"/>
                      <a:pt x="871" y="12757"/>
                    </a:cubicBezTo>
                    <a:cubicBezTo>
                      <a:pt x="1106" y="13104"/>
                      <a:pt x="1357" y="13434"/>
                      <a:pt x="1627" y="13754"/>
                    </a:cubicBezTo>
                    <a:cubicBezTo>
                      <a:pt x="1867" y="14046"/>
                      <a:pt x="2129" y="14325"/>
                      <a:pt x="2426" y="14567"/>
                    </a:cubicBezTo>
                    <a:cubicBezTo>
                      <a:pt x="2756" y="14839"/>
                      <a:pt x="3120" y="15057"/>
                      <a:pt x="3484" y="15278"/>
                    </a:cubicBezTo>
                    <a:cubicBezTo>
                      <a:pt x="3650" y="15380"/>
                      <a:pt x="3814" y="15478"/>
                      <a:pt x="3984" y="15574"/>
                    </a:cubicBezTo>
                    <a:cubicBezTo>
                      <a:pt x="4144" y="15669"/>
                      <a:pt x="4307" y="15764"/>
                      <a:pt x="4473" y="15845"/>
                    </a:cubicBezTo>
                    <a:cubicBezTo>
                      <a:pt x="4681" y="15947"/>
                      <a:pt x="4892" y="16040"/>
                      <a:pt x="5113" y="16111"/>
                    </a:cubicBezTo>
                    <a:cubicBezTo>
                      <a:pt x="5293" y="16169"/>
                      <a:pt x="5473" y="16223"/>
                      <a:pt x="5657" y="16278"/>
                    </a:cubicBezTo>
                    <a:cubicBezTo>
                      <a:pt x="5831" y="16329"/>
                      <a:pt x="6004" y="16380"/>
                      <a:pt x="6174" y="16437"/>
                    </a:cubicBezTo>
                    <a:cubicBezTo>
                      <a:pt x="6334" y="16495"/>
                      <a:pt x="6497" y="16550"/>
                      <a:pt x="6661" y="16605"/>
                    </a:cubicBezTo>
                    <a:cubicBezTo>
                      <a:pt x="6811" y="16655"/>
                      <a:pt x="6967" y="16686"/>
                      <a:pt x="7113" y="16737"/>
                    </a:cubicBezTo>
                    <a:cubicBezTo>
                      <a:pt x="7154" y="16757"/>
                      <a:pt x="7194" y="16781"/>
                      <a:pt x="7229" y="16809"/>
                    </a:cubicBezTo>
                    <a:cubicBezTo>
                      <a:pt x="7310" y="16873"/>
                      <a:pt x="7389" y="16944"/>
                      <a:pt x="7457" y="17023"/>
                    </a:cubicBezTo>
                    <a:cubicBezTo>
                      <a:pt x="7480" y="17057"/>
                      <a:pt x="7501" y="17094"/>
                      <a:pt x="7521" y="17131"/>
                    </a:cubicBezTo>
                    <a:cubicBezTo>
                      <a:pt x="7569" y="17268"/>
                      <a:pt x="7603" y="17404"/>
                      <a:pt x="7623" y="17543"/>
                    </a:cubicBezTo>
                    <a:cubicBezTo>
                      <a:pt x="7648" y="17740"/>
                      <a:pt x="7668" y="17935"/>
                      <a:pt x="7701" y="18125"/>
                    </a:cubicBezTo>
                    <a:cubicBezTo>
                      <a:pt x="7722" y="18244"/>
                      <a:pt x="7739" y="18366"/>
                      <a:pt x="7766" y="18482"/>
                    </a:cubicBezTo>
                    <a:cubicBezTo>
                      <a:pt x="7664" y="18533"/>
                      <a:pt x="7593" y="18615"/>
                      <a:pt x="7535" y="18713"/>
                    </a:cubicBezTo>
                    <a:cubicBezTo>
                      <a:pt x="7477" y="18802"/>
                      <a:pt x="7433" y="18897"/>
                      <a:pt x="7403" y="18999"/>
                    </a:cubicBezTo>
                    <a:cubicBezTo>
                      <a:pt x="7345" y="19200"/>
                      <a:pt x="7372" y="19414"/>
                      <a:pt x="7419" y="19611"/>
                    </a:cubicBezTo>
                    <a:cubicBezTo>
                      <a:pt x="7447" y="19720"/>
                      <a:pt x="7501" y="19822"/>
                      <a:pt x="7559" y="19918"/>
                    </a:cubicBezTo>
                    <a:cubicBezTo>
                      <a:pt x="7620" y="20016"/>
                      <a:pt x="7688" y="20115"/>
                      <a:pt x="7763" y="20203"/>
                    </a:cubicBezTo>
                    <a:cubicBezTo>
                      <a:pt x="7827" y="20282"/>
                      <a:pt x="7906" y="20343"/>
                      <a:pt x="7984" y="20404"/>
                    </a:cubicBezTo>
                    <a:cubicBezTo>
                      <a:pt x="8106" y="20496"/>
                      <a:pt x="8253" y="20550"/>
                      <a:pt x="8392" y="20601"/>
                    </a:cubicBezTo>
                    <a:cubicBezTo>
                      <a:pt x="8555" y="20659"/>
                      <a:pt x="8712" y="20723"/>
                      <a:pt x="8879" y="20761"/>
                    </a:cubicBezTo>
                    <a:cubicBezTo>
                      <a:pt x="9080" y="20809"/>
                      <a:pt x="9293" y="20830"/>
                      <a:pt x="9498" y="20843"/>
                    </a:cubicBezTo>
                    <a:cubicBezTo>
                      <a:pt x="9684" y="20856"/>
                      <a:pt x="9872" y="20874"/>
                      <a:pt x="10056" y="20874"/>
                    </a:cubicBezTo>
                    <a:cubicBezTo>
                      <a:pt x="10253" y="20874"/>
                      <a:pt x="10450" y="20863"/>
                      <a:pt x="10648" y="20850"/>
                    </a:cubicBezTo>
                    <a:cubicBezTo>
                      <a:pt x="10852" y="20836"/>
                      <a:pt x="11056" y="20812"/>
                      <a:pt x="11263" y="20795"/>
                    </a:cubicBezTo>
                    <a:cubicBezTo>
                      <a:pt x="11477" y="20775"/>
                      <a:pt x="11695" y="20754"/>
                      <a:pt x="11906" y="20707"/>
                    </a:cubicBezTo>
                    <a:cubicBezTo>
                      <a:pt x="12083" y="20670"/>
                      <a:pt x="12263" y="20635"/>
                      <a:pt x="12433" y="20574"/>
                    </a:cubicBezTo>
                    <a:cubicBezTo>
                      <a:pt x="12655" y="20496"/>
                      <a:pt x="12852" y="20390"/>
                      <a:pt x="13019" y="20224"/>
                    </a:cubicBezTo>
                    <a:cubicBezTo>
                      <a:pt x="13104" y="20145"/>
                      <a:pt x="13171" y="20043"/>
                      <a:pt x="13229" y="19945"/>
                    </a:cubicBezTo>
                    <a:cubicBezTo>
                      <a:pt x="13260" y="19891"/>
                      <a:pt x="13281" y="19829"/>
                      <a:pt x="13301" y="19771"/>
                    </a:cubicBezTo>
                    <a:cubicBezTo>
                      <a:pt x="13325" y="19713"/>
                      <a:pt x="13325" y="19649"/>
                      <a:pt x="13331" y="19588"/>
                    </a:cubicBezTo>
                    <a:cubicBezTo>
                      <a:pt x="13342" y="19513"/>
                      <a:pt x="13317" y="19414"/>
                      <a:pt x="13308" y="19346"/>
                    </a:cubicBezTo>
                    <a:cubicBezTo>
                      <a:pt x="13294" y="19261"/>
                      <a:pt x="13270" y="19180"/>
                      <a:pt x="13250" y="19098"/>
                    </a:cubicBezTo>
                    <a:cubicBezTo>
                      <a:pt x="13236" y="19050"/>
                      <a:pt x="13226" y="19006"/>
                      <a:pt x="13209" y="18958"/>
                    </a:cubicBezTo>
                    <a:cubicBezTo>
                      <a:pt x="13165" y="18846"/>
                      <a:pt x="13110" y="18754"/>
                      <a:pt x="13028" y="18666"/>
                    </a:cubicBezTo>
                    <a:cubicBezTo>
                      <a:pt x="12964" y="18594"/>
                      <a:pt x="12879" y="18540"/>
                      <a:pt x="12787" y="18495"/>
                    </a:cubicBezTo>
                    <a:cubicBezTo>
                      <a:pt x="12794" y="18468"/>
                      <a:pt x="12797" y="18442"/>
                      <a:pt x="12801" y="18411"/>
                    </a:cubicBezTo>
                    <a:cubicBezTo>
                      <a:pt x="12838" y="17944"/>
                      <a:pt x="12865" y="17482"/>
                      <a:pt x="12886" y="17016"/>
                    </a:cubicBezTo>
                    <a:cubicBezTo>
                      <a:pt x="12903" y="16556"/>
                      <a:pt x="12906" y="16094"/>
                      <a:pt x="12961" y="15635"/>
                    </a:cubicBezTo>
                    <a:cubicBezTo>
                      <a:pt x="12984" y="15471"/>
                      <a:pt x="13022" y="15305"/>
                      <a:pt x="13077" y="15148"/>
                    </a:cubicBezTo>
                    <a:cubicBezTo>
                      <a:pt x="13093" y="15111"/>
                      <a:pt x="13113" y="15077"/>
                      <a:pt x="13138" y="15043"/>
                    </a:cubicBezTo>
                    <a:cubicBezTo>
                      <a:pt x="13243" y="14927"/>
                      <a:pt x="13366" y="14825"/>
                      <a:pt x="13491" y="14727"/>
                    </a:cubicBezTo>
                    <a:cubicBezTo>
                      <a:pt x="13771" y="14523"/>
                      <a:pt x="14077" y="14352"/>
                      <a:pt x="14369" y="14168"/>
                    </a:cubicBezTo>
                    <a:cubicBezTo>
                      <a:pt x="14713" y="13951"/>
                      <a:pt x="15063" y="13743"/>
                      <a:pt x="15403" y="13526"/>
                    </a:cubicBezTo>
                    <a:cubicBezTo>
                      <a:pt x="15556" y="13424"/>
                      <a:pt x="15713" y="13328"/>
                      <a:pt x="15859" y="13220"/>
                    </a:cubicBezTo>
                    <a:cubicBezTo>
                      <a:pt x="16060" y="13074"/>
                      <a:pt x="16253" y="12917"/>
                      <a:pt x="16440" y="12757"/>
                    </a:cubicBezTo>
                    <a:cubicBezTo>
                      <a:pt x="16580" y="12634"/>
                      <a:pt x="16713" y="12505"/>
                      <a:pt x="16839" y="12376"/>
                    </a:cubicBezTo>
                    <a:cubicBezTo>
                      <a:pt x="16981" y="12233"/>
                      <a:pt x="17121" y="12087"/>
                      <a:pt x="17261" y="11937"/>
                    </a:cubicBezTo>
                    <a:cubicBezTo>
                      <a:pt x="17533" y="11641"/>
                      <a:pt x="17798" y="11325"/>
                      <a:pt x="17975" y="10958"/>
                    </a:cubicBezTo>
                    <a:cubicBezTo>
                      <a:pt x="18080" y="10743"/>
                      <a:pt x="18172" y="10522"/>
                      <a:pt x="18253" y="10298"/>
                    </a:cubicBezTo>
                    <a:cubicBezTo>
                      <a:pt x="18318" y="10114"/>
                      <a:pt x="18363" y="9920"/>
                      <a:pt x="18410" y="9730"/>
                    </a:cubicBezTo>
                    <a:cubicBezTo>
                      <a:pt x="18512" y="9318"/>
                      <a:pt x="18573" y="8899"/>
                      <a:pt x="18608" y="8477"/>
                    </a:cubicBezTo>
                    <a:cubicBezTo>
                      <a:pt x="18621" y="8284"/>
                      <a:pt x="18614" y="8086"/>
                      <a:pt x="18597" y="7893"/>
                    </a:cubicBezTo>
                    <a:cubicBezTo>
                      <a:pt x="18577" y="7648"/>
                      <a:pt x="18547" y="7406"/>
                      <a:pt x="18506" y="7168"/>
                    </a:cubicBezTo>
                    <a:cubicBezTo>
                      <a:pt x="18434" y="6773"/>
                      <a:pt x="18311" y="6392"/>
                      <a:pt x="18182" y="6015"/>
                    </a:cubicBezTo>
                    <a:cubicBezTo>
                      <a:pt x="18046" y="5610"/>
                      <a:pt x="17859" y="5226"/>
                      <a:pt x="17652" y="4855"/>
                    </a:cubicBezTo>
                    <a:cubicBezTo>
                      <a:pt x="17457" y="4511"/>
                      <a:pt x="17230" y="4188"/>
                      <a:pt x="16991" y="3872"/>
                    </a:cubicBezTo>
                    <a:cubicBezTo>
                      <a:pt x="16723" y="3522"/>
                      <a:pt x="16448" y="3185"/>
                      <a:pt x="16145" y="2865"/>
                    </a:cubicBezTo>
                    <a:cubicBezTo>
                      <a:pt x="15859" y="2562"/>
                      <a:pt x="15546" y="2293"/>
                      <a:pt x="15216" y="2042"/>
                    </a:cubicBezTo>
                    <a:cubicBezTo>
                      <a:pt x="15052" y="1922"/>
                      <a:pt x="14883" y="1811"/>
                      <a:pt x="14713" y="1705"/>
                    </a:cubicBezTo>
                    <a:cubicBezTo>
                      <a:pt x="14546" y="1599"/>
                      <a:pt x="14383" y="1494"/>
                      <a:pt x="14220" y="1385"/>
                    </a:cubicBezTo>
                    <a:cubicBezTo>
                      <a:pt x="13879" y="1167"/>
                      <a:pt x="13542" y="953"/>
                      <a:pt x="13182" y="779"/>
                    </a:cubicBezTo>
                    <a:cubicBezTo>
                      <a:pt x="12964" y="677"/>
                      <a:pt x="12739" y="586"/>
                      <a:pt x="12515" y="504"/>
                    </a:cubicBezTo>
                    <a:cubicBezTo>
                      <a:pt x="12338" y="440"/>
                      <a:pt x="12158" y="395"/>
                      <a:pt x="11978" y="354"/>
                    </a:cubicBezTo>
                    <a:cubicBezTo>
                      <a:pt x="11794" y="310"/>
                      <a:pt x="11610" y="283"/>
                      <a:pt x="11427" y="249"/>
                    </a:cubicBezTo>
                    <a:cubicBezTo>
                      <a:pt x="11240" y="215"/>
                      <a:pt x="11049" y="184"/>
                      <a:pt x="10855" y="157"/>
                    </a:cubicBezTo>
                    <a:cubicBezTo>
                      <a:pt x="10416" y="93"/>
                      <a:pt x="9978" y="28"/>
                      <a:pt x="9532" y="7"/>
                    </a:cubicBezTo>
                    <a:cubicBezTo>
                      <a:pt x="9430" y="1"/>
                      <a:pt x="9324" y="1"/>
                      <a:pt x="9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814;p26">
                <a:extLst>
                  <a:ext uri="{FF2B5EF4-FFF2-40B4-BE49-F238E27FC236}">
                    <a16:creationId xmlns:a16="http://schemas.microsoft.com/office/drawing/2014/main" id="{5D57832D-6971-4BA5-A898-2B4AC6AD9EE4}"/>
                  </a:ext>
                </a:extLst>
              </p:cNvPr>
              <p:cNvSpPr/>
              <p:nvPr/>
            </p:nvSpPr>
            <p:spPr>
              <a:xfrm>
                <a:off x="1590100" y="2921200"/>
                <a:ext cx="96400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1633" extrusionOk="0">
                    <a:moveTo>
                      <a:pt x="3205" y="936"/>
                    </a:moveTo>
                    <a:cubicBezTo>
                      <a:pt x="3202" y="939"/>
                      <a:pt x="3198" y="939"/>
                      <a:pt x="3195" y="943"/>
                    </a:cubicBezTo>
                    <a:cubicBezTo>
                      <a:pt x="3198" y="939"/>
                      <a:pt x="3202" y="936"/>
                      <a:pt x="3205" y="936"/>
                    </a:cubicBezTo>
                    <a:close/>
                    <a:moveTo>
                      <a:pt x="287" y="0"/>
                    </a:moveTo>
                    <a:cubicBezTo>
                      <a:pt x="133" y="0"/>
                      <a:pt x="24" y="122"/>
                      <a:pt x="18" y="269"/>
                    </a:cubicBezTo>
                    <a:cubicBezTo>
                      <a:pt x="11" y="402"/>
                      <a:pt x="1" y="538"/>
                      <a:pt x="4" y="670"/>
                    </a:cubicBezTo>
                    <a:cubicBezTo>
                      <a:pt x="7" y="772"/>
                      <a:pt x="24" y="871"/>
                      <a:pt x="55" y="967"/>
                    </a:cubicBezTo>
                    <a:cubicBezTo>
                      <a:pt x="72" y="1028"/>
                      <a:pt x="103" y="1089"/>
                      <a:pt x="140" y="1140"/>
                    </a:cubicBezTo>
                    <a:cubicBezTo>
                      <a:pt x="198" y="1221"/>
                      <a:pt x="266" y="1279"/>
                      <a:pt x="348" y="1337"/>
                    </a:cubicBezTo>
                    <a:cubicBezTo>
                      <a:pt x="576" y="1494"/>
                      <a:pt x="844" y="1518"/>
                      <a:pt x="1109" y="1551"/>
                    </a:cubicBezTo>
                    <a:cubicBezTo>
                      <a:pt x="1372" y="1589"/>
                      <a:pt x="1630" y="1612"/>
                      <a:pt x="1892" y="1626"/>
                    </a:cubicBezTo>
                    <a:cubicBezTo>
                      <a:pt x="2018" y="1630"/>
                      <a:pt x="2141" y="1633"/>
                      <a:pt x="2266" y="1633"/>
                    </a:cubicBezTo>
                    <a:cubicBezTo>
                      <a:pt x="2381" y="1633"/>
                      <a:pt x="2501" y="1626"/>
                      <a:pt x="2617" y="1620"/>
                    </a:cubicBezTo>
                    <a:cubicBezTo>
                      <a:pt x="2722" y="1612"/>
                      <a:pt x="2827" y="1612"/>
                      <a:pt x="2929" y="1603"/>
                    </a:cubicBezTo>
                    <a:cubicBezTo>
                      <a:pt x="3001" y="1596"/>
                      <a:pt x="3072" y="1582"/>
                      <a:pt x="3147" y="1572"/>
                    </a:cubicBezTo>
                    <a:cubicBezTo>
                      <a:pt x="3171" y="1568"/>
                      <a:pt x="3198" y="1565"/>
                      <a:pt x="3226" y="1559"/>
                    </a:cubicBezTo>
                    <a:cubicBezTo>
                      <a:pt x="3279" y="1551"/>
                      <a:pt x="3328" y="1531"/>
                      <a:pt x="3378" y="1510"/>
                    </a:cubicBezTo>
                    <a:cubicBezTo>
                      <a:pt x="3450" y="1480"/>
                      <a:pt x="3515" y="1429"/>
                      <a:pt x="3573" y="1378"/>
                    </a:cubicBezTo>
                    <a:cubicBezTo>
                      <a:pt x="3664" y="1300"/>
                      <a:pt x="3722" y="1198"/>
                      <a:pt x="3753" y="1082"/>
                    </a:cubicBezTo>
                    <a:cubicBezTo>
                      <a:pt x="3773" y="1011"/>
                      <a:pt x="3780" y="932"/>
                      <a:pt x="3786" y="854"/>
                    </a:cubicBezTo>
                    <a:cubicBezTo>
                      <a:pt x="3790" y="803"/>
                      <a:pt x="3797" y="749"/>
                      <a:pt x="3804" y="698"/>
                    </a:cubicBezTo>
                    <a:cubicBezTo>
                      <a:pt x="3810" y="647"/>
                      <a:pt x="3817" y="596"/>
                      <a:pt x="3824" y="548"/>
                    </a:cubicBezTo>
                    <a:cubicBezTo>
                      <a:pt x="3835" y="463"/>
                      <a:pt x="3855" y="375"/>
                      <a:pt x="3855" y="293"/>
                    </a:cubicBezTo>
                    <a:cubicBezTo>
                      <a:pt x="3851" y="163"/>
                      <a:pt x="3766" y="48"/>
                      <a:pt x="3644" y="14"/>
                    </a:cubicBezTo>
                    <a:cubicBezTo>
                      <a:pt x="3621" y="8"/>
                      <a:pt x="3597" y="5"/>
                      <a:pt x="3573" y="5"/>
                    </a:cubicBezTo>
                    <a:cubicBezTo>
                      <a:pt x="3447" y="5"/>
                      <a:pt x="3316" y="86"/>
                      <a:pt x="3290" y="215"/>
                    </a:cubicBezTo>
                    <a:cubicBezTo>
                      <a:pt x="3276" y="282"/>
                      <a:pt x="3273" y="351"/>
                      <a:pt x="3263" y="419"/>
                    </a:cubicBezTo>
                    <a:cubicBezTo>
                      <a:pt x="3259" y="474"/>
                      <a:pt x="3249" y="531"/>
                      <a:pt x="3243" y="585"/>
                    </a:cubicBezTo>
                    <a:cubicBezTo>
                      <a:pt x="3229" y="687"/>
                      <a:pt x="3226" y="789"/>
                      <a:pt x="3215" y="892"/>
                    </a:cubicBezTo>
                    <a:cubicBezTo>
                      <a:pt x="3212" y="902"/>
                      <a:pt x="3212" y="915"/>
                      <a:pt x="3208" y="926"/>
                    </a:cubicBezTo>
                    <a:cubicBezTo>
                      <a:pt x="3188" y="939"/>
                      <a:pt x="3168" y="949"/>
                      <a:pt x="3144" y="963"/>
                    </a:cubicBezTo>
                    <a:cubicBezTo>
                      <a:pt x="3062" y="987"/>
                      <a:pt x="2973" y="997"/>
                      <a:pt x="2885" y="1011"/>
                    </a:cubicBezTo>
                    <a:cubicBezTo>
                      <a:pt x="2756" y="1028"/>
                      <a:pt x="2623" y="1034"/>
                      <a:pt x="2494" y="1045"/>
                    </a:cubicBezTo>
                    <a:cubicBezTo>
                      <a:pt x="2367" y="1055"/>
                      <a:pt x="2240" y="1059"/>
                      <a:pt x="2111" y="1059"/>
                    </a:cubicBezTo>
                    <a:cubicBezTo>
                      <a:pt x="2071" y="1059"/>
                      <a:pt x="2031" y="1059"/>
                      <a:pt x="1990" y="1058"/>
                    </a:cubicBezTo>
                    <a:cubicBezTo>
                      <a:pt x="1814" y="1055"/>
                      <a:pt x="1634" y="1052"/>
                      <a:pt x="1456" y="1038"/>
                    </a:cubicBezTo>
                    <a:cubicBezTo>
                      <a:pt x="1287" y="1025"/>
                      <a:pt x="1116" y="1004"/>
                      <a:pt x="946" y="984"/>
                    </a:cubicBezTo>
                    <a:cubicBezTo>
                      <a:pt x="865" y="973"/>
                      <a:pt x="786" y="956"/>
                      <a:pt x="708" y="929"/>
                    </a:cubicBezTo>
                    <a:cubicBezTo>
                      <a:pt x="671" y="909"/>
                      <a:pt x="634" y="888"/>
                      <a:pt x="596" y="865"/>
                    </a:cubicBezTo>
                    <a:cubicBezTo>
                      <a:pt x="589" y="857"/>
                      <a:pt x="579" y="851"/>
                      <a:pt x="572" y="844"/>
                    </a:cubicBezTo>
                    <a:cubicBezTo>
                      <a:pt x="569" y="837"/>
                      <a:pt x="565" y="830"/>
                      <a:pt x="562" y="827"/>
                    </a:cubicBezTo>
                    <a:cubicBezTo>
                      <a:pt x="552" y="796"/>
                      <a:pt x="545" y="766"/>
                      <a:pt x="538" y="735"/>
                    </a:cubicBezTo>
                    <a:cubicBezTo>
                      <a:pt x="535" y="657"/>
                      <a:pt x="538" y="582"/>
                      <a:pt x="541" y="507"/>
                    </a:cubicBezTo>
                    <a:cubicBezTo>
                      <a:pt x="545" y="429"/>
                      <a:pt x="549" y="347"/>
                      <a:pt x="552" y="269"/>
                    </a:cubicBezTo>
                    <a:cubicBezTo>
                      <a:pt x="558" y="122"/>
                      <a:pt x="426" y="0"/>
                      <a:pt x="287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815;p26">
                <a:extLst>
                  <a:ext uri="{FF2B5EF4-FFF2-40B4-BE49-F238E27FC236}">
                    <a16:creationId xmlns:a16="http://schemas.microsoft.com/office/drawing/2014/main" id="{E492CF49-B759-4A73-A02D-B455A1C98A8D}"/>
                  </a:ext>
                </a:extLst>
              </p:cNvPr>
              <p:cNvSpPr/>
              <p:nvPr/>
            </p:nvSpPr>
            <p:spPr>
              <a:xfrm>
                <a:off x="1606675" y="2947725"/>
                <a:ext cx="530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558" extrusionOk="0">
                    <a:moveTo>
                      <a:pt x="317" y="0"/>
                    </a:moveTo>
                    <a:cubicBezTo>
                      <a:pt x="147" y="0"/>
                      <a:pt x="4" y="143"/>
                      <a:pt x="4" y="314"/>
                    </a:cubicBezTo>
                    <a:cubicBezTo>
                      <a:pt x="4" y="433"/>
                      <a:pt x="1" y="551"/>
                      <a:pt x="8" y="671"/>
                    </a:cubicBezTo>
                    <a:cubicBezTo>
                      <a:pt x="15" y="793"/>
                      <a:pt x="38" y="923"/>
                      <a:pt x="96" y="1031"/>
                    </a:cubicBezTo>
                    <a:cubicBezTo>
                      <a:pt x="140" y="1120"/>
                      <a:pt x="198" y="1198"/>
                      <a:pt x="269" y="1266"/>
                    </a:cubicBezTo>
                    <a:cubicBezTo>
                      <a:pt x="314" y="1311"/>
                      <a:pt x="368" y="1347"/>
                      <a:pt x="423" y="1385"/>
                    </a:cubicBezTo>
                    <a:cubicBezTo>
                      <a:pt x="498" y="1433"/>
                      <a:pt x="575" y="1470"/>
                      <a:pt x="661" y="1504"/>
                    </a:cubicBezTo>
                    <a:cubicBezTo>
                      <a:pt x="753" y="1542"/>
                      <a:pt x="858" y="1548"/>
                      <a:pt x="957" y="1556"/>
                    </a:cubicBezTo>
                    <a:cubicBezTo>
                      <a:pt x="977" y="1557"/>
                      <a:pt x="998" y="1558"/>
                      <a:pt x="1019" y="1558"/>
                    </a:cubicBezTo>
                    <a:cubicBezTo>
                      <a:pt x="1051" y="1558"/>
                      <a:pt x="1083" y="1556"/>
                      <a:pt x="1113" y="1552"/>
                    </a:cubicBezTo>
                    <a:cubicBezTo>
                      <a:pt x="1188" y="1548"/>
                      <a:pt x="1263" y="1538"/>
                      <a:pt x="1331" y="1521"/>
                    </a:cubicBezTo>
                    <a:cubicBezTo>
                      <a:pt x="1409" y="1501"/>
                      <a:pt x="1481" y="1474"/>
                      <a:pt x="1552" y="1443"/>
                    </a:cubicBezTo>
                    <a:cubicBezTo>
                      <a:pt x="1593" y="1423"/>
                      <a:pt x="1637" y="1402"/>
                      <a:pt x="1674" y="1378"/>
                    </a:cubicBezTo>
                    <a:cubicBezTo>
                      <a:pt x="1729" y="1344"/>
                      <a:pt x="1780" y="1303"/>
                      <a:pt x="1828" y="1259"/>
                    </a:cubicBezTo>
                    <a:cubicBezTo>
                      <a:pt x="1869" y="1225"/>
                      <a:pt x="1896" y="1174"/>
                      <a:pt x="1927" y="1134"/>
                    </a:cubicBezTo>
                    <a:cubicBezTo>
                      <a:pt x="1954" y="1096"/>
                      <a:pt x="1974" y="1055"/>
                      <a:pt x="1991" y="1014"/>
                    </a:cubicBezTo>
                    <a:cubicBezTo>
                      <a:pt x="2021" y="956"/>
                      <a:pt x="2045" y="892"/>
                      <a:pt x="2062" y="827"/>
                    </a:cubicBezTo>
                    <a:cubicBezTo>
                      <a:pt x="2076" y="783"/>
                      <a:pt x="2090" y="739"/>
                      <a:pt x="2100" y="691"/>
                    </a:cubicBezTo>
                    <a:cubicBezTo>
                      <a:pt x="2120" y="613"/>
                      <a:pt x="2120" y="535"/>
                      <a:pt x="2120" y="457"/>
                    </a:cubicBezTo>
                    <a:cubicBezTo>
                      <a:pt x="2117" y="351"/>
                      <a:pt x="2049" y="256"/>
                      <a:pt x="1943" y="225"/>
                    </a:cubicBezTo>
                    <a:cubicBezTo>
                      <a:pt x="1925" y="220"/>
                      <a:pt x="1905" y="218"/>
                      <a:pt x="1885" y="218"/>
                    </a:cubicBezTo>
                    <a:cubicBezTo>
                      <a:pt x="1801" y="218"/>
                      <a:pt x="1710" y="258"/>
                      <a:pt x="1674" y="338"/>
                    </a:cubicBezTo>
                    <a:cubicBezTo>
                      <a:pt x="1657" y="372"/>
                      <a:pt x="1637" y="402"/>
                      <a:pt x="1620" y="436"/>
                    </a:cubicBezTo>
                    <a:cubicBezTo>
                      <a:pt x="1596" y="487"/>
                      <a:pt x="1576" y="535"/>
                      <a:pt x="1563" y="586"/>
                    </a:cubicBezTo>
                    <a:cubicBezTo>
                      <a:pt x="1549" y="630"/>
                      <a:pt x="1535" y="674"/>
                      <a:pt x="1522" y="715"/>
                    </a:cubicBezTo>
                    <a:cubicBezTo>
                      <a:pt x="1508" y="739"/>
                      <a:pt x="1494" y="763"/>
                      <a:pt x="1481" y="783"/>
                    </a:cubicBezTo>
                    <a:cubicBezTo>
                      <a:pt x="1467" y="800"/>
                      <a:pt x="1453" y="813"/>
                      <a:pt x="1437" y="827"/>
                    </a:cubicBezTo>
                    <a:cubicBezTo>
                      <a:pt x="1412" y="844"/>
                      <a:pt x="1385" y="858"/>
                      <a:pt x="1358" y="871"/>
                    </a:cubicBezTo>
                    <a:cubicBezTo>
                      <a:pt x="1304" y="892"/>
                      <a:pt x="1253" y="906"/>
                      <a:pt x="1198" y="916"/>
                    </a:cubicBezTo>
                    <a:cubicBezTo>
                      <a:pt x="1168" y="918"/>
                      <a:pt x="1137" y="919"/>
                      <a:pt x="1107" y="919"/>
                    </a:cubicBezTo>
                    <a:cubicBezTo>
                      <a:pt x="1057" y="919"/>
                      <a:pt x="1008" y="916"/>
                      <a:pt x="957" y="912"/>
                    </a:cubicBezTo>
                    <a:cubicBezTo>
                      <a:pt x="919" y="902"/>
                      <a:pt x="882" y="892"/>
                      <a:pt x="841" y="882"/>
                    </a:cubicBezTo>
                    <a:cubicBezTo>
                      <a:pt x="804" y="858"/>
                      <a:pt x="767" y="837"/>
                      <a:pt x="729" y="810"/>
                    </a:cubicBezTo>
                    <a:cubicBezTo>
                      <a:pt x="712" y="796"/>
                      <a:pt x="695" y="780"/>
                      <a:pt x="678" y="763"/>
                    </a:cubicBezTo>
                    <a:cubicBezTo>
                      <a:pt x="671" y="749"/>
                      <a:pt x="661" y="732"/>
                      <a:pt x="654" y="719"/>
                    </a:cubicBezTo>
                    <a:cubicBezTo>
                      <a:pt x="647" y="694"/>
                      <a:pt x="641" y="671"/>
                      <a:pt x="637" y="647"/>
                    </a:cubicBezTo>
                    <a:cubicBezTo>
                      <a:pt x="630" y="538"/>
                      <a:pt x="630" y="426"/>
                      <a:pt x="630" y="314"/>
                    </a:cubicBezTo>
                    <a:cubicBezTo>
                      <a:pt x="633" y="143"/>
                      <a:pt x="487" y="0"/>
                      <a:pt x="317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816;p26">
                <a:extLst>
                  <a:ext uri="{FF2B5EF4-FFF2-40B4-BE49-F238E27FC236}">
                    <a16:creationId xmlns:a16="http://schemas.microsoft.com/office/drawing/2014/main" id="{FC655395-A9E0-4271-A798-F4DD5BFF85F5}"/>
                  </a:ext>
                </a:extLst>
              </p:cNvPr>
              <p:cNvSpPr/>
              <p:nvPr/>
            </p:nvSpPr>
            <p:spPr>
              <a:xfrm>
                <a:off x="1492650" y="2622275"/>
                <a:ext cx="127925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10308" extrusionOk="0">
                    <a:moveTo>
                      <a:pt x="347" y="1"/>
                    </a:moveTo>
                    <a:cubicBezTo>
                      <a:pt x="211" y="1"/>
                      <a:pt x="85" y="95"/>
                      <a:pt x="51" y="229"/>
                    </a:cubicBezTo>
                    <a:cubicBezTo>
                      <a:pt x="21" y="337"/>
                      <a:pt x="7" y="446"/>
                      <a:pt x="4" y="558"/>
                    </a:cubicBezTo>
                    <a:cubicBezTo>
                      <a:pt x="0" y="633"/>
                      <a:pt x="4" y="711"/>
                      <a:pt x="4" y="786"/>
                    </a:cubicBezTo>
                    <a:cubicBezTo>
                      <a:pt x="4" y="946"/>
                      <a:pt x="7" y="1109"/>
                      <a:pt x="10" y="1273"/>
                    </a:cubicBezTo>
                    <a:cubicBezTo>
                      <a:pt x="21" y="1637"/>
                      <a:pt x="51" y="1997"/>
                      <a:pt x="106" y="2358"/>
                    </a:cubicBezTo>
                    <a:cubicBezTo>
                      <a:pt x="129" y="2507"/>
                      <a:pt x="153" y="2661"/>
                      <a:pt x="181" y="2810"/>
                    </a:cubicBezTo>
                    <a:cubicBezTo>
                      <a:pt x="214" y="2977"/>
                      <a:pt x="255" y="3140"/>
                      <a:pt x="307" y="3307"/>
                    </a:cubicBezTo>
                    <a:cubicBezTo>
                      <a:pt x="354" y="3470"/>
                      <a:pt x="418" y="3630"/>
                      <a:pt x="480" y="3790"/>
                    </a:cubicBezTo>
                    <a:cubicBezTo>
                      <a:pt x="544" y="3967"/>
                      <a:pt x="626" y="4140"/>
                      <a:pt x="707" y="4307"/>
                    </a:cubicBezTo>
                    <a:cubicBezTo>
                      <a:pt x="756" y="4405"/>
                      <a:pt x="803" y="4501"/>
                      <a:pt x="868" y="4589"/>
                    </a:cubicBezTo>
                    <a:cubicBezTo>
                      <a:pt x="922" y="4664"/>
                      <a:pt x="977" y="4739"/>
                      <a:pt x="1038" y="4810"/>
                    </a:cubicBezTo>
                    <a:cubicBezTo>
                      <a:pt x="1120" y="4906"/>
                      <a:pt x="1214" y="4994"/>
                      <a:pt x="1310" y="5079"/>
                    </a:cubicBezTo>
                    <a:cubicBezTo>
                      <a:pt x="1426" y="5181"/>
                      <a:pt x="1544" y="5276"/>
                      <a:pt x="1664" y="5369"/>
                    </a:cubicBezTo>
                    <a:cubicBezTo>
                      <a:pt x="1783" y="5457"/>
                      <a:pt x="1908" y="5525"/>
                      <a:pt x="2038" y="5589"/>
                    </a:cubicBezTo>
                    <a:cubicBezTo>
                      <a:pt x="2177" y="5661"/>
                      <a:pt x="2327" y="5719"/>
                      <a:pt x="2473" y="5769"/>
                    </a:cubicBezTo>
                    <a:cubicBezTo>
                      <a:pt x="2602" y="5814"/>
                      <a:pt x="2732" y="5858"/>
                      <a:pt x="2864" y="5892"/>
                    </a:cubicBezTo>
                    <a:cubicBezTo>
                      <a:pt x="3150" y="5964"/>
                      <a:pt x="3447" y="5984"/>
                      <a:pt x="3739" y="6018"/>
                    </a:cubicBezTo>
                    <a:cubicBezTo>
                      <a:pt x="3830" y="6035"/>
                      <a:pt x="3926" y="6052"/>
                      <a:pt x="4018" y="6083"/>
                    </a:cubicBezTo>
                    <a:cubicBezTo>
                      <a:pt x="4034" y="6093"/>
                      <a:pt x="4051" y="6099"/>
                      <a:pt x="4072" y="6110"/>
                    </a:cubicBezTo>
                    <a:cubicBezTo>
                      <a:pt x="4079" y="6120"/>
                      <a:pt x="4086" y="6127"/>
                      <a:pt x="4096" y="6137"/>
                    </a:cubicBezTo>
                    <a:cubicBezTo>
                      <a:pt x="4096" y="6140"/>
                      <a:pt x="4100" y="6144"/>
                      <a:pt x="4103" y="6147"/>
                    </a:cubicBezTo>
                    <a:cubicBezTo>
                      <a:pt x="4127" y="6226"/>
                      <a:pt x="4147" y="6307"/>
                      <a:pt x="4161" y="6389"/>
                    </a:cubicBezTo>
                    <a:cubicBezTo>
                      <a:pt x="4177" y="6504"/>
                      <a:pt x="4198" y="6620"/>
                      <a:pt x="4215" y="6736"/>
                    </a:cubicBezTo>
                    <a:cubicBezTo>
                      <a:pt x="4232" y="6865"/>
                      <a:pt x="4252" y="6994"/>
                      <a:pt x="4273" y="7124"/>
                    </a:cubicBezTo>
                    <a:cubicBezTo>
                      <a:pt x="4324" y="7532"/>
                      <a:pt x="4412" y="7933"/>
                      <a:pt x="4470" y="8341"/>
                    </a:cubicBezTo>
                    <a:cubicBezTo>
                      <a:pt x="4483" y="8467"/>
                      <a:pt x="4497" y="8597"/>
                      <a:pt x="4504" y="8722"/>
                    </a:cubicBezTo>
                    <a:cubicBezTo>
                      <a:pt x="4514" y="8859"/>
                      <a:pt x="4518" y="8998"/>
                      <a:pt x="4524" y="9134"/>
                    </a:cubicBezTo>
                    <a:cubicBezTo>
                      <a:pt x="4538" y="9440"/>
                      <a:pt x="4572" y="9749"/>
                      <a:pt x="4606" y="10056"/>
                    </a:cubicBezTo>
                    <a:cubicBezTo>
                      <a:pt x="4613" y="10124"/>
                      <a:pt x="4630" y="10181"/>
                      <a:pt x="4681" y="10233"/>
                    </a:cubicBezTo>
                    <a:cubicBezTo>
                      <a:pt x="4725" y="10280"/>
                      <a:pt x="4790" y="10308"/>
                      <a:pt x="4858" y="10308"/>
                    </a:cubicBezTo>
                    <a:cubicBezTo>
                      <a:pt x="4926" y="10308"/>
                      <a:pt x="4990" y="10280"/>
                      <a:pt x="5034" y="10233"/>
                    </a:cubicBezTo>
                    <a:cubicBezTo>
                      <a:pt x="5079" y="10192"/>
                      <a:pt x="5116" y="10117"/>
                      <a:pt x="5110" y="10056"/>
                    </a:cubicBezTo>
                    <a:cubicBezTo>
                      <a:pt x="5086" y="9814"/>
                      <a:pt x="5059" y="9573"/>
                      <a:pt x="5042" y="9331"/>
                    </a:cubicBezTo>
                    <a:cubicBezTo>
                      <a:pt x="5028" y="9117"/>
                      <a:pt x="5031" y="8906"/>
                      <a:pt x="5028" y="8691"/>
                    </a:cubicBezTo>
                    <a:cubicBezTo>
                      <a:pt x="5025" y="8484"/>
                      <a:pt x="5011" y="8273"/>
                      <a:pt x="4990" y="8066"/>
                    </a:cubicBezTo>
                    <a:cubicBezTo>
                      <a:pt x="4981" y="7964"/>
                      <a:pt x="4967" y="7865"/>
                      <a:pt x="4953" y="7766"/>
                    </a:cubicBezTo>
                    <a:cubicBezTo>
                      <a:pt x="4941" y="7654"/>
                      <a:pt x="4926" y="7545"/>
                      <a:pt x="4911" y="7433"/>
                    </a:cubicBezTo>
                    <a:lnTo>
                      <a:pt x="4911" y="7433"/>
                    </a:lnTo>
                    <a:cubicBezTo>
                      <a:pt x="4900" y="7338"/>
                      <a:pt x="4890" y="7243"/>
                      <a:pt x="4882" y="7148"/>
                    </a:cubicBezTo>
                    <a:cubicBezTo>
                      <a:pt x="4875" y="7035"/>
                      <a:pt x="4858" y="6926"/>
                      <a:pt x="4847" y="6818"/>
                    </a:cubicBezTo>
                    <a:cubicBezTo>
                      <a:pt x="4821" y="6562"/>
                      <a:pt x="4800" y="6303"/>
                      <a:pt x="4759" y="6049"/>
                    </a:cubicBezTo>
                    <a:cubicBezTo>
                      <a:pt x="4749" y="5994"/>
                      <a:pt x="4739" y="5936"/>
                      <a:pt x="4725" y="5882"/>
                    </a:cubicBezTo>
                    <a:cubicBezTo>
                      <a:pt x="4708" y="5831"/>
                      <a:pt x="4681" y="5780"/>
                      <a:pt x="4661" y="5732"/>
                    </a:cubicBezTo>
                    <a:cubicBezTo>
                      <a:pt x="4634" y="5671"/>
                      <a:pt x="4589" y="5623"/>
                      <a:pt x="4549" y="5569"/>
                    </a:cubicBezTo>
                    <a:cubicBezTo>
                      <a:pt x="4532" y="5552"/>
                      <a:pt x="4514" y="5538"/>
                      <a:pt x="4494" y="5525"/>
                    </a:cubicBezTo>
                    <a:cubicBezTo>
                      <a:pt x="4467" y="5501"/>
                      <a:pt x="4436" y="5477"/>
                      <a:pt x="4406" y="5457"/>
                    </a:cubicBezTo>
                    <a:cubicBezTo>
                      <a:pt x="4368" y="5430"/>
                      <a:pt x="4331" y="5409"/>
                      <a:pt x="4287" y="5392"/>
                    </a:cubicBezTo>
                    <a:cubicBezTo>
                      <a:pt x="4198" y="5355"/>
                      <a:pt x="4116" y="5324"/>
                      <a:pt x="4025" y="5303"/>
                    </a:cubicBezTo>
                    <a:cubicBezTo>
                      <a:pt x="3885" y="5267"/>
                      <a:pt x="3739" y="5253"/>
                      <a:pt x="3593" y="5239"/>
                    </a:cubicBezTo>
                    <a:cubicBezTo>
                      <a:pt x="3491" y="5226"/>
                      <a:pt x="3392" y="5215"/>
                      <a:pt x="3290" y="5205"/>
                    </a:cubicBezTo>
                    <a:cubicBezTo>
                      <a:pt x="2998" y="5157"/>
                      <a:pt x="2712" y="5076"/>
                      <a:pt x="2436" y="4967"/>
                    </a:cubicBezTo>
                    <a:cubicBezTo>
                      <a:pt x="2357" y="4929"/>
                      <a:pt x="2279" y="4892"/>
                      <a:pt x="2205" y="4851"/>
                    </a:cubicBezTo>
                    <a:cubicBezTo>
                      <a:pt x="2133" y="4810"/>
                      <a:pt x="2065" y="4763"/>
                      <a:pt x="2001" y="4715"/>
                    </a:cubicBezTo>
                    <a:cubicBezTo>
                      <a:pt x="1919" y="4650"/>
                      <a:pt x="1841" y="4586"/>
                      <a:pt x="1766" y="4518"/>
                    </a:cubicBezTo>
                    <a:cubicBezTo>
                      <a:pt x="1718" y="4474"/>
                      <a:pt x="1671" y="4430"/>
                      <a:pt x="1623" y="4385"/>
                    </a:cubicBezTo>
                    <a:cubicBezTo>
                      <a:pt x="1582" y="4348"/>
                      <a:pt x="1548" y="4303"/>
                      <a:pt x="1514" y="4262"/>
                    </a:cubicBezTo>
                    <a:cubicBezTo>
                      <a:pt x="1467" y="4198"/>
                      <a:pt x="1422" y="4130"/>
                      <a:pt x="1381" y="4062"/>
                    </a:cubicBezTo>
                    <a:cubicBezTo>
                      <a:pt x="1354" y="4008"/>
                      <a:pt x="1327" y="3953"/>
                      <a:pt x="1303" y="3899"/>
                    </a:cubicBezTo>
                    <a:cubicBezTo>
                      <a:pt x="1252" y="3793"/>
                      <a:pt x="1205" y="3684"/>
                      <a:pt x="1157" y="3576"/>
                    </a:cubicBezTo>
                    <a:cubicBezTo>
                      <a:pt x="1062" y="3328"/>
                      <a:pt x="970" y="3075"/>
                      <a:pt x="905" y="2817"/>
                    </a:cubicBezTo>
                    <a:cubicBezTo>
                      <a:pt x="875" y="2695"/>
                      <a:pt x="854" y="2568"/>
                      <a:pt x="830" y="2443"/>
                    </a:cubicBezTo>
                    <a:cubicBezTo>
                      <a:pt x="810" y="2323"/>
                      <a:pt x="793" y="2201"/>
                      <a:pt x="773" y="2083"/>
                    </a:cubicBezTo>
                    <a:cubicBezTo>
                      <a:pt x="742" y="1797"/>
                      <a:pt x="721" y="1514"/>
                      <a:pt x="707" y="1225"/>
                    </a:cubicBezTo>
                    <a:cubicBezTo>
                      <a:pt x="704" y="1072"/>
                      <a:pt x="698" y="919"/>
                      <a:pt x="694" y="766"/>
                    </a:cubicBezTo>
                    <a:cubicBezTo>
                      <a:pt x="694" y="698"/>
                      <a:pt x="691" y="626"/>
                      <a:pt x="691" y="558"/>
                    </a:cubicBezTo>
                    <a:cubicBezTo>
                      <a:pt x="684" y="446"/>
                      <a:pt x="663" y="337"/>
                      <a:pt x="646" y="229"/>
                    </a:cubicBezTo>
                    <a:cubicBezTo>
                      <a:pt x="633" y="174"/>
                      <a:pt x="605" y="130"/>
                      <a:pt x="565" y="92"/>
                    </a:cubicBezTo>
                    <a:cubicBezTo>
                      <a:pt x="511" y="34"/>
                      <a:pt x="429" y="1"/>
                      <a:pt x="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817;p26">
                <a:extLst>
                  <a:ext uri="{FF2B5EF4-FFF2-40B4-BE49-F238E27FC236}">
                    <a16:creationId xmlns:a16="http://schemas.microsoft.com/office/drawing/2014/main" id="{F29F6DBD-777F-4CE0-90B0-1EB4F6E08461}"/>
                  </a:ext>
                </a:extLst>
              </p:cNvPr>
              <p:cNvSpPr/>
              <p:nvPr/>
            </p:nvSpPr>
            <p:spPr>
              <a:xfrm>
                <a:off x="1639100" y="2612750"/>
                <a:ext cx="79625" cy="272850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10914" extrusionOk="0">
                    <a:moveTo>
                      <a:pt x="2307" y="5243"/>
                    </a:moveTo>
                    <a:lnTo>
                      <a:pt x="2307" y="5243"/>
                    </a:lnTo>
                    <a:cubicBezTo>
                      <a:pt x="2305" y="5245"/>
                      <a:pt x="2303" y="5247"/>
                      <a:pt x="2301" y="5250"/>
                    </a:cubicBezTo>
                    <a:lnTo>
                      <a:pt x="2301" y="5250"/>
                    </a:lnTo>
                    <a:cubicBezTo>
                      <a:pt x="2303" y="5247"/>
                      <a:pt x="2305" y="5245"/>
                      <a:pt x="2307" y="5243"/>
                    </a:cubicBezTo>
                    <a:close/>
                    <a:moveTo>
                      <a:pt x="711" y="6290"/>
                    </a:moveTo>
                    <a:cubicBezTo>
                      <a:pt x="704" y="6301"/>
                      <a:pt x="697" y="6307"/>
                      <a:pt x="691" y="6314"/>
                    </a:cubicBezTo>
                    <a:cubicBezTo>
                      <a:pt x="697" y="6307"/>
                      <a:pt x="704" y="6297"/>
                      <a:pt x="711" y="6290"/>
                    </a:cubicBezTo>
                    <a:close/>
                    <a:moveTo>
                      <a:pt x="2796" y="0"/>
                    </a:moveTo>
                    <a:cubicBezTo>
                      <a:pt x="2698" y="0"/>
                      <a:pt x="2605" y="38"/>
                      <a:pt x="2538" y="106"/>
                    </a:cubicBezTo>
                    <a:cubicBezTo>
                      <a:pt x="2493" y="150"/>
                      <a:pt x="2462" y="205"/>
                      <a:pt x="2446" y="266"/>
                    </a:cubicBezTo>
                    <a:cubicBezTo>
                      <a:pt x="2429" y="330"/>
                      <a:pt x="2429" y="392"/>
                      <a:pt x="2446" y="456"/>
                    </a:cubicBezTo>
                    <a:cubicBezTo>
                      <a:pt x="2446" y="463"/>
                      <a:pt x="2449" y="470"/>
                      <a:pt x="2449" y="476"/>
                    </a:cubicBezTo>
                    <a:cubicBezTo>
                      <a:pt x="2487" y="820"/>
                      <a:pt x="2473" y="1167"/>
                      <a:pt x="2462" y="1511"/>
                    </a:cubicBezTo>
                    <a:cubicBezTo>
                      <a:pt x="2456" y="1885"/>
                      <a:pt x="2442" y="2255"/>
                      <a:pt x="2405" y="2627"/>
                    </a:cubicBezTo>
                    <a:cubicBezTo>
                      <a:pt x="2360" y="2940"/>
                      <a:pt x="2299" y="3246"/>
                      <a:pt x="2231" y="3552"/>
                    </a:cubicBezTo>
                    <a:cubicBezTo>
                      <a:pt x="2194" y="3718"/>
                      <a:pt x="2143" y="3878"/>
                      <a:pt x="2089" y="4042"/>
                    </a:cubicBezTo>
                    <a:cubicBezTo>
                      <a:pt x="2041" y="4188"/>
                      <a:pt x="1993" y="4334"/>
                      <a:pt x="1936" y="4474"/>
                    </a:cubicBezTo>
                    <a:cubicBezTo>
                      <a:pt x="1861" y="4640"/>
                      <a:pt x="1759" y="4790"/>
                      <a:pt x="1653" y="4936"/>
                    </a:cubicBezTo>
                    <a:cubicBezTo>
                      <a:pt x="1528" y="5083"/>
                      <a:pt x="1381" y="5208"/>
                      <a:pt x="1231" y="5331"/>
                    </a:cubicBezTo>
                    <a:cubicBezTo>
                      <a:pt x="1156" y="5385"/>
                      <a:pt x="1079" y="5439"/>
                      <a:pt x="997" y="5488"/>
                    </a:cubicBezTo>
                    <a:cubicBezTo>
                      <a:pt x="915" y="5538"/>
                      <a:pt x="826" y="5579"/>
                      <a:pt x="738" y="5617"/>
                    </a:cubicBezTo>
                    <a:cubicBezTo>
                      <a:pt x="595" y="5675"/>
                      <a:pt x="452" y="5719"/>
                      <a:pt x="316" y="5790"/>
                    </a:cubicBezTo>
                    <a:cubicBezTo>
                      <a:pt x="217" y="5844"/>
                      <a:pt x="153" y="5923"/>
                      <a:pt x="88" y="6011"/>
                    </a:cubicBezTo>
                    <a:cubicBezTo>
                      <a:pt x="82" y="6025"/>
                      <a:pt x="79" y="6035"/>
                      <a:pt x="71" y="6048"/>
                    </a:cubicBezTo>
                    <a:cubicBezTo>
                      <a:pt x="51" y="6086"/>
                      <a:pt x="34" y="6127"/>
                      <a:pt x="27" y="6171"/>
                    </a:cubicBezTo>
                    <a:cubicBezTo>
                      <a:pt x="10" y="6235"/>
                      <a:pt x="7" y="6307"/>
                      <a:pt x="3" y="6375"/>
                    </a:cubicBezTo>
                    <a:cubicBezTo>
                      <a:pt x="0" y="6453"/>
                      <a:pt x="7" y="6532"/>
                      <a:pt x="7" y="6613"/>
                    </a:cubicBezTo>
                    <a:cubicBezTo>
                      <a:pt x="13" y="6940"/>
                      <a:pt x="13" y="7270"/>
                      <a:pt x="10" y="7600"/>
                    </a:cubicBezTo>
                    <a:cubicBezTo>
                      <a:pt x="7" y="7937"/>
                      <a:pt x="0" y="8273"/>
                      <a:pt x="7" y="8610"/>
                    </a:cubicBezTo>
                    <a:cubicBezTo>
                      <a:pt x="13" y="8937"/>
                      <a:pt x="27" y="9263"/>
                      <a:pt x="44" y="9590"/>
                    </a:cubicBezTo>
                    <a:cubicBezTo>
                      <a:pt x="54" y="9760"/>
                      <a:pt x="71" y="9926"/>
                      <a:pt x="85" y="10097"/>
                    </a:cubicBezTo>
                    <a:cubicBezTo>
                      <a:pt x="102" y="10284"/>
                      <a:pt x="102" y="10471"/>
                      <a:pt x="105" y="10655"/>
                    </a:cubicBezTo>
                    <a:cubicBezTo>
                      <a:pt x="109" y="10797"/>
                      <a:pt x="221" y="10913"/>
                      <a:pt x="364" y="10913"/>
                    </a:cubicBezTo>
                    <a:cubicBezTo>
                      <a:pt x="503" y="10913"/>
                      <a:pt x="626" y="10797"/>
                      <a:pt x="622" y="10655"/>
                    </a:cubicBezTo>
                    <a:cubicBezTo>
                      <a:pt x="616" y="10477"/>
                      <a:pt x="616" y="10297"/>
                      <a:pt x="609" y="10117"/>
                    </a:cubicBezTo>
                    <a:cubicBezTo>
                      <a:pt x="602" y="9964"/>
                      <a:pt x="589" y="9811"/>
                      <a:pt x="585" y="9654"/>
                    </a:cubicBezTo>
                    <a:cubicBezTo>
                      <a:pt x="575" y="9325"/>
                      <a:pt x="572" y="8991"/>
                      <a:pt x="578" y="8661"/>
                    </a:cubicBezTo>
                    <a:cubicBezTo>
                      <a:pt x="589" y="8321"/>
                      <a:pt x="609" y="7981"/>
                      <a:pt x="630" y="7640"/>
                    </a:cubicBezTo>
                    <a:cubicBezTo>
                      <a:pt x="646" y="7321"/>
                      <a:pt x="660" y="6998"/>
                      <a:pt x="670" y="6678"/>
                    </a:cubicBezTo>
                    <a:cubicBezTo>
                      <a:pt x="674" y="6566"/>
                      <a:pt x="677" y="6453"/>
                      <a:pt x="684" y="6345"/>
                    </a:cubicBezTo>
                    <a:cubicBezTo>
                      <a:pt x="684" y="6342"/>
                      <a:pt x="684" y="6337"/>
                      <a:pt x="687" y="6334"/>
                    </a:cubicBezTo>
                    <a:cubicBezTo>
                      <a:pt x="803" y="6260"/>
                      <a:pt x="932" y="6212"/>
                      <a:pt x="1058" y="6154"/>
                    </a:cubicBezTo>
                    <a:cubicBezTo>
                      <a:pt x="1214" y="6086"/>
                      <a:pt x="1371" y="6011"/>
                      <a:pt x="1520" y="5926"/>
                    </a:cubicBezTo>
                    <a:cubicBezTo>
                      <a:pt x="1677" y="5838"/>
                      <a:pt x="1823" y="5732"/>
                      <a:pt x="1963" y="5617"/>
                    </a:cubicBezTo>
                    <a:cubicBezTo>
                      <a:pt x="2021" y="5569"/>
                      <a:pt x="2079" y="5518"/>
                      <a:pt x="2129" y="5464"/>
                    </a:cubicBezTo>
                    <a:cubicBezTo>
                      <a:pt x="2174" y="5416"/>
                      <a:pt x="2216" y="5364"/>
                      <a:pt x="2255" y="5312"/>
                    </a:cubicBezTo>
                    <a:lnTo>
                      <a:pt x="2255" y="5312"/>
                    </a:lnTo>
                    <a:cubicBezTo>
                      <a:pt x="2254" y="5313"/>
                      <a:pt x="2253" y="5315"/>
                      <a:pt x="2252" y="5317"/>
                    </a:cubicBezTo>
                    <a:cubicBezTo>
                      <a:pt x="2344" y="5194"/>
                      <a:pt x="2436" y="5076"/>
                      <a:pt x="2511" y="4943"/>
                    </a:cubicBezTo>
                    <a:cubicBezTo>
                      <a:pt x="2599" y="4794"/>
                      <a:pt x="2663" y="4623"/>
                      <a:pt x="2721" y="4460"/>
                    </a:cubicBezTo>
                    <a:cubicBezTo>
                      <a:pt x="2779" y="4307"/>
                      <a:pt x="2834" y="4154"/>
                      <a:pt x="2881" y="3998"/>
                    </a:cubicBezTo>
                    <a:cubicBezTo>
                      <a:pt x="2925" y="3844"/>
                      <a:pt x="2963" y="3688"/>
                      <a:pt x="2993" y="3535"/>
                    </a:cubicBezTo>
                    <a:cubicBezTo>
                      <a:pt x="3062" y="3191"/>
                      <a:pt x="3112" y="2844"/>
                      <a:pt x="3147" y="2497"/>
                    </a:cubicBezTo>
                    <a:cubicBezTo>
                      <a:pt x="3177" y="2181"/>
                      <a:pt x="3177" y="1858"/>
                      <a:pt x="3181" y="1538"/>
                    </a:cubicBezTo>
                    <a:cubicBezTo>
                      <a:pt x="3184" y="1337"/>
                      <a:pt x="3184" y="1133"/>
                      <a:pt x="3184" y="929"/>
                    </a:cubicBezTo>
                    <a:cubicBezTo>
                      <a:pt x="3184" y="739"/>
                      <a:pt x="3181" y="548"/>
                      <a:pt x="3156" y="361"/>
                    </a:cubicBezTo>
                    <a:cubicBezTo>
                      <a:pt x="3153" y="330"/>
                      <a:pt x="3147" y="296"/>
                      <a:pt x="3143" y="266"/>
                    </a:cubicBezTo>
                    <a:cubicBezTo>
                      <a:pt x="3126" y="205"/>
                      <a:pt x="3095" y="150"/>
                      <a:pt x="3051" y="106"/>
                    </a:cubicBezTo>
                    <a:cubicBezTo>
                      <a:pt x="2983" y="38"/>
                      <a:pt x="2891" y="0"/>
                      <a:pt x="2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818;p26">
                <a:extLst>
                  <a:ext uri="{FF2B5EF4-FFF2-40B4-BE49-F238E27FC236}">
                    <a16:creationId xmlns:a16="http://schemas.microsoft.com/office/drawing/2014/main" id="{8663A446-24C4-4CEB-BB46-E85D2CE85A71}"/>
                  </a:ext>
                </a:extLst>
              </p:cNvPr>
              <p:cNvSpPr/>
              <p:nvPr/>
            </p:nvSpPr>
            <p:spPr>
              <a:xfrm>
                <a:off x="1492900" y="2617075"/>
                <a:ext cx="21432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2761" extrusionOk="0">
                    <a:moveTo>
                      <a:pt x="3317" y="1"/>
                    </a:moveTo>
                    <a:cubicBezTo>
                      <a:pt x="3300" y="1"/>
                      <a:pt x="3286" y="1"/>
                      <a:pt x="3277" y="5"/>
                    </a:cubicBezTo>
                    <a:cubicBezTo>
                      <a:pt x="3245" y="8"/>
                      <a:pt x="3219" y="11"/>
                      <a:pt x="3192" y="14"/>
                    </a:cubicBezTo>
                    <a:cubicBezTo>
                      <a:pt x="3151" y="28"/>
                      <a:pt x="3116" y="45"/>
                      <a:pt x="3079" y="62"/>
                    </a:cubicBezTo>
                    <a:cubicBezTo>
                      <a:pt x="3024" y="90"/>
                      <a:pt x="2974" y="154"/>
                      <a:pt x="2943" y="201"/>
                    </a:cubicBezTo>
                    <a:cubicBezTo>
                      <a:pt x="2922" y="232"/>
                      <a:pt x="2902" y="266"/>
                      <a:pt x="2889" y="300"/>
                    </a:cubicBezTo>
                    <a:cubicBezTo>
                      <a:pt x="2800" y="481"/>
                      <a:pt x="2766" y="674"/>
                      <a:pt x="2759" y="875"/>
                    </a:cubicBezTo>
                    <a:cubicBezTo>
                      <a:pt x="2759" y="964"/>
                      <a:pt x="2759" y="1052"/>
                      <a:pt x="2770" y="1140"/>
                    </a:cubicBezTo>
                    <a:cubicBezTo>
                      <a:pt x="2776" y="1209"/>
                      <a:pt x="2787" y="1266"/>
                      <a:pt x="2807" y="1327"/>
                    </a:cubicBezTo>
                    <a:cubicBezTo>
                      <a:pt x="2824" y="1385"/>
                      <a:pt x="2851" y="1450"/>
                      <a:pt x="2875" y="1501"/>
                    </a:cubicBezTo>
                    <a:cubicBezTo>
                      <a:pt x="2881" y="1511"/>
                      <a:pt x="2885" y="1522"/>
                      <a:pt x="2892" y="1531"/>
                    </a:cubicBezTo>
                    <a:cubicBezTo>
                      <a:pt x="2667" y="1699"/>
                      <a:pt x="2436" y="1855"/>
                      <a:pt x="2184" y="1974"/>
                    </a:cubicBezTo>
                    <a:cubicBezTo>
                      <a:pt x="2143" y="1988"/>
                      <a:pt x="2106" y="1997"/>
                      <a:pt x="2062" y="2008"/>
                    </a:cubicBezTo>
                    <a:cubicBezTo>
                      <a:pt x="2022" y="2011"/>
                      <a:pt x="1983" y="2013"/>
                      <a:pt x="1943" y="2013"/>
                    </a:cubicBezTo>
                    <a:cubicBezTo>
                      <a:pt x="1869" y="2013"/>
                      <a:pt x="1794" y="2008"/>
                      <a:pt x="1718" y="2001"/>
                    </a:cubicBezTo>
                    <a:cubicBezTo>
                      <a:pt x="1477" y="1960"/>
                      <a:pt x="1236" y="1909"/>
                      <a:pt x="1004" y="1824"/>
                    </a:cubicBezTo>
                    <a:cubicBezTo>
                      <a:pt x="960" y="1804"/>
                      <a:pt x="915" y="1780"/>
                      <a:pt x="875" y="1753"/>
                    </a:cubicBezTo>
                    <a:cubicBezTo>
                      <a:pt x="875" y="1749"/>
                      <a:pt x="871" y="1749"/>
                      <a:pt x="871" y="1746"/>
                    </a:cubicBezTo>
                    <a:cubicBezTo>
                      <a:pt x="790" y="1637"/>
                      <a:pt x="715" y="1522"/>
                      <a:pt x="640" y="1406"/>
                    </a:cubicBezTo>
                    <a:cubicBezTo>
                      <a:pt x="595" y="1338"/>
                      <a:pt x="534" y="1283"/>
                      <a:pt x="453" y="1263"/>
                    </a:cubicBezTo>
                    <a:cubicBezTo>
                      <a:pt x="424" y="1255"/>
                      <a:pt x="395" y="1250"/>
                      <a:pt x="365" y="1250"/>
                    </a:cubicBezTo>
                    <a:cubicBezTo>
                      <a:pt x="310" y="1250"/>
                      <a:pt x="255" y="1265"/>
                      <a:pt x="208" y="1294"/>
                    </a:cubicBezTo>
                    <a:cubicBezTo>
                      <a:pt x="65" y="1379"/>
                      <a:pt x="0" y="1583"/>
                      <a:pt x="96" y="1726"/>
                    </a:cubicBezTo>
                    <a:cubicBezTo>
                      <a:pt x="140" y="1801"/>
                      <a:pt x="187" y="1872"/>
                      <a:pt x="235" y="1944"/>
                    </a:cubicBezTo>
                    <a:cubicBezTo>
                      <a:pt x="259" y="1977"/>
                      <a:pt x="286" y="2011"/>
                      <a:pt x="310" y="2049"/>
                    </a:cubicBezTo>
                    <a:cubicBezTo>
                      <a:pt x="324" y="2069"/>
                      <a:pt x="341" y="2090"/>
                      <a:pt x="355" y="2110"/>
                    </a:cubicBezTo>
                    <a:cubicBezTo>
                      <a:pt x="405" y="2181"/>
                      <a:pt x="457" y="2229"/>
                      <a:pt x="528" y="2280"/>
                    </a:cubicBezTo>
                    <a:cubicBezTo>
                      <a:pt x="688" y="2396"/>
                      <a:pt x="885" y="2460"/>
                      <a:pt x="1075" y="2515"/>
                    </a:cubicBezTo>
                    <a:cubicBezTo>
                      <a:pt x="1191" y="2549"/>
                      <a:pt x="1310" y="2569"/>
                      <a:pt x="1429" y="2597"/>
                    </a:cubicBezTo>
                    <a:cubicBezTo>
                      <a:pt x="1514" y="2613"/>
                      <a:pt x="1603" y="2627"/>
                      <a:pt x="1688" y="2633"/>
                    </a:cubicBezTo>
                    <a:cubicBezTo>
                      <a:pt x="1759" y="2643"/>
                      <a:pt x="1831" y="2655"/>
                      <a:pt x="1903" y="2655"/>
                    </a:cubicBezTo>
                    <a:cubicBezTo>
                      <a:pt x="1913" y="2655"/>
                      <a:pt x="1923" y="2654"/>
                      <a:pt x="1933" y="2654"/>
                    </a:cubicBezTo>
                    <a:cubicBezTo>
                      <a:pt x="1980" y="2654"/>
                      <a:pt x="2024" y="2651"/>
                      <a:pt x="2069" y="2647"/>
                    </a:cubicBezTo>
                    <a:cubicBezTo>
                      <a:pt x="2181" y="2641"/>
                      <a:pt x="2283" y="2620"/>
                      <a:pt x="2388" y="2580"/>
                    </a:cubicBezTo>
                    <a:cubicBezTo>
                      <a:pt x="2538" y="2522"/>
                      <a:pt x="2677" y="2443"/>
                      <a:pt x="2817" y="2362"/>
                    </a:cubicBezTo>
                    <a:cubicBezTo>
                      <a:pt x="2943" y="2291"/>
                      <a:pt x="3062" y="2209"/>
                      <a:pt x="3181" y="2123"/>
                    </a:cubicBezTo>
                    <a:cubicBezTo>
                      <a:pt x="3208" y="2103"/>
                      <a:pt x="3236" y="2082"/>
                      <a:pt x="3263" y="2062"/>
                    </a:cubicBezTo>
                    <a:cubicBezTo>
                      <a:pt x="3334" y="2144"/>
                      <a:pt x="3416" y="2219"/>
                      <a:pt x="3498" y="2287"/>
                    </a:cubicBezTo>
                    <a:cubicBezTo>
                      <a:pt x="3586" y="2355"/>
                      <a:pt x="3671" y="2423"/>
                      <a:pt x="3763" y="2487"/>
                    </a:cubicBezTo>
                    <a:cubicBezTo>
                      <a:pt x="3902" y="2586"/>
                      <a:pt x="4073" y="2638"/>
                      <a:pt x="4236" y="2678"/>
                    </a:cubicBezTo>
                    <a:cubicBezTo>
                      <a:pt x="4310" y="2695"/>
                      <a:pt x="4388" y="2712"/>
                      <a:pt x="4464" y="2729"/>
                    </a:cubicBezTo>
                    <a:cubicBezTo>
                      <a:pt x="4552" y="2746"/>
                      <a:pt x="4641" y="2760"/>
                      <a:pt x="4729" y="2760"/>
                    </a:cubicBezTo>
                    <a:cubicBezTo>
                      <a:pt x="4736" y="2760"/>
                      <a:pt x="4742" y="2760"/>
                      <a:pt x="4749" y="2760"/>
                    </a:cubicBezTo>
                    <a:cubicBezTo>
                      <a:pt x="4865" y="2760"/>
                      <a:pt x="4987" y="2734"/>
                      <a:pt x="5103" y="2715"/>
                    </a:cubicBezTo>
                    <a:cubicBezTo>
                      <a:pt x="5246" y="2691"/>
                      <a:pt x="5396" y="2661"/>
                      <a:pt x="5528" y="2603"/>
                    </a:cubicBezTo>
                    <a:cubicBezTo>
                      <a:pt x="5596" y="2576"/>
                      <a:pt x="5661" y="2549"/>
                      <a:pt x="5726" y="2515"/>
                    </a:cubicBezTo>
                    <a:cubicBezTo>
                      <a:pt x="5811" y="2470"/>
                      <a:pt x="5892" y="2396"/>
                      <a:pt x="5963" y="2331"/>
                    </a:cubicBezTo>
                    <a:cubicBezTo>
                      <a:pt x="6035" y="2266"/>
                      <a:pt x="6096" y="2195"/>
                      <a:pt x="6158" y="2127"/>
                    </a:cubicBezTo>
                    <a:cubicBezTo>
                      <a:pt x="6164" y="2120"/>
                      <a:pt x="6167" y="2113"/>
                      <a:pt x="6171" y="2110"/>
                    </a:cubicBezTo>
                    <a:cubicBezTo>
                      <a:pt x="6274" y="2171"/>
                      <a:pt x="6385" y="2215"/>
                      <a:pt x="6498" y="2253"/>
                    </a:cubicBezTo>
                    <a:cubicBezTo>
                      <a:pt x="6657" y="2304"/>
                      <a:pt x="6834" y="2324"/>
                      <a:pt x="7001" y="2338"/>
                    </a:cubicBezTo>
                    <a:cubicBezTo>
                      <a:pt x="7025" y="2340"/>
                      <a:pt x="7050" y="2341"/>
                      <a:pt x="7074" y="2341"/>
                    </a:cubicBezTo>
                    <a:cubicBezTo>
                      <a:pt x="7119" y="2341"/>
                      <a:pt x="7165" y="2338"/>
                      <a:pt x="7208" y="2331"/>
                    </a:cubicBezTo>
                    <a:cubicBezTo>
                      <a:pt x="7304" y="2321"/>
                      <a:pt x="7399" y="2307"/>
                      <a:pt x="7491" y="2283"/>
                    </a:cubicBezTo>
                    <a:cubicBezTo>
                      <a:pt x="7621" y="2253"/>
                      <a:pt x="7750" y="2215"/>
                      <a:pt x="7872" y="2171"/>
                    </a:cubicBezTo>
                    <a:cubicBezTo>
                      <a:pt x="7947" y="2144"/>
                      <a:pt x="8018" y="2113"/>
                      <a:pt x="8086" y="2073"/>
                    </a:cubicBezTo>
                    <a:cubicBezTo>
                      <a:pt x="8147" y="2038"/>
                      <a:pt x="8205" y="1994"/>
                      <a:pt x="8263" y="1953"/>
                    </a:cubicBezTo>
                    <a:cubicBezTo>
                      <a:pt x="8399" y="1858"/>
                      <a:pt x="8573" y="1735"/>
                      <a:pt x="8563" y="1548"/>
                    </a:cubicBezTo>
                    <a:cubicBezTo>
                      <a:pt x="8559" y="1484"/>
                      <a:pt x="8539" y="1426"/>
                      <a:pt x="8494" y="1382"/>
                    </a:cubicBezTo>
                    <a:cubicBezTo>
                      <a:pt x="8464" y="1352"/>
                      <a:pt x="8430" y="1331"/>
                      <a:pt x="8389" y="1321"/>
                    </a:cubicBezTo>
                    <a:cubicBezTo>
                      <a:pt x="8368" y="1316"/>
                      <a:pt x="8347" y="1313"/>
                      <a:pt x="8326" y="1313"/>
                    </a:cubicBezTo>
                    <a:cubicBezTo>
                      <a:pt x="8305" y="1313"/>
                      <a:pt x="8284" y="1316"/>
                      <a:pt x="8263" y="1321"/>
                    </a:cubicBezTo>
                    <a:cubicBezTo>
                      <a:pt x="8185" y="1331"/>
                      <a:pt x="8127" y="1379"/>
                      <a:pt x="8070" y="1426"/>
                    </a:cubicBezTo>
                    <a:cubicBezTo>
                      <a:pt x="7984" y="1487"/>
                      <a:pt x="7896" y="1542"/>
                      <a:pt x="7800" y="1589"/>
                    </a:cubicBezTo>
                    <a:cubicBezTo>
                      <a:pt x="7634" y="1651"/>
                      <a:pt x="7461" y="1688"/>
                      <a:pt x="7287" y="1715"/>
                    </a:cubicBezTo>
                    <a:cubicBezTo>
                      <a:pt x="7232" y="1720"/>
                      <a:pt x="7179" y="1723"/>
                      <a:pt x="7125" y="1723"/>
                    </a:cubicBezTo>
                    <a:cubicBezTo>
                      <a:pt x="7072" y="1723"/>
                      <a:pt x="7018" y="1720"/>
                      <a:pt x="6963" y="1715"/>
                    </a:cubicBezTo>
                    <a:cubicBezTo>
                      <a:pt x="6821" y="1691"/>
                      <a:pt x="6678" y="1661"/>
                      <a:pt x="6539" y="1613"/>
                    </a:cubicBezTo>
                    <a:cubicBezTo>
                      <a:pt x="6522" y="1606"/>
                      <a:pt x="6508" y="1597"/>
                      <a:pt x="6494" y="1589"/>
                    </a:cubicBezTo>
                    <a:cubicBezTo>
                      <a:pt x="6498" y="1576"/>
                      <a:pt x="6505" y="1562"/>
                      <a:pt x="6511" y="1548"/>
                    </a:cubicBezTo>
                    <a:cubicBezTo>
                      <a:pt x="6542" y="1474"/>
                      <a:pt x="6559" y="1396"/>
                      <a:pt x="6572" y="1314"/>
                    </a:cubicBezTo>
                    <a:cubicBezTo>
                      <a:pt x="6586" y="1215"/>
                      <a:pt x="6593" y="1113"/>
                      <a:pt x="6583" y="1015"/>
                    </a:cubicBezTo>
                    <a:cubicBezTo>
                      <a:pt x="6569" y="906"/>
                      <a:pt x="6555" y="797"/>
                      <a:pt x="6514" y="695"/>
                    </a:cubicBezTo>
                    <a:cubicBezTo>
                      <a:pt x="6474" y="592"/>
                      <a:pt x="6423" y="504"/>
                      <a:pt x="6345" y="423"/>
                    </a:cubicBezTo>
                    <a:cubicBezTo>
                      <a:pt x="6276" y="355"/>
                      <a:pt x="6183" y="319"/>
                      <a:pt x="6090" y="319"/>
                    </a:cubicBezTo>
                    <a:cubicBezTo>
                      <a:pt x="6048" y="319"/>
                      <a:pt x="6006" y="326"/>
                      <a:pt x="5967" y="341"/>
                    </a:cubicBezTo>
                    <a:cubicBezTo>
                      <a:pt x="5855" y="382"/>
                      <a:pt x="5776" y="454"/>
                      <a:pt x="5715" y="556"/>
                    </a:cubicBezTo>
                    <a:cubicBezTo>
                      <a:pt x="5678" y="617"/>
                      <a:pt x="5654" y="691"/>
                      <a:pt x="5633" y="763"/>
                    </a:cubicBezTo>
                    <a:cubicBezTo>
                      <a:pt x="5610" y="834"/>
                      <a:pt x="5593" y="909"/>
                      <a:pt x="5586" y="984"/>
                    </a:cubicBezTo>
                    <a:cubicBezTo>
                      <a:pt x="5575" y="1099"/>
                      <a:pt x="5600" y="1212"/>
                      <a:pt x="5627" y="1324"/>
                    </a:cubicBezTo>
                    <a:cubicBezTo>
                      <a:pt x="5651" y="1419"/>
                      <a:pt x="5691" y="1511"/>
                      <a:pt x="5732" y="1597"/>
                    </a:cubicBezTo>
                    <a:cubicBezTo>
                      <a:pt x="5739" y="1613"/>
                      <a:pt x="5749" y="1630"/>
                      <a:pt x="5756" y="1647"/>
                    </a:cubicBezTo>
                    <a:cubicBezTo>
                      <a:pt x="5671" y="1743"/>
                      <a:pt x="5583" y="1831"/>
                      <a:pt x="5484" y="1913"/>
                    </a:cubicBezTo>
                    <a:cubicBezTo>
                      <a:pt x="5457" y="1933"/>
                      <a:pt x="5429" y="1950"/>
                      <a:pt x="5399" y="1964"/>
                    </a:cubicBezTo>
                    <a:cubicBezTo>
                      <a:pt x="5239" y="2021"/>
                      <a:pt x="5069" y="2049"/>
                      <a:pt x="4899" y="2076"/>
                    </a:cubicBezTo>
                    <a:cubicBezTo>
                      <a:pt x="4850" y="2081"/>
                      <a:pt x="4799" y="2084"/>
                      <a:pt x="4748" y="2084"/>
                    </a:cubicBezTo>
                    <a:cubicBezTo>
                      <a:pt x="4729" y="2084"/>
                      <a:pt x="4710" y="2084"/>
                      <a:pt x="4691" y="2082"/>
                    </a:cubicBezTo>
                    <a:cubicBezTo>
                      <a:pt x="4535" y="2052"/>
                      <a:pt x="4379" y="2015"/>
                      <a:pt x="4233" y="1960"/>
                    </a:cubicBezTo>
                    <a:cubicBezTo>
                      <a:pt x="4161" y="1926"/>
                      <a:pt x="4096" y="1882"/>
                      <a:pt x="4035" y="1834"/>
                    </a:cubicBezTo>
                    <a:cubicBezTo>
                      <a:pt x="3930" y="1746"/>
                      <a:pt x="3831" y="1658"/>
                      <a:pt x="3739" y="1559"/>
                    </a:cubicBezTo>
                    <a:cubicBezTo>
                      <a:pt x="3845" y="1382"/>
                      <a:pt x="3886" y="1178"/>
                      <a:pt x="3916" y="977"/>
                    </a:cubicBezTo>
                    <a:cubicBezTo>
                      <a:pt x="3943" y="810"/>
                      <a:pt x="3950" y="644"/>
                      <a:pt x="3895" y="481"/>
                    </a:cubicBezTo>
                    <a:cubicBezTo>
                      <a:pt x="3865" y="385"/>
                      <a:pt x="3810" y="294"/>
                      <a:pt x="3743" y="215"/>
                    </a:cubicBezTo>
                    <a:cubicBezTo>
                      <a:pt x="3654" y="120"/>
                      <a:pt x="3552" y="52"/>
                      <a:pt x="3426" y="14"/>
                    </a:cubicBezTo>
                    <a:cubicBezTo>
                      <a:pt x="3392" y="5"/>
                      <a:pt x="3355" y="1"/>
                      <a:pt x="33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819;p26">
                <a:extLst>
                  <a:ext uri="{FF2B5EF4-FFF2-40B4-BE49-F238E27FC236}">
                    <a16:creationId xmlns:a16="http://schemas.microsoft.com/office/drawing/2014/main" id="{D9052E52-7557-4147-99A2-40854377F105}"/>
                  </a:ext>
                </a:extLst>
              </p:cNvPr>
              <p:cNvSpPr/>
              <p:nvPr/>
            </p:nvSpPr>
            <p:spPr>
              <a:xfrm>
                <a:off x="1789850" y="2338650"/>
                <a:ext cx="57025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679" extrusionOk="0">
                    <a:moveTo>
                      <a:pt x="1723" y="1"/>
                    </a:moveTo>
                    <a:cubicBezTo>
                      <a:pt x="1675" y="1"/>
                      <a:pt x="1627" y="8"/>
                      <a:pt x="1580" y="21"/>
                    </a:cubicBezTo>
                    <a:cubicBezTo>
                      <a:pt x="1539" y="39"/>
                      <a:pt x="1494" y="55"/>
                      <a:pt x="1450" y="75"/>
                    </a:cubicBezTo>
                    <a:cubicBezTo>
                      <a:pt x="1372" y="123"/>
                      <a:pt x="1307" y="188"/>
                      <a:pt x="1257" y="266"/>
                    </a:cubicBezTo>
                    <a:cubicBezTo>
                      <a:pt x="1045" y="549"/>
                      <a:pt x="858" y="841"/>
                      <a:pt x="665" y="1133"/>
                    </a:cubicBezTo>
                    <a:cubicBezTo>
                      <a:pt x="576" y="1270"/>
                      <a:pt x="484" y="1399"/>
                      <a:pt x="389" y="1532"/>
                    </a:cubicBezTo>
                    <a:cubicBezTo>
                      <a:pt x="341" y="1596"/>
                      <a:pt x="294" y="1657"/>
                      <a:pt x="249" y="1722"/>
                    </a:cubicBezTo>
                    <a:cubicBezTo>
                      <a:pt x="199" y="1794"/>
                      <a:pt x="161" y="1871"/>
                      <a:pt x="117" y="1946"/>
                    </a:cubicBezTo>
                    <a:cubicBezTo>
                      <a:pt x="1" y="2130"/>
                      <a:pt x="42" y="2386"/>
                      <a:pt x="192" y="2538"/>
                    </a:cubicBezTo>
                    <a:cubicBezTo>
                      <a:pt x="288" y="2635"/>
                      <a:pt x="409" y="2679"/>
                      <a:pt x="532" y="2679"/>
                    </a:cubicBezTo>
                    <a:cubicBezTo>
                      <a:pt x="619" y="2679"/>
                      <a:pt x="706" y="2657"/>
                      <a:pt x="787" y="2617"/>
                    </a:cubicBezTo>
                    <a:cubicBezTo>
                      <a:pt x="892" y="2562"/>
                      <a:pt x="994" y="2501"/>
                      <a:pt x="1076" y="2413"/>
                    </a:cubicBezTo>
                    <a:cubicBezTo>
                      <a:pt x="1161" y="2317"/>
                      <a:pt x="1239" y="2218"/>
                      <a:pt x="1310" y="2113"/>
                    </a:cubicBezTo>
                    <a:cubicBezTo>
                      <a:pt x="1406" y="1977"/>
                      <a:pt x="1498" y="1835"/>
                      <a:pt x="1590" y="1692"/>
                    </a:cubicBezTo>
                    <a:cubicBezTo>
                      <a:pt x="1784" y="1392"/>
                      <a:pt x="1977" y="1096"/>
                      <a:pt x="2192" y="814"/>
                    </a:cubicBezTo>
                    <a:cubicBezTo>
                      <a:pt x="2274" y="705"/>
                      <a:pt x="2280" y="521"/>
                      <a:pt x="2246" y="395"/>
                    </a:cubicBezTo>
                    <a:cubicBezTo>
                      <a:pt x="2208" y="263"/>
                      <a:pt x="2117" y="144"/>
                      <a:pt x="1998" y="75"/>
                    </a:cubicBezTo>
                    <a:cubicBezTo>
                      <a:pt x="1913" y="25"/>
                      <a:pt x="1817" y="1"/>
                      <a:pt x="1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7" name="Google Shape;779;p26">
            <a:extLst>
              <a:ext uri="{FF2B5EF4-FFF2-40B4-BE49-F238E27FC236}">
                <a16:creationId xmlns:a16="http://schemas.microsoft.com/office/drawing/2014/main" id="{ADD006CB-31CD-4B35-B481-4EEDBA913BEB}"/>
              </a:ext>
            </a:extLst>
          </p:cNvPr>
          <p:cNvSpPr/>
          <p:nvPr/>
        </p:nvSpPr>
        <p:spPr>
          <a:xfrm rot="5400000">
            <a:off x="6060546" y="1981040"/>
            <a:ext cx="3050087" cy="4401538"/>
          </a:xfrm>
          <a:prstGeom prst="wedgeRectCallout">
            <a:avLst>
              <a:gd name="adj1" fmla="val -8657"/>
              <a:gd name="adj2" fmla="val 6213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" name="Google Shape;780;p26">
            <a:extLst>
              <a:ext uri="{FF2B5EF4-FFF2-40B4-BE49-F238E27FC236}">
                <a16:creationId xmlns:a16="http://schemas.microsoft.com/office/drawing/2014/main" id="{B5432863-ED79-420C-8FF4-D5684909AA9C}"/>
              </a:ext>
            </a:extLst>
          </p:cNvPr>
          <p:cNvSpPr txBox="1">
            <a:spLocks/>
          </p:cNvSpPr>
          <p:nvPr/>
        </p:nvSpPr>
        <p:spPr>
          <a:xfrm>
            <a:off x="5691455" y="2938908"/>
            <a:ext cx="3419299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 b="0" i="0" u="none" strike="noStrike" cap="none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>
                <a:solidFill>
                  <a:srgbClr val="92D050"/>
                </a:solidFill>
              </a:rPr>
              <a:t>Discussing</a:t>
            </a:r>
          </a:p>
        </p:txBody>
      </p:sp>
      <p:sp>
        <p:nvSpPr>
          <p:cNvPr id="39" name="Google Shape;781;p26">
            <a:extLst>
              <a:ext uri="{FF2B5EF4-FFF2-40B4-BE49-F238E27FC236}">
                <a16:creationId xmlns:a16="http://schemas.microsoft.com/office/drawing/2014/main" id="{850CFC2E-6CB6-4235-9648-A7343C5A1B82}"/>
              </a:ext>
            </a:extLst>
          </p:cNvPr>
          <p:cNvSpPr txBox="1">
            <a:spLocks/>
          </p:cNvSpPr>
          <p:nvPr/>
        </p:nvSpPr>
        <p:spPr>
          <a:xfrm>
            <a:off x="5539379" y="3878458"/>
            <a:ext cx="3571500" cy="1324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i="1" dirty="0">
                <a:solidFill>
                  <a:srgbClr val="92D050"/>
                </a:solidFill>
              </a:rPr>
              <a:t>How can parents help their children achieve success in their studies?</a:t>
            </a:r>
          </a:p>
        </p:txBody>
      </p:sp>
      <p:sp>
        <p:nvSpPr>
          <p:cNvPr id="40" name="Google Shape;782;p26">
            <a:extLst>
              <a:ext uri="{FF2B5EF4-FFF2-40B4-BE49-F238E27FC236}">
                <a16:creationId xmlns:a16="http://schemas.microsoft.com/office/drawing/2014/main" id="{837B99B4-65F7-4CD7-AF01-180D5389B1AE}"/>
              </a:ext>
            </a:extLst>
          </p:cNvPr>
          <p:cNvSpPr/>
          <p:nvPr/>
        </p:nvSpPr>
        <p:spPr>
          <a:xfrm>
            <a:off x="5691455" y="3694609"/>
            <a:ext cx="3280142" cy="20049"/>
          </a:xfrm>
          <a:custGeom>
            <a:avLst/>
            <a:gdLst/>
            <a:ahLst/>
            <a:cxnLst/>
            <a:rect l="l" t="t" r="r" b="b"/>
            <a:pathLst>
              <a:path w="172299" h="1847" extrusionOk="0">
                <a:moveTo>
                  <a:pt x="0" y="209"/>
                </a:moveTo>
                <a:cubicBezTo>
                  <a:pt x="5704" y="-503"/>
                  <a:pt x="11460" y="1146"/>
                  <a:pt x="17198" y="1483"/>
                </a:cubicBezTo>
                <a:cubicBezTo>
                  <a:pt x="29597" y="2211"/>
                  <a:pt x="42039" y="1483"/>
                  <a:pt x="54460" y="1483"/>
                </a:cubicBezTo>
                <a:cubicBezTo>
                  <a:pt x="93741" y="1483"/>
                  <a:pt x="133018" y="528"/>
                  <a:pt x="172299" y="528"/>
                </a:cubicBezTo>
              </a:path>
            </a:pathLst>
          </a:custGeom>
          <a:noFill/>
          <a:ln w="76200" cap="flat" cmpd="sng">
            <a:solidFill>
              <a:srgbClr val="FEFEFE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1" name="Google Shape;783;p26">
            <a:extLst>
              <a:ext uri="{FF2B5EF4-FFF2-40B4-BE49-F238E27FC236}">
                <a16:creationId xmlns:a16="http://schemas.microsoft.com/office/drawing/2014/main" id="{B9BF0BDA-C53A-40F3-AC29-00059C567CC1}"/>
              </a:ext>
            </a:extLst>
          </p:cNvPr>
          <p:cNvGrpSpPr/>
          <p:nvPr/>
        </p:nvGrpSpPr>
        <p:grpSpPr>
          <a:xfrm rot="-236343" flipH="1">
            <a:off x="8917020" y="3287545"/>
            <a:ext cx="764399" cy="450661"/>
            <a:chOff x="1963425" y="418250"/>
            <a:chExt cx="2160932" cy="1380257"/>
          </a:xfrm>
        </p:grpSpPr>
        <p:sp>
          <p:nvSpPr>
            <p:cNvPr id="42" name="Google Shape;784;p26">
              <a:extLst>
                <a:ext uri="{FF2B5EF4-FFF2-40B4-BE49-F238E27FC236}">
                  <a16:creationId xmlns:a16="http://schemas.microsoft.com/office/drawing/2014/main" id="{2EDC90D1-8A3C-436E-9074-6E83B7C8E118}"/>
                </a:ext>
              </a:extLst>
            </p:cNvPr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785;p26">
              <a:extLst>
                <a:ext uri="{FF2B5EF4-FFF2-40B4-BE49-F238E27FC236}">
                  <a16:creationId xmlns:a16="http://schemas.microsoft.com/office/drawing/2014/main" id="{930EACF6-ACDA-48D8-B0D1-96845426960F}"/>
                </a:ext>
              </a:extLst>
            </p:cNvPr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786;p26">
              <a:extLst>
                <a:ext uri="{FF2B5EF4-FFF2-40B4-BE49-F238E27FC236}">
                  <a16:creationId xmlns:a16="http://schemas.microsoft.com/office/drawing/2014/main" id="{900EACFD-8285-48F2-9F88-84B8B0AAA495}"/>
                </a:ext>
              </a:extLst>
            </p:cNvPr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787;p26">
              <a:extLst>
                <a:ext uri="{FF2B5EF4-FFF2-40B4-BE49-F238E27FC236}">
                  <a16:creationId xmlns:a16="http://schemas.microsoft.com/office/drawing/2014/main" id="{4214583B-118F-43BA-8753-A6E0F825B424}"/>
                </a:ext>
              </a:extLst>
            </p:cNvPr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788;p26">
              <a:extLst>
                <a:ext uri="{FF2B5EF4-FFF2-40B4-BE49-F238E27FC236}">
                  <a16:creationId xmlns:a16="http://schemas.microsoft.com/office/drawing/2014/main" id="{E6BEDA93-CC80-47DE-9FF4-D6AE2288EEA5}"/>
                </a:ext>
              </a:extLst>
            </p:cNvPr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789;p26">
              <a:extLst>
                <a:ext uri="{FF2B5EF4-FFF2-40B4-BE49-F238E27FC236}">
                  <a16:creationId xmlns:a16="http://schemas.microsoft.com/office/drawing/2014/main" id="{0195A914-2D62-4FC6-B21F-B9E5DAA0535F}"/>
                </a:ext>
              </a:extLst>
            </p:cNvPr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790;p26">
              <a:extLst>
                <a:ext uri="{FF2B5EF4-FFF2-40B4-BE49-F238E27FC236}">
                  <a16:creationId xmlns:a16="http://schemas.microsoft.com/office/drawing/2014/main" id="{8A73D781-B40C-4BA9-B2E3-E63F0538A158}"/>
                </a:ext>
              </a:extLst>
            </p:cNvPr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791;p26">
              <a:extLst>
                <a:ext uri="{FF2B5EF4-FFF2-40B4-BE49-F238E27FC236}">
                  <a16:creationId xmlns:a16="http://schemas.microsoft.com/office/drawing/2014/main" id="{C77C8BC5-8B18-4405-AED3-80CF7BE2ABC6}"/>
                </a:ext>
              </a:extLst>
            </p:cNvPr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792;p26">
              <a:extLst>
                <a:ext uri="{FF2B5EF4-FFF2-40B4-BE49-F238E27FC236}">
                  <a16:creationId xmlns:a16="http://schemas.microsoft.com/office/drawing/2014/main" id="{6B4B19BE-7AC5-462D-B72C-710DAE0E303A}"/>
                </a:ext>
              </a:extLst>
            </p:cNvPr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390652" y="1022343"/>
            <a:ext cx="99190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6673"/>
                </a:solidFill>
                <a:cs typeface="Arial" panose="020B0604020202020204" pitchFamily="34" charset="0"/>
              </a:rPr>
              <a:t>Work in groups. Discuss the following question.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40831" y="960787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3478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200213"/>
            <a:ext cx="4534237" cy="1278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the introduction to the talk show and check your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Listen and complete the sentences.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400928" y="3622408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31124"/>
            <a:ext cx="4534235" cy="666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5: Discussion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cxnSp>
        <p:nvCxnSpPr>
          <p:cNvPr id="33" name="Curved Connector 32"/>
          <p:cNvCxnSpPr/>
          <p:nvPr/>
        </p:nvCxnSpPr>
        <p:spPr>
          <a:xfrm rot="10800000" flipV="1">
            <a:off x="2478861" y="4902116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350661" y="584393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0384" y="5793267"/>
            <a:ext cx="4534235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4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358391" y="2208683"/>
            <a:ext cx="81310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have we learnt today? 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Listen for details and specific information in a talk show about family life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Apply the language they have learnt in the listening in a speaking task about their own experiences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Google Shape;347;p13"/>
          <p:cNvSpPr/>
          <p:nvPr/>
        </p:nvSpPr>
        <p:spPr>
          <a:xfrm>
            <a:off x="702927" y="11076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50;p13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 sz="3200" b="1" dirty="0">
              <a:solidFill>
                <a:srgbClr val="F265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48;p13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6702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EAE18B-74BB-4E9B-A993-6A75A87EF350}"/>
              </a:ext>
            </a:extLst>
          </p:cNvPr>
          <p:cNvSpPr txBox="1"/>
          <p:nvPr/>
        </p:nvSpPr>
        <p:spPr>
          <a:xfrm>
            <a:off x="3136672" y="2375208"/>
            <a:ext cx="833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>
                <a:solidFill>
                  <a:schemeClr val="bg1"/>
                </a:solidFill>
              </a:rPr>
              <a:t>Do the exercises in Workbook.</a:t>
            </a:r>
          </a:p>
          <a:p>
            <a:pPr lvl="0"/>
            <a:r>
              <a:rPr lang="en-US" sz="2800" dirty="0">
                <a:solidFill>
                  <a:schemeClr val="bg1"/>
                </a:solidFill>
              </a:rPr>
              <a:t>- Prepare for the Writing Lesson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EA671-944A-40F3-BE3A-E9AE7A06A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5300" y="8054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522" y="3827554"/>
            <a:ext cx="2630760" cy="1967808"/>
          </a:xfrm>
          <a:prstGeom prst="rect">
            <a:avLst/>
          </a:prstGeom>
        </p:spPr>
      </p:pic>
      <p:sp>
        <p:nvSpPr>
          <p:cNvPr id="15" name="Google Shape;353;p13"/>
          <p:cNvSpPr/>
          <p:nvPr/>
        </p:nvSpPr>
        <p:spPr>
          <a:xfrm>
            <a:off x="786171" y="149944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F265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54;p13"/>
          <p:cNvSpPr/>
          <p:nvPr/>
        </p:nvSpPr>
        <p:spPr>
          <a:xfrm>
            <a:off x="1368241" y="1552439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26532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dirty="0"/>
          </a:p>
        </p:txBody>
      </p:sp>
      <p:sp>
        <p:nvSpPr>
          <p:cNvPr id="17" name="Google Shape;355;p13"/>
          <p:cNvSpPr txBox="1"/>
          <p:nvPr/>
        </p:nvSpPr>
        <p:spPr>
          <a:xfrm>
            <a:off x="759491" y="1396807"/>
            <a:ext cx="449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95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F4AA-E865-B3E6-F83A-0FA713540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ee-you-later-alligator-goodbye-song-super-simple-songs">
            <a:hlinkClick r:id="" action="ppaction://media"/>
            <a:extLst>
              <a:ext uri="{FF2B5EF4-FFF2-40B4-BE49-F238E27FC236}">
                <a16:creationId xmlns:a16="http://schemas.microsoft.com/office/drawing/2014/main" id="{6F6B7731-F090-4427-D340-624C78CF6C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2285" cy="6858000"/>
          </a:xfrm>
        </p:spPr>
      </p:pic>
    </p:spTree>
    <p:extLst>
      <p:ext uri="{BB962C8B-B14F-4D97-AF65-F5344CB8AC3E}">
        <p14:creationId xmlns:p14="http://schemas.microsoft.com/office/powerpoint/2010/main" val="272156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486368"/>
            <a:ext cx="1267591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117965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767258" y="2096591"/>
            <a:ext cx="87889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By the end of this unit, students will be able to: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listen for details and specific information in a talk show about family life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apply the language they have learnt in the listening in a speaking task about their own experiences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80"/>
          <p:cNvGrpSpPr/>
          <p:nvPr/>
        </p:nvGrpSpPr>
        <p:grpSpPr>
          <a:xfrm>
            <a:off x="966795" y="5274715"/>
            <a:ext cx="1798400" cy="783592"/>
            <a:chOff x="853575" y="4182525"/>
            <a:chExt cx="1444575" cy="629425"/>
          </a:xfrm>
        </p:grpSpPr>
        <p:sp>
          <p:nvSpPr>
            <p:cNvPr id="3525" name="Google Shape;3525;p80"/>
            <p:cNvSpPr/>
            <p:nvPr/>
          </p:nvSpPr>
          <p:spPr>
            <a:xfrm>
              <a:off x="1374875" y="4184800"/>
              <a:ext cx="183150" cy="581325"/>
            </a:xfrm>
            <a:custGeom>
              <a:avLst/>
              <a:gdLst/>
              <a:ahLst/>
              <a:cxnLst/>
              <a:rect l="l" t="t" r="r" b="b"/>
              <a:pathLst>
                <a:path w="7326" h="23253" extrusionOk="0">
                  <a:moveTo>
                    <a:pt x="1216" y="0"/>
                  </a:moveTo>
                  <a:lnTo>
                    <a:pt x="821" y="3557"/>
                  </a:lnTo>
                  <a:lnTo>
                    <a:pt x="0" y="17356"/>
                  </a:lnTo>
                  <a:lnTo>
                    <a:pt x="7325" y="23253"/>
                  </a:lnTo>
                  <a:lnTo>
                    <a:pt x="7325" y="7052"/>
                  </a:lnTo>
                  <a:cubicBezTo>
                    <a:pt x="5866" y="3374"/>
                    <a:pt x="1216" y="0"/>
                    <a:pt x="1216" y="0"/>
                  </a:cubicBez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1543550" y="4182525"/>
              <a:ext cx="183175" cy="582100"/>
            </a:xfrm>
            <a:custGeom>
              <a:avLst/>
              <a:gdLst/>
              <a:ahLst/>
              <a:cxnLst/>
              <a:rect l="l" t="t" r="r" b="b"/>
              <a:pathLst>
                <a:path w="7327" h="23284" extrusionOk="0">
                  <a:moveTo>
                    <a:pt x="6110" y="0"/>
                  </a:moveTo>
                  <a:cubicBezTo>
                    <a:pt x="6110" y="0"/>
                    <a:pt x="1460" y="3405"/>
                    <a:pt x="1" y="7052"/>
                  </a:cubicBezTo>
                  <a:lnTo>
                    <a:pt x="1" y="23283"/>
                  </a:lnTo>
                  <a:lnTo>
                    <a:pt x="7326" y="17356"/>
                  </a:lnTo>
                  <a:lnTo>
                    <a:pt x="6506" y="3556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1289000" y="4194675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1763" y="1"/>
                  </a:moveTo>
                  <a:lnTo>
                    <a:pt x="1186" y="3557"/>
                  </a:lnTo>
                  <a:lnTo>
                    <a:pt x="0" y="17356"/>
                  </a:lnTo>
                  <a:lnTo>
                    <a:pt x="10730" y="23284"/>
                  </a:lnTo>
                  <a:lnTo>
                    <a:pt x="10730" y="7083"/>
                  </a:lnTo>
                  <a:cubicBezTo>
                    <a:pt x="8602" y="3405"/>
                    <a:pt x="1763" y="1"/>
                    <a:pt x="1763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1545075" y="4192400"/>
              <a:ext cx="268275" cy="582100"/>
            </a:xfrm>
            <a:custGeom>
              <a:avLst/>
              <a:gdLst/>
              <a:ahLst/>
              <a:cxnLst/>
              <a:rect l="l" t="t" r="r" b="b"/>
              <a:pathLst>
                <a:path w="10731" h="23284" extrusionOk="0">
                  <a:moveTo>
                    <a:pt x="8937" y="0"/>
                  </a:moveTo>
                  <a:cubicBezTo>
                    <a:pt x="8937" y="0"/>
                    <a:pt x="2098" y="3405"/>
                    <a:pt x="1" y="7083"/>
                  </a:cubicBezTo>
                  <a:lnTo>
                    <a:pt x="1" y="23283"/>
                  </a:lnTo>
                  <a:lnTo>
                    <a:pt x="10730" y="17356"/>
                  </a:lnTo>
                  <a:lnTo>
                    <a:pt x="9515" y="3587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1395375" y="4184800"/>
              <a:ext cx="9900" cy="88925"/>
            </a:xfrm>
            <a:custGeom>
              <a:avLst/>
              <a:gdLst/>
              <a:ahLst/>
              <a:cxnLst/>
              <a:rect l="l" t="t" r="r" b="b"/>
              <a:pathLst>
                <a:path w="396" h="3557" extrusionOk="0">
                  <a:moveTo>
                    <a:pt x="1" y="3557"/>
                  </a:moveTo>
                  <a:lnTo>
                    <a:pt x="396" y="0"/>
                  </a:lnTo>
                </a:path>
              </a:pathLst>
            </a:custGeom>
            <a:solidFill>
              <a:srgbClr val="DCD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1208450" y="42091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2219" y="0"/>
                  </a:moveTo>
                  <a:lnTo>
                    <a:pt x="1490" y="3556"/>
                  </a:lnTo>
                  <a:lnTo>
                    <a:pt x="0" y="17356"/>
                  </a:lnTo>
                  <a:lnTo>
                    <a:pt x="13375" y="23283"/>
                  </a:lnTo>
                  <a:lnTo>
                    <a:pt x="13375" y="7052"/>
                  </a:lnTo>
                  <a:cubicBezTo>
                    <a:pt x="10730" y="3404"/>
                    <a:pt x="2219" y="0"/>
                    <a:pt x="2219" y="0"/>
                  </a:cubicBez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1558750" y="4206825"/>
              <a:ext cx="334375" cy="582100"/>
            </a:xfrm>
            <a:custGeom>
              <a:avLst/>
              <a:gdLst/>
              <a:ahLst/>
              <a:cxnLst/>
              <a:rect l="l" t="t" r="r" b="b"/>
              <a:pathLst>
                <a:path w="13375" h="23284" extrusionOk="0">
                  <a:moveTo>
                    <a:pt x="11156" y="1"/>
                  </a:moveTo>
                  <a:cubicBezTo>
                    <a:pt x="11156" y="1"/>
                    <a:pt x="2645" y="3405"/>
                    <a:pt x="1" y="7083"/>
                  </a:cubicBezTo>
                  <a:lnTo>
                    <a:pt x="1" y="23284"/>
                  </a:lnTo>
                  <a:lnTo>
                    <a:pt x="13375" y="17357"/>
                  </a:lnTo>
                  <a:lnTo>
                    <a:pt x="11886" y="3588"/>
                  </a:lnTo>
                  <a:lnTo>
                    <a:pt x="11156" y="1"/>
                  </a:lnTo>
                  <a:close/>
                </a:path>
              </a:pathLst>
            </a:custGeom>
            <a:solidFill>
              <a:srgbClr val="F4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1161925" y="4244775"/>
              <a:ext cx="360375" cy="562400"/>
            </a:xfrm>
            <a:custGeom>
              <a:avLst/>
              <a:gdLst/>
              <a:ahLst/>
              <a:cxnLst/>
              <a:rect l="l" t="t" r="r" b="b"/>
              <a:pathLst>
                <a:path w="14415" h="22496" extrusionOk="0">
                  <a:moveTo>
                    <a:pt x="2011" y="0"/>
                  </a:moveTo>
                  <a:cubicBezTo>
                    <a:pt x="0" y="0"/>
                    <a:pt x="281" y="2373"/>
                    <a:pt x="281" y="2373"/>
                  </a:cubicBezTo>
                  <a:lnTo>
                    <a:pt x="767" y="14562"/>
                  </a:lnTo>
                  <a:cubicBezTo>
                    <a:pt x="767" y="16021"/>
                    <a:pt x="1193" y="17207"/>
                    <a:pt x="3077" y="18027"/>
                  </a:cubicBezTo>
                  <a:cubicBezTo>
                    <a:pt x="7059" y="19790"/>
                    <a:pt x="14415" y="22495"/>
                    <a:pt x="14415" y="22495"/>
                  </a:cubicBezTo>
                  <a:lnTo>
                    <a:pt x="14415" y="5535"/>
                  </a:lnTo>
                  <a:cubicBezTo>
                    <a:pt x="13594" y="4896"/>
                    <a:pt x="5296" y="580"/>
                    <a:pt x="2621" y="63"/>
                  </a:cubicBezTo>
                  <a:cubicBezTo>
                    <a:pt x="2397" y="20"/>
                    <a:pt x="2194" y="0"/>
                    <a:pt x="2011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1592950" y="4236400"/>
              <a:ext cx="361150" cy="562400"/>
            </a:xfrm>
            <a:custGeom>
              <a:avLst/>
              <a:gdLst/>
              <a:ahLst/>
              <a:cxnLst/>
              <a:rect l="l" t="t" r="r" b="b"/>
              <a:pathLst>
                <a:path w="14446" h="22496" extrusionOk="0">
                  <a:moveTo>
                    <a:pt x="12435" y="1"/>
                  </a:moveTo>
                  <a:cubicBezTo>
                    <a:pt x="12251" y="1"/>
                    <a:pt x="12049" y="21"/>
                    <a:pt x="11825" y="64"/>
                  </a:cubicBezTo>
                  <a:cubicBezTo>
                    <a:pt x="9119" y="581"/>
                    <a:pt x="852" y="5110"/>
                    <a:pt x="1" y="5778"/>
                  </a:cubicBezTo>
                  <a:lnTo>
                    <a:pt x="1" y="22496"/>
                  </a:lnTo>
                  <a:lnTo>
                    <a:pt x="11612" y="17602"/>
                  </a:lnTo>
                  <a:cubicBezTo>
                    <a:pt x="11612" y="17602"/>
                    <a:pt x="13679" y="17086"/>
                    <a:pt x="13679" y="15414"/>
                  </a:cubicBezTo>
                  <a:lnTo>
                    <a:pt x="14165" y="2374"/>
                  </a:lnTo>
                  <a:cubicBezTo>
                    <a:pt x="14165" y="2374"/>
                    <a:pt x="14446" y="1"/>
                    <a:pt x="1243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1522275" y="4369925"/>
              <a:ext cx="70700" cy="442025"/>
            </a:xfrm>
            <a:custGeom>
              <a:avLst/>
              <a:gdLst/>
              <a:ahLst/>
              <a:cxnLst/>
              <a:rect l="l" t="t" r="r" b="b"/>
              <a:pathLst>
                <a:path w="2828" h="17681" extrusionOk="0">
                  <a:moveTo>
                    <a:pt x="1732" y="1"/>
                  </a:moveTo>
                  <a:cubicBezTo>
                    <a:pt x="871" y="1"/>
                    <a:pt x="1" y="529"/>
                    <a:pt x="1" y="529"/>
                  </a:cubicBezTo>
                  <a:lnTo>
                    <a:pt x="1" y="17489"/>
                  </a:lnTo>
                  <a:cubicBezTo>
                    <a:pt x="578" y="17628"/>
                    <a:pt x="1042" y="17681"/>
                    <a:pt x="1412" y="17681"/>
                  </a:cubicBezTo>
                  <a:cubicBezTo>
                    <a:pt x="2582" y="17681"/>
                    <a:pt x="2828" y="17155"/>
                    <a:pt x="2828" y="17155"/>
                  </a:cubicBezTo>
                  <a:lnTo>
                    <a:pt x="2828" y="437"/>
                  </a:lnTo>
                  <a:cubicBezTo>
                    <a:pt x="2521" y="112"/>
                    <a:pt x="2128" y="1"/>
                    <a:pt x="1732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970600" y="4589050"/>
              <a:ext cx="166450" cy="167200"/>
            </a:xfrm>
            <a:custGeom>
              <a:avLst/>
              <a:gdLst/>
              <a:ahLst/>
              <a:cxnLst/>
              <a:rect l="l" t="t" r="r" b="b"/>
              <a:pathLst>
                <a:path w="6658" h="6688" extrusionOk="0">
                  <a:moveTo>
                    <a:pt x="4742" y="1"/>
                  </a:moveTo>
                  <a:lnTo>
                    <a:pt x="2767" y="1916"/>
                  </a:lnTo>
                  <a:lnTo>
                    <a:pt x="1" y="1946"/>
                  </a:lnTo>
                  <a:lnTo>
                    <a:pt x="1916" y="3891"/>
                  </a:lnTo>
                  <a:lnTo>
                    <a:pt x="1946" y="6688"/>
                  </a:lnTo>
                  <a:lnTo>
                    <a:pt x="3891" y="4773"/>
                  </a:lnTo>
                  <a:lnTo>
                    <a:pt x="6657" y="4743"/>
                  </a:lnTo>
                  <a:lnTo>
                    <a:pt x="4742" y="2797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2054200" y="4384650"/>
              <a:ext cx="149725" cy="148950"/>
            </a:xfrm>
            <a:custGeom>
              <a:avLst/>
              <a:gdLst/>
              <a:ahLst/>
              <a:cxnLst/>
              <a:rect l="l" t="t" r="r" b="b"/>
              <a:pathLst>
                <a:path w="5989" h="5958" extrusionOk="0">
                  <a:moveTo>
                    <a:pt x="5016" y="0"/>
                  </a:moveTo>
                  <a:lnTo>
                    <a:pt x="2736" y="1490"/>
                  </a:lnTo>
                  <a:lnTo>
                    <a:pt x="1" y="943"/>
                  </a:lnTo>
                  <a:lnTo>
                    <a:pt x="1490" y="3253"/>
                  </a:lnTo>
                  <a:lnTo>
                    <a:pt x="974" y="5958"/>
                  </a:lnTo>
                  <a:lnTo>
                    <a:pt x="3253" y="4469"/>
                  </a:lnTo>
                  <a:lnTo>
                    <a:pt x="5989" y="5016"/>
                  </a:lnTo>
                  <a:lnTo>
                    <a:pt x="5989" y="5016"/>
                  </a:lnTo>
                  <a:lnTo>
                    <a:pt x="4499" y="2706"/>
                  </a:lnTo>
                  <a:lnTo>
                    <a:pt x="50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1974425" y="4557150"/>
              <a:ext cx="196825" cy="206700"/>
            </a:xfrm>
            <a:custGeom>
              <a:avLst/>
              <a:gdLst/>
              <a:ahLst/>
              <a:cxnLst/>
              <a:rect l="l" t="t" r="r" b="b"/>
              <a:pathLst>
                <a:path w="7873" h="8268" extrusionOk="0">
                  <a:moveTo>
                    <a:pt x="2949" y="2158"/>
                  </a:moveTo>
                  <a:cubicBezTo>
                    <a:pt x="2949" y="2158"/>
                    <a:pt x="4347" y="0"/>
                    <a:pt x="4924" y="274"/>
                  </a:cubicBezTo>
                  <a:cubicBezTo>
                    <a:pt x="5472" y="547"/>
                    <a:pt x="5593" y="2614"/>
                    <a:pt x="5593" y="2614"/>
                  </a:cubicBezTo>
                  <a:cubicBezTo>
                    <a:pt x="5593" y="2614"/>
                    <a:pt x="7873" y="3708"/>
                    <a:pt x="7782" y="4316"/>
                  </a:cubicBezTo>
                  <a:cubicBezTo>
                    <a:pt x="7660" y="4924"/>
                    <a:pt x="5654" y="5259"/>
                    <a:pt x="5654" y="5259"/>
                  </a:cubicBezTo>
                  <a:cubicBezTo>
                    <a:pt x="5654" y="5259"/>
                    <a:pt x="6110" y="7933"/>
                    <a:pt x="5563" y="8116"/>
                  </a:cubicBezTo>
                  <a:cubicBezTo>
                    <a:pt x="5016" y="8268"/>
                    <a:pt x="3344" y="6079"/>
                    <a:pt x="3344" y="6079"/>
                  </a:cubicBezTo>
                  <a:cubicBezTo>
                    <a:pt x="3344" y="6079"/>
                    <a:pt x="943" y="6961"/>
                    <a:pt x="395" y="6535"/>
                  </a:cubicBezTo>
                  <a:cubicBezTo>
                    <a:pt x="61" y="6292"/>
                    <a:pt x="1763" y="4195"/>
                    <a:pt x="1763" y="4195"/>
                  </a:cubicBezTo>
                  <a:cubicBezTo>
                    <a:pt x="1763" y="4195"/>
                    <a:pt x="0" y="2553"/>
                    <a:pt x="335" y="2067"/>
                  </a:cubicBezTo>
                  <a:cubicBezTo>
                    <a:pt x="699" y="1550"/>
                    <a:pt x="2949" y="2158"/>
                    <a:pt x="2949" y="21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886250" y="4383900"/>
              <a:ext cx="197600" cy="194550"/>
            </a:xfrm>
            <a:custGeom>
              <a:avLst/>
              <a:gdLst/>
              <a:ahLst/>
              <a:cxnLst/>
              <a:rect l="l" t="t" r="r" b="b"/>
              <a:pathLst>
                <a:path w="7904" h="7782" extrusionOk="0">
                  <a:moveTo>
                    <a:pt x="2463" y="2553"/>
                  </a:moveTo>
                  <a:cubicBezTo>
                    <a:pt x="2463" y="2553"/>
                    <a:pt x="2736" y="0"/>
                    <a:pt x="3375" y="0"/>
                  </a:cubicBezTo>
                  <a:cubicBezTo>
                    <a:pt x="4013" y="0"/>
                    <a:pt x="5046" y="1793"/>
                    <a:pt x="5046" y="1793"/>
                  </a:cubicBezTo>
                  <a:cubicBezTo>
                    <a:pt x="5046" y="1793"/>
                    <a:pt x="7569" y="1763"/>
                    <a:pt x="7752" y="2340"/>
                  </a:cubicBezTo>
                  <a:cubicBezTo>
                    <a:pt x="7904" y="2918"/>
                    <a:pt x="6262" y="4134"/>
                    <a:pt x="6262" y="4134"/>
                  </a:cubicBezTo>
                  <a:cubicBezTo>
                    <a:pt x="6262" y="4134"/>
                    <a:pt x="7873" y="6353"/>
                    <a:pt x="7478" y="6748"/>
                  </a:cubicBezTo>
                  <a:cubicBezTo>
                    <a:pt x="7052" y="7143"/>
                    <a:pt x="4560" y="5897"/>
                    <a:pt x="4560" y="5897"/>
                  </a:cubicBezTo>
                  <a:cubicBezTo>
                    <a:pt x="4560" y="5897"/>
                    <a:pt x="2797" y="7781"/>
                    <a:pt x="2128" y="7629"/>
                  </a:cubicBezTo>
                  <a:cubicBezTo>
                    <a:pt x="1733" y="7538"/>
                    <a:pt x="2311" y="4924"/>
                    <a:pt x="2311" y="4924"/>
                  </a:cubicBezTo>
                  <a:cubicBezTo>
                    <a:pt x="2311" y="4924"/>
                    <a:pt x="1" y="4255"/>
                    <a:pt x="92" y="3648"/>
                  </a:cubicBezTo>
                  <a:cubicBezTo>
                    <a:pt x="183" y="3040"/>
                    <a:pt x="2463" y="2553"/>
                    <a:pt x="2463" y="25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215300" y="4552025"/>
              <a:ext cx="82850" cy="73875"/>
            </a:xfrm>
            <a:custGeom>
              <a:avLst/>
              <a:gdLst/>
              <a:ahLst/>
              <a:cxnLst/>
              <a:rect l="l" t="t" r="r" b="b"/>
              <a:pathLst>
                <a:path w="3314" h="2955" extrusionOk="0">
                  <a:moveTo>
                    <a:pt x="1656" y="1"/>
                  </a:moveTo>
                  <a:cubicBezTo>
                    <a:pt x="1347" y="1"/>
                    <a:pt x="1034" y="98"/>
                    <a:pt x="761" y="296"/>
                  </a:cubicBezTo>
                  <a:cubicBezTo>
                    <a:pt x="122" y="783"/>
                    <a:pt x="1" y="1695"/>
                    <a:pt x="487" y="2363"/>
                  </a:cubicBezTo>
                  <a:cubicBezTo>
                    <a:pt x="779" y="2746"/>
                    <a:pt x="1224" y="2954"/>
                    <a:pt x="1671" y="2954"/>
                  </a:cubicBezTo>
                  <a:cubicBezTo>
                    <a:pt x="1969" y="2954"/>
                    <a:pt x="2268" y="2862"/>
                    <a:pt x="2524" y="2667"/>
                  </a:cubicBezTo>
                  <a:cubicBezTo>
                    <a:pt x="3192" y="2181"/>
                    <a:pt x="3314" y="1239"/>
                    <a:pt x="2828" y="600"/>
                  </a:cubicBezTo>
                  <a:cubicBezTo>
                    <a:pt x="2540" y="205"/>
                    <a:pt x="2103" y="1"/>
                    <a:pt x="1656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853575" y="4597125"/>
              <a:ext cx="50950" cy="46200"/>
            </a:xfrm>
            <a:custGeom>
              <a:avLst/>
              <a:gdLst/>
              <a:ahLst/>
              <a:cxnLst/>
              <a:rect l="l" t="t" r="r" b="b"/>
              <a:pathLst>
                <a:path w="2038" h="1848" extrusionOk="0">
                  <a:moveTo>
                    <a:pt x="1004" y="1"/>
                  </a:moveTo>
                  <a:cubicBezTo>
                    <a:pt x="913" y="1"/>
                    <a:pt x="821" y="14"/>
                    <a:pt x="730" y="43"/>
                  </a:cubicBezTo>
                  <a:cubicBezTo>
                    <a:pt x="244" y="225"/>
                    <a:pt x="1" y="742"/>
                    <a:pt x="153" y="1198"/>
                  </a:cubicBezTo>
                  <a:cubicBezTo>
                    <a:pt x="276" y="1593"/>
                    <a:pt x="641" y="1848"/>
                    <a:pt x="1034" y="1848"/>
                  </a:cubicBezTo>
                  <a:cubicBezTo>
                    <a:pt x="1124" y="1848"/>
                    <a:pt x="1217" y="1834"/>
                    <a:pt x="1308" y="1806"/>
                  </a:cubicBezTo>
                  <a:cubicBezTo>
                    <a:pt x="1794" y="1654"/>
                    <a:pt x="2037" y="1106"/>
                    <a:pt x="1885" y="650"/>
                  </a:cubicBezTo>
                  <a:cubicBezTo>
                    <a:pt x="1762" y="255"/>
                    <a:pt x="1397" y="1"/>
                    <a:pt x="1004" y="1"/>
                  </a:cubicBezTo>
                  <a:close/>
                </a:path>
              </a:pathLst>
            </a:custGeom>
            <a:solidFill>
              <a:srgbClr val="7CD0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41" name="Google Shape;3541;p80"/>
          <p:cNvGrpSpPr/>
          <p:nvPr/>
        </p:nvGrpSpPr>
        <p:grpSpPr>
          <a:xfrm>
            <a:off x="8795813" y="5301044"/>
            <a:ext cx="2429395" cy="767501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80"/>
          <p:cNvGrpSpPr/>
          <p:nvPr/>
        </p:nvGrpSpPr>
        <p:grpSpPr>
          <a:xfrm>
            <a:off x="3030816" y="5483619"/>
            <a:ext cx="1324453" cy="396543"/>
            <a:chOff x="5210025" y="4740413"/>
            <a:chExt cx="1063875" cy="318525"/>
          </a:xfrm>
        </p:grpSpPr>
        <p:sp>
          <p:nvSpPr>
            <p:cNvPr id="3598" name="Google Shape;3598;p80"/>
            <p:cNvSpPr/>
            <p:nvPr/>
          </p:nvSpPr>
          <p:spPr>
            <a:xfrm>
              <a:off x="5210025" y="4740513"/>
              <a:ext cx="1063875" cy="318425"/>
            </a:xfrm>
            <a:custGeom>
              <a:avLst/>
              <a:gdLst/>
              <a:ahLst/>
              <a:cxnLst/>
              <a:rect l="l" t="t" r="r" b="b"/>
              <a:pathLst>
                <a:path w="42555" h="12737" extrusionOk="0">
                  <a:moveTo>
                    <a:pt x="243" y="1"/>
                  </a:moveTo>
                  <a:cubicBezTo>
                    <a:pt x="122" y="1"/>
                    <a:pt x="30" y="61"/>
                    <a:pt x="30" y="153"/>
                  </a:cubicBezTo>
                  <a:lnTo>
                    <a:pt x="0" y="12463"/>
                  </a:lnTo>
                  <a:cubicBezTo>
                    <a:pt x="0" y="12554"/>
                    <a:pt x="91" y="12584"/>
                    <a:pt x="213" y="12584"/>
                  </a:cubicBezTo>
                  <a:lnTo>
                    <a:pt x="42311" y="12736"/>
                  </a:lnTo>
                  <a:cubicBezTo>
                    <a:pt x="42432" y="12736"/>
                    <a:pt x="42524" y="12675"/>
                    <a:pt x="42524" y="12615"/>
                  </a:cubicBezTo>
                  <a:lnTo>
                    <a:pt x="42554" y="274"/>
                  </a:lnTo>
                  <a:cubicBezTo>
                    <a:pt x="42554" y="213"/>
                    <a:pt x="42463" y="153"/>
                    <a:pt x="42341" y="153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9" name="Google Shape;3599;p80"/>
            <p:cNvSpPr/>
            <p:nvPr/>
          </p:nvSpPr>
          <p:spPr>
            <a:xfrm>
              <a:off x="5381750" y="4742613"/>
              <a:ext cx="4575" cy="50175"/>
            </a:xfrm>
            <a:custGeom>
              <a:avLst/>
              <a:gdLst/>
              <a:ahLst/>
              <a:cxnLst/>
              <a:rect l="l" t="t" r="r" b="b"/>
              <a:pathLst>
                <a:path w="183" h="2007" extrusionOk="0">
                  <a:moveTo>
                    <a:pt x="76" y="0"/>
                  </a:moveTo>
                  <a:cubicBezTo>
                    <a:pt x="38" y="0"/>
                    <a:pt x="0" y="23"/>
                    <a:pt x="0" y="69"/>
                  </a:cubicBezTo>
                  <a:cubicBezTo>
                    <a:pt x="61" y="281"/>
                    <a:pt x="61" y="494"/>
                    <a:pt x="31" y="707"/>
                  </a:cubicBezTo>
                  <a:cubicBezTo>
                    <a:pt x="31" y="1132"/>
                    <a:pt x="92" y="1558"/>
                    <a:pt x="122" y="1983"/>
                  </a:cubicBezTo>
                  <a:cubicBezTo>
                    <a:pt x="122" y="1999"/>
                    <a:pt x="137" y="2006"/>
                    <a:pt x="152" y="2006"/>
                  </a:cubicBezTo>
                  <a:cubicBezTo>
                    <a:pt x="168" y="2006"/>
                    <a:pt x="183" y="1999"/>
                    <a:pt x="183" y="1983"/>
                  </a:cubicBezTo>
                  <a:cubicBezTo>
                    <a:pt x="183" y="1558"/>
                    <a:pt x="183" y="1132"/>
                    <a:pt x="152" y="707"/>
                  </a:cubicBezTo>
                  <a:cubicBezTo>
                    <a:pt x="152" y="494"/>
                    <a:pt x="122" y="281"/>
                    <a:pt x="152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5433000" y="4742488"/>
              <a:ext cx="4250" cy="25425"/>
            </a:xfrm>
            <a:custGeom>
              <a:avLst/>
              <a:gdLst/>
              <a:ahLst/>
              <a:cxnLst/>
              <a:rect l="l" t="t" r="r" b="b"/>
              <a:pathLst>
                <a:path w="170" h="1017" extrusionOk="0">
                  <a:moveTo>
                    <a:pt x="77" y="1"/>
                  </a:moveTo>
                  <a:cubicBezTo>
                    <a:pt x="39" y="1"/>
                    <a:pt x="1" y="23"/>
                    <a:pt x="17" y="74"/>
                  </a:cubicBezTo>
                  <a:cubicBezTo>
                    <a:pt x="48" y="256"/>
                    <a:pt x="48" y="499"/>
                    <a:pt x="48" y="681"/>
                  </a:cubicBezTo>
                  <a:cubicBezTo>
                    <a:pt x="32" y="902"/>
                    <a:pt x="65" y="1016"/>
                    <a:pt x="101" y="1016"/>
                  </a:cubicBezTo>
                  <a:cubicBezTo>
                    <a:pt x="134" y="1016"/>
                    <a:pt x="169" y="917"/>
                    <a:pt x="169" y="712"/>
                  </a:cubicBezTo>
                  <a:cubicBezTo>
                    <a:pt x="169" y="499"/>
                    <a:pt x="109" y="256"/>
                    <a:pt x="139" y="43"/>
                  </a:cubicBezTo>
                  <a:cubicBezTo>
                    <a:pt x="139" y="16"/>
                    <a:pt x="108" y="1"/>
                    <a:pt x="77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5271175" y="474261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77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8" y="1983"/>
                  </a:cubicBezTo>
                  <a:cubicBezTo>
                    <a:pt x="138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3"/>
                  </a:cubicBezTo>
                  <a:cubicBezTo>
                    <a:pt x="198" y="1558"/>
                    <a:pt x="168" y="1132"/>
                    <a:pt x="168" y="707"/>
                  </a:cubicBezTo>
                  <a:cubicBezTo>
                    <a:pt x="168" y="494"/>
                    <a:pt x="107" y="281"/>
                    <a:pt x="138" y="69"/>
                  </a:cubicBezTo>
                  <a:cubicBezTo>
                    <a:pt x="138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5322475" y="4742488"/>
              <a:ext cx="4200" cy="25425"/>
            </a:xfrm>
            <a:custGeom>
              <a:avLst/>
              <a:gdLst/>
              <a:ahLst/>
              <a:cxnLst/>
              <a:rect l="l" t="t" r="r" b="b"/>
              <a:pathLst>
                <a:path w="168" h="1017" extrusionOk="0">
                  <a:moveTo>
                    <a:pt x="83" y="1"/>
                  </a:moveTo>
                  <a:cubicBezTo>
                    <a:pt x="47" y="1"/>
                    <a:pt x="1" y="23"/>
                    <a:pt x="1" y="74"/>
                  </a:cubicBezTo>
                  <a:cubicBezTo>
                    <a:pt x="61" y="256"/>
                    <a:pt x="61" y="499"/>
                    <a:pt x="31" y="681"/>
                  </a:cubicBezTo>
                  <a:cubicBezTo>
                    <a:pt x="31" y="902"/>
                    <a:pt x="72" y="1016"/>
                    <a:pt x="107" y="1016"/>
                  </a:cubicBezTo>
                  <a:cubicBezTo>
                    <a:pt x="140" y="1016"/>
                    <a:pt x="167" y="917"/>
                    <a:pt x="153" y="712"/>
                  </a:cubicBezTo>
                  <a:cubicBezTo>
                    <a:pt x="153" y="499"/>
                    <a:pt x="122" y="256"/>
                    <a:pt x="122" y="43"/>
                  </a:cubicBezTo>
                  <a:cubicBezTo>
                    <a:pt x="136" y="16"/>
                    <a:pt x="113" y="1"/>
                    <a:pt x="8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5545500" y="4741838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65" y="1"/>
                  </a:moveTo>
                  <a:cubicBezTo>
                    <a:pt x="31" y="1"/>
                    <a:pt x="1" y="24"/>
                    <a:pt x="16" y="69"/>
                  </a:cubicBezTo>
                  <a:cubicBezTo>
                    <a:pt x="46" y="251"/>
                    <a:pt x="46" y="495"/>
                    <a:pt x="46" y="677"/>
                  </a:cubicBezTo>
                  <a:cubicBezTo>
                    <a:pt x="31" y="897"/>
                    <a:pt x="64" y="1012"/>
                    <a:pt x="99" y="1012"/>
                  </a:cubicBezTo>
                  <a:cubicBezTo>
                    <a:pt x="133" y="1012"/>
                    <a:pt x="168" y="913"/>
                    <a:pt x="168" y="707"/>
                  </a:cubicBezTo>
                  <a:cubicBezTo>
                    <a:pt x="168" y="495"/>
                    <a:pt x="107" y="282"/>
                    <a:pt x="138" y="69"/>
                  </a:cubicBezTo>
                  <a:cubicBezTo>
                    <a:pt x="138" y="24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5663675" y="4744113"/>
              <a:ext cx="4200" cy="25675"/>
            </a:xfrm>
            <a:custGeom>
              <a:avLst/>
              <a:gdLst/>
              <a:ahLst/>
              <a:cxnLst/>
              <a:rect l="l" t="t" r="r" b="b"/>
              <a:pathLst>
                <a:path w="168" h="1027" extrusionOk="0">
                  <a:moveTo>
                    <a:pt x="72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61" y="282"/>
                    <a:pt x="61" y="495"/>
                    <a:pt x="31" y="708"/>
                  </a:cubicBezTo>
                  <a:cubicBezTo>
                    <a:pt x="31" y="920"/>
                    <a:pt x="69" y="1027"/>
                    <a:pt x="103" y="1027"/>
                  </a:cubicBezTo>
                  <a:cubicBezTo>
                    <a:pt x="137" y="1027"/>
                    <a:pt x="167" y="920"/>
                    <a:pt x="152" y="708"/>
                  </a:cubicBezTo>
                  <a:cubicBezTo>
                    <a:pt x="152" y="495"/>
                    <a:pt x="91" y="282"/>
                    <a:pt x="122" y="69"/>
                  </a:cubicBezTo>
                  <a:cubicBezTo>
                    <a:pt x="137" y="24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5781450" y="4744113"/>
              <a:ext cx="4200" cy="25300"/>
            </a:xfrm>
            <a:custGeom>
              <a:avLst/>
              <a:gdLst/>
              <a:ahLst/>
              <a:cxnLst/>
              <a:rect l="l" t="t" r="r" b="b"/>
              <a:pathLst>
                <a:path w="168" h="1012" extrusionOk="0">
                  <a:moveTo>
                    <a:pt x="73" y="1"/>
                  </a:moveTo>
                  <a:cubicBezTo>
                    <a:pt x="39" y="1"/>
                    <a:pt x="1" y="24"/>
                    <a:pt x="1" y="69"/>
                  </a:cubicBezTo>
                  <a:cubicBezTo>
                    <a:pt x="61" y="252"/>
                    <a:pt x="61" y="495"/>
                    <a:pt x="31" y="677"/>
                  </a:cubicBezTo>
                  <a:cubicBezTo>
                    <a:pt x="15" y="898"/>
                    <a:pt x="57" y="1012"/>
                    <a:pt x="96" y="1012"/>
                  </a:cubicBezTo>
                  <a:cubicBezTo>
                    <a:pt x="132" y="1012"/>
                    <a:pt x="167" y="913"/>
                    <a:pt x="153" y="708"/>
                  </a:cubicBezTo>
                  <a:cubicBezTo>
                    <a:pt x="153" y="495"/>
                    <a:pt x="92" y="282"/>
                    <a:pt x="122" y="69"/>
                  </a:cubicBezTo>
                  <a:cubicBezTo>
                    <a:pt x="137" y="24"/>
                    <a:pt x="107" y="1"/>
                    <a:pt x="73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5899225" y="4746413"/>
              <a:ext cx="4600" cy="25650"/>
            </a:xfrm>
            <a:custGeom>
              <a:avLst/>
              <a:gdLst/>
              <a:ahLst/>
              <a:cxnLst/>
              <a:rect l="l" t="t" r="r" b="b"/>
              <a:pathLst>
                <a:path w="184" h="1026" extrusionOk="0">
                  <a:moveTo>
                    <a:pt x="77" y="0"/>
                  </a:moveTo>
                  <a:cubicBezTo>
                    <a:pt x="39" y="0"/>
                    <a:pt x="1" y="23"/>
                    <a:pt x="1" y="68"/>
                  </a:cubicBezTo>
                  <a:cubicBezTo>
                    <a:pt x="62" y="281"/>
                    <a:pt x="62" y="494"/>
                    <a:pt x="31" y="707"/>
                  </a:cubicBezTo>
                  <a:cubicBezTo>
                    <a:pt x="31" y="920"/>
                    <a:pt x="69" y="1026"/>
                    <a:pt x="107" y="1026"/>
                  </a:cubicBezTo>
                  <a:cubicBezTo>
                    <a:pt x="145" y="1026"/>
                    <a:pt x="183" y="920"/>
                    <a:pt x="183" y="707"/>
                  </a:cubicBezTo>
                  <a:cubicBezTo>
                    <a:pt x="153" y="494"/>
                    <a:pt x="123" y="281"/>
                    <a:pt x="153" y="68"/>
                  </a:cubicBezTo>
                  <a:cubicBezTo>
                    <a:pt x="153" y="23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6018150" y="4745638"/>
              <a:ext cx="4225" cy="25675"/>
            </a:xfrm>
            <a:custGeom>
              <a:avLst/>
              <a:gdLst/>
              <a:ahLst/>
              <a:cxnLst/>
              <a:rect l="l" t="t" r="r" b="b"/>
              <a:pathLst>
                <a:path w="169" h="1027" extrusionOk="0">
                  <a:moveTo>
                    <a:pt x="65" y="1"/>
                  </a:moveTo>
                  <a:cubicBezTo>
                    <a:pt x="31" y="1"/>
                    <a:pt x="1" y="23"/>
                    <a:pt x="16" y="69"/>
                  </a:cubicBezTo>
                  <a:cubicBezTo>
                    <a:pt x="46" y="282"/>
                    <a:pt x="46" y="495"/>
                    <a:pt x="46" y="707"/>
                  </a:cubicBezTo>
                  <a:cubicBezTo>
                    <a:pt x="31" y="920"/>
                    <a:pt x="62" y="1027"/>
                    <a:pt x="96" y="1027"/>
                  </a:cubicBezTo>
                  <a:cubicBezTo>
                    <a:pt x="130" y="1027"/>
                    <a:pt x="168" y="920"/>
                    <a:pt x="168" y="707"/>
                  </a:cubicBezTo>
                  <a:cubicBezTo>
                    <a:pt x="138" y="495"/>
                    <a:pt x="107" y="282"/>
                    <a:pt x="138" y="69"/>
                  </a:cubicBezTo>
                  <a:cubicBezTo>
                    <a:pt x="138" y="23"/>
                    <a:pt x="100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6136675" y="4748763"/>
              <a:ext cx="4225" cy="25600"/>
            </a:xfrm>
            <a:custGeom>
              <a:avLst/>
              <a:gdLst/>
              <a:ahLst/>
              <a:cxnLst/>
              <a:rect l="l" t="t" r="r" b="b"/>
              <a:pathLst>
                <a:path w="169" h="1024" extrusionOk="0">
                  <a:moveTo>
                    <a:pt x="74" y="1"/>
                  </a:moveTo>
                  <a:cubicBezTo>
                    <a:pt x="37" y="1"/>
                    <a:pt x="1" y="31"/>
                    <a:pt x="17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32" y="917"/>
                    <a:pt x="62" y="1023"/>
                    <a:pt x="97" y="1023"/>
                  </a:cubicBezTo>
                  <a:cubicBezTo>
                    <a:pt x="131" y="1023"/>
                    <a:pt x="169" y="917"/>
                    <a:pt x="169" y="704"/>
                  </a:cubicBezTo>
                  <a:cubicBezTo>
                    <a:pt x="169" y="491"/>
                    <a:pt x="108" y="278"/>
                    <a:pt x="138" y="66"/>
                  </a:cubicBezTo>
                  <a:cubicBezTo>
                    <a:pt x="138" y="23"/>
                    <a:pt x="106" y="1"/>
                    <a:pt x="74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5489275" y="4743363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1"/>
                  </a:moveTo>
                  <a:cubicBezTo>
                    <a:pt x="31" y="1"/>
                    <a:pt x="0" y="23"/>
                    <a:pt x="16" y="69"/>
                  </a:cubicBezTo>
                  <a:cubicBezTo>
                    <a:pt x="46" y="282"/>
                    <a:pt x="46" y="494"/>
                    <a:pt x="46" y="707"/>
                  </a:cubicBezTo>
                  <a:cubicBezTo>
                    <a:pt x="16" y="1102"/>
                    <a:pt x="76" y="1558"/>
                    <a:pt x="137" y="1984"/>
                  </a:cubicBezTo>
                  <a:cubicBezTo>
                    <a:pt x="137" y="1999"/>
                    <a:pt x="152" y="2007"/>
                    <a:pt x="168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2"/>
                    <a:pt x="137" y="69"/>
                  </a:cubicBezTo>
                  <a:cubicBezTo>
                    <a:pt x="137" y="23"/>
                    <a:pt x="99" y="1"/>
                    <a:pt x="65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5600225" y="4744888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65" y="0"/>
                  </a:moveTo>
                  <a:cubicBezTo>
                    <a:pt x="31" y="0"/>
                    <a:pt x="0" y="23"/>
                    <a:pt x="15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5" y="1133"/>
                    <a:pt x="107" y="1558"/>
                    <a:pt x="137" y="1984"/>
                  </a:cubicBezTo>
                  <a:cubicBezTo>
                    <a:pt x="137" y="1999"/>
                    <a:pt x="152" y="2006"/>
                    <a:pt x="167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7" y="1133"/>
                    <a:pt x="167" y="707"/>
                  </a:cubicBezTo>
                  <a:cubicBezTo>
                    <a:pt x="167" y="494"/>
                    <a:pt x="107" y="281"/>
                    <a:pt x="137" y="69"/>
                  </a:cubicBezTo>
                  <a:cubicBezTo>
                    <a:pt x="137" y="2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5723325" y="4742613"/>
              <a:ext cx="4950" cy="50725"/>
            </a:xfrm>
            <a:custGeom>
              <a:avLst/>
              <a:gdLst/>
              <a:ahLst/>
              <a:cxnLst/>
              <a:rect l="l" t="t" r="r" b="b"/>
              <a:pathLst>
                <a:path w="198" h="2029" extrusionOk="0">
                  <a:moveTo>
                    <a:pt x="76" y="0"/>
                  </a:moveTo>
                  <a:cubicBezTo>
                    <a:pt x="38" y="0"/>
                    <a:pt x="0" y="23"/>
                    <a:pt x="16" y="69"/>
                  </a:cubicBezTo>
                  <a:cubicBezTo>
                    <a:pt x="76" y="281"/>
                    <a:pt x="46" y="494"/>
                    <a:pt x="46" y="707"/>
                  </a:cubicBezTo>
                  <a:cubicBezTo>
                    <a:pt x="16" y="1132"/>
                    <a:pt x="107" y="1558"/>
                    <a:pt x="137" y="1983"/>
                  </a:cubicBezTo>
                  <a:cubicBezTo>
                    <a:pt x="137" y="2014"/>
                    <a:pt x="152" y="2029"/>
                    <a:pt x="168" y="2029"/>
                  </a:cubicBezTo>
                  <a:cubicBezTo>
                    <a:pt x="183" y="2029"/>
                    <a:pt x="198" y="2014"/>
                    <a:pt x="198" y="1983"/>
                  </a:cubicBezTo>
                  <a:cubicBezTo>
                    <a:pt x="198" y="1558"/>
                    <a:pt x="198" y="1132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5838050" y="4740413"/>
              <a:ext cx="4975" cy="50650"/>
            </a:xfrm>
            <a:custGeom>
              <a:avLst/>
              <a:gdLst/>
              <a:ahLst/>
              <a:cxnLst/>
              <a:rect l="l" t="t" r="r" b="b"/>
              <a:pathLst>
                <a:path w="199" h="2026" extrusionOk="0">
                  <a:moveTo>
                    <a:pt x="73" y="0"/>
                  </a:moveTo>
                  <a:cubicBezTo>
                    <a:pt x="36" y="0"/>
                    <a:pt x="0" y="31"/>
                    <a:pt x="16" y="96"/>
                  </a:cubicBezTo>
                  <a:cubicBezTo>
                    <a:pt x="47" y="278"/>
                    <a:pt x="47" y="491"/>
                    <a:pt x="47" y="704"/>
                  </a:cubicBezTo>
                  <a:cubicBezTo>
                    <a:pt x="16" y="1129"/>
                    <a:pt x="107" y="1555"/>
                    <a:pt x="138" y="1980"/>
                  </a:cubicBezTo>
                  <a:cubicBezTo>
                    <a:pt x="138" y="2011"/>
                    <a:pt x="153" y="2026"/>
                    <a:pt x="168" y="2026"/>
                  </a:cubicBezTo>
                  <a:cubicBezTo>
                    <a:pt x="183" y="2026"/>
                    <a:pt x="199" y="2011"/>
                    <a:pt x="199" y="1980"/>
                  </a:cubicBezTo>
                  <a:cubicBezTo>
                    <a:pt x="199" y="1555"/>
                    <a:pt x="168" y="1129"/>
                    <a:pt x="168" y="704"/>
                  </a:cubicBezTo>
                  <a:cubicBezTo>
                    <a:pt x="168" y="491"/>
                    <a:pt x="107" y="278"/>
                    <a:pt x="138" y="65"/>
                  </a:cubicBezTo>
                  <a:cubicBezTo>
                    <a:pt x="138" y="23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5955475" y="4743363"/>
              <a:ext cx="4575" cy="50475"/>
            </a:xfrm>
            <a:custGeom>
              <a:avLst/>
              <a:gdLst/>
              <a:ahLst/>
              <a:cxnLst/>
              <a:rect l="l" t="t" r="r" b="b"/>
              <a:pathLst>
                <a:path w="183" h="2019" extrusionOk="0">
                  <a:moveTo>
                    <a:pt x="72" y="1"/>
                  </a:moveTo>
                  <a:cubicBezTo>
                    <a:pt x="38" y="1"/>
                    <a:pt x="0" y="23"/>
                    <a:pt x="0" y="69"/>
                  </a:cubicBezTo>
                  <a:cubicBezTo>
                    <a:pt x="61" y="282"/>
                    <a:pt x="61" y="494"/>
                    <a:pt x="31" y="707"/>
                  </a:cubicBezTo>
                  <a:cubicBezTo>
                    <a:pt x="31" y="1133"/>
                    <a:pt x="91" y="1558"/>
                    <a:pt x="122" y="1984"/>
                  </a:cubicBezTo>
                  <a:cubicBezTo>
                    <a:pt x="122" y="2001"/>
                    <a:pt x="142" y="2019"/>
                    <a:pt x="159" y="2019"/>
                  </a:cubicBezTo>
                  <a:cubicBezTo>
                    <a:pt x="172" y="2019"/>
                    <a:pt x="183" y="2010"/>
                    <a:pt x="183" y="1984"/>
                  </a:cubicBezTo>
                  <a:cubicBezTo>
                    <a:pt x="183" y="1558"/>
                    <a:pt x="183" y="1133"/>
                    <a:pt x="152" y="707"/>
                  </a:cubicBezTo>
                  <a:cubicBezTo>
                    <a:pt x="152" y="494"/>
                    <a:pt x="122" y="282"/>
                    <a:pt x="122" y="69"/>
                  </a:cubicBezTo>
                  <a:cubicBezTo>
                    <a:pt x="137" y="23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6081225" y="4748688"/>
              <a:ext cx="4975" cy="50175"/>
            </a:xfrm>
            <a:custGeom>
              <a:avLst/>
              <a:gdLst/>
              <a:ahLst/>
              <a:cxnLst/>
              <a:rect l="l" t="t" r="r" b="b"/>
              <a:pathLst>
                <a:path w="199" h="2007" extrusionOk="0">
                  <a:moveTo>
                    <a:pt x="65" y="0"/>
                  </a:moveTo>
                  <a:cubicBezTo>
                    <a:pt x="31" y="0"/>
                    <a:pt x="1" y="23"/>
                    <a:pt x="16" y="69"/>
                  </a:cubicBezTo>
                  <a:cubicBezTo>
                    <a:pt x="46" y="281"/>
                    <a:pt x="46" y="494"/>
                    <a:pt x="46" y="707"/>
                  </a:cubicBezTo>
                  <a:cubicBezTo>
                    <a:pt x="16" y="1102"/>
                    <a:pt x="107" y="1558"/>
                    <a:pt x="137" y="1984"/>
                  </a:cubicBezTo>
                  <a:cubicBezTo>
                    <a:pt x="137" y="1999"/>
                    <a:pt x="153" y="2006"/>
                    <a:pt x="168" y="2006"/>
                  </a:cubicBezTo>
                  <a:cubicBezTo>
                    <a:pt x="183" y="2006"/>
                    <a:pt x="198" y="1999"/>
                    <a:pt x="198" y="1984"/>
                  </a:cubicBezTo>
                  <a:cubicBezTo>
                    <a:pt x="198" y="1558"/>
                    <a:pt x="168" y="1133"/>
                    <a:pt x="168" y="707"/>
                  </a:cubicBezTo>
                  <a:cubicBezTo>
                    <a:pt x="168" y="494"/>
                    <a:pt x="107" y="281"/>
                    <a:pt x="137" y="69"/>
                  </a:cubicBezTo>
                  <a:cubicBezTo>
                    <a:pt x="137" y="23"/>
                    <a:pt x="100" y="0"/>
                    <a:pt x="65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5" name="Google Shape;3615;p80"/>
            <p:cNvSpPr/>
            <p:nvPr/>
          </p:nvSpPr>
          <p:spPr>
            <a:xfrm>
              <a:off x="6180025" y="4747163"/>
              <a:ext cx="4950" cy="50175"/>
            </a:xfrm>
            <a:custGeom>
              <a:avLst/>
              <a:gdLst/>
              <a:ahLst/>
              <a:cxnLst/>
              <a:rect l="l" t="t" r="r" b="b"/>
              <a:pathLst>
                <a:path w="198" h="2007" extrusionOk="0">
                  <a:moveTo>
                    <a:pt x="76" y="0"/>
                  </a:moveTo>
                  <a:cubicBezTo>
                    <a:pt x="38" y="0"/>
                    <a:pt x="0" y="23"/>
                    <a:pt x="15" y="69"/>
                  </a:cubicBezTo>
                  <a:cubicBezTo>
                    <a:pt x="76" y="282"/>
                    <a:pt x="46" y="494"/>
                    <a:pt x="46" y="707"/>
                  </a:cubicBezTo>
                  <a:cubicBezTo>
                    <a:pt x="46" y="1133"/>
                    <a:pt x="107" y="1558"/>
                    <a:pt x="137" y="1984"/>
                  </a:cubicBezTo>
                  <a:cubicBezTo>
                    <a:pt x="137" y="1999"/>
                    <a:pt x="152" y="2007"/>
                    <a:pt x="167" y="2007"/>
                  </a:cubicBezTo>
                  <a:cubicBezTo>
                    <a:pt x="183" y="2007"/>
                    <a:pt x="198" y="1999"/>
                    <a:pt x="198" y="1984"/>
                  </a:cubicBezTo>
                  <a:cubicBezTo>
                    <a:pt x="198" y="1558"/>
                    <a:pt x="198" y="1133"/>
                    <a:pt x="167" y="707"/>
                  </a:cubicBezTo>
                  <a:cubicBezTo>
                    <a:pt x="167" y="494"/>
                    <a:pt x="107" y="282"/>
                    <a:pt x="137" y="69"/>
                  </a:cubicBezTo>
                  <a:cubicBezTo>
                    <a:pt x="152" y="23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AB21B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6" name="Google Shape;3616;p80"/>
          <p:cNvGrpSpPr/>
          <p:nvPr/>
        </p:nvGrpSpPr>
        <p:grpSpPr>
          <a:xfrm>
            <a:off x="6432263" y="5269564"/>
            <a:ext cx="817392" cy="830433"/>
            <a:chOff x="6449700" y="4408088"/>
            <a:chExt cx="656575" cy="667050"/>
          </a:xfrm>
        </p:grpSpPr>
        <p:sp>
          <p:nvSpPr>
            <p:cNvPr id="3617" name="Google Shape;3617;p80"/>
            <p:cNvSpPr/>
            <p:nvPr/>
          </p:nvSpPr>
          <p:spPr>
            <a:xfrm>
              <a:off x="6988475" y="4513538"/>
              <a:ext cx="96525" cy="51800"/>
            </a:xfrm>
            <a:custGeom>
              <a:avLst/>
              <a:gdLst/>
              <a:ahLst/>
              <a:cxnLst/>
              <a:rect l="l" t="t" r="r" b="b"/>
              <a:pathLst>
                <a:path w="3861" h="2072" extrusionOk="0">
                  <a:moveTo>
                    <a:pt x="1924" y="1"/>
                  </a:moveTo>
                  <a:cubicBezTo>
                    <a:pt x="1177" y="1"/>
                    <a:pt x="474" y="1025"/>
                    <a:pt x="0" y="1972"/>
                  </a:cubicBezTo>
                  <a:cubicBezTo>
                    <a:pt x="469" y="2037"/>
                    <a:pt x="938" y="2072"/>
                    <a:pt x="1404" y="2072"/>
                  </a:cubicBezTo>
                  <a:cubicBezTo>
                    <a:pt x="2237" y="2072"/>
                    <a:pt x="3061" y="1963"/>
                    <a:pt x="3860" y="1729"/>
                  </a:cubicBezTo>
                  <a:cubicBezTo>
                    <a:pt x="3404" y="939"/>
                    <a:pt x="2796" y="179"/>
                    <a:pt x="2128" y="27"/>
                  </a:cubicBezTo>
                  <a:cubicBezTo>
                    <a:pt x="2059" y="9"/>
                    <a:pt x="1991" y="1"/>
                    <a:pt x="1924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6973275" y="4556738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69" y="235"/>
                    <a:pt x="2845" y="344"/>
                    <a:pt x="2012" y="344"/>
                  </a:cubicBezTo>
                  <a:cubicBezTo>
                    <a:pt x="1546" y="344"/>
                    <a:pt x="1077" y="309"/>
                    <a:pt x="608" y="244"/>
                  </a:cubicBezTo>
                  <a:cubicBezTo>
                    <a:pt x="243" y="1004"/>
                    <a:pt x="0" y="1703"/>
                    <a:pt x="0" y="1703"/>
                  </a:cubicBezTo>
                  <a:lnTo>
                    <a:pt x="1246" y="4287"/>
                  </a:lnTo>
                  <a:lnTo>
                    <a:pt x="4742" y="3466"/>
                  </a:lnTo>
                  <a:lnTo>
                    <a:pt x="5319" y="1825"/>
                  </a:lnTo>
                  <a:cubicBezTo>
                    <a:pt x="5319" y="1825"/>
                    <a:pt x="498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6968700" y="4598338"/>
              <a:ext cx="30425" cy="475150"/>
            </a:xfrm>
            <a:custGeom>
              <a:avLst/>
              <a:gdLst/>
              <a:ahLst/>
              <a:cxnLst/>
              <a:rect l="l" t="t" r="r" b="b"/>
              <a:pathLst>
                <a:path w="1217" h="19006" extrusionOk="0">
                  <a:moveTo>
                    <a:pt x="263" y="1"/>
                  </a:moveTo>
                  <a:cubicBezTo>
                    <a:pt x="214" y="1"/>
                    <a:pt x="183" y="39"/>
                    <a:pt x="183" y="39"/>
                  </a:cubicBezTo>
                  <a:lnTo>
                    <a:pt x="1" y="18793"/>
                  </a:lnTo>
                  <a:cubicBezTo>
                    <a:pt x="305" y="18884"/>
                    <a:pt x="669" y="18945"/>
                    <a:pt x="1095" y="19006"/>
                  </a:cubicBezTo>
                  <a:lnTo>
                    <a:pt x="1217" y="1316"/>
                  </a:lnTo>
                  <a:cubicBezTo>
                    <a:pt x="761" y="1285"/>
                    <a:pt x="639" y="465"/>
                    <a:pt x="457" y="191"/>
                  </a:cubicBezTo>
                  <a:cubicBezTo>
                    <a:pt x="381" y="39"/>
                    <a:pt x="312" y="1"/>
                    <a:pt x="263" y="1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7068250" y="4599463"/>
              <a:ext cx="38025" cy="474800"/>
            </a:xfrm>
            <a:custGeom>
              <a:avLst/>
              <a:gdLst/>
              <a:ahLst/>
              <a:cxnLst/>
              <a:rect l="l" t="t" r="r" b="b"/>
              <a:pathLst>
                <a:path w="1521" h="18992" extrusionOk="0">
                  <a:moveTo>
                    <a:pt x="1324" y="0"/>
                  </a:moveTo>
                  <a:cubicBezTo>
                    <a:pt x="1266" y="0"/>
                    <a:pt x="1191" y="15"/>
                    <a:pt x="1095" y="55"/>
                  </a:cubicBezTo>
                  <a:cubicBezTo>
                    <a:pt x="760" y="176"/>
                    <a:pt x="578" y="1088"/>
                    <a:pt x="153" y="1179"/>
                  </a:cubicBezTo>
                  <a:lnTo>
                    <a:pt x="1" y="18991"/>
                  </a:lnTo>
                  <a:cubicBezTo>
                    <a:pt x="548" y="18991"/>
                    <a:pt x="882" y="18961"/>
                    <a:pt x="882" y="18961"/>
                  </a:cubicBezTo>
                  <a:lnTo>
                    <a:pt x="1520" y="116"/>
                  </a:lnTo>
                  <a:cubicBezTo>
                    <a:pt x="1520" y="116"/>
                    <a:pt x="1487" y="0"/>
                    <a:pt x="1324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6995300" y="4598538"/>
              <a:ext cx="76775" cy="476600"/>
            </a:xfrm>
            <a:custGeom>
              <a:avLst/>
              <a:gdLst/>
              <a:ahLst/>
              <a:cxnLst/>
              <a:rect l="l" t="t" r="r" b="b"/>
              <a:pathLst>
                <a:path w="3071" h="19064" extrusionOk="0">
                  <a:moveTo>
                    <a:pt x="1469" y="0"/>
                  </a:moveTo>
                  <a:cubicBezTo>
                    <a:pt x="867" y="0"/>
                    <a:pt x="213" y="1308"/>
                    <a:pt x="213" y="1308"/>
                  </a:cubicBezTo>
                  <a:lnTo>
                    <a:pt x="153" y="1308"/>
                  </a:lnTo>
                  <a:lnTo>
                    <a:pt x="1" y="18998"/>
                  </a:lnTo>
                  <a:cubicBezTo>
                    <a:pt x="584" y="19053"/>
                    <a:pt x="1244" y="19063"/>
                    <a:pt x="1843" y="19063"/>
                  </a:cubicBezTo>
                  <a:cubicBezTo>
                    <a:pt x="2243" y="19063"/>
                    <a:pt x="2615" y="19059"/>
                    <a:pt x="2919" y="19059"/>
                  </a:cubicBezTo>
                  <a:lnTo>
                    <a:pt x="3071" y="1216"/>
                  </a:lnTo>
                  <a:lnTo>
                    <a:pt x="2949" y="1216"/>
                  </a:lnTo>
                  <a:cubicBezTo>
                    <a:pt x="2432" y="1095"/>
                    <a:pt x="2098" y="1"/>
                    <a:pt x="1490" y="1"/>
                  </a:cubicBezTo>
                  <a:cubicBezTo>
                    <a:pt x="1483" y="0"/>
                    <a:pt x="1476" y="0"/>
                    <a:pt x="1469" y="0"/>
                  </a:cubicBezTo>
                  <a:close/>
                </a:path>
              </a:pathLst>
            </a:custGeom>
            <a:solidFill>
              <a:srgbClr val="F169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6498325" y="5049913"/>
              <a:ext cx="69175" cy="25125"/>
            </a:xfrm>
            <a:custGeom>
              <a:avLst/>
              <a:gdLst/>
              <a:ahLst/>
              <a:cxnLst/>
              <a:rect l="l" t="t" r="r" b="b"/>
              <a:pathLst>
                <a:path w="2767" h="1005" extrusionOk="0">
                  <a:moveTo>
                    <a:pt x="2767" y="1"/>
                  </a:moveTo>
                  <a:cubicBezTo>
                    <a:pt x="1885" y="153"/>
                    <a:pt x="1065" y="183"/>
                    <a:pt x="335" y="183"/>
                  </a:cubicBezTo>
                  <a:cubicBezTo>
                    <a:pt x="244" y="457"/>
                    <a:pt x="153" y="730"/>
                    <a:pt x="1" y="973"/>
                  </a:cubicBezTo>
                  <a:cubicBezTo>
                    <a:pt x="178" y="994"/>
                    <a:pt x="364" y="1005"/>
                    <a:pt x="556" y="1005"/>
                  </a:cubicBezTo>
                  <a:cubicBezTo>
                    <a:pt x="1219" y="1005"/>
                    <a:pt x="1966" y="871"/>
                    <a:pt x="2767" y="517"/>
                  </a:cubicBezTo>
                  <a:lnTo>
                    <a:pt x="2767" y="1"/>
                  </a:ln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6454250" y="5049913"/>
              <a:ext cx="52475" cy="25100"/>
            </a:xfrm>
            <a:custGeom>
              <a:avLst/>
              <a:gdLst/>
              <a:ahLst/>
              <a:cxnLst/>
              <a:rect l="l" t="t" r="r" b="b"/>
              <a:pathLst>
                <a:path w="2099" h="1004" extrusionOk="0">
                  <a:moveTo>
                    <a:pt x="1" y="1"/>
                  </a:moveTo>
                  <a:lnTo>
                    <a:pt x="1" y="548"/>
                  </a:lnTo>
                  <a:cubicBezTo>
                    <a:pt x="1" y="548"/>
                    <a:pt x="700" y="912"/>
                    <a:pt x="1764" y="1004"/>
                  </a:cubicBezTo>
                  <a:cubicBezTo>
                    <a:pt x="1916" y="730"/>
                    <a:pt x="2007" y="457"/>
                    <a:pt x="2098" y="183"/>
                  </a:cubicBezTo>
                  <a:cubicBezTo>
                    <a:pt x="1247" y="183"/>
                    <a:pt x="548" y="92"/>
                    <a:pt x="1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6506700" y="4965013"/>
              <a:ext cx="60800" cy="89475"/>
            </a:xfrm>
            <a:custGeom>
              <a:avLst/>
              <a:gdLst/>
              <a:ahLst/>
              <a:cxnLst/>
              <a:rect l="l" t="t" r="r" b="b"/>
              <a:pathLst>
                <a:path w="2432" h="3579" extrusionOk="0">
                  <a:moveTo>
                    <a:pt x="1359" y="1"/>
                  </a:moveTo>
                  <a:cubicBezTo>
                    <a:pt x="1077" y="1"/>
                    <a:pt x="775" y="73"/>
                    <a:pt x="395" y="235"/>
                  </a:cubicBezTo>
                  <a:cubicBezTo>
                    <a:pt x="304" y="1147"/>
                    <a:pt x="213" y="2059"/>
                    <a:pt x="122" y="3001"/>
                  </a:cubicBezTo>
                  <a:cubicBezTo>
                    <a:pt x="91" y="3184"/>
                    <a:pt x="61" y="3397"/>
                    <a:pt x="0" y="3579"/>
                  </a:cubicBezTo>
                  <a:cubicBezTo>
                    <a:pt x="730" y="3579"/>
                    <a:pt x="1550" y="3549"/>
                    <a:pt x="2432" y="3397"/>
                  </a:cubicBezTo>
                  <a:lnTo>
                    <a:pt x="2432" y="296"/>
                  </a:lnTo>
                  <a:cubicBezTo>
                    <a:pt x="2028" y="111"/>
                    <a:pt x="1708" y="1"/>
                    <a:pt x="1359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6454250" y="4970888"/>
              <a:ext cx="62350" cy="83600"/>
            </a:xfrm>
            <a:custGeom>
              <a:avLst/>
              <a:gdLst/>
              <a:ahLst/>
              <a:cxnLst/>
              <a:rect l="l" t="t" r="r" b="b"/>
              <a:pathLst>
                <a:path w="2494" h="334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2372" y="31"/>
                    <a:pt x="2250" y="92"/>
                    <a:pt x="2129" y="152"/>
                  </a:cubicBezTo>
                  <a:cubicBezTo>
                    <a:pt x="1786" y="317"/>
                    <a:pt x="1442" y="383"/>
                    <a:pt x="1113" y="383"/>
                  </a:cubicBezTo>
                  <a:cubicBezTo>
                    <a:pt x="714" y="383"/>
                    <a:pt x="334" y="286"/>
                    <a:pt x="1" y="152"/>
                  </a:cubicBezTo>
                  <a:lnTo>
                    <a:pt x="1" y="3162"/>
                  </a:lnTo>
                  <a:cubicBezTo>
                    <a:pt x="548" y="3253"/>
                    <a:pt x="1247" y="3344"/>
                    <a:pt x="2098" y="3344"/>
                  </a:cubicBezTo>
                  <a:cubicBezTo>
                    <a:pt x="2159" y="3162"/>
                    <a:pt x="2189" y="2949"/>
                    <a:pt x="2220" y="2766"/>
                  </a:cubicBezTo>
                  <a:cubicBezTo>
                    <a:pt x="2311" y="1855"/>
                    <a:pt x="2402" y="912"/>
                    <a:pt x="2493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6452750" y="4652488"/>
              <a:ext cx="79050" cy="306950"/>
            </a:xfrm>
            <a:custGeom>
              <a:avLst/>
              <a:gdLst/>
              <a:ahLst/>
              <a:cxnLst/>
              <a:rect l="l" t="t" r="r" b="b"/>
              <a:pathLst>
                <a:path w="3162" h="12278" extrusionOk="0">
                  <a:moveTo>
                    <a:pt x="2979" y="1"/>
                  </a:moveTo>
                  <a:cubicBezTo>
                    <a:pt x="2736" y="61"/>
                    <a:pt x="2462" y="153"/>
                    <a:pt x="2128" y="335"/>
                  </a:cubicBezTo>
                  <a:cubicBezTo>
                    <a:pt x="1785" y="500"/>
                    <a:pt x="1442" y="565"/>
                    <a:pt x="1113" y="565"/>
                  </a:cubicBezTo>
                  <a:cubicBezTo>
                    <a:pt x="713" y="565"/>
                    <a:pt x="334" y="468"/>
                    <a:pt x="0" y="335"/>
                  </a:cubicBezTo>
                  <a:lnTo>
                    <a:pt x="0" y="335"/>
                  </a:lnTo>
                  <a:lnTo>
                    <a:pt x="61" y="11946"/>
                  </a:lnTo>
                  <a:cubicBezTo>
                    <a:pt x="378" y="12125"/>
                    <a:pt x="760" y="12277"/>
                    <a:pt x="1165" y="12277"/>
                  </a:cubicBezTo>
                  <a:cubicBezTo>
                    <a:pt x="1380" y="12277"/>
                    <a:pt x="1602" y="12234"/>
                    <a:pt x="1824" y="12129"/>
                  </a:cubicBezTo>
                  <a:cubicBezTo>
                    <a:pt x="2128" y="11977"/>
                    <a:pt x="2371" y="11855"/>
                    <a:pt x="2644" y="11794"/>
                  </a:cubicBezTo>
                  <a:cubicBezTo>
                    <a:pt x="2979" y="7873"/>
                    <a:pt x="3161" y="3922"/>
                    <a:pt x="2979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6518850" y="4650813"/>
              <a:ext cx="48650" cy="298050"/>
            </a:xfrm>
            <a:custGeom>
              <a:avLst/>
              <a:gdLst/>
              <a:ahLst/>
              <a:cxnLst/>
              <a:rect l="l" t="t" r="r" b="b"/>
              <a:pathLst>
                <a:path w="1946" h="11922" extrusionOk="0">
                  <a:moveTo>
                    <a:pt x="807" y="1"/>
                  </a:moveTo>
                  <a:cubicBezTo>
                    <a:pt x="656" y="1"/>
                    <a:pt x="501" y="22"/>
                    <a:pt x="335" y="68"/>
                  </a:cubicBezTo>
                  <a:cubicBezTo>
                    <a:pt x="517" y="3989"/>
                    <a:pt x="335" y="7940"/>
                    <a:pt x="0" y="11861"/>
                  </a:cubicBezTo>
                  <a:cubicBezTo>
                    <a:pt x="320" y="11755"/>
                    <a:pt x="605" y="11706"/>
                    <a:pt x="880" y="11706"/>
                  </a:cubicBezTo>
                  <a:cubicBezTo>
                    <a:pt x="1233" y="11706"/>
                    <a:pt x="1570" y="11785"/>
                    <a:pt x="1946" y="11922"/>
                  </a:cubicBezTo>
                  <a:lnTo>
                    <a:pt x="1885" y="280"/>
                  </a:lnTo>
                  <a:cubicBezTo>
                    <a:pt x="1483" y="111"/>
                    <a:pt x="1154" y="1"/>
                    <a:pt x="807" y="1"/>
                  </a:cubicBez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6518850" y="4551438"/>
              <a:ext cx="47150" cy="83600"/>
            </a:xfrm>
            <a:custGeom>
              <a:avLst/>
              <a:gdLst/>
              <a:ahLst/>
              <a:cxnLst/>
              <a:rect l="l" t="t" r="r" b="b"/>
              <a:pathLst>
                <a:path w="1886" h="3344" extrusionOk="0">
                  <a:moveTo>
                    <a:pt x="0" y="0"/>
                  </a:moveTo>
                  <a:cubicBezTo>
                    <a:pt x="122" y="1064"/>
                    <a:pt x="213" y="2128"/>
                    <a:pt x="274" y="3192"/>
                  </a:cubicBezTo>
                  <a:cubicBezTo>
                    <a:pt x="472" y="3150"/>
                    <a:pt x="660" y="3130"/>
                    <a:pt x="842" y="3130"/>
                  </a:cubicBezTo>
                  <a:cubicBezTo>
                    <a:pt x="1192" y="3130"/>
                    <a:pt x="1526" y="3204"/>
                    <a:pt x="1885" y="3344"/>
                  </a:cubicBezTo>
                  <a:lnTo>
                    <a:pt x="1885" y="0"/>
                  </a:lnTo>
                  <a:close/>
                </a:path>
              </a:pathLst>
            </a:custGeom>
            <a:solidFill>
              <a:srgbClr val="F45B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9" name="Google Shape;3629;p80"/>
            <p:cNvSpPr/>
            <p:nvPr/>
          </p:nvSpPr>
          <p:spPr>
            <a:xfrm>
              <a:off x="6452750" y="4552188"/>
              <a:ext cx="72975" cy="93400"/>
            </a:xfrm>
            <a:custGeom>
              <a:avLst/>
              <a:gdLst/>
              <a:ahLst/>
              <a:cxnLst/>
              <a:rect l="l" t="t" r="r" b="b"/>
              <a:pathLst>
                <a:path w="2919" h="3736" extrusionOk="0">
                  <a:moveTo>
                    <a:pt x="0" y="0"/>
                  </a:moveTo>
                  <a:lnTo>
                    <a:pt x="0" y="3405"/>
                  </a:lnTo>
                  <a:cubicBezTo>
                    <a:pt x="317" y="3583"/>
                    <a:pt x="713" y="3736"/>
                    <a:pt x="1118" y="3736"/>
                  </a:cubicBezTo>
                  <a:cubicBezTo>
                    <a:pt x="1333" y="3736"/>
                    <a:pt x="1552" y="3693"/>
                    <a:pt x="1763" y="3587"/>
                  </a:cubicBezTo>
                  <a:cubicBezTo>
                    <a:pt x="2219" y="3374"/>
                    <a:pt x="2584" y="3222"/>
                    <a:pt x="2918" y="3162"/>
                  </a:cubicBezTo>
                  <a:cubicBezTo>
                    <a:pt x="2857" y="2098"/>
                    <a:pt x="2766" y="1034"/>
                    <a:pt x="2644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0" name="Google Shape;3630;p80"/>
            <p:cNvSpPr/>
            <p:nvPr/>
          </p:nvSpPr>
          <p:spPr>
            <a:xfrm>
              <a:off x="6454250" y="4947338"/>
              <a:ext cx="64625" cy="33125"/>
            </a:xfrm>
            <a:custGeom>
              <a:avLst/>
              <a:gdLst/>
              <a:ahLst/>
              <a:cxnLst/>
              <a:rect l="l" t="t" r="r" b="b"/>
              <a:pathLst>
                <a:path w="2585" h="1325" extrusionOk="0">
                  <a:moveTo>
                    <a:pt x="2584" y="0"/>
                  </a:moveTo>
                  <a:lnTo>
                    <a:pt x="2584" y="0"/>
                  </a:lnTo>
                  <a:cubicBezTo>
                    <a:pt x="2311" y="61"/>
                    <a:pt x="2068" y="183"/>
                    <a:pt x="1764" y="335"/>
                  </a:cubicBezTo>
                  <a:cubicBezTo>
                    <a:pt x="1542" y="440"/>
                    <a:pt x="1320" y="483"/>
                    <a:pt x="1105" y="483"/>
                  </a:cubicBezTo>
                  <a:cubicBezTo>
                    <a:pt x="700" y="483"/>
                    <a:pt x="318" y="331"/>
                    <a:pt x="1" y="152"/>
                  </a:cubicBezTo>
                  <a:lnTo>
                    <a:pt x="1" y="1094"/>
                  </a:lnTo>
                  <a:cubicBezTo>
                    <a:pt x="334" y="1228"/>
                    <a:pt x="714" y="1325"/>
                    <a:pt x="1113" y="1325"/>
                  </a:cubicBezTo>
                  <a:cubicBezTo>
                    <a:pt x="1442" y="1325"/>
                    <a:pt x="1786" y="1259"/>
                    <a:pt x="2129" y="1094"/>
                  </a:cubicBezTo>
                  <a:cubicBezTo>
                    <a:pt x="2250" y="1034"/>
                    <a:pt x="2372" y="973"/>
                    <a:pt x="2493" y="912"/>
                  </a:cubicBezTo>
                  <a:cubicBezTo>
                    <a:pt x="2524" y="608"/>
                    <a:pt x="2554" y="304"/>
                    <a:pt x="2584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1" name="Google Shape;3631;p80"/>
            <p:cNvSpPr/>
            <p:nvPr/>
          </p:nvSpPr>
          <p:spPr>
            <a:xfrm>
              <a:off x="6516575" y="4943463"/>
              <a:ext cx="50925" cy="28975"/>
            </a:xfrm>
            <a:custGeom>
              <a:avLst/>
              <a:gdLst/>
              <a:ahLst/>
              <a:cxnLst/>
              <a:rect l="l" t="t" r="r" b="b"/>
              <a:pathLst>
                <a:path w="2037" h="1159" extrusionOk="0">
                  <a:moveTo>
                    <a:pt x="971" y="0"/>
                  </a:moveTo>
                  <a:cubicBezTo>
                    <a:pt x="696" y="0"/>
                    <a:pt x="411" y="49"/>
                    <a:pt x="91" y="155"/>
                  </a:cubicBezTo>
                  <a:cubicBezTo>
                    <a:pt x="61" y="459"/>
                    <a:pt x="31" y="763"/>
                    <a:pt x="0" y="1097"/>
                  </a:cubicBezTo>
                  <a:cubicBezTo>
                    <a:pt x="380" y="935"/>
                    <a:pt x="682" y="863"/>
                    <a:pt x="964" y="863"/>
                  </a:cubicBezTo>
                  <a:cubicBezTo>
                    <a:pt x="1313" y="863"/>
                    <a:pt x="1633" y="973"/>
                    <a:pt x="2037" y="1158"/>
                  </a:cubicBezTo>
                  <a:lnTo>
                    <a:pt x="2037" y="216"/>
                  </a:lnTo>
                  <a:cubicBezTo>
                    <a:pt x="1661" y="79"/>
                    <a:pt x="1324" y="0"/>
                    <a:pt x="971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2" name="Google Shape;3632;p80"/>
            <p:cNvSpPr/>
            <p:nvPr/>
          </p:nvSpPr>
          <p:spPr>
            <a:xfrm>
              <a:off x="6452750" y="4631213"/>
              <a:ext cx="74475" cy="35425"/>
            </a:xfrm>
            <a:custGeom>
              <a:avLst/>
              <a:gdLst/>
              <a:ahLst/>
              <a:cxnLst/>
              <a:rect l="l" t="t" r="r" b="b"/>
              <a:pathLst>
                <a:path w="2979" h="1417" extrusionOk="0">
                  <a:moveTo>
                    <a:pt x="2918" y="1"/>
                  </a:moveTo>
                  <a:cubicBezTo>
                    <a:pt x="2584" y="61"/>
                    <a:pt x="2219" y="213"/>
                    <a:pt x="1763" y="426"/>
                  </a:cubicBezTo>
                  <a:cubicBezTo>
                    <a:pt x="1552" y="532"/>
                    <a:pt x="1333" y="575"/>
                    <a:pt x="1118" y="575"/>
                  </a:cubicBezTo>
                  <a:cubicBezTo>
                    <a:pt x="713" y="575"/>
                    <a:pt x="317" y="422"/>
                    <a:pt x="0" y="244"/>
                  </a:cubicBezTo>
                  <a:lnTo>
                    <a:pt x="0" y="1186"/>
                  </a:lnTo>
                  <a:cubicBezTo>
                    <a:pt x="334" y="1319"/>
                    <a:pt x="713" y="1416"/>
                    <a:pt x="1113" y="1416"/>
                  </a:cubicBezTo>
                  <a:cubicBezTo>
                    <a:pt x="1442" y="1416"/>
                    <a:pt x="1785" y="1351"/>
                    <a:pt x="2128" y="1186"/>
                  </a:cubicBezTo>
                  <a:cubicBezTo>
                    <a:pt x="2462" y="1034"/>
                    <a:pt x="2736" y="912"/>
                    <a:pt x="2979" y="852"/>
                  </a:cubicBezTo>
                  <a:cubicBezTo>
                    <a:pt x="2948" y="578"/>
                    <a:pt x="2948" y="274"/>
                    <a:pt x="2918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3" name="Google Shape;3633;p80"/>
            <p:cNvSpPr/>
            <p:nvPr/>
          </p:nvSpPr>
          <p:spPr>
            <a:xfrm>
              <a:off x="6525700" y="4629663"/>
              <a:ext cx="40300" cy="28175"/>
            </a:xfrm>
            <a:custGeom>
              <a:avLst/>
              <a:gdLst/>
              <a:ahLst/>
              <a:cxnLst/>
              <a:rect l="l" t="t" r="r" b="b"/>
              <a:pathLst>
                <a:path w="1612" h="1127" extrusionOk="0">
                  <a:moveTo>
                    <a:pt x="568" y="1"/>
                  </a:moveTo>
                  <a:cubicBezTo>
                    <a:pt x="386" y="1"/>
                    <a:pt x="198" y="21"/>
                    <a:pt x="0" y="63"/>
                  </a:cubicBezTo>
                  <a:cubicBezTo>
                    <a:pt x="30" y="336"/>
                    <a:pt x="30" y="640"/>
                    <a:pt x="61" y="914"/>
                  </a:cubicBezTo>
                  <a:cubicBezTo>
                    <a:pt x="227" y="868"/>
                    <a:pt x="382" y="847"/>
                    <a:pt x="533" y="847"/>
                  </a:cubicBezTo>
                  <a:cubicBezTo>
                    <a:pt x="880" y="847"/>
                    <a:pt x="1209" y="957"/>
                    <a:pt x="1611" y="1126"/>
                  </a:cubicBezTo>
                  <a:lnTo>
                    <a:pt x="1611" y="215"/>
                  </a:lnTo>
                  <a:cubicBezTo>
                    <a:pt x="1252" y="75"/>
                    <a:pt x="918" y="1"/>
                    <a:pt x="568" y="1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4" name="Google Shape;3634;p80"/>
            <p:cNvSpPr/>
            <p:nvPr/>
          </p:nvSpPr>
          <p:spPr>
            <a:xfrm>
              <a:off x="6465650" y="4459488"/>
              <a:ext cx="86650" cy="82075"/>
            </a:xfrm>
            <a:custGeom>
              <a:avLst/>
              <a:gdLst/>
              <a:ahLst/>
              <a:cxnLst/>
              <a:rect l="l" t="t" r="r" b="b"/>
              <a:pathLst>
                <a:path w="3466" h="3283" extrusionOk="0">
                  <a:moveTo>
                    <a:pt x="2493" y="0"/>
                  </a:moveTo>
                  <a:cubicBezTo>
                    <a:pt x="2250" y="1307"/>
                    <a:pt x="1581" y="2310"/>
                    <a:pt x="122" y="2705"/>
                  </a:cubicBezTo>
                  <a:cubicBezTo>
                    <a:pt x="31" y="3070"/>
                    <a:pt x="1" y="3283"/>
                    <a:pt x="1" y="3283"/>
                  </a:cubicBezTo>
                  <a:lnTo>
                    <a:pt x="3466" y="3283"/>
                  </a:lnTo>
                  <a:cubicBezTo>
                    <a:pt x="3466" y="3283"/>
                    <a:pt x="3132" y="1094"/>
                    <a:pt x="2493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5" name="Google Shape;3635;p80"/>
            <p:cNvSpPr/>
            <p:nvPr/>
          </p:nvSpPr>
          <p:spPr>
            <a:xfrm>
              <a:off x="6468700" y="4443513"/>
              <a:ext cx="59300" cy="83625"/>
            </a:xfrm>
            <a:custGeom>
              <a:avLst/>
              <a:gdLst/>
              <a:ahLst/>
              <a:cxnLst/>
              <a:rect l="l" t="t" r="r" b="b"/>
              <a:pathLst>
                <a:path w="2372" h="3345" extrusionOk="0">
                  <a:moveTo>
                    <a:pt x="1672" y="1"/>
                  </a:moveTo>
                  <a:cubicBezTo>
                    <a:pt x="882" y="1"/>
                    <a:pt x="244" y="2250"/>
                    <a:pt x="0" y="3344"/>
                  </a:cubicBezTo>
                  <a:cubicBezTo>
                    <a:pt x="1459" y="2949"/>
                    <a:pt x="2128" y="1946"/>
                    <a:pt x="2371" y="639"/>
                  </a:cubicBezTo>
                  <a:cubicBezTo>
                    <a:pt x="2189" y="244"/>
                    <a:pt x="1946" y="1"/>
                    <a:pt x="1672" y="1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6" name="Google Shape;3636;p80"/>
            <p:cNvSpPr/>
            <p:nvPr/>
          </p:nvSpPr>
          <p:spPr>
            <a:xfrm>
              <a:off x="6518100" y="4540038"/>
              <a:ext cx="50175" cy="22050"/>
            </a:xfrm>
            <a:custGeom>
              <a:avLst/>
              <a:gdLst/>
              <a:ahLst/>
              <a:cxnLst/>
              <a:rect l="l" t="t" r="r" b="b"/>
              <a:pathLst>
                <a:path w="2007" h="882" extrusionOk="0">
                  <a:moveTo>
                    <a:pt x="0" y="0"/>
                  </a:moveTo>
                  <a:cubicBezTo>
                    <a:pt x="30" y="304"/>
                    <a:pt x="61" y="608"/>
                    <a:pt x="91" y="882"/>
                  </a:cubicBezTo>
                  <a:lnTo>
                    <a:pt x="1581" y="882"/>
                  </a:lnTo>
                  <a:cubicBezTo>
                    <a:pt x="1824" y="882"/>
                    <a:pt x="2006" y="699"/>
                    <a:pt x="2006" y="456"/>
                  </a:cubicBezTo>
                  <a:cubicBezTo>
                    <a:pt x="2006" y="213"/>
                    <a:pt x="1824" y="0"/>
                    <a:pt x="1550" y="0"/>
                  </a:cubicBezTo>
                  <a:close/>
                </a:path>
              </a:pathLst>
            </a:custGeom>
            <a:solidFill>
              <a:srgbClr val="F17F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7" name="Google Shape;3637;p80"/>
            <p:cNvSpPr/>
            <p:nvPr/>
          </p:nvSpPr>
          <p:spPr>
            <a:xfrm>
              <a:off x="6449700" y="4540038"/>
              <a:ext cx="70700" cy="22800"/>
            </a:xfrm>
            <a:custGeom>
              <a:avLst/>
              <a:gdLst/>
              <a:ahLst/>
              <a:cxnLst/>
              <a:rect l="l" t="t" r="r" b="b"/>
              <a:pathLst>
                <a:path w="2828" h="912" extrusionOk="0">
                  <a:moveTo>
                    <a:pt x="2736" y="0"/>
                  </a:moveTo>
                  <a:lnTo>
                    <a:pt x="456" y="31"/>
                  </a:lnTo>
                  <a:cubicBezTo>
                    <a:pt x="441" y="29"/>
                    <a:pt x="425" y="28"/>
                    <a:pt x="410" y="28"/>
                  </a:cubicBezTo>
                  <a:cubicBezTo>
                    <a:pt x="187" y="28"/>
                    <a:pt x="0" y="229"/>
                    <a:pt x="0" y="456"/>
                  </a:cubicBezTo>
                  <a:cubicBezTo>
                    <a:pt x="0" y="699"/>
                    <a:pt x="213" y="912"/>
                    <a:pt x="456" y="912"/>
                  </a:cubicBezTo>
                  <a:lnTo>
                    <a:pt x="2827" y="882"/>
                  </a:lnTo>
                  <a:cubicBezTo>
                    <a:pt x="2797" y="608"/>
                    <a:pt x="2766" y="304"/>
                    <a:pt x="2736" y="0"/>
                  </a:cubicBezTo>
                  <a:close/>
                </a:path>
              </a:pathLst>
            </a:custGeom>
            <a:solidFill>
              <a:srgbClr val="F095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8" name="Google Shape;3638;p80"/>
            <p:cNvSpPr/>
            <p:nvPr/>
          </p:nvSpPr>
          <p:spPr>
            <a:xfrm>
              <a:off x="6806100" y="4789263"/>
              <a:ext cx="109450" cy="285675"/>
            </a:xfrm>
            <a:custGeom>
              <a:avLst/>
              <a:gdLst/>
              <a:ahLst/>
              <a:cxnLst/>
              <a:rect l="l" t="t" r="r" b="b"/>
              <a:pathLst>
                <a:path w="4378" h="11427" extrusionOk="0">
                  <a:moveTo>
                    <a:pt x="547" y="1"/>
                  </a:moveTo>
                  <a:cubicBezTo>
                    <a:pt x="91" y="3983"/>
                    <a:pt x="0" y="9363"/>
                    <a:pt x="2401" y="11247"/>
                  </a:cubicBezTo>
                  <a:cubicBezTo>
                    <a:pt x="2557" y="11373"/>
                    <a:pt x="2696" y="11427"/>
                    <a:pt x="2823" y="11427"/>
                  </a:cubicBezTo>
                  <a:cubicBezTo>
                    <a:pt x="3217" y="11427"/>
                    <a:pt x="3493" y="10909"/>
                    <a:pt x="3769" y="10427"/>
                  </a:cubicBezTo>
                  <a:cubicBezTo>
                    <a:pt x="4012" y="9971"/>
                    <a:pt x="4225" y="9332"/>
                    <a:pt x="4377" y="8542"/>
                  </a:cubicBezTo>
                  <a:cubicBezTo>
                    <a:pt x="2584" y="6050"/>
                    <a:pt x="1368" y="3040"/>
                    <a:pt x="547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9" name="Google Shape;3639;p80"/>
            <p:cNvSpPr/>
            <p:nvPr/>
          </p:nvSpPr>
          <p:spPr>
            <a:xfrm>
              <a:off x="6819775" y="4669213"/>
              <a:ext cx="116275" cy="333625"/>
            </a:xfrm>
            <a:custGeom>
              <a:avLst/>
              <a:gdLst/>
              <a:ahLst/>
              <a:cxnLst/>
              <a:rect l="l" t="t" r="r" b="b"/>
              <a:pathLst>
                <a:path w="4651" h="13345" extrusionOk="0">
                  <a:moveTo>
                    <a:pt x="3009" y="0"/>
                  </a:moveTo>
                  <a:lnTo>
                    <a:pt x="760" y="152"/>
                  </a:lnTo>
                  <a:cubicBezTo>
                    <a:pt x="760" y="152"/>
                    <a:pt x="304" y="2158"/>
                    <a:pt x="0" y="4803"/>
                  </a:cubicBezTo>
                  <a:cubicBezTo>
                    <a:pt x="821" y="7842"/>
                    <a:pt x="2037" y="10852"/>
                    <a:pt x="3830" y="13344"/>
                  </a:cubicBezTo>
                  <a:cubicBezTo>
                    <a:pt x="4651" y="8997"/>
                    <a:pt x="3952" y="608"/>
                    <a:pt x="300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0" name="Google Shape;3640;p80"/>
            <p:cNvSpPr/>
            <p:nvPr/>
          </p:nvSpPr>
          <p:spPr>
            <a:xfrm>
              <a:off x="6777225" y="4455688"/>
              <a:ext cx="136800" cy="181600"/>
            </a:xfrm>
            <a:custGeom>
              <a:avLst/>
              <a:gdLst/>
              <a:ahLst/>
              <a:cxnLst/>
              <a:rect l="l" t="t" r="r" b="b"/>
              <a:pathLst>
                <a:path w="5472" h="7264" extrusionOk="0">
                  <a:moveTo>
                    <a:pt x="2948" y="0"/>
                  </a:moveTo>
                  <a:cubicBezTo>
                    <a:pt x="3404" y="2432"/>
                    <a:pt x="0" y="4772"/>
                    <a:pt x="2584" y="6991"/>
                  </a:cubicBezTo>
                  <a:cubicBezTo>
                    <a:pt x="2614" y="7022"/>
                    <a:pt x="2584" y="7052"/>
                    <a:pt x="2553" y="7052"/>
                  </a:cubicBezTo>
                  <a:cubicBezTo>
                    <a:pt x="2657" y="7091"/>
                    <a:pt x="2889" y="7174"/>
                    <a:pt x="3184" y="7224"/>
                  </a:cubicBezTo>
                  <a:lnTo>
                    <a:pt x="3184" y="7224"/>
                  </a:lnTo>
                  <a:cubicBezTo>
                    <a:pt x="1587" y="4947"/>
                    <a:pt x="3525" y="2398"/>
                    <a:pt x="2948" y="0"/>
                  </a:cubicBezTo>
                  <a:close/>
                  <a:moveTo>
                    <a:pt x="3344" y="547"/>
                  </a:moveTo>
                  <a:lnTo>
                    <a:pt x="3344" y="547"/>
                  </a:lnTo>
                  <a:cubicBezTo>
                    <a:pt x="3435" y="912"/>
                    <a:pt x="3496" y="1277"/>
                    <a:pt x="3647" y="1581"/>
                  </a:cubicBezTo>
                  <a:cubicBezTo>
                    <a:pt x="3860" y="2037"/>
                    <a:pt x="4012" y="2584"/>
                    <a:pt x="3982" y="3070"/>
                  </a:cubicBezTo>
                  <a:cubicBezTo>
                    <a:pt x="3951" y="4499"/>
                    <a:pt x="3344" y="5715"/>
                    <a:pt x="3587" y="7174"/>
                  </a:cubicBezTo>
                  <a:cubicBezTo>
                    <a:pt x="3587" y="7211"/>
                    <a:pt x="3563" y="7237"/>
                    <a:pt x="3539" y="7237"/>
                  </a:cubicBezTo>
                  <a:cubicBezTo>
                    <a:pt x="3523" y="7237"/>
                    <a:pt x="3507" y="7227"/>
                    <a:pt x="3496" y="7204"/>
                  </a:cubicBezTo>
                  <a:cubicBezTo>
                    <a:pt x="3192" y="6049"/>
                    <a:pt x="3526" y="5107"/>
                    <a:pt x="3739" y="3952"/>
                  </a:cubicBezTo>
                  <a:cubicBezTo>
                    <a:pt x="3921" y="2918"/>
                    <a:pt x="3647" y="2189"/>
                    <a:pt x="3283" y="1216"/>
                  </a:cubicBezTo>
                  <a:cubicBezTo>
                    <a:pt x="3252" y="1186"/>
                    <a:pt x="3252" y="1125"/>
                    <a:pt x="3222" y="1064"/>
                  </a:cubicBezTo>
                  <a:lnTo>
                    <a:pt x="3222" y="1064"/>
                  </a:lnTo>
                  <a:cubicBezTo>
                    <a:pt x="3222" y="3131"/>
                    <a:pt x="2097" y="5137"/>
                    <a:pt x="3252" y="7204"/>
                  </a:cubicBezTo>
                  <a:cubicBezTo>
                    <a:pt x="3252" y="7215"/>
                    <a:pt x="3249" y="7225"/>
                    <a:pt x="3243" y="7233"/>
                  </a:cubicBezTo>
                  <a:lnTo>
                    <a:pt x="3243" y="7233"/>
                  </a:lnTo>
                  <a:cubicBezTo>
                    <a:pt x="3223" y="7230"/>
                    <a:pt x="3203" y="7227"/>
                    <a:pt x="3184" y="7224"/>
                  </a:cubicBezTo>
                  <a:lnTo>
                    <a:pt x="3184" y="7224"/>
                  </a:lnTo>
                  <a:cubicBezTo>
                    <a:pt x="3187" y="7227"/>
                    <a:pt x="3189" y="7231"/>
                    <a:pt x="3192" y="7234"/>
                  </a:cubicBezTo>
                  <a:cubicBezTo>
                    <a:pt x="3200" y="7243"/>
                    <a:pt x="3209" y="7247"/>
                    <a:pt x="3218" y="7247"/>
                  </a:cubicBezTo>
                  <a:cubicBezTo>
                    <a:pt x="3228" y="7247"/>
                    <a:pt x="3236" y="7241"/>
                    <a:pt x="3243" y="7233"/>
                  </a:cubicBezTo>
                  <a:lnTo>
                    <a:pt x="3243" y="7233"/>
                  </a:lnTo>
                  <a:cubicBezTo>
                    <a:pt x="3366" y="7251"/>
                    <a:pt x="3499" y="7263"/>
                    <a:pt x="3638" y="7263"/>
                  </a:cubicBezTo>
                  <a:cubicBezTo>
                    <a:pt x="3934" y="7263"/>
                    <a:pt x="4255" y="7210"/>
                    <a:pt x="4559" y="7052"/>
                  </a:cubicBezTo>
                  <a:cubicBezTo>
                    <a:pt x="4559" y="7052"/>
                    <a:pt x="4529" y="7022"/>
                    <a:pt x="4559" y="6991"/>
                  </a:cubicBezTo>
                  <a:cubicBezTo>
                    <a:pt x="5106" y="5745"/>
                    <a:pt x="5471" y="4286"/>
                    <a:pt x="5076" y="2918"/>
                  </a:cubicBezTo>
                  <a:cubicBezTo>
                    <a:pt x="4833" y="1976"/>
                    <a:pt x="4286" y="1277"/>
                    <a:pt x="3647" y="639"/>
                  </a:cubicBezTo>
                  <a:lnTo>
                    <a:pt x="3647" y="639"/>
                  </a:lnTo>
                  <a:cubicBezTo>
                    <a:pt x="4134" y="1398"/>
                    <a:pt x="4651" y="2067"/>
                    <a:pt x="4772" y="3070"/>
                  </a:cubicBezTo>
                  <a:cubicBezTo>
                    <a:pt x="4833" y="3648"/>
                    <a:pt x="4863" y="4256"/>
                    <a:pt x="4711" y="4833"/>
                  </a:cubicBezTo>
                  <a:cubicBezTo>
                    <a:pt x="4529" y="5563"/>
                    <a:pt x="4225" y="6262"/>
                    <a:pt x="4347" y="7052"/>
                  </a:cubicBezTo>
                  <a:cubicBezTo>
                    <a:pt x="4365" y="7090"/>
                    <a:pt x="4338" y="7116"/>
                    <a:pt x="4307" y="7116"/>
                  </a:cubicBezTo>
                  <a:cubicBezTo>
                    <a:pt x="4288" y="7116"/>
                    <a:pt x="4267" y="7106"/>
                    <a:pt x="4255" y="7082"/>
                  </a:cubicBezTo>
                  <a:cubicBezTo>
                    <a:pt x="3982" y="5988"/>
                    <a:pt x="4711" y="5046"/>
                    <a:pt x="4681" y="3952"/>
                  </a:cubicBezTo>
                  <a:cubicBezTo>
                    <a:pt x="4620" y="2918"/>
                    <a:pt x="4407" y="1946"/>
                    <a:pt x="3769" y="1094"/>
                  </a:cubicBezTo>
                  <a:cubicBezTo>
                    <a:pt x="3617" y="912"/>
                    <a:pt x="3496" y="730"/>
                    <a:pt x="3344" y="547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1" name="Google Shape;3641;p80"/>
            <p:cNvSpPr/>
            <p:nvPr/>
          </p:nvSpPr>
          <p:spPr>
            <a:xfrm>
              <a:off x="6791650" y="4458713"/>
              <a:ext cx="59300" cy="156575"/>
            </a:xfrm>
            <a:custGeom>
              <a:avLst/>
              <a:gdLst/>
              <a:ahLst/>
              <a:cxnLst/>
              <a:rect l="l" t="t" r="r" b="b"/>
              <a:pathLst>
                <a:path w="2372" h="6263" extrusionOk="0">
                  <a:moveTo>
                    <a:pt x="2219" y="1"/>
                  </a:moveTo>
                  <a:cubicBezTo>
                    <a:pt x="2219" y="31"/>
                    <a:pt x="2219" y="31"/>
                    <a:pt x="2219" y="31"/>
                  </a:cubicBezTo>
                  <a:cubicBezTo>
                    <a:pt x="2098" y="1521"/>
                    <a:pt x="1156" y="1156"/>
                    <a:pt x="669" y="3436"/>
                  </a:cubicBezTo>
                  <a:cubicBezTo>
                    <a:pt x="365" y="4712"/>
                    <a:pt x="821" y="5685"/>
                    <a:pt x="1277" y="6262"/>
                  </a:cubicBezTo>
                  <a:cubicBezTo>
                    <a:pt x="1" y="4408"/>
                    <a:pt x="2371" y="1977"/>
                    <a:pt x="2219" y="1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2" name="Google Shape;3642;p80"/>
            <p:cNvSpPr/>
            <p:nvPr/>
          </p:nvSpPr>
          <p:spPr>
            <a:xfrm>
              <a:off x="6857750" y="4454163"/>
              <a:ext cx="91975" cy="171750"/>
            </a:xfrm>
            <a:custGeom>
              <a:avLst/>
              <a:gdLst/>
              <a:ahLst/>
              <a:cxnLst/>
              <a:rect l="l" t="t" r="r" b="b"/>
              <a:pathLst>
                <a:path w="3679" h="6870" extrusionOk="0">
                  <a:moveTo>
                    <a:pt x="1" y="0"/>
                  </a:moveTo>
                  <a:cubicBezTo>
                    <a:pt x="31" y="92"/>
                    <a:pt x="92" y="183"/>
                    <a:pt x="153" y="274"/>
                  </a:cubicBezTo>
                  <a:cubicBezTo>
                    <a:pt x="2250" y="1885"/>
                    <a:pt x="2615" y="4469"/>
                    <a:pt x="1582" y="6870"/>
                  </a:cubicBezTo>
                  <a:cubicBezTo>
                    <a:pt x="3679" y="4165"/>
                    <a:pt x="1065" y="487"/>
                    <a:pt x="1" y="0"/>
                  </a:cubicBezTo>
                  <a:close/>
                </a:path>
              </a:pathLst>
            </a:custGeom>
            <a:solidFill>
              <a:srgbClr val="8C4B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3" name="Google Shape;3643;p80"/>
            <p:cNvSpPr/>
            <p:nvPr/>
          </p:nvSpPr>
          <p:spPr>
            <a:xfrm>
              <a:off x="6816725" y="4455688"/>
              <a:ext cx="49425" cy="180875"/>
            </a:xfrm>
            <a:custGeom>
              <a:avLst/>
              <a:gdLst/>
              <a:ahLst/>
              <a:cxnLst/>
              <a:rect l="l" t="t" r="r" b="b"/>
              <a:pathLst>
                <a:path w="1977" h="7235" extrusionOk="0">
                  <a:moveTo>
                    <a:pt x="1399" y="0"/>
                  </a:moveTo>
                  <a:cubicBezTo>
                    <a:pt x="1976" y="2401"/>
                    <a:pt x="1" y="4955"/>
                    <a:pt x="1581" y="7234"/>
                  </a:cubicBezTo>
                  <a:cubicBezTo>
                    <a:pt x="1581" y="7234"/>
                    <a:pt x="1612" y="7234"/>
                    <a:pt x="1612" y="7204"/>
                  </a:cubicBezTo>
                  <a:cubicBezTo>
                    <a:pt x="487" y="5107"/>
                    <a:pt x="1672" y="3131"/>
                    <a:pt x="1703" y="1064"/>
                  </a:cubicBezTo>
                  <a:cubicBezTo>
                    <a:pt x="1612" y="730"/>
                    <a:pt x="1581" y="304"/>
                    <a:pt x="142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4" name="Google Shape;3644;p80"/>
            <p:cNvSpPr/>
            <p:nvPr/>
          </p:nvSpPr>
          <p:spPr>
            <a:xfrm>
              <a:off x="6856250" y="4461763"/>
              <a:ext cx="21300" cy="174925"/>
            </a:xfrm>
            <a:custGeom>
              <a:avLst/>
              <a:gdLst/>
              <a:ahLst/>
              <a:cxnLst/>
              <a:rect l="l" t="t" r="r" b="b"/>
              <a:pathLst>
                <a:path w="852" h="6997" extrusionOk="0">
                  <a:moveTo>
                    <a:pt x="61" y="0"/>
                  </a:moveTo>
                  <a:lnTo>
                    <a:pt x="61" y="0"/>
                  </a:lnTo>
                  <a:cubicBezTo>
                    <a:pt x="91" y="274"/>
                    <a:pt x="122" y="548"/>
                    <a:pt x="122" y="821"/>
                  </a:cubicBezTo>
                  <a:cubicBezTo>
                    <a:pt x="122" y="882"/>
                    <a:pt x="152" y="912"/>
                    <a:pt x="152" y="973"/>
                  </a:cubicBezTo>
                  <a:cubicBezTo>
                    <a:pt x="517" y="1976"/>
                    <a:pt x="760" y="2675"/>
                    <a:pt x="578" y="3739"/>
                  </a:cubicBezTo>
                  <a:cubicBezTo>
                    <a:pt x="365" y="4864"/>
                    <a:pt x="0" y="5806"/>
                    <a:pt x="304" y="6961"/>
                  </a:cubicBezTo>
                  <a:cubicBezTo>
                    <a:pt x="304" y="6987"/>
                    <a:pt x="315" y="6996"/>
                    <a:pt x="328" y="6996"/>
                  </a:cubicBezTo>
                  <a:cubicBezTo>
                    <a:pt x="345" y="6996"/>
                    <a:pt x="365" y="6979"/>
                    <a:pt x="365" y="6961"/>
                  </a:cubicBezTo>
                  <a:cubicBezTo>
                    <a:pt x="183" y="5472"/>
                    <a:pt x="790" y="4286"/>
                    <a:pt x="851" y="2858"/>
                  </a:cubicBezTo>
                  <a:cubicBezTo>
                    <a:pt x="851" y="2341"/>
                    <a:pt x="730" y="1794"/>
                    <a:pt x="517" y="1338"/>
                  </a:cubicBezTo>
                  <a:cubicBezTo>
                    <a:pt x="395" y="1064"/>
                    <a:pt x="335" y="669"/>
                    <a:pt x="243" y="304"/>
                  </a:cubicBezTo>
                  <a:cubicBezTo>
                    <a:pt x="183" y="213"/>
                    <a:pt x="122" y="122"/>
                    <a:pt x="6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5" name="Google Shape;3645;p80"/>
            <p:cNvSpPr/>
            <p:nvPr/>
          </p:nvSpPr>
          <p:spPr>
            <a:xfrm>
              <a:off x="6852450" y="4455688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0" y="0"/>
                  </a:moveTo>
                  <a:cubicBezTo>
                    <a:pt x="152" y="304"/>
                    <a:pt x="183" y="730"/>
                    <a:pt x="274" y="1064"/>
                  </a:cubicBezTo>
                  <a:cubicBezTo>
                    <a:pt x="274" y="791"/>
                    <a:pt x="243" y="517"/>
                    <a:pt x="213" y="243"/>
                  </a:cubicBezTo>
                  <a:cubicBezTo>
                    <a:pt x="183" y="213"/>
                    <a:pt x="183" y="183"/>
                    <a:pt x="152" y="152"/>
                  </a:cubicBezTo>
                  <a:cubicBezTo>
                    <a:pt x="91" y="91"/>
                    <a:pt x="61" y="6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6" name="Google Shape;3646;p80"/>
            <p:cNvSpPr/>
            <p:nvPr/>
          </p:nvSpPr>
          <p:spPr>
            <a:xfrm>
              <a:off x="6851675" y="4453413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" y="0"/>
                  </a:moveTo>
                  <a:cubicBezTo>
                    <a:pt x="1" y="0"/>
                    <a:pt x="1" y="30"/>
                    <a:pt x="1" y="30"/>
                  </a:cubicBezTo>
                  <a:cubicBezTo>
                    <a:pt x="1" y="30"/>
                    <a:pt x="14" y="17"/>
                    <a:pt x="32" y="17"/>
                  </a:cubicBezTo>
                  <a:cubicBezTo>
                    <a:pt x="41" y="17"/>
                    <a:pt x="51" y="20"/>
                    <a:pt x="62" y="3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7" name="Google Shape;3647;p80"/>
            <p:cNvSpPr/>
            <p:nvPr/>
          </p:nvSpPr>
          <p:spPr>
            <a:xfrm>
              <a:off x="6860800" y="4463288"/>
              <a:ext cx="38025" cy="170350"/>
            </a:xfrm>
            <a:custGeom>
              <a:avLst/>
              <a:gdLst/>
              <a:ahLst/>
              <a:cxnLst/>
              <a:rect l="l" t="t" r="r" b="b"/>
              <a:pathLst>
                <a:path w="1521" h="68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91"/>
                    <a:pt x="31" y="152"/>
                    <a:pt x="61" y="243"/>
                  </a:cubicBezTo>
                  <a:cubicBezTo>
                    <a:pt x="183" y="426"/>
                    <a:pt x="335" y="608"/>
                    <a:pt x="456" y="821"/>
                  </a:cubicBezTo>
                  <a:cubicBezTo>
                    <a:pt x="1095" y="1672"/>
                    <a:pt x="1308" y="2614"/>
                    <a:pt x="1338" y="3678"/>
                  </a:cubicBezTo>
                  <a:cubicBezTo>
                    <a:pt x="1368" y="4742"/>
                    <a:pt x="608" y="5684"/>
                    <a:pt x="882" y="6778"/>
                  </a:cubicBezTo>
                  <a:cubicBezTo>
                    <a:pt x="882" y="6804"/>
                    <a:pt x="898" y="6813"/>
                    <a:pt x="917" y="6813"/>
                  </a:cubicBezTo>
                  <a:cubicBezTo>
                    <a:pt x="943" y="6813"/>
                    <a:pt x="973" y="6796"/>
                    <a:pt x="973" y="6778"/>
                  </a:cubicBezTo>
                  <a:cubicBezTo>
                    <a:pt x="852" y="5988"/>
                    <a:pt x="1156" y="5289"/>
                    <a:pt x="1368" y="4560"/>
                  </a:cubicBezTo>
                  <a:cubicBezTo>
                    <a:pt x="1520" y="3982"/>
                    <a:pt x="1490" y="3374"/>
                    <a:pt x="1429" y="2797"/>
                  </a:cubicBezTo>
                  <a:cubicBezTo>
                    <a:pt x="1338" y="1794"/>
                    <a:pt x="852" y="1094"/>
                    <a:pt x="335" y="335"/>
                  </a:cubicBezTo>
                  <a:cubicBezTo>
                    <a:pt x="244" y="243"/>
                    <a:pt x="122" y="122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8" name="Google Shape;3648;p80"/>
            <p:cNvSpPr/>
            <p:nvPr/>
          </p:nvSpPr>
          <p:spPr>
            <a:xfrm>
              <a:off x="6857000" y="4453413"/>
              <a:ext cx="6100" cy="7600"/>
            </a:xfrm>
            <a:custGeom>
              <a:avLst/>
              <a:gdLst/>
              <a:ahLst/>
              <a:cxnLst/>
              <a:rect l="l" t="t" r="r" b="b"/>
              <a:pathLst>
                <a:path w="244" h="304" extrusionOk="0">
                  <a:moveTo>
                    <a:pt x="1" y="0"/>
                  </a:moveTo>
                  <a:cubicBezTo>
                    <a:pt x="31" y="61"/>
                    <a:pt x="61" y="152"/>
                    <a:pt x="92" y="213"/>
                  </a:cubicBezTo>
                  <a:cubicBezTo>
                    <a:pt x="122" y="243"/>
                    <a:pt x="183" y="274"/>
                    <a:pt x="244" y="304"/>
                  </a:cubicBezTo>
                  <a:cubicBezTo>
                    <a:pt x="183" y="213"/>
                    <a:pt x="122" y="122"/>
                    <a:pt x="92" y="30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9" name="Google Shape;3649;p80"/>
            <p:cNvSpPr/>
            <p:nvPr/>
          </p:nvSpPr>
          <p:spPr>
            <a:xfrm>
              <a:off x="6857750" y="4460238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" y="1"/>
                  </a:moveTo>
                  <a:cubicBezTo>
                    <a:pt x="1" y="31"/>
                    <a:pt x="1" y="61"/>
                    <a:pt x="1" y="61"/>
                  </a:cubicBezTo>
                  <a:cubicBezTo>
                    <a:pt x="62" y="183"/>
                    <a:pt x="123" y="274"/>
                    <a:pt x="183" y="365"/>
                  </a:cubicBezTo>
                  <a:cubicBezTo>
                    <a:pt x="153" y="274"/>
                    <a:pt x="153" y="213"/>
                    <a:pt x="123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0" name="Google Shape;3650;p80"/>
            <p:cNvSpPr/>
            <p:nvPr/>
          </p:nvSpPr>
          <p:spPr>
            <a:xfrm>
              <a:off x="6856250" y="4453413"/>
              <a:ext cx="3050" cy="5325"/>
            </a:xfrm>
            <a:custGeom>
              <a:avLst/>
              <a:gdLst/>
              <a:ahLst/>
              <a:cxnLst/>
              <a:rect l="l" t="t" r="r" b="b"/>
              <a:pathLst>
                <a:path w="122" h="213" extrusionOk="0">
                  <a:moveTo>
                    <a:pt x="0" y="0"/>
                  </a:moveTo>
                  <a:cubicBezTo>
                    <a:pt x="0" y="61"/>
                    <a:pt x="31" y="91"/>
                    <a:pt x="31" y="152"/>
                  </a:cubicBezTo>
                  <a:cubicBezTo>
                    <a:pt x="61" y="152"/>
                    <a:pt x="91" y="182"/>
                    <a:pt x="122" y="213"/>
                  </a:cubicBezTo>
                  <a:cubicBezTo>
                    <a:pt x="91" y="152"/>
                    <a:pt x="61" y="61"/>
                    <a:pt x="3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1" name="Google Shape;3651;p80"/>
            <p:cNvSpPr/>
            <p:nvPr/>
          </p:nvSpPr>
          <p:spPr>
            <a:xfrm>
              <a:off x="6856250" y="4459488"/>
              <a:ext cx="1525" cy="2300"/>
            </a:xfrm>
            <a:custGeom>
              <a:avLst/>
              <a:gdLst/>
              <a:ahLst/>
              <a:cxnLst/>
              <a:rect l="l" t="t" r="r" b="b"/>
              <a:pathLst>
                <a:path w="61" h="92" extrusionOk="0">
                  <a:moveTo>
                    <a:pt x="0" y="0"/>
                  </a:moveTo>
                  <a:cubicBezTo>
                    <a:pt x="31" y="31"/>
                    <a:pt x="31" y="61"/>
                    <a:pt x="61" y="91"/>
                  </a:cubicBezTo>
                  <a:cubicBezTo>
                    <a:pt x="61" y="91"/>
                    <a:pt x="61" y="61"/>
                    <a:pt x="61" y="31"/>
                  </a:cubicBezTo>
                  <a:cubicBezTo>
                    <a:pt x="31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2" name="Google Shape;3652;p80"/>
            <p:cNvSpPr/>
            <p:nvPr/>
          </p:nvSpPr>
          <p:spPr>
            <a:xfrm>
              <a:off x="6853200" y="4453063"/>
              <a:ext cx="3825" cy="3400"/>
            </a:xfrm>
            <a:custGeom>
              <a:avLst/>
              <a:gdLst/>
              <a:ahLst/>
              <a:cxnLst/>
              <a:rect l="l" t="t" r="r" b="b"/>
              <a:pathLst>
                <a:path w="153" h="136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cubicBezTo>
                    <a:pt x="1" y="14"/>
                    <a:pt x="1" y="14"/>
                    <a:pt x="1" y="44"/>
                  </a:cubicBezTo>
                  <a:cubicBezTo>
                    <a:pt x="61" y="75"/>
                    <a:pt x="92" y="105"/>
                    <a:pt x="153" y="136"/>
                  </a:cubicBezTo>
                  <a:cubicBezTo>
                    <a:pt x="122" y="105"/>
                    <a:pt x="122" y="4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3" name="Google Shape;3653;p80"/>
            <p:cNvSpPr/>
            <p:nvPr/>
          </p:nvSpPr>
          <p:spPr>
            <a:xfrm>
              <a:off x="6822800" y="4614488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66" y="457"/>
                    <a:pt x="639" y="700"/>
                  </a:cubicBezTo>
                  <a:lnTo>
                    <a:pt x="700" y="700"/>
                  </a:lnTo>
                  <a:cubicBezTo>
                    <a:pt x="669" y="670"/>
                    <a:pt x="639" y="670"/>
                    <a:pt x="639" y="670"/>
                  </a:cubicBezTo>
                  <a:cubicBezTo>
                    <a:pt x="639" y="670"/>
                    <a:pt x="305" y="426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4" name="Google Shape;3654;p80"/>
            <p:cNvSpPr/>
            <p:nvPr/>
          </p:nvSpPr>
          <p:spPr>
            <a:xfrm>
              <a:off x="6777225" y="4453413"/>
              <a:ext cx="85875" cy="178575"/>
            </a:xfrm>
            <a:custGeom>
              <a:avLst/>
              <a:gdLst/>
              <a:ahLst/>
              <a:cxnLst/>
              <a:rect l="l" t="t" r="r" b="b"/>
              <a:pathLst>
                <a:path w="3435" h="7143" extrusionOk="0">
                  <a:moveTo>
                    <a:pt x="2979" y="0"/>
                  </a:moveTo>
                  <a:cubicBezTo>
                    <a:pt x="2888" y="30"/>
                    <a:pt x="2857" y="91"/>
                    <a:pt x="2857" y="213"/>
                  </a:cubicBezTo>
                  <a:cubicBezTo>
                    <a:pt x="2979" y="2189"/>
                    <a:pt x="578" y="4559"/>
                    <a:pt x="1824" y="6444"/>
                  </a:cubicBezTo>
                  <a:cubicBezTo>
                    <a:pt x="2158" y="6869"/>
                    <a:pt x="2462" y="7113"/>
                    <a:pt x="2462" y="7113"/>
                  </a:cubicBezTo>
                  <a:cubicBezTo>
                    <a:pt x="2462" y="7113"/>
                    <a:pt x="2492" y="7113"/>
                    <a:pt x="2523" y="7143"/>
                  </a:cubicBezTo>
                  <a:cubicBezTo>
                    <a:pt x="2553" y="7113"/>
                    <a:pt x="2553" y="7082"/>
                    <a:pt x="2523" y="7052"/>
                  </a:cubicBezTo>
                  <a:cubicBezTo>
                    <a:pt x="0" y="4803"/>
                    <a:pt x="3435" y="2492"/>
                    <a:pt x="2979" y="91"/>
                  </a:cubicBezTo>
                  <a:lnTo>
                    <a:pt x="2979" y="61"/>
                  </a:lnTo>
                  <a:cubicBezTo>
                    <a:pt x="2979" y="61"/>
                    <a:pt x="2979" y="61"/>
                    <a:pt x="2979" y="30"/>
                  </a:cubicBezTo>
                  <a:cubicBezTo>
                    <a:pt x="2979" y="0"/>
                    <a:pt x="2979" y="0"/>
                    <a:pt x="2979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5" name="Google Shape;3655;p80"/>
            <p:cNvSpPr/>
            <p:nvPr/>
          </p:nvSpPr>
          <p:spPr>
            <a:xfrm>
              <a:off x="6850925" y="4451888"/>
              <a:ext cx="775" cy="1550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lnTo>
                    <a:pt x="31" y="61"/>
                  </a:lnTo>
                  <a:lnTo>
                    <a:pt x="31" y="31"/>
                  </a:lnTo>
                  <a:cubicBezTo>
                    <a:pt x="31" y="31"/>
                    <a:pt x="31" y="31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6" name="Google Shape;3656;p80"/>
            <p:cNvSpPr/>
            <p:nvPr/>
          </p:nvSpPr>
          <p:spPr>
            <a:xfrm>
              <a:off x="6851675" y="445341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0"/>
                    <a:pt x="1" y="30"/>
                  </a:cubicBezTo>
                  <a:lnTo>
                    <a:pt x="1" y="30"/>
                  </a:lnTo>
                  <a:lnTo>
                    <a:pt x="1" y="30"/>
                  </a:lnTo>
                  <a:cubicBezTo>
                    <a:pt x="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7" name="Google Shape;3657;p80"/>
            <p:cNvSpPr/>
            <p:nvPr/>
          </p:nvSpPr>
          <p:spPr>
            <a:xfrm>
              <a:off x="6863075" y="4460988"/>
              <a:ext cx="59300" cy="171775"/>
            </a:xfrm>
            <a:custGeom>
              <a:avLst/>
              <a:gdLst/>
              <a:ahLst/>
              <a:cxnLst/>
              <a:rect l="l" t="t" r="r" b="b"/>
              <a:pathLst>
                <a:path w="2372" h="6871" extrusionOk="0">
                  <a:moveTo>
                    <a:pt x="1" y="1"/>
                  </a:moveTo>
                  <a:lnTo>
                    <a:pt x="1" y="1"/>
                  </a:lnTo>
                  <a:cubicBezTo>
                    <a:pt x="62" y="153"/>
                    <a:pt x="153" y="305"/>
                    <a:pt x="244" y="427"/>
                  </a:cubicBezTo>
                  <a:cubicBezTo>
                    <a:pt x="882" y="1095"/>
                    <a:pt x="1399" y="1794"/>
                    <a:pt x="1672" y="2737"/>
                  </a:cubicBezTo>
                  <a:cubicBezTo>
                    <a:pt x="2037" y="4104"/>
                    <a:pt x="1642" y="5563"/>
                    <a:pt x="1065" y="6810"/>
                  </a:cubicBezTo>
                  <a:cubicBezTo>
                    <a:pt x="1065" y="6810"/>
                    <a:pt x="1065" y="6840"/>
                    <a:pt x="1065" y="6870"/>
                  </a:cubicBezTo>
                  <a:cubicBezTo>
                    <a:pt x="1095" y="6840"/>
                    <a:pt x="1125" y="6840"/>
                    <a:pt x="1156" y="6810"/>
                  </a:cubicBezTo>
                  <a:cubicBezTo>
                    <a:pt x="1217" y="6749"/>
                    <a:pt x="1277" y="6688"/>
                    <a:pt x="1308" y="6597"/>
                  </a:cubicBezTo>
                  <a:cubicBezTo>
                    <a:pt x="2372" y="4226"/>
                    <a:pt x="2037" y="1642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8" name="Google Shape;3658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9" name="Google Shape;3659;p80"/>
            <p:cNvSpPr/>
            <p:nvPr/>
          </p:nvSpPr>
          <p:spPr>
            <a:xfrm>
              <a:off x="6851675" y="4454913"/>
              <a:ext cx="800" cy="800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31" y="31"/>
                  </a:lnTo>
                  <a:cubicBezTo>
                    <a:pt x="3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0" name="Google Shape;3660;p80"/>
            <p:cNvSpPr/>
            <p:nvPr/>
          </p:nvSpPr>
          <p:spPr>
            <a:xfrm>
              <a:off x="6851675" y="44549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1" name="Google Shape;3661;p80"/>
            <p:cNvSpPr/>
            <p:nvPr/>
          </p:nvSpPr>
          <p:spPr>
            <a:xfrm>
              <a:off x="6851675" y="4453813"/>
              <a:ext cx="4600" cy="5700"/>
            </a:xfrm>
            <a:custGeom>
              <a:avLst/>
              <a:gdLst/>
              <a:ahLst/>
              <a:cxnLst/>
              <a:rect l="l" t="t" r="r" b="b"/>
              <a:pathLst>
                <a:path w="184" h="228" extrusionOk="0">
                  <a:moveTo>
                    <a:pt x="32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5"/>
                  </a:lnTo>
                  <a:cubicBezTo>
                    <a:pt x="1" y="45"/>
                    <a:pt x="31" y="75"/>
                    <a:pt x="31" y="75"/>
                  </a:cubicBezTo>
                  <a:cubicBezTo>
                    <a:pt x="92" y="136"/>
                    <a:pt x="122" y="166"/>
                    <a:pt x="183" y="227"/>
                  </a:cubicBezTo>
                  <a:cubicBezTo>
                    <a:pt x="153" y="166"/>
                    <a:pt x="122" y="106"/>
                    <a:pt x="62" y="14"/>
                  </a:cubicBezTo>
                  <a:cubicBezTo>
                    <a:pt x="51" y="4"/>
                    <a:pt x="41" y="1"/>
                    <a:pt x="32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2" name="Google Shape;3662;p80"/>
            <p:cNvSpPr/>
            <p:nvPr/>
          </p:nvSpPr>
          <p:spPr>
            <a:xfrm>
              <a:off x="6859275" y="4458713"/>
              <a:ext cx="9900" cy="12950"/>
            </a:xfrm>
            <a:custGeom>
              <a:avLst/>
              <a:gdLst/>
              <a:ahLst/>
              <a:cxnLst/>
              <a:rect l="l" t="t" r="r" b="b"/>
              <a:pathLst>
                <a:path w="396" h="518" extrusionOk="0">
                  <a:moveTo>
                    <a:pt x="1" y="1"/>
                  </a:moveTo>
                  <a:cubicBezTo>
                    <a:pt x="31" y="62"/>
                    <a:pt x="31" y="122"/>
                    <a:pt x="62" y="183"/>
                  </a:cubicBezTo>
                  <a:cubicBezTo>
                    <a:pt x="183" y="305"/>
                    <a:pt x="305" y="426"/>
                    <a:pt x="396" y="518"/>
                  </a:cubicBezTo>
                  <a:cubicBezTo>
                    <a:pt x="305" y="396"/>
                    <a:pt x="214" y="244"/>
                    <a:pt x="153" y="92"/>
                  </a:cubicBezTo>
                  <a:cubicBezTo>
                    <a:pt x="92" y="62"/>
                    <a:pt x="31" y="3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3" name="Google Shape;3663;p80"/>
            <p:cNvSpPr/>
            <p:nvPr/>
          </p:nvSpPr>
          <p:spPr>
            <a:xfrm>
              <a:off x="6857000" y="445721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cubicBezTo>
                    <a:pt x="1" y="30"/>
                    <a:pt x="1" y="91"/>
                    <a:pt x="31" y="122"/>
                  </a:cubicBezTo>
                  <a:lnTo>
                    <a:pt x="153" y="243"/>
                  </a:lnTo>
                  <a:cubicBezTo>
                    <a:pt x="122" y="182"/>
                    <a:pt x="122" y="122"/>
                    <a:pt x="92" y="61"/>
                  </a:cubicBezTo>
                  <a:cubicBezTo>
                    <a:pt x="61" y="30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4" name="Google Shape;3664;p80"/>
            <p:cNvSpPr/>
            <p:nvPr/>
          </p:nvSpPr>
          <p:spPr>
            <a:xfrm>
              <a:off x="6853200" y="4454163"/>
              <a:ext cx="3825" cy="6100"/>
            </a:xfrm>
            <a:custGeom>
              <a:avLst/>
              <a:gdLst/>
              <a:ahLst/>
              <a:cxnLst/>
              <a:rect l="l" t="t" r="r" b="b"/>
              <a:pathLst>
                <a:path w="153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92" y="152"/>
                    <a:pt x="122" y="213"/>
                  </a:cubicBezTo>
                  <a:cubicBezTo>
                    <a:pt x="122" y="213"/>
                    <a:pt x="153" y="244"/>
                    <a:pt x="153" y="244"/>
                  </a:cubicBezTo>
                  <a:cubicBezTo>
                    <a:pt x="153" y="213"/>
                    <a:pt x="153" y="152"/>
                    <a:pt x="153" y="92"/>
                  </a:cubicBezTo>
                  <a:cubicBezTo>
                    <a:pt x="92" y="61"/>
                    <a:pt x="61" y="31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5" name="Google Shape;3665;p80"/>
            <p:cNvSpPr/>
            <p:nvPr/>
          </p:nvSpPr>
          <p:spPr>
            <a:xfrm>
              <a:off x="6851675" y="4454913"/>
              <a:ext cx="25" cy="800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1"/>
                  </a:moveTo>
                  <a:cubicBezTo>
                    <a:pt x="1" y="1"/>
                    <a:pt x="1" y="1"/>
                    <a:pt x="1" y="31"/>
                  </a:cubicBezTo>
                  <a:lnTo>
                    <a:pt x="1" y="3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6" name="Google Shape;3666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7" name="Google Shape;3667;p80"/>
            <p:cNvSpPr/>
            <p:nvPr/>
          </p:nvSpPr>
          <p:spPr>
            <a:xfrm>
              <a:off x="6851675" y="4454163"/>
              <a:ext cx="25" cy="77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8" name="Google Shape;3668;p80"/>
            <p:cNvSpPr/>
            <p:nvPr/>
          </p:nvSpPr>
          <p:spPr>
            <a:xfrm>
              <a:off x="6822050" y="4628938"/>
              <a:ext cx="73725" cy="49650"/>
            </a:xfrm>
            <a:custGeom>
              <a:avLst/>
              <a:gdLst/>
              <a:ahLst/>
              <a:cxnLst/>
              <a:rect l="l" t="t" r="r" b="b"/>
              <a:pathLst>
                <a:path w="2949" h="1986" extrusionOk="0">
                  <a:moveTo>
                    <a:pt x="791" y="0"/>
                  </a:moveTo>
                  <a:cubicBezTo>
                    <a:pt x="0" y="456"/>
                    <a:pt x="669" y="1763"/>
                    <a:pt x="669" y="1763"/>
                  </a:cubicBezTo>
                  <a:cubicBezTo>
                    <a:pt x="954" y="1927"/>
                    <a:pt x="1258" y="1986"/>
                    <a:pt x="1547" y="1986"/>
                  </a:cubicBezTo>
                  <a:cubicBezTo>
                    <a:pt x="2279" y="1986"/>
                    <a:pt x="2918" y="1611"/>
                    <a:pt x="2918" y="1611"/>
                  </a:cubicBezTo>
                  <a:cubicBezTo>
                    <a:pt x="2949" y="1581"/>
                    <a:pt x="2949" y="1551"/>
                    <a:pt x="2949" y="1520"/>
                  </a:cubicBezTo>
                  <a:cubicBezTo>
                    <a:pt x="2098" y="1186"/>
                    <a:pt x="1338" y="700"/>
                    <a:pt x="791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9" name="Google Shape;3669;p80"/>
            <p:cNvSpPr/>
            <p:nvPr/>
          </p:nvSpPr>
          <p:spPr>
            <a:xfrm>
              <a:off x="6841800" y="4623213"/>
              <a:ext cx="60325" cy="43750"/>
            </a:xfrm>
            <a:custGeom>
              <a:avLst/>
              <a:gdLst/>
              <a:ahLst/>
              <a:cxnLst/>
              <a:rect l="l" t="t" r="r" b="b"/>
              <a:pathLst>
                <a:path w="2413" h="1750" extrusionOk="0">
                  <a:moveTo>
                    <a:pt x="1113" y="1"/>
                  </a:moveTo>
                  <a:cubicBezTo>
                    <a:pt x="865" y="1"/>
                    <a:pt x="590" y="42"/>
                    <a:pt x="305" y="108"/>
                  </a:cubicBezTo>
                  <a:cubicBezTo>
                    <a:pt x="183" y="138"/>
                    <a:pt x="92" y="199"/>
                    <a:pt x="1" y="229"/>
                  </a:cubicBezTo>
                  <a:cubicBezTo>
                    <a:pt x="548" y="929"/>
                    <a:pt x="1308" y="1415"/>
                    <a:pt x="2159" y="1749"/>
                  </a:cubicBezTo>
                  <a:cubicBezTo>
                    <a:pt x="2413" y="411"/>
                    <a:pt x="1895" y="1"/>
                    <a:pt x="1113" y="1"/>
                  </a:cubicBez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0" name="Google Shape;3670;p80"/>
            <p:cNvSpPr/>
            <p:nvPr/>
          </p:nvSpPr>
          <p:spPr>
            <a:xfrm>
              <a:off x="6642700" y="4408088"/>
              <a:ext cx="96550" cy="52150"/>
            </a:xfrm>
            <a:custGeom>
              <a:avLst/>
              <a:gdLst/>
              <a:ahLst/>
              <a:cxnLst/>
              <a:rect l="l" t="t" r="r" b="b"/>
              <a:pathLst>
                <a:path w="3862" h="2086" extrusionOk="0">
                  <a:moveTo>
                    <a:pt x="1945" y="0"/>
                  </a:moveTo>
                  <a:cubicBezTo>
                    <a:pt x="1168" y="0"/>
                    <a:pt x="480" y="1035"/>
                    <a:pt x="1" y="1965"/>
                  </a:cubicBezTo>
                  <a:cubicBezTo>
                    <a:pt x="489" y="2044"/>
                    <a:pt x="977" y="2086"/>
                    <a:pt x="1462" y="2086"/>
                  </a:cubicBezTo>
                  <a:cubicBezTo>
                    <a:pt x="2276" y="2086"/>
                    <a:pt x="3080" y="1969"/>
                    <a:pt x="3861" y="1722"/>
                  </a:cubicBezTo>
                  <a:cubicBezTo>
                    <a:pt x="3405" y="932"/>
                    <a:pt x="2797" y="172"/>
                    <a:pt x="2129" y="20"/>
                  </a:cubicBezTo>
                  <a:cubicBezTo>
                    <a:pt x="2067" y="6"/>
                    <a:pt x="2005" y="0"/>
                    <a:pt x="1945" y="0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1" name="Google Shape;3671;p80"/>
            <p:cNvSpPr/>
            <p:nvPr/>
          </p:nvSpPr>
          <p:spPr>
            <a:xfrm>
              <a:off x="6627525" y="4451113"/>
              <a:ext cx="133000" cy="107175"/>
            </a:xfrm>
            <a:custGeom>
              <a:avLst/>
              <a:gdLst/>
              <a:ahLst/>
              <a:cxnLst/>
              <a:rect l="l" t="t" r="r" b="b"/>
              <a:pathLst>
                <a:path w="5320" h="4287" extrusionOk="0">
                  <a:moveTo>
                    <a:pt x="4468" y="1"/>
                  </a:moveTo>
                  <a:cubicBezTo>
                    <a:pt x="3687" y="248"/>
                    <a:pt x="2883" y="365"/>
                    <a:pt x="2069" y="365"/>
                  </a:cubicBezTo>
                  <a:cubicBezTo>
                    <a:pt x="1584" y="365"/>
                    <a:pt x="1096" y="323"/>
                    <a:pt x="608" y="244"/>
                  </a:cubicBezTo>
                  <a:cubicBezTo>
                    <a:pt x="243" y="1034"/>
                    <a:pt x="0" y="1733"/>
                    <a:pt x="0" y="1733"/>
                  </a:cubicBezTo>
                  <a:lnTo>
                    <a:pt x="1277" y="4287"/>
                  </a:lnTo>
                  <a:lnTo>
                    <a:pt x="4772" y="3466"/>
                  </a:lnTo>
                  <a:lnTo>
                    <a:pt x="5319" y="1825"/>
                  </a:lnTo>
                  <a:cubicBezTo>
                    <a:pt x="5319" y="1825"/>
                    <a:pt x="5015" y="913"/>
                    <a:pt x="4468" y="1"/>
                  </a:cubicBezTo>
                  <a:close/>
                </a:path>
              </a:pathLst>
            </a:custGeom>
            <a:solidFill>
              <a:srgbClr val="FBD7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2" name="Google Shape;3672;p80"/>
            <p:cNvSpPr/>
            <p:nvPr/>
          </p:nvSpPr>
          <p:spPr>
            <a:xfrm>
              <a:off x="6635125" y="5005838"/>
              <a:ext cx="126150" cy="69275"/>
            </a:xfrm>
            <a:custGeom>
              <a:avLst/>
              <a:gdLst/>
              <a:ahLst/>
              <a:cxnLst/>
              <a:rect l="l" t="t" r="r" b="b"/>
              <a:pathLst>
                <a:path w="5046" h="2771" extrusionOk="0">
                  <a:moveTo>
                    <a:pt x="3344" y="1"/>
                  </a:moveTo>
                  <a:cubicBezTo>
                    <a:pt x="2158" y="669"/>
                    <a:pt x="1033" y="1490"/>
                    <a:pt x="0" y="2432"/>
                  </a:cubicBezTo>
                  <a:cubicBezTo>
                    <a:pt x="122" y="2493"/>
                    <a:pt x="274" y="2584"/>
                    <a:pt x="456" y="2645"/>
                  </a:cubicBezTo>
                  <a:cubicBezTo>
                    <a:pt x="746" y="2732"/>
                    <a:pt x="1258" y="2771"/>
                    <a:pt x="1843" y="2771"/>
                  </a:cubicBezTo>
                  <a:cubicBezTo>
                    <a:pt x="2483" y="2771"/>
                    <a:pt x="3210" y="2724"/>
                    <a:pt x="3830" y="2645"/>
                  </a:cubicBezTo>
                  <a:cubicBezTo>
                    <a:pt x="5046" y="2493"/>
                    <a:pt x="4803" y="1551"/>
                    <a:pt x="4803" y="1551"/>
                  </a:cubicBezTo>
                  <a:lnTo>
                    <a:pt x="4651" y="3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rgbClr val="F17F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3" name="Google Shape;3673;p80"/>
            <p:cNvSpPr/>
            <p:nvPr/>
          </p:nvSpPr>
          <p:spPr>
            <a:xfrm>
              <a:off x="6620675" y="5003563"/>
              <a:ext cx="98050" cy="63100"/>
            </a:xfrm>
            <a:custGeom>
              <a:avLst/>
              <a:gdLst/>
              <a:ahLst/>
              <a:cxnLst/>
              <a:rect l="l" t="t" r="r" b="b"/>
              <a:pathLst>
                <a:path w="3922" h="2524" extrusionOk="0">
                  <a:moveTo>
                    <a:pt x="1" y="0"/>
                  </a:moveTo>
                  <a:cubicBezTo>
                    <a:pt x="1" y="0"/>
                    <a:pt x="61" y="912"/>
                    <a:pt x="92" y="1551"/>
                  </a:cubicBezTo>
                  <a:cubicBezTo>
                    <a:pt x="122" y="2007"/>
                    <a:pt x="274" y="2311"/>
                    <a:pt x="578" y="2523"/>
                  </a:cubicBezTo>
                  <a:cubicBezTo>
                    <a:pt x="1611" y="1581"/>
                    <a:pt x="2736" y="760"/>
                    <a:pt x="3922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4" name="Google Shape;3674;p80"/>
            <p:cNvSpPr/>
            <p:nvPr/>
          </p:nvSpPr>
          <p:spPr>
            <a:xfrm>
              <a:off x="6612475" y="4963238"/>
              <a:ext cx="152600" cy="44325"/>
            </a:xfrm>
            <a:custGeom>
              <a:avLst/>
              <a:gdLst/>
              <a:ahLst/>
              <a:cxnLst/>
              <a:rect l="l" t="t" r="r" b="b"/>
              <a:pathLst>
                <a:path w="6104" h="1773" extrusionOk="0">
                  <a:moveTo>
                    <a:pt x="517" y="1"/>
                  </a:moveTo>
                  <a:cubicBezTo>
                    <a:pt x="111" y="1"/>
                    <a:pt x="1" y="1464"/>
                    <a:pt x="329" y="1613"/>
                  </a:cubicBezTo>
                  <a:cubicBezTo>
                    <a:pt x="632" y="1735"/>
                    <a:pt x="1803" y="1773"/>
                    <a:pt x="2965" y="1773"/>
                  </a:cubicBezTo>
                  <a:cubicBezTo>
                    <a:pt x="4128" y="1773"/>
                    <a:pt x="5283" y="1735"/>
                    <a:pt x="5557" y="1705"/>
                  </a:cubicBezTo>
                  <a:cubicBezTo>
                    <a:pt x="6104" y="1674"/>
                    <a:pt x="5982" y="1309"/>
                    <a:pt x="5982" y="793"/>
                  </a:cubicBezTo>
                  <a:cubicBezTo>
                    <a:pt x="5982" y="246"/>
                    <a:pt x="5405" y="185"/>
                    <a:pt x="5405" y="185"/>
                  </a:cubicBezTo>
                  <a:cubicBezTo>
                    <a:pt x="4805" y="230"/>
                    <a:pt x="4241" y="248"/>
                    <a:pt x="3724" y="248"/>
                  </a:cubicBezTo>
                  <a:cubicBezTo>
                    <a:pt x="1805" y="248"/>
                    <a:pt x="541" y="2"/>
                    <a:pt x="541" y="2"/>
                  </a:cubicBezTo>
                  <a:cubicBezTo>
                    <a:pt x="533" y="1"/>
                    <a:pt x="525" y="1"/>
                    <a:pt x="517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5" name="Google Shape;3675;p80"/>
            <p:cNvSpPr/>
            <p:nvPr/>
          </p:nvSpPr>
          <p:spPr>
            <a:xfrm>
              <a:off x="6626000" y="4493488"/>
              <a:ext cx="27375" cy="474375"/>
            </a:xfrm>
            <a:custGeom>
              <a:avLst/>
              <a:gdLst/>
              <a:ahLst/>
              <a:cxnLst/>
              <a:rect l="l" t="t" r="r" b="b"/>
              <a:pathLst>
                <a:path w="1095" h="18975" extrusionOk="0">
                  <a:moveTo>
                    <a:pt x="145" y="0"/>
                  </a:moveTo>
                  <a:cubicBezTo>
                    <a:pt x="91" y="0"/>
                    <a:pt x="61" y="38"/>
                    <a:pt x="61" y="38"/>
                  </a:cubicBezTo>
                  <a:lnTo>
                    <a:pt x="0" y="18792"/>
                  </a:lnTo>
                  <a:cubicBezTo>
                    <a:pt x="304" y="18884"/>
                    <a:pt x="669" y="18944"/>
                    <a:pt x="1064" y="18975"/>
                  </a:cubicBezTo>
                  <a:lnTo>
                    <a:pt x="1095" y="1315"/>
                  </a:lnTo>
                  <a:cubicBezTo>
                    <a:pt x="669" y="1285"/>
                    <a:pt x="517" y="464"/>
                    <a:pt x="365" y="190"/>
                  </a:cubicBezTo>
                  <a:cubicBezTo>
                    <a:pt x="274" y="38"/>
                    <a:pt x="198" y="0"/>
                    <a:pt x="145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6" name="Google Shape;3676;p80"/>
            <p:cNvSpPr/>
            <p:nvPr/>
          </p:nvSpPr>
          <p:spPr>
            <a:xfrm>
              <a:off x="6725550" y="4493838"/>
              <a:ext cx="34975" cy="475550"/>
            </a:xfrm>
            <a:custGeom>
              <a:avLst/>
              <a:gdLst/>
              <a:ahLst/>
              <a:cxnLst/>
              <a:rect l="l" t="t" r="r" b="b"/>
              <a:pathLst>
                <a:path w="1399" h="19022" extrusionOk="0">
                  <a:moveTo>
                    <a:pt x="1214" y="0"/>
                  </a:moveTo>
                  <a:cubicBezTo>
                    <a:pt x="1160" y="0"/>
                    <a:pt x="1091" y="15"/>
                    <a:pt x="1003" y="55"/>
                  </a:cubicBezTo>
                  <a:cubicBezTo>
                    <a:pt x="669" y="176"/>
                    <a:pt x="456" y="1088"/>
                    <a:pt x="31" y="1179"/>
                  </a:cubicBezTo>
                  <a:lnTo>
                    <a:pt x="0" y="19022"/>
                  </a:lnTo>
                  <a:cubicBezTo>
                    <a:pt x="547" y="18991"/>
                    <a:pt x="882" y="18961"/>
                    <a:pt x="882" y="18961"/>
                  </a:cubicBezTo>
                  <a:lnTo>
                    <a:pt x="1398" y="116"/>
                  </a:lnTo>
                  <a:cubicBezTo>
                    <a:pt x="1398" y="116"/>
                    <a:pt x="1365" y="0"/>
                    <a:pt x="121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7" name="Google Shape;3677;p80"/>
            <p:cNvSpPr/>
            <p:nvPr/>
          </p:nvSpPr>
          <p:spPr>
            <a:xfrm>
              <a:off x="6652600" y="4492913"/>
              <a:ext cx="73725" cy="477250"/>
            </a:xfrm>
            <a:custGeom>
              <a:avLst/>
              <a:gdLst/>
              <a:ahLst/>
              <a:cxnLst/>
              <a:rect l="l" t="t" r="r" b="b"/>
              <a:pathLst>
                <a:path w="2949" h="19090" extrusionOk="0">
                  <a:moveTo>
                    <a:pt x="1368" y="1"/>
                  </a:moveTo>
                  <a:cubicBezTo>
                    <a:pt x="760" y="1"/>
                    <a:pt x="122" y="1338"/>
                    <a:pt x="122" y="1338"/>
                  </a:cubicBezTo>
                  <a:lnTo>
                    <a:pt x="31" y="1338"/>
                  </a:lnTo>
                  <a:lnTo>
                    <a:pt x="0" y="19028"/>
                  </a:lnTo>
                  <a:cubicBezTo>
                    <a:pt x="486" y="19074"/>
                    <a:pt x="1026" y="19089"/>
                    <a:pt x="1539" y="19089"/>
                  </a:cubicBezTo>
                  <a:cubicBezTo>
                    <a:pt x="2052" y="19089"/>
                    <a:pt x="2538" y="19074"/>
                    <a:pt x="2918" y="19059"/>
                  </a:cubicBezTo>
                  <a:lnTo>
                    <a:pt x="2949" y="1216"/>
                  </a:lnTo>
                  <a:lnTo>
                    <a:pt x="2857" y="1216"/>
                  </a:lnTo>
                  <a:cubicBezTo>
                    <a:pt x="2341" y="1125"/>
                    <a:pt x="1976" y="1"/>
                    <a:pt x="1368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78" name="Google Shape;3678;p80"/>
          <p:cNvGrpSpPr/>
          <p:nvPr/>
        </p:nvGrpSpPr>
        <p:grpSpPr>
          <a:xfrm>
            <a:off x="7690889" y="5304562"/>
            <a:ext cx="855239" cy="760468"/>
            <a:chOff x="7205875" y="4139800"/>
            <a:chExt cx="686975" cy="610850"/>
          </a:xfrm>
        </p:grpSpPr>
        <p:sp>
          <p:nvSpPr>
            <p:cNvPr id="3679" name="Google Shape;3679;p80"/>
            <p:cNvSpPr/>
            <p:nvPr/>
          </p:nvSpPr>
          <p:spPr>
            <a:xfrm>
              <a:off x="7323650" y="4353300"/>
              <a:ext cx="569200" cy="397350"/>
            </a:xfrm>
            <a:custGeom>
              <a:avLst/>
              <a:gdLst/>
              <a:ahLst/>
              <a:cxnLst/>
              <a:rect l="l" t="t" r="r" b="b"/>
              <a:pathLst>
                <a:path w="22768" h="15894" extrusionOk="0">
                  <a:moveTo>
                    <a:pt x="20822" y="1"/>
                  </a:moveTo>
                  <a:cubicBezTo>
                    <a:pt x="16962" y="7144"/>
                    <a:pt x="8451" y="11247"/>
                    <a:pt x="1" y="12098"/>
                  </a:cubicBezTo>
                  <a:cubicBezTo>
                    <a:pt x="2303" y="14492"/>
                    <a:pt x="5529" y="15894"/>
                    <a:pt x="8934" y="15894"/>
                  </a:cubicBezTo>
                  <a:cubicBezTo>
                    <a:pt x="10069" y="15894"/>
                    <a:pt x="11224" y="15738"/>
                    <a:pt x="12372" y="15411"/>
                  </a:cubicBezTo>
                  <a:cubicBezTo>
                    <a:pt x="18937" y="13557"/>
                    <a:pt x="22767" y="6779"/>
                    <a:pt x="20913" y="274"/>
                  </a:cubicBezTo>
                  <a:cubicBezTo>
                    <a:pt x="20883" y="183"/>
                    <a:pt x="20852" y="92"/>
                    <a:pt x="20822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0" name="Google Shape;3680;p80"/>
            <p:cNvSpPr/>
            <p:nvPr/>
          </p:nvSpPr>
          <p:spPr>
            <a:xfrm>
              <a:off x="7205875" y="4139800"/>
              <a:ext cx="638325" cy="515975"/>
            </a:xfrm>
            <a:custGeom>
              <a:avLst/>
              <a:gdLst/>
              <a:ahLst/>
              <a:cxnLst/>
              <a:rect l="l" t="t" r="r" b="b"/>
              <a:pathLst>
                <a:path w="25533" h="20639" extrusionOk="0">
                  <a:moveTo>
                    <a:pt x="13836" y="0"/>
                  </a:moveTo>
                  <a:cubicBezTo>
                    <a:pt x="12701" y="0"/>
                    <a:pt x="11545" y="157"/>
                    <a:pt x="10396" y="486"/>
                  </a:cubicBezTo>
                  <a:cubicBezTo>
                    <a:pt x="3830" y="2340"/>
                    <a:pt x="0" y="9118"/>
                    <a:pt x="1855" y="15623"/>
                  </a:cubicBezTo>
                  <a:cubicBezTo>
                    <a:pt x="2402" y="17568"/>
                    <a:pt x="3405" y="19270"/>
                    <a:pt x="4712" y="20638"/>
                  </a:cubicBezTo>
                  <a:cubicBezTo>
                    <a:pt x="13162" y="19787"/>
                    <a:pt x="21673" y="15714"/>
                    <a:pt x="25533" y="8541"/>
                  </a:cubicBezTo>
                  <a:cubicBezTo>
                    <a:pt x="23908" y="3366"/>
                    <a:pt x="19096" y="0"/>
                    <a:pt x="13836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1" name="Google Shape;3681;p80"/>
            <p:cNvSpPr/>
            <p:nvPr/>
          </p:nvSpPr>
          <p:spPr>
            <a:xfrm>
              <a:off x="7259825" y="4143575"/>
              <a:ext cx="552475" cy="599575"/>
            </a:xfrm>
            <a:custGeom>
              <a:avLst/>
              <a:gdLst/>
              <a:ahLst/>
              <a:cxnLst/>
              <a:rect l="l" t="t" r="r" b="b"/>
              <a:pathLst>
                <a:path w="22099" h="23983" extrusionOk="0">
                  <a:moveTo>
                    <a:pt x="13587" y="1"/>
                  </a:moveTo>
                  <a:cubicBezTo>
                    <a:pt x="13952" y="2432"/>
                    <a:pt x="14135" y="4864"/>
                    <a:pt x="13314" y="7296"/>
                  </a:cubicBezTo>
                  <a:cubicBezTo>
                    <a:pt x="12493" y="9727"/>
                    <a:pt x="10730" y="12037"/>
                    <a:pt x="8299" y="12949"/>
                  </a:cubicBezTo>
                  <a:cubicBezTo>
                    <a:pt x="7478" y="10943"/>
                    <a:pt x="6900" y="8906"/>
                    <a:pt x="6536" y="6779"/>
                  </a:cubicBezTo>
                  <a:cubicBezTo>
                    <a:pt x="6262" y="5107"/>
                    <a:pt x="5897" y="2979"/>
                    <a:pt x="6110" y="1125"/>
                  </a:cubicBezTo>
                  <a:lnTo>
                    <a:pt x="6110" y="1125"/>
                  </a:lnTo>
                  <a:cubicBezTo>
                    <a:pt x="6019" y="1186"/>
                    <a:pt x="5897" y="1247"/>
                    <a:pt x="5806" y="1308"/>
                  </a:cubicBezTo>
                  <a:cubicBezTo>
                    <a:pt x="5685" y="2675"/>
                    <a:pt x="5928" y="4104"/>
                    <a:pt x="6049" y="5472"/>
                  </a:cubicBezTo>
                  <a:cubicBezTo>
                    <a:pt x="6323" y="8086"/>
                    <a:pt x="7052" y="10639"/>
                    <a:pt x="8055" y="13040"/>
                  </a:cubicBezTo>
                  <a:cubicBezTo>
                    <a:pt x="7660" y="13162"/>
                    <a:pt x="7265" y="13253"/>
                    <a:pt x="6870" y="13314"/>
                  </a:cubicBezTo>
                  <a:cubicBezTo>
                    <a:pt x="6628" y="13343"/>
                    <a:pt x="6395" y="13357"/>
                    <a:pt x="6170" y="13357"/>
                  </a:cubicBezTo>
                  <a:cubicBezTo>
                    <a:pt x="2892" y="13357"/>
                    <a:pt x="1376" y="10355"/>
                    <a:pt x="153" y="7539"/>
                  </a:cubicBezTo>
                  <a:cubicBezTo>
                    <a:pt x="92" y="7660"/>
                    <a:pt x="61" y="7782"/>
                    <a:pt x="1" y="7873"/>
                  </a:cubicBezTo>
                  <a:cubicBezTo>
                    <a:pt x="1249" y="10787"/>
                    <a:pt x="2903" y="13700"/>
                    <a:pt x="6234" y="13700"/>
                  </a:cubicBezTo>
                  <a:cubicBezTo>
                    <a:pt x="6552" y="13700"/>
                    <a:pt x="6885" y="13673"/>
                    <a:pt x="7235" y="13618"/>
                  </a:cubicBezTo>
                  <a:cubicBezTo>
                    <a:pt x="7569" y="13557"/>
                    <a:pt x="7873" y="13496"/>
                    <a:pt x="8177" y="13375"/>
                  </a:cubicBezTo>
                  <a:cubicBezTo>
                    <a:pt x="8238" y="13466"/>
                    <a:pt x="8268" y="13587"/>
                    <a:pt x="8299" y="13679"/>
                  </a:cubicBezTo>
                  <a:cubicBezTo>
                    <a:pt x="8633" y="14408"/>
                    <a:pt x="8998" y="15198"/>
                    <a:pt x="9362" y="15958"/>
                  </a:cubicBezTo>
                  <a:cubicBezTo>
                    <a:pt x="8268" y="16414"/>
                    <a:pt x="7144" y="16809"/>
                    <a:pt x="5989" y="17113"/>
                  </a:cubicBezTo>
                  <a:cubicBezTo>
                    <a:pt x="4450" y="17557"/>
                    <a:pt x="2624" y="18087"/>
                    <a:pt x="930" y="18087"/>
                  </a:cubicBezTo>
                  <a:cubicBezTo>
                    <a:pt x="884" y="18087"/>
                    <a:pt x="837" y="18087"/>
                    <a:pt x="791" y="18086"/>
                  </a:cubicBezTo>
                  <a:lnTo>
                    <a:pt x="791" y="18086"/>
                  </a:lnTo>
                  <a:cubicBezTo>
                    <a:pt x="852" y="18177"/>
                    <a:pt x="912" y="18299"/>
                    <a:pt x="973" y="18390"/>
                  </a:cubicBezTo>
                  <a:cubicBezTo>
                    <a:pt x="2402" y="18360"/>
                    <a:pt x="3861" y="17934"/>
                    <a:pt x="5229" y="17630"/>
                  </a:cubicBezTo>
                  <a:cubicBezTo>
                    <a:pt x="6718" y="17296"/>
                    <a:pt x="8116" y="16809"/>
                    <a:pt x="9514" y="16201"/>
                  </a:cubicBezTo>
                  <a:cubicBezTo>
                    <a:pt x="9849" y="16901"/>
                    <a:pt x="10244" y="17569"/>
                    <a:pt x="10639" y="18238"/>
                  </a:cubicBezTo>
                  <a:cubicBezTo>
                    <a:pt x="8907" y="19545"/>
                    <a:pt x="8147" y="21764"/>
                    <a:pt x="8390" y="23892"/>
                  </a:cubicBezTo>
                  <a:cubicBezTo>
                    <a:pt x="8511" y="23922"/>
                    <a:pt x="8663" y="23952"/>
                    <a:pt x="8815" y="23983"/>
                  </a:cubicBezTo>
                  <a:cubicBezTo>
                    <a:pt x="8724" y="23436"/>
                    <a:pt x="8724" y="22858"/>
                    <a:pt x="8755" y="22281"/>
                  </a:cubicBezTo>
                  <a:cubicBezTo>
                    <a:pt x="8876" y="20730"/>
                    <a:pt x="9727" y="19484"/>
                    <a:pt x="10913" y="18633"/>
                  </a:cubicBezTo>
                  <a:cubicBezTo>
                    <a:pt x="12189" y="20609"/>
                    <a:pt x="13739" y="22372"/>
                    <a:pt x="15685" y="23557"/>
                  </a:cubicBezTo>
                  <a:cubicBezTo>
                    <a:pt x="15776" y="23527"/>
                    <a:pt x="15837" y="23496"/>
                    <a:pt x="15898" y="23496"/>
                  </a:cubicBezTo>
                  <a:cubicBezTo>
                    <a:pt x="13952" y="22220"/>
                    <a:pt x="12402" y="20457"/>
                    <a:pt x="11125" y="18481"/>
                  </a:cubicBezTo>
                  <a:cubicBezTo>
                    <a:pt x="11764" y="18056"/>
                    <a:pt x="12493" y="17752"/>
                    <a:pt x="13253" y="17569"/>
                  </a:cubicBezTo>
                  <a:cubicBezTo>
                    <a:pt x="13985" y="17386"/>
                    <a:pt x="14731" y="17303"/>
                    <a:pt x="15483" y="17303"/>
                  </a:cubicBezTo>
                  <a:cubicBezTo>
                    <a:pt x="17604" y="17303"/>
                    <a:pt x="19767" y="17964"/>
                    <a:pt x="21764" y="18907"/>
                  </a:cubicBezTo>
                  <a:cubicBezTo>
                    <a:pt x="21855" y="18785"/>
                    <a:pt x="21946" y="18663"/>
                    <a:pt x="22037" y="18511"/>
                  </a:cubicBezTo>
                  <a:cubicBezTo>
                    <a:pt x="19978" y="17521"/>
                    <a:pt x="17674" y="16867"/>
                    <a:pt x="15461" y="16867"/>
                  </a:cubicBezTo>
                  <a:cubicBezTo>
                    <a:pt x="14276" y="16867"/>
                    <a:pt x="13118" y="17054"/>
                    <a:pt x="12037" y="17478"/>
                  </a:cubicBezTo>
                  <a:cubicBezTo>
                    <a:pt x="11612" y="17630"/>
                    <a:pt x="11217" y="17843"/>
                    <a:pt x="10882" y="18086"/>
                  </a:cubicBezTo>
                  <a:cubicBezTo>
                    <a:pt x="10487" y="17417"/>
                    <a:pt x="10122" y="16779"/>
                    <a:pt x="9758" y="16110"/>
                  </a:cubicBezTo>
                  <a:cubicBezTo>
                    <a:pt x="10913" y="15594"/>
                    <a:pt x="12007" y="15016"/>
                    <a:pt x="13101" y="14378"/>
                  </a:cubicBezTo>
                  <a:cubicBezTo>
                    <a:pt x="16627" y="12341"/>
                    <a:pt x="20457" y="9484"/>
                    <a:pt x="22098" y="5593"/>
                  </a:cubicBezTo>
                  <a:cubicBezTo>
                    <a:pt x="22068" y="5533"/>
                    <a:pt x="22037" y="5502"/>
                    <a:pt x="22007" y="5441"/>
                  </a:cubicBezTo>
                  <a:cubicBezTo>
                    <a:pt x="20274" y="9210"/>
                    <a:pt x="16688" y="11916"/>
                    <a:pt x="13223" y="13983"/>
                  </a:cubicBezTo>
                  <a:cubicBezTo>
                    <a:pt x="12068" y="14682"/>
                    <a:pt x="10852" y="15320"/>
                    <a:pt x="9636" y="15837"/>
                  </a:cubicBezTo>
                  <a:cubicBezTo>
                    <a:pt x="9332" y="15259"/>
                    <a:pt x="9058" y="14682"/>
                    <a:pt x="8785" y="14074"/>
                  </a:cubicBezTo>
                  <a:cubicBezTo>
                    <a:pt x="8663" y="13831"/>
                    <a:pt x="8542" y="13557"/>
                    <a:pt x="8451" y="13283"/>
                  </a:cubicBezTo>
                  <a:cubicBezTo>
                    <a:pt x="10761" y="12432"/>
                    <a:pt x="12402" y="10305"/>
                    <a:pt x="13405" y="8055"/>
                  </a:cubicBezTo>
                  <a:cubicBezTo>
                    <a:pt x="14530" y="5472"/>
                    <a:pt x="14347" y="2736"/>
                    <a:pt x="13952" y="61"/>
                  </a:cubicBezTo>
                  <a:cubicBezTo>
                    <a:pt x="13831" y="31"/>
                    <a:pt x="13709" y="1"/>
                    <a:pt x="1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80"/>
          <p:cNvGrpSpPr/>
          <p:nvPr/>
        </p:nvGrpSpPr>
        <p:grpSpPr>
          <a:xfrm>
            <a:off x="1772700" y="2536217"/>
            <a:ext cx="1108467" cy="2310667"/>
            <a:chOff x="-4018550" y="6383788"/>
            <a:chExt cx="831350" cy="1733000"/>
          </a:xfrm>
        </p:grpSpPr>
        <p:sp>
          <p:nvSpPr>
            <p:cNvPr id="3683" name="Google Shape;3683;p80"/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4" name="Google Shape;3684;p80"/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5" name="Google Shape;3685;p80"/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6" name="Google Shape;3686;p80"/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7" name="Google Shape;3687;p80"/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8" name="Google Shape;3688;p80"/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9" name="Google Shape;3689;p80"/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0" name="Google Shape;3690;p80"/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1" name="Google Shape;3691;p80"/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2" name="Google Shape;3692;p80"/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3" name="Google Shape;3693;p80"/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4" name="Google Shape;3694;p80"/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5" name="Google Shape;3695;p80"/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6" name="Google Shape;3696;p80"/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7" name="Google Shape;3697;p80"/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8" name="Google Shape;3698;p80"/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9" name="Google Shape;3699;p80"/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0" name="Google Shape;3700;p80"/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1" name="Google Shape;3701;p80"/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2" name="Google Shape;3702;p80"/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3" name="Google Shape;3703;p80"/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4" name="Google Shape;3704;p80"/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5" name="Google Shape;3705;p80"/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6" name="Google Shape;3706;p80"/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7" name="Google Shape;3707;p80"/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8" name="Google Shape;3708;p80"/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9" name="Google Shape;3709;p80"/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0" name="Google Shape;3710;p80"/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1" name="Google Shape;3711;p80"/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2" name="Google Shape;3712;p80"/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3" name="Google Shape;3713;p80"/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4" name="Google Shape;3714;p80"/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5" name="Google Shape;3715;p80"/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6" name="Google Shape;3716;p80"/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7" name="Google Shape;3717;p80"/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8" name="Google Shape;3718;p80"/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9" name="Google Shape;3719;p80"/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0" name="Google Shape;3720;p80"/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1" name="Google Shape;3721;p80"/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2" name="Google Shape;3722;p80"/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3" name="Google Shape;3723;p80"/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4" name="Google Shape;3724;p80"/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5" name="Google Shape;3725;p80"/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6" name="Google Shape;3726;p80"/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7" name="Google Shape;3727;p80"/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8" name="Google Shape;3728;p80"/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9" name="Google Shape;3729;p80"/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0" name="Google Shape;3730;p80"/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1" name="Google Shape;3731;p80"/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2" name="Google Shape;3732;p80"/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3" name="Google Shape;3733;p80"/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4" name="Google Shape;3734;p80"/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5" name="Google Shape;3735;p80"/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6" name="Google Shape;3736;p80"/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7" name="Google Shape;3737;p80"/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8" name="Google Shape;3738;p80"/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9" name="Google Shape;3739;p80"/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0" name="Google Shape;3740;p80"/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1" name="Google Shape;3741;p80"/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2" name="Google Shape;3742;p80"/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3" name="Google Shape;3743;p80"/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4" name="Google Shape;3744;p80"/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5" name="Google Shape;3745;p80"/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6" name="Google Shape;3746;p80"/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7" name="Google Shape;3747;p80"/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8" name="Google Shape;3748;p80"/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9" name="Google Shape;3749;p80"/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0" name="Google Shape;3750;p80"/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51" name="Google Shape;3751;p80"/>
          <p:cNvGrpSpPr/>
          <p:nvPr/>
        </p:nvGrpSpPr>
        <p:grpSpPr>
          <a:xfrm>
            <a:off x="7408067" y="2652918"/>
            <a:ext cx="1053733" cy="2225933"/>
            <a:chOff x="207975" y="6471313"/>
            <a:chExt cx="790300" cy="1669450"/>
          </a:xfrm>
        </p:grpSpPr>
        <p:sp>
          <p:nvSpPr>
            <p:cNvPr id="3752" name="Google Shape;3752;p80"/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3" name="Google Shape;3753;p80"/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4" name="Google Shape;3754;p80"/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5" name="Google Shape;3755;p80"/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6" name="Google Shape;3756;p80"/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3757;p80"/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3758;p80"/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3759;p80"/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3760;p80"/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3761;p80"/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3762;p80"/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3763;p80"/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3764;p80"/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3765;p80"/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3766;p80"/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3767;p80"/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3768;p80"/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9" name="Google Shape;3769;p80"/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0" name="Google Shape;3770;p80"/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3771;p80"/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3772;p80"/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3773;p80"/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3774;p80"/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3775;p80"/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3776;p80"/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3777;p80"/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3778;p80"/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80"/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0" name="Google Shape;3780;p80"/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1" name="Google Shape;3781;p80"/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2" name="Google Shape;3782;p80"/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3" name="Google Shape;3783;p80"/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4" name="Google Shape;3784;p80"/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5" name="Google Shape;3785;p80"/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6" name="Google Shape;3786;p80"/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7" name="Google Shape;3787;p80"/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8" name="Google Shape;3788;p80"/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9" name="Google Shape;3789;p80"/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0" name="Google Shape;3790;p80"/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1" name="Google Shape;3791;p80"/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2" name="Google Shape;3792;p80"/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3" name="Google Shape;3793;p80"/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4" name="Google Shape;3794;p80"/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5" name="Google Shape;3795;p80"/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6" name="Google Shape;3796;p80"/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7" name="Google Shape;3797;p80"/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8" name="Google Shape;3798;p80"/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9" name="Google Shape;3799;p80"/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0" name="Google Shape;3800;p80"/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1" name="Google Shape;3801;p80"/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2" name="Google Shape;3802;p80"/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3" name="Google Shape;3803;p80"/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4" name="Google Shape;3804;p80"/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5" name="Google Shape;3805;p80"/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6" name="Google Shape;3806;p80"/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7" name="Google Shape;3807;p80"/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8" name="Google Shape;3808;p80"/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9" name="Google Shape;3809;p80"/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0" name="Google Shape;3810;p80"/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1" name="Google Shape;3811;p80"/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2" name="Google Shape;3812;p80"/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3" name="Google Shape;3813;p80"/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4" name="Google Shape;3814;p80"/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5" name="Google Shape;3815;p80"/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6" name="Google Shape;3816;p80"/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7" name="Google Shape;3817;p80"/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8" name="Google Shape;3818;p80"/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9" name="Google Shape;3819;p80"/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0" name="Google Shape;3820;p80"/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1" name="Google Shape;3821;p80"/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2" name="Google Shape;3822;p80"/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3" name="Google Shape;3823;p80"/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4" name="Google Shape;3824;p80"/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5" name="Google Shape;3825;p80"/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6" name="Google Shape;3826;p80"/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7" name="Google Shape;3827;p80"/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8" name="Google Shape;3828;p80"/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29" name="Google Shape;3829;p80"/>
          <p:cNvGrpSpPr/>
          <p:nvPr/>
        </p:nvGrpSpPr>
        <p:grpSpPr>
          <a:xfrm>
            <a:off x="3710934" y="2422804"/>
            <a:ext cx="1044967" cy="2424045"/>
            <a:chOff x="-2564875" y="6298728"/>
            <a:chExt cx="783725" cy="1818034"/>
          </a:xfrm>
        </p:grpSpPr>
        <p:sp>
          <p:nvSpPr>
            <p:cNvPr id="3830" name="Google Shape;3830;p80"/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1" name="Google Shape;3831;p80"/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2" name="Google Shape;3832;p80"/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3" name="Google Shape;3833;p80"/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4" name="Google Shape;3834;p80"/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5" name="Google Shape;3835;p80"/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6" name="Google Shape;3836;p80"/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7" name="Google Shape;3837;p80"/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8" name="Google Shape;3838;p80"/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9" name="Google Shape;3839;p80"/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0" name="Google Shape;3840;p80"/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1" name="Google Shape;3841;p80"/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2" name="Google Shape;3842;p80"/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3" name="Google Shape;3843;p80"/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4" name="Google Shape;3844;p80"/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5" name="Google Shape;3845;p80"/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6" name="Google Shape;3846;p80"/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7" name="Google Shape;3847;p80"/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8" name="Google Shape;3848;p80"/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9" name="Google Shape;3849;p80"/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0" name="Google Shape;3850;p80"/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1" name="Google Shape;3851;p80"/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2" name="Google Shape;3852;p80"/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3" name="Google Shape;3853;p80"/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4" name="Google Shape;3854;p80"/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5" name="Google Shape;3855;p80"/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6" name="Google Shape;3856;p80"/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7" name="Google Shape;3857;p80"/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8" name="Google Shape;3858;p80"/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9" name="Google Shape;3859;p80"/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0" name="Google Shape;3860;p80"/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1" name="Google Shape;3861;p80"/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2" name="Google Shape;3862;p80"/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3" name="Google Shape;3863;p80"/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4" name="Google Shape;3864;p80"/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5" name="Google Shape;3865;p80"/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6" name="Google Shape;3866;p80"/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7" name="Google Shape;3867;p80"/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8" name="Google Shape;3868;p80"/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9" name="Google Shape;3869;p80"/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0" name="Google Shape;3870;p80"/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1" name="Google Shape;3871;p80"/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2" name="Google Shape;3872;p80"/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3" name="Google Shape;3873;p80"/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4" name="Google Shape;3874;p80"/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5" name="Google Shape;3875;p80"/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6" name="Google Shape;3876;p80"/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7" name="Google Shape;3877;p80"/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8" name="Google Shape;3878;p80"/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9" name="Google Shape;3879;p80"/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0" name="Google Shape;3880;p80"/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1" name="Google Shape;3881;p80"/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2" name="Google Shape;3882;p80"/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3" name="Google Shape;3883;p80"/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4" name="Google Shape;3884;p80"/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5" name="Google Shape;3885;p80"/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6" name="Google Shape;3886;p80"/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7" name="Google Shape;3887;p80"/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8" name="Google Shape;3888;p80"/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9" name="Google Shape;3889;p80"/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0" name="Google Shape;3890;p80"/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1" name="Google Shape;3891;p80"/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2" name="Google Shape;3892;p80"/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3" name="Google Shape;3893;p80"/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4" name="Google Shape;3894;p80"/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5" name="Google Shape;3895;p80"/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96" name="Google Shape;3896;p80"/>
          <p:cNvGrpSpPr/>
          <p:nvPr/>
        </p:nvGrpSpPr>
        <p:grpSpPr>
          <a:xfrm>
            <a:off x="5458668" y="2507684"/>
            <a:ext cx="1310033" cy="2339200"/>
            <a:chOff x="-1254075" y="6362388"/>
            <a:chExt cx="982525" cy="1754400"/>
          </a:xfrm>
        </p:grpSpPr>
        <p:sp>
          <p:nvSpPr>
            <p:cNvPr id="3897" name="Google Shape;3897;p80"/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8" name="Google Shape;3898;p80"/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9" name="Google Shape;3899;p80"/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0" name="Google Shape;3900;p80"/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1" name="Google Shape;3901;p80"/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2" name="Google Shape;3902;p80"/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3" name="Google Shape;3903;p80"/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4" name="Google Shape;3904;p80"/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5" name="Google Shape;3905;p80"/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6" name="Google Shape;3906;p80"/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7" name="Google Shape;3907;p80"/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8" name="Google Shape;3908;p80"/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9" name="Google Shape;3909;p80"/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0" name="Google Shape;3910;p80"/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1" name="Google Shape;3911;p80"/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2" name="Google Shape;3912;p80"/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3" name="Google Shape;3913;p80"/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4" name="Google Shape;3914;p80"/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5" name="Google Shape;3915;p80"/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6" name="Google Shape;3916;p80"/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7" name="Google Shape;3917;p80"/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8" name="Google Shape;3918;p80"/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9" name="Google Shape;3919;p80"/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0" name="Google Shape;3920;p80"/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1" name="Google Shape;3921;p80"/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2" name="Google Shape;3922;p80"/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3" name="Google Shape;3923;p80"/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4" name="Google Shape;3924;p80"/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5" name="Google Shape;3925;p80"/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6" name="Google Shape;3926;p80"/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7" name="Google Shape;3927;p80"/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8" name="Google Shape;3928;p80"/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9" name="Google Shape;3929;p80"/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0" name="Google Shape;3930;p80"/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1" name="Google Shape;3931;p80"/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2" name="Google Shape;3932;p80"/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3" name="Google Shape;3933;p80"/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4" name="Google Shape;3934;p80"/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5" name="Google Shape;3935;p80"/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6" name="Google Shape;3936;p80"/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7" name="Google Shape;3937;p80"/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8" name="Google Shape;3938;p80"/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9" name="Google Shape;3939;p80"/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0" name="Google Shape;3940;p80"/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1" name="Google Shape;3941;p80"/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2" name="Google Shape;3942;p80"/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3" name="Google Shape;3943;p80"/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4" name="Google Shape;3944;p80"/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5" name="Google Shape;3945;p80"/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6" name="Google Shape;3946;p80"/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7" name="Google Shape;3947;p80"/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8" name="Google Shape;3948;p80"/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9" name="Google Shape;3949;p80"/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0" name="Google Shape;3950;p80"/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1" name="Google Shape;3951;p80"/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2" name="Google Shape;3952;p80"/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3" name="Google Shape;3953;p80"/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4" name="Google Shape;3954;p80"/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5" name="Google Shape;3955;p80"/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6" name="Google Shape;3956;p80"/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7" name="Google Shape;3957;p80"/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8" name="Google Shape;3958;p80"/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9" name="Google Shape;3959;p80"/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0" name="Google Shape;3960;p80"/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1" name="Google Shape;3961;p80"/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2" name="Google Shape;3962;p80"/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3" name="Google Shape;3963;p80"/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4" name="Google Shape;3964;p80"/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5" name="Google Shape;3965;p80"/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66" name="Google Shape;3966;p80"/>
          <p:cNvGrpSpPr/>
          <p:nvPr/>
        </p:nvGrpSpPr>
        <p:grpSpPr>
          <a:xfrm>
            <a:off x="9275367" y="2403151"/>
            <a:ext cx="1143933" cy="2476100"/>
            <a:chOff x="1608450" y="6283988"/>
            <a:chExt cx="857950" cy="1857075"/>
          </a:xfrm>
        </p:grpSpPr>
        <p:sp>
          <p:nvSpPr>
            <p:cNvPr id="3967" name="Google Shape;3967;p80"/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8" name="Google Shape;3968;p80"/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9" name="Google Shape;3969;p80"/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0" name="Google Shape;3970;p80"/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1" name="Google Shape;3971;p80"/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2" name="Google Shape;3972;p80"/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3" name="Google Shape;3973;p80"/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4" name="Google Shape;3974;p80"/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5" name="Google Shape;3975;p80"/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6" name="Google Shape;3976;p80"/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7" name="Google Shape;3977;p80"/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8" name="Google Shape;3978;p80"/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9" name="Google Shape;3979;p80"/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0" name="Google Shape;3980;p80"/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1" name="Google Shape;3981;p80"/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2" name="Google Shape;3982;p80"/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3" name="Google Shape;3983;p80"/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4" name="Google Shape;3984;p80"/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5" name="Google Shape;3985;p80"/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6" name="Google Shape;3986;p80"/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7" name="Google Shape;3987;p80"/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8" name="Google Shape;3988;p80"/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9" name="Google Shape;3989;p80"/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0" name="Google Shape;3990;p80"/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1" name="Google Shape;3991;p80"/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2" name="Google Shape;3992;p80"/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3" name="Google Shape;3993;p80"/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4" name="Google Shape;3994;p80"/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5" name="Google Shape;3995;p80"/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6" name="Google Shape;3996;p80"/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7" name="Google Shape;3997;p80"/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8" name="Google Shape;3998;p80"/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9" name="Google Shape;3999;p80"/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0" name="Google Shape;4000;p80"/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1" name="Google Shape;4001;p80"/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2" name="Google Shape;4002;p80"/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3" name="Google Shape;4003;p80"/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4" name="Google Shape;4004;p80"/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5" name="Google Shape;4005;p80"/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6" name="Google Shape;4006;p80"/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7" name="Google Shape;4007;p80"/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8" name="Google Shape;4008;p80"/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9" name="Google Shape;4009;p80"/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0" name="Google Shape;4010;p80"/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1" name="Google Shape;4011;p80"/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2" name="Google Shape;4012;p80"/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3" name="Google Shape;4013;p80"/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4" name="Google Shape;4014;p80"/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5" name="Google Shape;4015;p80"/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6" name="Google Shape;4016;p80"/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7" name="Google Shape;4017;p80"/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8" name="Google Shape;4018;p80"/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9" name="Google Shape;4019;p80"/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0" name="Google Shape;4020;p80"/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1" name="Google Shape;4021;p80"/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2" name="Google Shape;4022;p80"/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3" name="Google Shape;4023;p80"/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4" name="Google Shape;4024;p80"/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5" name="Google Shape;4025;p80"/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6" name="Google Shape;4026;p80"/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7" name="Google Shape;4027;p80"/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8" name="Google Shape;4028;p80"/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9" name="Google Shape;4029;p80"/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0" name="Google Shape;4030;p80"/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1" name="Google Shape;4031;p80"/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2" name="Google Shape;4032;p80"/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3" name="Google Shape;4033;p80"/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4" name="Google Shape;4034;p80"/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5" name="Google Shape;4035;p80"/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6" name="Google Shape;4036;p80"/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7" name="Google Shape;4037;p80"/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8" name="Google Shape;4038;p80"/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9" name="Google Shape;4039;p80"/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0" name="Google Shape;4040;p80"/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1" name="Google Shape;4041;p80"/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2" name="Google Shape;4042;p80"/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3" name="Google Shape;4043;p80"/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4" name="Google Shape;4044;p80"/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5" name="Google Shape;4045;p80"/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6" name="Google Shape;4046;p80"/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7" name="Google Shape;4047;p80"/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49" name="Google Shape;4049;p80"/>
          <p:cNvGrpSpPr/>
          <p:nvPr/>
        </p:nvGrpSpPr>
        <p:grpSpPr>
          <a:xfrm>
            <a:off x="4796494" y="5301023"/>
            <a:ext cx="1194541" cy="870772"/>
            <a:chOff x="-437750" y="1965325"/>
            <a:chExt cx="1231825" cy="897950"/>
          </a:xfrm>
        </p:grpSpPr>
        <p:sp>
          <p:nvSpPr>
            <p:cNvPr id="4050" name="Google Shape;4050;p80"/>
            <p:cNvSpPr/>
            <p:nvPr/>
          </p:nvSpPr>
          <p:spPr>
            <a:xfrm>
              <a:off x="-267372" y="2214675"/>
              <a:ext cx="461275" cy="525125"/>
            </a:xfrm>
            <a:custGeom>
              <a:avLst/>
              <a:gdLst/>
              <a:ahLst/>
              <a:cxnLst/>
              <a:rect l="l" t="t" r="r" b="b"/>
              <a:pathLst>
                <a:path w="18451" h="21005" extrusionOk="0">
                  <a:moveTo>
                    <a:pt x="15381" y="1"/>
                  </a:moveTo>
                  <a:lnTo>
                    <a:pt x="1" y="3527"/>
                  </a:lnTo>
                  <a:lnTo>
                    <a:pt x="1672" y="17752"/>
                  </a:lnTo>
                  <a:cubicBezTo>
                    <a:pt x="1672" y="17752"/>
                    <a:pt x="15320" y="19545"/>
                    <a:pt x="18238" y="21004"/>
                  </a:cubicBezTo>
                  <a:cubicBezTo>
                    <a:pt x="18238" y="21004"/>
                    <a:pt x="18329" y="20943"/>
                    <a:pt x="18451" y="20852"/>
                  </a:cubicBezTo>
                  <a:cubicBezTo>
                    <a:pt x="17660" y="13800"/>
                    <a:pt x="16597" y="6901"/>
                    <a:pt x="15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1" name="Google Shape;4051;p80"/>
            <p:cNvSpPr/>
            <p:nvPr/>
          </p:nvSpPr>
          <p:spPr>
            <a:xfrm>
              <a:off x="111650" y="2134125"/>
              <a:ext cx="421000" cy="601100"/>
            </a:xfrm>
            <a:custGeom>
              <a:avLst/>
              <a:gdLst/>
              <a:ahLst/>
              <a:cxnLst/>
              <a:rect l="l" t="t" r="r" b="b"/>
              <a:pathLst>
                <a:path w="16840" h="24044" extrusionOk="0">
                  <a:moveTo>
                    <a:pt x="13983" y="1"/>
                  </a:moveTo>
                  <a:lnTo>
                    <a:pt x="1" y="3223"/>
                  </a:lnTo>
                  <a:cubicBezTo>
                    <a:pt x="1217" y="10123"/>
                    <a:pt x="2280" y="17022"/>
                    <a:pt x="3071" y="24044"/>
                  </a:cubicBezTo>
                  <a:cubicBezTo>
                    <a:pt x="4651" y="22828"/>
                    <a:pt x="14378" y="15320"/>
                    <a:pt x="16840" y="15290"/>
                  </a:cubicBezTo>
                  <a:lnTo>
                    <a:pt x="13983" y="1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2" name="Google Shape;4052;p80"/>
            <p:cNvSpPr/>
            <p:nvPr/>
          </p:nvSpPr>
          <p:spPr>
            <a:xfrm>
              <a:off x="-437750" y="1965325"/>
              <a:ext cx="1090475" cy="440900"/>
            </a:xfrm>
            <a:custGeom>
              <a:avLst/>
              <a:gdLst/>
              <a:ahLst/>
              <a:cxnLst/>
              <a:rect l="l" t="t" r="r" b="b"/>
              <a:pathLst>
                <a:path w="43619" h="17636" extrusionOk="0">
                  <a:moveTo>
                    <a:pt x="22928" y="1"/>
                  </a:moveTo>
                  <a:cubicBezTo>
                    <a:pt x="22100" y="1"/>
                    <a:pt x="21013" y="134"/>
                    <a:pt x="20092" y="689"/>
                  </a:cubicBezTo>
                  <a:cubicBezTo>
                    <a:pt x="18329" y="1783"/>
                    <a:pt x="3314" y="10355"/>
                    <a:pt x="3314" y="10355"/>
                  </a:cubicBezTo>
                  <a:cubicBezTo>
                    <a:pt x="3314" y="10355"/>
                    <a:pt x="1" y="11784"/>
                    <a:pt x="1551" y="12939"/>
                  </a:cubicBezTo>
                  <a:lnTo>
                    <a:pt x="21399" y="17255"/>
                  </a:lnTo>
                  <a:cubicBezTo>
                    <a:pt x="21399" y="17255"/>
                    <a:pt x="22130" y="17636"/>
                    <a:pt x="23141" y="17636"/>
                  </a:cubicBezTo>
                  <a:cubicBezTo>
                    <a:pt x="23843" y="17636"/>
                    <a:pt x="24680" y="17452"/>
                    <a:pt x="25503" y="16829"/>
                  </a:cubicBezTo>
                  <a:cubicBezTo>
                    <a:pt x="27478" y="15279"/>
                    <a:pt x="41552" y="6495"/>
                    <a:pt x="41552" y="6495"/>
                  </a:cubicBezTo>
                  <a:cubicBezTo>
                    <a:pt x="41552" y="6495"/>
                    <a:pt x="43618" y="4914"/>
                    <a:pt x="42129" y="4094"/>
                  </a:cubicBezTo>
                  <a:cubicBezTo>
                    <a:pt x="40609" y="3242"/>
                    <a:pt x="24226" y="112"/>
                    <a:pt x="24226" y="112"/>
                  </a:cubicBezTo>
                  <a:cubicBezTo>
                    <a:pt x="24226" y="112"/>
                    <a:pt x="23685" y="1"/>
                    <a:pt x="22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3" name="Google Shape;4053;p80"/>
            <p:cNvSpPr/>
            <p:nvPr/>
          </p:nvSpPr>
          <p:spPr>
            <a:xfrm>
              <a:off x="96700" y="2134125"/>
              <a:ext cx="549175" cy="624400"/>
            </a:xfrm>
            <a:custGeom>
              <a:avLst/>
              <a:gdLst/>
              <a:ahLst/>
              <a:cxnLst/>
              <a:rect l="l" t="t" r="r" b="b"/>
              <a:pathLst>
                <a:path w="21967" h="24976" extrusionOk="0">
                  <a:moveTo>
                    <a:pt x="2086" y="0"/>
                  </a:moveTo>
                  <a:cubicBezTo>
                    <a:pt x="1458" y="0"/>
                    <a:pt x="815" y="224"/>
                    <a:pt x="173" y="746"/>
                  </a:cubicBezTo>
                  <a:cubicBezTo>
                    <a:pt x="0" y="890"/>
                    <a:pt x="155" y="1143"/>
                    <a:pt x="353" y="1143"/>
                  </a:cubicBezTo>
                  <a:cubicBezTo>
                    <a:pt x="364" y="1143"/>
                    <a:pt x="375" y="1143"/>
                    <a:pt x="386" y="1141"/>
                  </a:cubicBezTo>
                  <a:cubicBezTo>
                    <a:pt x="854" y="1025"/>
                    <a:pt x="1294" y="971"/>
                    <a:pt x="1708" y="971"/>
                  </a:cubicBezTo>
                  <a:cubicBezTo>
                    <a:pt x="6621" y="971"/>
                    <a:pt x="7873" y="8638"/>
                    <a:pt x="8350" y="12479"/>
                  </a:cubicBezTo>
                  <a:cubicBezTo>
                    <a:pt x="9098" y="18948"/>
                    <a:pt x="14186" y="24975"/>
                    <a:pt x="21053" y="24975"/>
                  </a:cubicBezTo>
                  <a:cubicBezTo>
                    <a:pt x="21154" y="24975"/>
                    <a:pt x="21257" y="24974"/>
                    <a:pt x="21359" y="24971"/>
                  </a:cubicBezTo>
                  <a:cubicBezTo>
                    <a:pt x="21937" y="24971"/>
                    <a:pt x="21967" y="24120"/>
                    <a:pt x="21389" y="24090"/>
                  </a:cubicBezTo>
                  <a:cubicBezTo>
                    <a:pt x="16800" y="23847"/>
                    <a:pt x="12848" y="21324"/>
                    <a:pt x="10629" y="17311"/>
                  </a:cubicBezTo>
                  <a:cubicBezTo>
                    <a:pt x="8836" y="14059"/>
                    <a:pt x="9444" y="10229"/>
                    <a:pt x="8258" y="6825"/>
                  </a:cubicBezTo>
                  <a:cubicBezTo>
                    <a:pt x="7535" y="4704"/>
                    <a:pt x="4967" y="0"/>
                    <a:pt x="20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4" name="Google Shape;4054;p80"/>
            <p:cNvSpPr/>
            <p:nvPr/>
          </p:nvSpPr>
          <p:spPr>
            <a:xfrm>
              <a:off x="620175" y="2702925"/>
              <a:ext cx="173900" cy="160350"/>
            </a:xfrm>
            <a:custGeom>
              <a:avLst/>
              <a:gdLst/>
              <a:ahLst/>
              <a:cxnLst/>
              <a:rect l="l" t="t" r="r" b="b"/>
              <a:pathLst>
                <a:path w="6956" h="6414" extrusionOk="0">
                  <a:moveTo>
                    <a:pt x="6621" y="0"/>
                  </a:moveTo>
                  <a:cubicBezTo>
                    <a:pt x="6621" y="0"/>
                    <a:pt x="5739" y="395"/>
                    <a:pt x="4523" y="395"/>
                  </a:cubicBezTo>
                  <a:cubicBezTo>
                    <a:pt x="4413" y="395"/>
                    <a:pt x="4284" y="394"/>
                    <a:pt x="4141" y="394"/>
                  </a:cubicBezTo>
                  <a:cubicBezTo>
                    <a:pt x="2743" y="394"/>
                    <a:pt x="1" y="494"/>
                    <a:pt x="359" y="2645"/>
                  </a:cubicBezTo>
                  <a:cubicBezTo>
                    <a:pt x="359" y="2645"/>
                    <a:pt x="754" y="4104"/>
                    <a:pt x="3216" y="5046"/>
                  </a:cubicBezTo>
                  <a:cubicBezTo>
                    <a:pt x="4311" y="5532"/>
                    <a:pt x="4827" y="6414"/>
                    <a:pt x="4827" y="6414"/>
                  </a:cubicBezTo>
                  <a:cubicBezTo>
                    <a:pt x="4827" y="6414"/>
                    <a:pt x="5770" y="5654"/>
                    <a:pt x="6104" y="4286"/>
                  </a:cubicBezTo>
                  <a:lnTo>
                    <a:pt x="4463" y="3526"/>
                  </a:lnTo>
                  <a:lnTo>
                    <a:pt x="4463" y="3526"/>
                  </a:lnTo>
                  <a:lnTo>
                    <a:pt x="6347" y="3769"/>
                  </a:lnTo>
                  <a:cubicBezTo>
                    <a:pt x="6347" y="3769"/>
                    <a:pt x="6773" y="2705"/>
                    <a:pt x="6682" y="1824"/>
                  </a:cubicBezTo>
                  <a:lnTo>
                    <a:pt x="6682" y="1824"/>
                  </a:lnTo>
                  <a:cubicBezTo>
                    <a:pt x="6627" y="1836"/>
                    <a:pt x="6547" y="1841"/>
                    <a:pt x="6453" y="1841"/>
                  </a:cubicBezTo>
                  <a:cubicBezTo>
                    <a:pt x="6080" y="1841"/>
                    <a:pt x="5496" y="1763"/>
                    <a:pt x="5496" y="1763"/>
                  </a:cubicBezTo>
                  <a:lnTo>
                    <a:pt x="6955" y="1307"/>
                  </a:lnTo>
                  <a:cubicBezTo>
                    <a:pt x="6955" y="1307"/>
                    <a:pt x="6894" y="730"/>
                    <a:pt x="6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SEE YOU NEXT TIME !!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66795" y="335447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0382" y="3200213"/>
            <a:ext cx="4534237" cy="1278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Listen to the introduction to the talk show and check your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True or false.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Listen and complete the sentences.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754826" y="2407647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17528" y="3709576"/>
            <a:ext cx="752327" cy="102154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78355" y="473112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70384" y="4731124"/>
            <a:ext cx="4534235" cy="6661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5: Discussion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410288"/>
            <a:ext cx="3464434" cy="75768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cxnSp>
        <p:nvCxnSpPr>
          <p:cNvPr id="33" name="Curved Connector 32"/>
          <p:cNvCxnSpPr>
            <a:stCxn id="31" idx="1"/>
          </p:cNvCxnSpPr>
          <p:nvPr/>
        </p:nvCxnSpPr>
        <p:spPr>
          <a:xfrm rot="10800000" flipV="1">
            <a:off x="2478861" y="5064199"/>
            <a:ext cx="599494" cy="828230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350661" y="5843933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70384" y="5793267"/>
            <a:ext cx="4534235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2753104" y="214360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36705" y="2150223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94750" y="246796"/>
            <a:ext cx="3464434" cy="845902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51213" y="421547"/>
            <a:ext cx="1608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3616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4AE00-14AB-3F1D-E063-45E3A121F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ean-up-song-for-children-by-elf-learning">
            <a:hlinkClick r:id="" action="ppaction://media"/>
            <a:extLst>
              <a:ext uri="{FF2B5EF4-FFF2-40B4-BE49-F238E27FC236}">
                <a16:creationId xmlns:a16="http://schemas.microsoft.com/office/drawing/2014/main" id="{89AEE4AE-E550-B2B0-9B6D-2C55F07103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72261" cy="6858000"/>
          </a:xfrm>
        </p:spPr>
      </p:pic>
    </p:spTree>
    <p:extLst>
      <p:ext uri="{BB962C8B-B14F-4D97-AF65-F5344CB8AC3E}">
        <p14:creationId xmlns:p14="http://schemas.microsoft.com/office/powerpoint/2010/main" val="129736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783976" y="800985"/>
            <a:ext cx="864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GAME: WEB COMPLETION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36259" y="1077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EC3C5B-E664-4F3F-96CA-99B0A0C5B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504" y="1508872"/>
            <a:ext cx="7870387" cy="390831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b="1" dirty="0">
                <a:solidFill>
                  <a:schemeClr val="bg1"/>
                </a:solidFill>
              </a:rPr>
              <a:t>What are the roles of a wife and a husband in a family?</a:t>
            </a:r>
          </a:p>
          <a:p>
            <a:pPr marL="0" indent="0" algn="ctr"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You have </a:t>
            </a:r>
            <a:r>
              <a:rPr lang="en-US" altLang="en-US" sz="2000" b="1" dirty="0">
                <a:solidFill>
                  <a:schemeClr val="bg1"/>
                </a:solidFill>
              </a:rPr>
              <a:t>1</a:t>
            </a:r>
            <a:r>
              <a:rPr lang="en-US" altLang="en-US" sz="2000" dirty="0">
                <a:solidFill>
                  <a:schemeClr val="bg1"/>
                </a:solidFill>
              </a:rPr>
              <a:t> minute to complete.</a:t>
            </a:r>
          </a:p>
          <a:p>
            <a:pPr marL="0" indent="0">
              <a:buNone/>
            </a:pPr>
            <a:r>
              <a:rPr lang="en-US" altLang="en-US" sz="1950" dirty="0">
                <a:solidFill>
                  <a:schemeClr val="bg1"/>
                </a:solidFill>
              </a:rPr>
              <a:t>Give a birth				Look after the children</a:t>
            </a:r>
            <a:endParaRPr lang="vi-VN" altLang="en-US" sz="195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en-US" sz="1950" dirty="0">
                <a:solidFill>
                  <a:schemeClr val="bg1"/>
                </a:solidFill>
              </a:rPr>
              <a:t>Do household chores			Care for family</a:t>
            </a:r>
          </a:p>
          <a:p>
            <a:pPr marL="0" indent="0">
              <a:buNone/>
            </a:pPr>
            <a:r>
              <a:rPr lang="en-US" altLang="en-US" sz="1950" dirty="0">
                <a:solidFill>
                  <a:schemeClr val="bg1"/>
                </a:solidFill>
              </a:rPr>
              <a:t>Be a homemaker				Be a breadwinner</a:t>
            </a:r>
          </a:p>
          <a:p>
            <a:pPr marL="0" indent="0">
              <a:buNone/>
            </a:pPr>
            <a:r>
              <a:rPr lang="en-US" altLang="en-US" sz="1950" dirty="0">
                <a:solidFill>
                  <a:schemeClr val="bg1"/>
                </a:solidFill>
              </a:rPr>
              <a:t>Earn money				Protect family</a:t>
            </a:r>
          </a:p>
          <a:p>
            <a:pPr marL="0" indent="0">
              <a:buNone/>
            </a:pPr>
            <a:endParaRPr lang="en-US" altLang="en-US" sz="1950" b="1" dirty="0"/>
          </a:p>
          <a:p>
            <a:pPr marL="0" indent="0">
              <a:buNone/>
            </a:pPr>
            <a:endParaRPr lang="en-US" altLang="en-US" b="1" dirty="0"/>
          </a:p>
          <a:p>
            <a:pPr marL="0" indent="0">
              <a:buNone/>
            </a:pPr>
            <a:endParaRPr lang="vi-VN" altLang="en-US" b="1" dirty="0"/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FF1D25D-A0D4-49D9-9384-20CE582F3307}"/>
              </a:ext>
            </a:extLst>
          </p:cNvPr>
          <p:cNvSpPr/>
          <p:nvPr/>
        </p:nvSpPr>
        <p:spPr>
          <a:xfrm>
            <a:off x="2158294" y="4696986"/>
            <a:ext cx="2984978" cy="1243876"/>
          </a:xfrm>
          <a:custGeom>
            <a:avLst/>
            <a:gdLst>
              <a:gd name="connsiteX0" fmla="*/ 0 w 3017523"/>
              <a:gd name="connsiteY0" fmla="*/ 640078 h 1280155"/>
              <a:gd name="connsiteX1" fmla="*/ 1508762 w 3017523"/>
              <a:gd name="connsiteY1" fmla="*/ 0 h 1280155"/>
              <a:gd name="connsiteX2" fmla="*/ 3017524 w 3017523"/>
              <a:gd name="connsiteY2" fmla="*/ 640078 h 1280155"/>
              <a:gd name="connsiteX3" fmla="*/ 1508762 w 3017523"/>
              <a:gd name="connsiteY3" fmla="*/ 1280156 h 1280155"/>
              <a:gd name="connsiteX4" fmla="*/ 0 w 3017523"/>
              <a:gd name="connsiteY4" fmla="*/ 640078 h 128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7523" h="1280155">
                <a:moveTo>
                  <a:pt x="0" y="640078"/>
                </a:moveTo>
                <a:cubicBezTo>
                  <a:pt x="0" y="286573"/>
                  <a:pt x="675496" y="0"/>
                  <a:pt x="1508762" y="0"/>
                </a:cubicBezTo>
                <a:cubicBezTo>
                  <a:pt x="2342028" y="0"/>
                  <a:pt x="3017524" y="286573"/>
                  <a:pt x="3017524" y="640078"/>
                </a:cubicBezTo>
                <a:cubicBezTo>
                  <a:pt x="3017524" y="993583"/>
                  <a:pt x="2342028" y="1280156"/>
                  <a:pt x="1508762" y="1280156"/>
                </a:cubicBezTo>
                <a:cubicBezTo>
                  <a:pt x="675496" y="1280156"/>
                  <a:pt x="0" y="993583"/>
                  <a:pt x="0" y="640078"/>
                </a:cubicBezTo>
                <a:close/>
              </a:path>
            </a:pathLst>
          </a:custGeom>
          <a:solidFill>
            <a:srgbClr val="FF3399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31430" tIns="140606" rIns="331430" bIns="140606" spcCol="1270" anchor="b"/>
          <a:lstStyle/>
          <a:p>
            <a:pPr algn="ctr" defTabSz="1066800">
              <a:lnSpc>
                <a:spcPts val="2400"/>
              </a:lnSpc>
              <a:defRPr/>
            </a:pPr>
            <a:r>
              <a:rPr lang="en-US" sz="32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Londrina Solid" panose="020B0604020202020204" charset="0"/>
              </a:rPr>
              <a:t>ROLES OF WOMEN</a:t>
            </a:r>
            <a:endParaRPr lang="vi-VN" sz="32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74552DD-5F30-44B1-860C-12BB70FEE7E1}"/>
              </a:ext>
            </a:extLst>
          </p:cNvPr>
          <p:cNvSpPr/>
          <p:nvPr/>
        </p:nvSpPr>
        <p:spPr>
          <a:xfrm>
            <a:off x="6774994" y="4800246"/>
            <a:ext cx="2885523" cy="1140617"/>
          </a:xfrm>
          <a:custGeom>
            <a:avLst/>
            <a:gdLst>
              <a:gd name="connsiteX0" fmla="*/ 0 w 2499040"/>
              <a:gd name="connsiteY0" fmla="*/ 514322 h 1028643"/>
              <a:gd name="connsiteX1" fmla="*/ 1249520 w 2499040"/>
              <a:gd name="connsiteY1" fmla="*/ 0 h 1028643"/>
              <a:gd name="connsiteX2" fmla="*/ 2499040 w 2499040"/>
              <a:gd name="connsiteY2" fmla="*/ 514322 h 1028643"/>
              <a:gd name="connsiteX3" fmla="*/ 1249520 w 2499040"/>
              <a:gd name="connsiteY3" fmla="*/ 1028644 h 1028643"/>
              <a:gd name="connsiteX4" fmla="*/ 0 w 2499040"/>
              <a:gd name="connsiteY4" fmla="*/ 514322 h 102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9040" h="1028643">
                <a:moveTo>
                  <a:pt x="0" y="514322"/>
                </a:moveTo>
                <a:cubicBezTo>
                  <a:pt x="0" y="230270"/>
                  <a:pt x="559429" y="0"/>
                  <a:pt x="1249520" y="0"/>
                </a:cubicBezTo>
                <a:cubicBezTo>
                  <a:pt x="1939611" y="0"/>
                  <a:pt x="2499040" y="230270"/>
                  <a:pt x="2499040" y="514322"/>
                </a:cubicBezTo>
                <a:cubicBezTo>
                  <a:pt x="2499040" y="798374"/>
                  <a:pt x="1939611" y="1028644"/>
                  <a:pt x="1249520" y="1028644"/>
                </a:cubicBezTo>
                <a:cubicBezTo>
                  <a:pt x="559429" y="1028644"/>
                  <a:pt x="0" y="798374"/>
                  <a:pt x="0" y="514322"/>
                </a:cubicBezTo>
                <a:close/>
              </a:path>
            </a:pathLst>
          </a:custGeom>
          <a:solidFill>
            <a:schemeClr val="accent6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74482" tIns="112981" rIns="274482" bIns="112981" spcCol="1270" anchor="ctr"/>
          <a:lstStyle/>
          <a:p>
            <a:pPr algn="ctr" defTabSz="866775">
              <a:lnSpc>
                <a:spcPts val="2400"/>
              </a:lnSpc>
              <a:defRPr/>
            </a:pPr>
            <a:r>
              <a:rPr lang="en-US" sz="3200" b="1" dirty="0">
                <a:solidFill>
                  <a:schemeClr val="accent1">
                    <a:lumMod val="25000"/>
                  </a:schemeClr>
                </a:solidFill>
                <a:latin typeface="Londrina Solid" panose="020B0604020202020204" charset="0"/>
              </a:rPr>
              <a:t>ROLES OF MAN</a:t>
            </a:r>
            <a:endParaRPr lang="vi-VN" sz="32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EAC66741-1173-420B-9539-4D99A95AFAFF}"/>
              </a:ext>
            </a:extLst>
          </p:cNvPr>
          <p:cNvSpPr/>
          <p:nvPr/>
        </p:nvSpPr>
        <p:spPr>
          <a:xfrm>
            <a:off x="7549338" y="4449565"/>
            <a:ext cx="228600" cy="285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EAC66741-1173-420B-9539-4D99A95AFAFF}"/>
              </a:ext>
            </a:extLst>
          </p:cNvPr>
          <p:cNvSpPr/>
          <p:nvPr/>
        </p:nvSpPr>
        <p:spPr>
          <a:xfrm>
            <a:off x="8616481" y="4449565"/>
            <a:ext cx="228600" cy="285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EAC66741-1173-420B-9539-4D99A95AFAFF}"/>
              </a:ext>
            </a:extLst>
          </p:cNvPr>
          <p:cNvSpPr/>
          <p:nvPr/>
        </p:nvSpPr>
        <p:spPr>
          <a:xfrm>
            <a:off x="2850833" y="4364317"/>
            <a:ext cx="228600" cy="285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EAC66741-1173-420B-9539-4D99A95AFAFF}"/>
              </a:ext>
            </a:extLst>
          </p:cNvPr>
          <p:cNvSpPr/>
          <p:nvPr/>
        </p:nvSpPr>
        <p:spPr>
          <a:xfrm>
            <a:off x="4069976" y="4364317"/>
            <a:ext cx="228600" cy="285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11D3764A-48A0-4020-9AE0-916EFB35990E}"/>
              </a:ext>
            </a:extLst>
          </p:cNvPr>
          <p:cNvSpPr/>
          <p:nvPr/>
        </p:nvSpPr>
        <p:spPr>
          <a:xfrm>
            <a:off x="9702275" y="5308242"/>
            <a:ext cx="342900" cy="217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1D3764A-48A0-4020-9AE0-916EFB35990E}"/>
              </a:ext>
            </a:extLst>
          </p:cNvPr>
          <p:cNvSpPr/>
          <p:nvPr/>
        </p:nvSpPr>
        <p:spPr>
          <a:xfrm>
            <a:off x="5185031" y="5308242"/>
            <a:ext cx="342900" cy="217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916FF0E3-B5C3-4067-B4BD-FE5FB442D16D}"/>
              </a:ext>
            </a:extLst>
          </p:cNvPr>
          <p:cNvSpPr/>
          <p:nvPr/>
        </p:nvSpPr>
        <p:spPr>
          <a:xfrm>
            <a:off x="6246903" y="5311814"/>
            <a:ext cx="342900" cy="2448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916FF0E3-B5C3-4067-B4BD-FE5FB442D16D}"/>
              </a:ext>
            </a:extLst>
          </p:cNvPr>
          <p:cNvSpPr/>
          <p:nvPr/>
        </p:nvSpPr>
        <p:spPr>
          <a:xfrm>
            <a:off x="1710520" y="5281320"/>
            <a:ext cx="342900" cy="2448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A70006FE-C247-409E-A2D4-F991488B0A2B}"/>
              </a:ext>
            </a:extLst>
          </p:cNvPr>
          <p:cNvSpPr/>
          <p:nvPr/>
        </p:nvSpPr>
        <p:spPr>
          <a:xfrm>
            <a:off x="8660084" y="6025970"/>
            <a:ext cx="257175" cy="296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70006FE-C247-409E-A2D4-F991488B0A2B}"/>
              </a:ext>
            </a:extLst>
          </p:cNvPr>
          <p:cNvSpPr/>
          <p:nvPr/>
        </p:nvSpPr>
        <p:spPr>
          <a:xfrm>
            <a:off x="7549339" y="6025970"/>
            <a:ext cx="257175" cy="296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A70006FE-C247-409E-A2D4-F991488B0A2B}"/>
              </a:ext>
            </a:extLst>
          </p:cNvPr>
          <p:cNvSpPr/>
          <p:nvPr/>
        </p:nvSpPr>
        <p:spPr>
          <a:xfrm>
            <a:off x="4088178" y="5987781"/>
            <a:ext cx="257175" cy="296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A70006FE-C247-409E-A2D4-F991488B0A2B}"/>
              </a:ext>
            </a:extLst>
          </p:cNvPr>
          <p:cNvSpPr/>
          <p:nvPr/>
        </p:nvSpPr>
        <p:spPr>
          <a:xfrm>
            <a:off x="2822259" y="5975882"/>
            <a:ext cx="257175" cy="2964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7A058C6-EE8A-400F-8883-794545CD690D}"/>
              </a:ext>
            </a:extLst>
          </p:cNvPr>
          <p:cNvSpPr/>
          <p:nvPr/>
        </p:nvSpPr>
        <p:spPr>
          <a:xfrm>
            <a:off x="4144077" y="2508891"/>
            <a:ext cx="3502617" cy="13948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Londrina Solid" panose="020B0604020202020204" charset="0"/>
                <a:cs typeface="Calibri" panose="020F0502020204030204" pitchFamily="34" charset="0"/>
              </a:rPr>
              <a:t>Roles of men and women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FF1DB-C072-4086-895E-73BC34AFCED9}"/>
              </a:ext>
            </a:extLst>
          </p:cNvPr>
          <p:cNvSpPr txBox="1"/>
          <p:nvPr/>
        </p:nvSpPr>
        <p:spPr>
          <a:xfrm>
            <a:off x="2824826" y="5561653"/>
            <a:ext cx="2898183" cy="707886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Calibri (Body)"/>
              </a:rPr>
              <a:t>Except for Giving birth</a:t>
            </a:r>
            <a:endParaRPr lang="en-US" sz="2000" dirty="0">
              <a:latin typeface="Calibri (Body)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8BFE0-2564-44D3-BB7C-AF4368384C17}"/>
              </a:ext>
            </a:extLst>
          </p:cNvPr>
          <p:cNvSpPr txBox="1"/>
          <p:nvPr/>
        </p:nvSpPr>
        <p:spPr>
          <a:xfrm>
            <a:off x="2051373" y="1666707"/>
            <a:ext cx="2533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Calibri (Body)"/>
              </a:rPr>
              <a:t>Do household chores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9D56F02D-1E42-4A54-928A-741624CAAD14}"/>
              </a:ext>
            </a:extLst>
          </p:cNvPr>
          <p:cNvCxnSpPr>
            <a:stCxn id="3" idx="1"/>
            <a:endCxn id="6" idx="2"/>
          </p:cNvCxnSpPr>
          <p:nvPr/>
        </p:nvCxnSpPr>
        <p:spPr>
          <a:xfrm rot="16200000" flipV="1">
            <a:off x="3664520" y="1720658"/>
            <a:ext cx="646345" cy="1338663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7461DC1-888A-4AD0-94FB-63E296CE575C}"/>
              </a:ext>
            </a:extLst>
          </p:cNvPr>
          <p:cNvSpPr txBox="1"/>
          <p:nvPr/>
        </p:nvSpPr>
        <p:spPr>
          <a:xfrm>
            <a:off x="4813195" y="1296347"/>
            <a:ext cx="25339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200" b="1" dirty="0">
                <a:highlight>
                  <a:srgbClr val="C0C0C0"/>
                </a:highlight>
              </a:rPr>
              <a:t>Be a homemaker</a:t>
            </a:r>
            <a:endParaRPr lang="en-US" sz="2200" dirty="0">
              <a:highlight>
                <a:srgbClr val="C0C0C0"/>
              </a:highlight>
            </a:endParaRP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57276313-65A7-435B-83FF-60B3DE2B9985}"/>
              </a:ext>
            </a:extLst>
          </p:cNvPr>
          <p:cNvCxnSpPr>
            <a:cxnSpLocks/>
            <a:stCxn id="3" idx="0"/>
            <a:endCxn id="9" idx="2"/>
          </p:cNvCxnSpPr>
          <p:nvPr/>
        </p:nvCxnSpPr>
        <p:spPr>
          <a:xfrm rot="5400000" flipH="1" flipV="1">
            <a:off x="5596956" y="2025665"/>
            <a:ext cx="781657" cy="184796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DF3159B-7711-415A-A2E2-637B547B9ED7}"/>
              </a:ext>
            </a:extLst>
          </p:cNvPr>
          <p:cNvSpPr txBox="1"/>
          <p:nvPr/>
        </p:nvSpPr>
        <p:spPr>
          <a:xfrm>
            <a:off x="7560589" y="1624743"/>
            <a:ext cx="2533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Calibri (Body)"/>
              </a:rPr>
              <a:t>Earn money</a:t>
            </a:r>
            <a:endParaRPr lang="en-US" sz="2000" dirty="0">
              <a:solidFill>
                <a:schemeClr val="bg1"/>
              </a:solidFill>
              <a:latin typeface="Calibri (Body)"/>
            </a:endParaRP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7C1912D7-59DA-4A74-860F-4098A7690C1D}"/>
              </a:ext>
            </a:extLst>
          </p:cNvPr>
          <p:cNvCxnSpPr>
            <a:cxnSpLocks/>
            <a:stCxn id="3" idx="7"/>
            <a:endCxn id="14" idx="2"/>
          </p:cNvCxnSpPr>
          <p:nvPr/>
        </p:nvCxnSpPr>
        <p:spPr>
          <a:xfrm rot="5400000" flipH="1" flipV="1">
            <a:off x="7636508" y="1522094"/>
            <a:ext cx="688309" cy="1693828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7FCCCB3-F317-418F-A3FA-5F9D054F5013}"/>
              </a:ext>
            </a:extLst>
          </p:cNvPr>
          <p:cNvSpPr txBox="1"/>
          <p:nvPr/>
        </p:nvSpPr>
        <p:spPr>
          <a:xfrm>
            <a:off x="9480312" y="3334724"/>
            <a:ext cx="1994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schemeClr val="bg1"/>
                </a:solidFill>
                <a:latin typeface="Calibri (Body)"/>
              </a:rPr>
              <a:t>Care for family</a:t>
            </a: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FB04FBDA-BCD3-4F64-B1A7-C5C75CD8D474}"/>
              </a:ext>
            </a:extLst>
          </p:cNvPr>
          <p:cNvCxnSpPr>
            <a:cxnSpLocks/>
          </p:cNvCxnSpPr>
          <p:nvPr/>
        </p:nvCxnSpPr>
        <p:spPr>
          <a:xfrm>
            <a:off x="7208055" y="3170947"/>
            <a:ext cx="2830676" cy="528519"/>
          </a:xfrm>
          <a:prstGeom prst="curvedConnector4">
            <a:avLst>
              <a:gd name="adj1" fmla="val 32388"/>
              <a:gd name="adj2" fmla="val 143253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7421C9D-D71C-442D-99DF-190A76C79E5B}"/>
              </a:ext>
            </a:extLst>
          </p:cNvPr>
          <p:cNvSpPr txBox="1"/>
          <p:nvPr/>
        </p:nvSpPr>
        <p:spPr>
          <a:xfrm>
            <a:off x="7236626" y="4833147"/>
            <a:ext cx="2533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1" dirty="0">
                <a:highlight>
                  <a:srgbClr val="C0C0C0"/>
                </a:highlight>
                <a:latin typeface="Calibri (Body)"/>
              </a:rPr>
              <a:t>Be a breadwinner</a:t>
            </a:r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58B6F92E-5AEC-4272-B84C-1A525FA49B46}"/>
              </a:ext>
            </a:extLst>
          </p:cNvPr>
          <p:cNvCxnSpPr>
            <a:cxnSpLocks/>
            <a:stCxn id="3" idx="5"/>
            <a:endCxn id="20" idx="0"/>
          </p:cNvCxnSpPr>
          <p:nvPr/>
        </p:nvCxnSpPr>
        <p:spPr>
          <a:xfrm rot="16200000" flipH="1">
            <a:off x="7251840" y="3581374"/>
            <a:ext cx="1133680" cy="136986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7B6F00B-8CA9-49DC-BE8E-696575232CB8}"/>
              </a:ext>
            </a:extLst>
          </p:cNvPr>
          <p:cNvSpPr txBox="1"/>
          <p:nvPr/>
        </p:nvSpPr>
        <p:spPr>
          <a:xfrm>
            <a:off x="3359414" y="4861161"/>
            <a:ext cx="3191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highlight>
                  <a:srgbClr val="C0C0C0"/>
                </a:highlight>
                <a:latin typeface="Calibri (Body)"/>
              </a:rPr>
              <a:t>Look after the children</a:t>
            </a:r>
            <a:endParaRPr lang="en-US" sz="2000" dirty="0">
              <a:highlight>
                <a:srgbClr val="C0C0C0"/>
              </a:highlight>
              <a:latin typeface="Calibri (Body)"/>
            </a:endParaRP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90BFF3E7-5106-4FE7-970B-D2A9A3575E27}"/>
              </a:ext>
            </a:extLst>
          </p:cNvPr>
          <p:cNvCxnSpPr>
            <a:cxnSpLocks/>
            <a:stCxn id="3" idx="4"/>
            <a:endCxn id="28" idx="0"/>
          </p:cNvCxnSpPr>
          <p:nvPr/>
        </p:nvCxnSpPr>
        <p:spPr>
          <a:xfrm rot="5400000">
            <a:off x="4946670" y="3912444"/>
            <a:ext cx="957423" cy="94001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9620B99-2303-4311-A29B-4B87C59F3E26}"/>
              </a:ext>
            </a:extLst>
          </p:cNvPr>
          <p:cNvSpPr txBox="1"/>
          <p:nvPr/>
        </p:nvSpPr>
        <p:spPr>
          <a:xfrm>
            <a:off x="1740708" y="4121774"/>
            <a:ext cx="26472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Calibri (Body)"/>
              </a:rPr>
              <a:t>Protect family</a:t>
            </a:r>
          </a:p>
        </p:txBody>
      </p: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94D9705A-B1C7-4A62-A4DB-071D38C33F49}"/>
              </a:ext>
            </a:extLst>
          </p:cNvPr>
          <p:cNvCxnSpPr>
            <a:cxnSpLocks/>
            <a:stCxn id="3" idx="2"/>
            <a:endCxn id="43" idx="0"/>
          </p:cNvCxnSpPr>
          <p:nvPr/>
        </p:nvCxnSpPr>
        <p:spPr>
          <a:xfrm rot="10800000" flipV="1">
            <a:off x="3064313" y="3206314"/>
            <a:ext cx="1079764" cy="915459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36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4" grpId="0"/>
      <p:bldP spid="17" grpId="0"/>
      <p:bldP spid="20" grpId="0"/>
      <p:bldP spid="28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509091" y="1335982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79589" y="2199543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0385" y="1420511"/>
            <a:ext cx="4534234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Web completion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88659" y="2222711"/>
            <a:ext cx="4515960" cy="757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Task 1: Look at the picture and answer the questions.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388847" y="1573308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782172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9" y="361347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76766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81;p26">
            <a:extLst>
              <a:ext uri="{FF2B5EF4-FFF2-40B4-BE49-F238E27FC236}">
                <a16:creationId xmlns:a16="http://schemas.microsoft.com/office/drawing/2014/main" id="{7AEDF0FE-2DAA-43FC-9927-9F39EB838FE3}"/>
              </a:ext>
            </a:extLst>
          </p:cNvPr>
          <p:cNvSpPr txBox="1">
            <a:spLocks/>
          </p:cNvSpPr>
          <p:nvPr/>
        </p:nvSpPr>
        <p:spPr>
          <a:xfrm>
            <a:off x="547604" y="1799473"/>
            <a:ext cx="8182950" cy="468260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400" b="1" dirty="0">
                <a:solidFill>
                  <a:srgbClr val="F26532"/>
                </a:solidFill>
              </a:rPr>
              <a:t>What can you see in the picture?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1000" b="1" dirty="0">
              <a:solidFill>
                <a:srgbClr val="F26532"/>
              </a:solidFill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Who are the people?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Where are they?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What is in the background?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What are they doing?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What’s the boy wearing around his neck? 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b="1" dirty="0"/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400" b="1" dirty="0">
              <a:solidFill>
                <a:srgbClr val="05A0B8"/>
              </a:solidFill>
            </a:endParaRP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vi-VN" sz="2400" b="1" dirty="0">
                <a:solidFill>
                  <a:srgbClr val="E26714"/>
                </a:solidFill>
              </a:rPr>
              <a:t>		</a:t>
            </a:r>
            <a:r>
              <a:rPr lang="en-US" sz="2400" b="1" dirty="0">
                <a:solidFill>
                  <a:srgbClr val="E26714"/>
                </a:solidFill>
              </a:rPr>
              <a:t>What do you think the student is talking about?</a:t>
            </a:r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43469E-AD06-4DF4-8C27-262D72CE2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1" t="40377" r="16441" b="10960"/>
          <a:stretch/>
        </p:blipFill>
        <p:spPr>
          <a:xfrm>
            <a:off x="5731694" y="1799473"/>
            <a:ext cx="4558766" cy="2990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56" y="3161816"/>
            <a:ext cx="4657748" cy="554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53" y="3750003"/>
            <a:ext cx="4663844" cy="55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914" y="4382764"/>
            <a:ext cx="5364945" cy="647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446" y="5233642"/>
            <a:ext cx="2377646" cy="5486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30" y="2518760"/>
            <a:ext cx="4657748" cy="554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4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47604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D68336-0D6D-4C42-85B1-04DC3F9A6DAA}"/>
              </a:ext>
            </a:extLst>
          </p:cNvPr>
          <p:cNvSpPr txBox="1"/>
          <p:nvPr/>
        </p:nvSpPr>
        <p:spPr>
          <a:xfrm>
            <a:off x="1326523" y="1166225"/>
            <a:ext cx="10664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Look at the picture and answer the questions.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6702" y="1091587"/>
            <a:ext cx="449821" cy="707886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</TotalTime>
  <Words>715</Words>
  <Application>Microsoft Office PowerPoint</Application>
  <PresentationFormat>Widescreen</PresentationFormat>
  <Paragraphs>164</Paragraphs>
  <Slides>20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Adobe Gothic Std B</vt:lpstr>
      <vt:lpstr>Arial</vt:lpstr>
      <vt:lpstr>Bookman Old Style</vt:lpstr>
      <vt:lpstr>Calibri</vt:lpstr>
      <vt:lpstr>Calibri (Body)</vt:lpstr>
      <vt:lpstr>Calibri Light</vt:lpstr>
      <vt:lpstr>Courier New</vt:lpstr>
      <vt:lpstr>Lato</vt:lpstr>
      <vt:lpstr>Londrina Solid</vt:lpstr>
      <vt:lpstr>Myriad Pro</vt:lpstr>
      <vt:lpstr>Open Sans</vt:lpstr>
      <vt:lpstr>Patrick Hand</vt:lpstr>
      <vt:lpstr>Roboto Condensed Light</vt:lpstr>
      <vt:lpstr>UTM Facebook K&amp;T</vt:lpstr>
      <vt:lpstr>Wingdings</vt:lpstr>
      <vt:lpstr>Office Theme</vt:lpstr>
      <vt:lpstr>End of Course Jeopardy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 YOU NEXT TIME 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Tran</dc:creator>
  <cp:lastModifiedBy>Administrator</cp:lastModifiedBy>
  <cp:revision>29</cp:revision>
  <dcterms:created xsi:type="dcterms:W3CDTF">2022-03-27T13:35:33Z</dcterms:created>
  <dcterms:modified xsi:type="dcterms:W3CDTF">2024-01-16T10:13:43Z</dcterms:modified>
</cp:coreProperties>
</file>