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0790-2CF3-4CA3-A1FB-6A9B754B21E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2E976-F930-4955-B771-E4A39AA3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0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2E976-F930-4955-B771-E4A39AA3B1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6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2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4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0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7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3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7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3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2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3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AC69-7683-4188-ACE7-530B9D9E01A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0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381000" y="6858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65760" y="12192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65760" y="17526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81000" y="22860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381000" y="27432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381000" y="32766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381000" y="38100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99" name="Heart 98"/>
          <p:cNvSpPr/>
          <p:nvPr/>
        </p:nvSpPr>
        <p:spPr>
          <a:xfrm>
            <a:off x="6019800" y="60960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0" name="Heart 99"/>
          <p:cNvSpPr/>
          <p:nvPr/>
        </p:nvSpPr>
        <p:spPr>
          <a:xfrm>
            <a:off x="6019800" y="115824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1" name="Heart 100"/>
          <p:cNvSpPr/>
          <p:nvPr/>
        </p:nvSpPr>
        <p:spPr>
          <a:xfrm>
            <a:off x="6019800" y="17373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2" name="Heart 101"/>
          <p:cNvSpPr/>
          <p:nvPr/>
        </p:nvSpPr>
        <p:spPr>
          <a:xfrm>
            <a:off x="6019800" y="21945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3" name="Heart 102"/>
          <p:cNvSpPr/>
          <p:nvPr/>
        </p:nvSpPr>
        <p:spPr>
          <a:xfrm>
            <a:off x="6019800" y="27279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04" name="Heart 103"/>
          <p:cNvSpPr/>
          <p:nvPr/>
        </p:nvSpPr>
        <p:spPr>
          <a:xfrm>
            <a:off x="6019800" y="32613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5" name="Heart 104"/>
          <p:cNvSpPr/>
          <p:nvPr/>
        </p:nvSpPr>
        <p:spPr>
          <a:xfrm>
            <a:off x="5974080" y="37947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6" name="Oval Callout 105"/>
          <p:cNvSpPr/>
          <p:nvPr/>
        </p:nvSpPr>
        <p:spPr>
          <a:xfrm>
            <a:off x="5365965" y="4578974"/>
            <a:ext cx="2933700" cy="199644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The first name of famous General in the Vietnam People’s Army</a:t>
            </a:r>
            <a:endParaRPr lang="en-US" dirty="0"/>
          </a:p>
        </p:txBody>
      </p:sp>
      <p:sp>
        <p:nvSpPr>
          <p:cNvPr id="107" name="Rounded Rectangular Callout 106"/>
          <p:cNvSpPr/>
          <p:nvPr/>
        </p:nvSpPr>
        <p:spPr>
          <a:xfrm>
            <a:off x="5604349" y="4893073"/>
            <a:ext cx="2945130" cy="12344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 The name of Vietnam’s Capital</a:t>
            </a:r>
            <a:endParaRPr lang="en-US" dirty="0"/>
          </a:p>
        </p:txBody>
      </p:sp>
      <p:sp>
        <p:nvSpPr>
          <p:cNvPr id="108" name="Oval Callout 107"/>
          <p:cNvSpPr/>
          <p:nvPr/>
        </p:nvSpPr>
        <p:spPr>
          <a:xfrm>
            <a:off x="5558790" y="4792980"/>
            <a:ext cx="2737485" cy="1524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The special holiday  at the beginning  of the year</a:t>
            </a:r>
            <a:endParaRPr lang="en-US" dirty="0"/>
          </a:p>
        </p:txBody>
      </p:sp>
      <p:sp>
        <p:nvSpPr>
          <p:cNvPr id="109" name="Rounded Rectangular Callout 108"/>
          <p:cNvSpPr/>
          <p:nvPr/>
        </p:nvSpPr>
        <p:spPr>
          <a:xfrm>
            <a:off x="5290654" y="4889715"/>
            <a:ext cx="3239452" cy="164592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 This is a place where has the  most beautiful beach in Vietnam</a:t>
            </a:r>
            <a:endParaRPr lang="en-US" dirty="0"/>
          </a:p>
        </p:txBody>
      </p:sp>
      <p:sp>
        <p:nvSpPr>
          <p:cNvPr id="110" name="Oval Callout 109"/>
          <p:cNvSpPr/>
          <p:nvPr/>
        </p:nvSpPr>
        <p:spPr>
          <a:xfrm>
            <a:off x="5232713" y="4990454"/>
            <a:ext cx="3352800" cy="15849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This is one of the most beautiful Hills in Da Nang</a:t>
            </a:r>
            <a:endParaRPr lang="en-US" dirty="0"/>
          </a:p>
        </p:txBody>
      </p:sp>
      <p:sp>
        <p:nvSpPr>
          <p:cNvPr id="111" name="Rounded Rectangular Callout 110"/>
          <p:cNvSpPr/>
          <p:nvPr/>
        </p:nvSpPr>
        <p:spPr>
          <a:xfrm>
            <a:off x="5575935" y="4724400"/>
            <a:ext cx="3070860" cy="16611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 The other name of Ho Chi Minh city</a:t>
            </a:r>
            <a:endParaRPr lang="en-US" dirty="0"/>
          </a:p>
        </p:txBody>
      </p:sp>
      <p:sp>
        <p:nvSpPr>
          <p:cNvPr id="112" name="Oval Callout 111"/>
          <p:cNvSpPr/>
          <p:nvPr/>
        </p:nvSpPr>
        <p:spPr>
          <a:xfrm>
            <a:off x="5105400" y="4754880"/>
            <a:ext cx="3208972" cy="1752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 This place is a </a:t>
            </a:r>
            <a:r>
              <a:rPr lang="en-US" b="1" dirty="0" smtClean="0"/>
              <a:t>Southern-most of Vietnam</a:t>
            </a:r>
            <a:endParaRPr lang="en-US" b="1" dirty="0"/>
          </a:p>
        </p:txBody>
      </p:sp>
      <p:sp>
        <p:nvSpPr>
          <p:cNvPr id="122" name="Rectangle 121"/>
          <p:cNvSpPr/>
          <p:nvPr/>
        </p:nvSpPr>
        <p:spPr>
          <a:xfrm>
            <a:off x="3298907" y="717741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3824261" y="734025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2713887" y="1632141"/>
            <a:ext cx="1520190" cy="457200"/>
            <a:chOff x="2575560" y="2316480"/>
            <a:chExt cx="1520190" cy="457200"/>
          </a:xfrm>
        </p:grpSpPr>
        <p:sp>
          <p:nvSpPr>
            <p:cNvPr id="160" name="Rectangle 159"/>
            <p:cNvSpPr/>
            <p:nvPr/>
          </p:nvSpPr>
          <p:spPr>
            <a:xfrm>
              <a:off x="3600450" y="23164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2575560" y="23164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3241449" y="1647381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130913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279503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65" name="Rectangle 164"/>
          <p:cNvSpPr/>
          <p:nvPr/>
        </p:nvSpPr>
        <p:spPr>
          <a:xfrm>
            <a:off x="228830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66" name="Rectangle 165"/>
          <p:cNvSpPr/>
          <p:nvPr/>
        </p:nvSpPr>
        <p:spPr>
          <a:xfrm>
            <a:off x="179300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7" name="Rectangle 166"/>
          <p:cNvSpPr/>
          <p:nvPr/>
        </p:nvSpPr>
        <p:spPr>
          <a:xfrm>
            <a:off x="3297953" y="1158240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7" name="Rectangle 176"/>
          <p:cNvSpPr/>
          <p:nvPr/>
        </p:nvSpPr>
        <p:spPr>
          <a:xfrm>
            <a:off x="273407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/>
          <p:cNvSpPr/>
          <p:nvPr/>
        </p:nvSpPr>
        <p:spPr>
          <a:xfrm>
            <a:off x="227306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3244613" y="2169508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80" name="Rectangle 179"/>
          <p:cNvSpPr/>
          <p:nvPr/>
        </p:nvSpPr>
        <p:spPr>
          <a:xfrm>
            <a:off x="1777763" y="219998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/>
          <p:cNvSpPr/>
          <p:nvPr/>
        </p:nvSpPr>
        <p:spPr>
          <a:xfrm>
            <a:off x="374753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/>
          <p:cNvSpPr/>
          <p:nvPr/>
        </p:nvSpPr>
        <p:spPr>
          <a:xfrm>
            <a:off x="4242833" y="219998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4757183" y="219998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/>
          <p:cNvSpPr/>
          <p:nvPr/>
        </p:nvSpPr>
        <p:spPr>
          <a:xfrm>
            <a:off x="526391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Rectangle 169"/>
          <p:cNvSpPr/>
          <p:nvPr/>
        </p:nvSpPr>
        <p:spPr>
          <a:xfrm>
            <a:off x="274359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1" name="Rectangle 170"/>
          <p:cNvSpPr/>
          <p:nvPr/>
        </p:nvSpPr>
        <p:spPr>
          <a:xfrm>
            <a:off x="228258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72" name="Rectangle 171"/>
          <p:cNvSpPr/>
          <p:nvPr/>
        </p:nvSpPr>
        <p:spPr>
          <a:xfrm>
            <a:off x="1787288" y="218892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73" name="Rectangle 172"/>
          <p:cNvSpPr/>
          <p:nvPr/>
        </p:nvSpPr>
        <p:spPr>
          <a:xfrm>
            <a:off x="375705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74" name="Rectangle 173"/>
          <p:cNvSpPr/>
          <p:nvPr/>
        </p:nvSpPr>
        <p:spPr>
          <a:xfrm>
            <a:off x="4271408" y="22250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5" name="Rectangle 174"/>
          <p:cNvSpPr/>
          <p:nvPr/>
        </p:nvSpPr>
        <p:spPr>
          <a:xfrm>
            <a:off x="4766708" y="218892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76" name="Rectangle 175"/>
          <p:cNvSpPr/>
          <p:nvPr/>
        </p:nvSpPr>
        <p:spPr>
          <a:xfrm>
            <a:off x="527343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86" name="Rectangle 185"/>
          <p:cNvSpPr/>
          <p:nvPr/>
        </p:nvSpPr>
        <p:spPr>
          <a:xfrm>
            <a:off x="3323871" y="2703639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87" name="Rectangle 186"/>
          <p:cNvSpPr/>
          <p:nvPr/>
        </p:nvSpPr>
        <p:spPr>
          <a:xfrm>
            <a:off x="3803931" y="270363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>
            <a:off x="2813331" y="268839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9" name="Rectangle 188"/>
          <p:cNvSpPr/>
          <p:nvPr/>
        </p:nvSpPr>
        <p:spPr>
          <a:xfrm>
            <a:off x="2318031" y="270363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1" name="Rectangle 190"/>
          <p:cNvSpPr/>
          <p:nvPr/>
        </p:nvSpPr>
        <p:spPr>
          <a:xfrm>
            <a:off x="3291486" y="3176079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2" name="Rectangle 191"/>
          <p:cNvSpPr/>
          <p:nvPr/>
        </p:nvSpPr>
        <p:spPr>
          <a:xfrm>
            <a:off x="2796186" y="316083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3" name="Rectangle 192"/>
          <p:cNvSpPr/>
          <p:nvPr/>
        </p:nvSpPr>
        <p:spPr>
          <a:xfrm>
            <a:off x="378678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>
            <a:off x="429351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95" name="Rectangle 194"/>
          <p:cNvSpPr/>
          <p:nvPr/>
        </p:nvSpPr>
        <p:spPr>
          <a:xfrm>
            <a:off x="478881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96" name="Rectangle 195"/>
          <p:cNvSpPr/>
          <p:nvPr/>
        </p:nvSpPr>
        <p:spPr>
          <a:xfrm>
            <a:off x="528411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6" name="Rectangle 215"/>
          <p:cNvSpPr/>
          <p:nvPr/>
        </p:nvSpPr>
        <p:spPr>
          <a:xfrm>
            <a:off x="2358712" y="3647291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2863538" y="3650454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8" name="Rectangle 217"/>
          <p:cNvSpPr/>
          <p:nvPr/>
        </p:nvSpPr>
        <p:spPr>
          <a:xfrm>
            <a:off x="3328972" y="3643480"/>
            <a:ext cx="485775" cy="4953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3825563" y="3636476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0" name="Rectangle 219"/>
          <p:cNvSpPr/>
          <p:nvPr/>
        </p:nvSpPr>
        <p:spPr>
          <a:xfrm>
            <a:off x="4316376" y="3643480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3243477" y="734025"/>
            <a:ext cx="990600" cy="457200"/>
            <a:chOff x="3133725" y="1322439"/>
            <a:chExt cx="990600" cy="457200"/>
          </a:xfrm>
        </p:grpSpPr>
        <p:sp>
          <p:nvSpPr>
            <p:cNvPr id="124" name="Rectangle 123"/>
            <p:cNvSpPr/>
            <p:nvPr/>
          </p:nvSpPr>
          <p:spPr>
            <a:xfrm>
              <a:off x="3133725" y="1322439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629025" y="13224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330627" y="1112520"/>
            <a:ext cx="2484120" cy="502920"/>
            <a:chOff x="1135380" y="1798320"/>
            <a:chExt cx="2484120" cy="502920"/>
          </a:xfrm>
        </p:grpSpPr>
        <p:sp>
          <p:nvSpPr>
            <p:cNvPr id="130" name="Rectangle 129"/>
            <p:cNvSpPr/>
            <p:nvPr/>
          </p:nvSpPr>
          <p:spPr>
            <a:xfrm>
              <a:off x="113538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62128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11455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61925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124200" y="179832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751218" y="1647381"/>
            <a:ext cx="1520190" cy="472440"/>
            <a:chOff x="2682178" y="2301240"/>
            <a:chExt cx="1520190" cy="472440"/>
          </a:xfrm>
        </p:grpSpPr>
        <p:grpSp>
          <p:nvGrpSpPr>
            <p:cNvPr id="143" name="Group 142"/>
            <p:cNvGrpSpPr/>
            <p:nvPr/>
          </p:nvGrpSpPr>
          <p:grpSpPr>
            <a:xfrm>
              <a:off x="2682178" y="2301240"/>
              <a:ext cx="1520190" cy="457200"/>
              <a:chOff x="2575560" y="2316480"/>
              <a:chExt cx="1520190" cy="457200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3600450" y="23164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2575560" y="23164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3209740" y="231648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741261" y="2181617"/>
            <a:ext cx="3990975" cy="487680"/>
            <a:chOff x="1628775" y="2788920"/>
            <a:chExt cx="3990975" cy="487680"/>
          </a:xfrm>
        </p:grpSpPr>
        <p:grpSp>
          <p:nvGrpSpPr>
            <p:cNvPr id="149" name="Group 148"/>
            <p:cNvGrpSpPr/>
            <p:nvPr/>
          </p:nvGrpSpPr>
          <p:grpSpPr>
            <a:xfrm>
              <a:off x="1628775" y="2788920"/>
              <a:ext cx="3981450" cy="487680"/>
              <a:chOff x="1619250" y="2758440"/>
              <a:chExt cx="3981450" cy="487680"/>
            </a:xfrm>
          </p:grpSpPr>
          <p:sp>
            <p:nvSpPr>
              <p:cNvPr id="200" name="Rectangle 199"/>
              <p:cNvSpPr/>
              <p:nvPr/>
            </p:nvSpPr>
            <p:spPr>
              <a:xfrm>
                <a:off x="257556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211455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3086100" y="275844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619250" y="278892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358902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084320" y="278892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4598670" y="278892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510540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50" name="Rectangle 149"/>
            <p:cNvSpPr/>
            <p:nvPr/>
          </p:nvSpPr>
          <p:spPr>
            <a:xfrm>
              <a:off x="259461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13360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638300" y="28083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60807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122420" y="28083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617720" y="28083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12445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2321227" y="2680258"/>
            <a:ext cx="1981200" cy="472440"/>
            <a:chOff x="2080260" y="3246120"/>
            <a:chExt cx="1981200" cy="472440"/>
          </a:xfrm>
        </p:grpSpPr>
        <p:sp>
          <p:nvSpPr>
            <p:cNvPr id="209" name="Rectangle 208"/>
            <p:cNvSpPr/>
            <p:nvPr/>
          </p:nvSpPr>
          <p:spPr>
            <a:xfrm>
              <a:off x="3086100" y="326136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3566160" y="326136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575560" y="324612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080260" y="326136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2810812" y="3145599"/>
            <a:ext cx="2983230" cy="472440"/>
            <a:chOff x="2575560" y="3749040"/>
            <a:chExt cx="2983230" cy="472440"/>
          </a:xfrm>
        </p:grpSpPr>
        <p:sp>
          <p:nvSpPr>
            <p:cNvPr id="224" name="Rectangle 223"/>
            <p:cNvSpPr/>
            <p:nvPr/>
          </p:nvSpPr>
          <p:spPr>
            <a:xfrm>
              <a:off x="307086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575560" y="3749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356616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07289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456819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06349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2392280" y="3630167"/>
            <a:ext cx="2443439" cy="512475"/>
            <a:chOff x="2740556" y="4283669"/>
            <a:chExt cx="2443439" cy="512475"/>
          </a:xfrm>
        </p:grpSpPr>
        <p:sp>
          <p:nvSpPr>
            <p:cNvPr id="237" name="Rectangle 236"/>
            <p:cNvSpPr/>
            <p:nvPr/>
          </p:nvSpPr>
          <p:spPr>
            <a:xfrm>
              <a:off x="2740556" y="4297681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3245382" y="4300844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3712107" y="4283669"/>
              <a:ext cx="485775" cy="4953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4207407" y="4286866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698220" y="4293870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3638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66235E-6 L -0.24618 0.605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09" y="30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34043E-6 L -0.17934 0.541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27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99815E-6 L -0.11493 0.48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47" y="240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95837E-6 L -0.04027 0.4054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20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86309E-7 L 0.00938 0.3277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63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54487E-6 L 0.06302 0.2476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123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3728E-6 L 0.12605 0.176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88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22" grpId="0" animBg="1"/>
      <p:bldP spid="159" grpId="0" animBg="1"/>
      <p:bldP spid="167" grpId="0" animBg="1"/>
      <p:bldP spid="179" grpId="0" animBg="1"/>
      <p:bldP spid="186" grpId="0" animBg="1"/>
      <p:bldP spid="191" grpId="0" animBg="1"/>
      <p:bldP spid="2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125</Words>
  <PresentationFormat>On-screen Show (4:3)</PresentationFormat>
  <Paragraphs>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2017-09-20T17:21:09Z</dcterms:created>
  <dcterms:modified xsi:type="dcterms:W3CDTF">2017-09-25T14:49:15Z</dcterms:modified>
</cp:coreProperties>
</file>