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425" r:id="rId2"/>
    <p:sldId id="344" r:id="rId3"/>
    <p:sldId id="466" r:id="rId4"/>
    <p:sldId id="467" r:id="rId5"/>
    <p:sldId id="477" r:id="rId6"/>
    <p:sldId id="431" r:id="rId7"/>
    <p:sldId id="468" r:id="rId8"/>
    <p:sldId id="469" r:id="rId9"/>
    <p:sldId id="471" r:id="rId10"/>
    <p:sldId id="472" r:id="rId11"/>
    <p:sldId id="503" r:id="rId12"/>
    <p:sldId id="502" r:id="rId13"/>
    <p:sldId id="484" r:id="rId14"/>
    <p:sldId id="485" r:id="rId15"/>
    <p:sldId id="486" r:id="rId16"/>
    <p:sldId id="476" r:id="rId17"/>
    <p:sldId id="504" r:id="rId18"/>
    <p:sldId id="488" r:id="rId19"/>
    <p:sldId id="490" r:id="rId20"/>
    <p:sldId id="505" r:id="rId21"/>
    <p:sldId id="491" r:id="rId22"/>
    <p:sldId id="506" r:id="rId23"/>
    <p:sldId id="492" r:id="rId24"/>
    <p:sldId id="493" r:id="rId25"/>
    <p:sldId id="507" r:id="rId26"/>
    <p:sldId id="494" r:id="rId27"/>
    <p:sldId id="495" r:id="rId28"/>
    <p:sldId id="508" r:id="rId29"/>
    <p:sldId id="496" r:id="rId30"/>
    <p:sldId id="497" r:id="rId31"/>
    <p:sldId id="464" r:id="rId32"/>
    <p:sldId id="509" r:id="rId33"/>
    <p:sldId id="481" r:id="rId34"/>
    <p:sldId id="482" r:id="rId35"/>
    <p:sldId id="483" r:id="rId36"/>
    <p:sldId id="510" r:id="rId37"/>
    <p:sldId id="478" r:id="rId38"/>
    <p:sldId id="479" r:id="rId39"/>
    <p:sldId id="480" r:id="rId40"/>
    <p:sldId id="443" r:id="rId41"/>
  </p:sldIdLst>
  <p:sldSz cx="9144000" cy="5143500" type="screen16x9"/>
  <p:notesSz cx="6858000" cy="9144000"/>
  <p:custDataLst>
    <p:tags r:id="rId43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66FF"/>
    <a:srgbClr val="FFFF99"/>
    <a:srgbClr val="339933"/>
    <a:srgbClr val="FFCC00"/>
    <a:srgbClr val="3366CC"/>
    <a:srgbClr val="00CC00"/>
    <a:srgbClr val="003366"/>
    <a:srgbClr val="006666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8046" autoAdjust="0"/>
  </p:normalViewPr>
  <p:slideViewPr>
    <p:cSldViewPr>
      <p:cViewPr>
        <p:scale>
          <a:sx n="70" d="100"/>
          <a:sy n="70" d="100"/>
        </p:scale>
        <p:origin x="-780" y="-5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C0F423D-C50F-4F21-A788-CB667B4934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912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7FD3D-C7EE-4421-88D1-B72C876733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3775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30B88-8324-4478-9D68-B816E96044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323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BB98D-4C29-44AE-9DFE-FB496A277D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562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02CE1-06A3-400E-A5F2-22DE0AD2D4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65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0BFCB-817B-41EF-945F-5DD98313DD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04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86CA2-AAD3-4548-9178-2DAD827FF0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76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0A3D1-CD9E-432A-A0E9-B49BF993E4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82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8D3F7-07EB-478D-9654-EE2D6308FA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282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55F19-5BE6-485A-9046-10D24AACE8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55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18D9A-9DDC-4BBC-89C5-15663D07E0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63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011F7-A207-4621-927D-B571090CE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648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44647-23BA-412F-86AB-D23F6CFC04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64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80B2B5E-3CE9-485F-B700-C6B97E9F00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8.png"/><Relationship Id="rId7" Type="http://schemas.openxmlformats.org/officeDocument/2006/relationships/image" Target="../media/image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svg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13.png"/><Relationship Id="rId10" Type="http://schemas.openxmlformats.org/officeDocument/2006/relationships/image" Target="../media/image42.png"/><Relationship Id="rId4" Type="http://schemas.openxmlformats.org/officeDocument/2006/relationships/image" Target="../media/image3.sv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4.png"/><Relationship Id="rId10" Type="http://schemas.openxmlformats.org/officeDocument/2006/relationships/image" Target="../media/image47.png"/><Relationship Id="rId4" Type="http://schemas.openxmlformats.org/officeDocument/2006/relationships/image" Target="../media/image3.sv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svg"/><Relationship Id="rId10" Type="http://schemas.openxmlformats.org/officeDocument/2006/relationships/image" Target="../media/image5.svg"/><Relationship Id="rId4" Type="http://schemas.openxmlformats.org/officeDocument/2006/relationships/image" Target="../media/image28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6" Type="http://schemas.openxmlformats.org/officeDocument/2006/relationships/image" Target="../media/image5.svg"/><Relationship Id="rId5" Type="http://schemas.openxmlformats.org/officeDocument/2006/relationships/image" Target="../media/image57.png"/><Relationship Id="rId10" Type="http://schemas.openxmlformats.org/officeDocument/2006/relationships/image" Target="../media/image59.png"/><Relationship Id="rId4" Type="http://schemas.openxmlformats.org/officeDocument/2006/relationships/image" Target="../media/image3.sv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3.sv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9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3.svg"/><Relationship Id="rId9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6" Type="http://schemas.openxmlformats.org/officeDocument/2006/relationships/image" Target="../media/image5.svg"/><Relationship Id="rId10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29.png"/><Relationship Id="rId4" Type="http://schemas.openxmlformats.org/officeDocument/2006/relationships/image" Target="../media/image3.sv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95350"/>
            <a:ext cx="6150591" cy="4191000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81965">
            <a:off x="110009" y="90959"/>
            <a:ext cx="1239776" cy="1239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8" y="9383"/>
            <a:ext cx="6178356" cy="767688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740877">
            <a:off x="5521294" y="95242"/>
            <a:ext cx="527474" cy="5207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221355">
            <a:off x="648462" y="824122"/>
            <a:ext cx="567247" cy="5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9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19150"/>
            <a:ext cx="8077200" cy="221493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540" y="3281820"/>
            <a:ext cx="3063460" cy="1775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38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86" y="70798"/>
            <a:ext cx="5765170" cy="500190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5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496" y="152686"/>
            <a:ext cx="5020456" cy="4854338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35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656" y="137781"/>
            <a:ext cx="5867400" cy="4913313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53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16" y="1084262"/>
            <a:ext cx="7037696" cy="3087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04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38" y="1504950"/>
            <a:ext cx="6756162" cy="3024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81965">
            <a:off x="110009" y="90959"/>
            <a:ext cx="1239776" cy="1239776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21355">
            <a:off x="648462" y="824122"/>
            <a:ext cx="567247" cy="560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740877">
            <a:off x="7094346" y="159767"/>
            <a:ext cx="475136" cy="469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27" y="-19050"/>
            <a:ext cx="7683673" cy="826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740877">
            <a:off x="7041708" y="159768"/>
            <a:ext cx="475136" cy="46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19" y="179696"/>
            <a:ext cx="6634533" cy="4781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06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9"/>
          <p:cNvSpPr>
            <a:spLocks noChangeArrowheads="1" noChangeShapeType="1" noTextEdit="1"/>
          </p:cNvSpPr>
          <p:nvPr/>
        </p:nvSpPr>
        <p:spPr bwMode="auto">
          <a:xfrm rot="21374112">
            <a:off x="58894" y="223521"/>
            <a:ext cx="3183662" cy="65137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ĐÓNG VAI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44" y="1504950"/>
            <a:ext cx="6857256" cy="3516857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71835"/>
            <a:ext cx="6172200" cy="3715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45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81965">
            <a:off x="110009" y="90959"/>
            <a:ext cx="1239776" cy="1239776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740877">
            <a:off x="8096655" y="4075377"/>
            <a:ext cx="527474" cy="520761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21355">
            <a:off x="51516" y="1558060"/>
            <a:ext cx="819829" cy="809395"/>
          </a:xfrm>
          <a:prstGeom prst="rect">
            <a:avLst/>
          </a:prstGeom>
        </p:spPr>
      </p:pic>
      <p:sp>
        <p:nvSpPr>
          <p:cNvPr id="8" name="WordArt 29"/>
          <p:cNvSpPr>
            <a:spLocks noChangeArrowheads="1" noChangeShapeType="1" noTextEdit="1"/>
          </p:cNvSpPr>
          <p:nvPr/>
        </p:nvSpPr>
        <p:spPr bwMode="auto">
          <a:xfrm>
            <a:off x="1447800" y="2495550"/>
            <a:ext cx="8382000" cy="15240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AI LÀ NGƯỜI TỰ TIN NHẤT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-50467"/>
            <a:ext cx="7983537" cy="131885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19748"/>
            <a:ext cx="2447925" cy="676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3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10"/>
          <p:cNvSpPr>
            <a:spLocks noChangeArrowheads="1" noChangeShapeType="1" noTextEdit="1"/>
          </p:cNvSpPr>
          <p:nvPr/>
        </p:nvSpPr>
        <p:spPr bwMode="auto">
          <a:xfrm>
            <a:off x="575932" y="2527449"/>
            <a:ext cx="8226552" cy="142951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HOẠT ĐỘNG TRẢI NGHIỆM, </a:t>
            </a:r>
          </a:p>
          <a:p>
            <a:pPr>
              <a:defRPr/>
            </a:pP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HƯỚNG NGHIỆP 10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8" name="Picture 4" descr="Sách giáo khoa Chân trời sáng tạo - Bộ sách của Nhà xuất bản Giáo dục Việt 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262" y="0"/>
            <a:ext cx="1329295" cy="105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ướng Đến Ngày Nhà Giáo VN: Nghĩ Đến Truyền Thống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" y="922338"/>
            <a:ext cx="4645818" cy="309721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www.ngoaingucongdong.com/wp-content/uploads/2020/11/ton-su-trong-dao-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https://www.ngoaingucongdong.com/wp-content/uploads/2020/11/ton-su-trong-dao-0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744" y="43502"/>
            <a:ext cx="4124325" cy="2688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03" y="2827646"/>
            <a:ext cx="3916101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94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9550"/>
            <a:ext cx="7440303" cy="609600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22" y="1143286"/>
            <a:ext cx="6525578" cy="38862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81965">
            <a:off x="110009" y="90959"/>
            <a:ext cx="1239776" cy="1239776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21355">
            <a:off x="648462" y="824122"/>
            <a:ext cx="567247" cy="5600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740877">
            <a:off x="7856347" y="251034"/>
            <a:ext cx="475136" cy="46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7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2" y="224691"/>
            <a:ext cx="5841486" cy="4718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5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9"/>
          <p:cNvSpPr>
            <a:spLocks noChangeArrowheads="1" noChangeShapeType="1" noTextEdit="1"/>
          </p:cNvSpPr>
          <p:nvPr/>
        </p:nvSpPr>
        <p:spPr bwMode="auto">
          <a:xfrm>
            <a:off x="1219200" y="209550"/>
            <a:ext cx="3657600" cy="5334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ĐÓNG VAI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52550"/>
            <a:ext cx="7760063" cy="3419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2" y="642652"/>
            <a:ext cx="3519488" cy="48129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9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38350"/>
            <a:ext cx="5411632" cy="304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81965">
            <a:off x="110009" y="90959"/>
            <a:ext cx="1239776" cy="1239776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21355">
            <a:off x="413127" y="931923"/>
            <a:ext cx="439525" cy="433931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" y="38739"/>
            <a:ext cx="7696200" cy="870259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43" y="1123950"/>
            <a:ext cx="6934200" cy="6465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740877">
            <a:off x="7111775" y="239323"/>
            <a:ext cx="475136" cy="46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92" y="133350"/>
            <a:ext cx="6393903" cy="48768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8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8153400" cy="3867150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48150"/>
            <a:ext cx="8026778" cy="60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76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32246"/>
            <a:ext cx="7807656" cy="347790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81965">
            <a:off x="110009" y="90959"/>
            <a:ext cx="1239776" cy="1239776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21355">
            <a:off x="648462" y="824122"/>
            <a:ext cx="567247" cy="560028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7" y="62838"/>
            <a:ext cx="7332613" cy="875731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740877">
            <a:off x="6941946" y="266157"/>
            <a:ext cx="475136" cy="46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0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345" y="77378"/>
            <a:ext cx="4571999" cy="4981676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8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16" y="104775"/>
            <a:ext cx="5738884" cy="4981575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5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79" y="1731278"/>
            <a:ext cx="6683637" cy="167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2215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86" y="113447"/>
            <a:ext cx="5275314" cy="4945607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1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XTC13921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14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29"/>
          <p:cNvSpPr>
            <a:spLocks noChangeArrowheads="1" noChangeShapeType="1" noTextEdit="1"/>
          </p:cNvSpPr>
          <p:nvPr/>
        </p:nvSpPr>
        <p:spPr bwMode="auto">
          <a:xfrm>
            <a:off x="990600" y="1962150"/>
            <a:ext cx="8077200" cy="1828800"/>
          </a:xfrm>
          <a:prstGeom prst="rect">
            <a:avLst/>
          </a:prstGeom>
          <a:ln>
            <a:noFill/>
          </a:ln>
          <a:effectLst/>
          <a:scene3d>
            <a:camera prst="isometricOffAxis1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just"/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Thảo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luận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cách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tổ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chức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một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số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động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just"/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của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Đoàn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TNCS 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Hồ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Chí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Minh 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trong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việc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just"/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phát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huy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truyền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thống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nhà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81965">
            <a:off x="110009" y="90959"/>
            <a:ext cx="1239776" cy="1239776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8" y="84446"/>
            <a:ext cx="7682552" cy="1264391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21355">
            <a:off x="285147" y="781846"/>
            <a:ext cx="567247" cy="560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740877">
            <a:off x="7159521" y="757205"/>
            <a:ext cx="475136" cy="46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96" y="329251"/>
            <a:ext cx="6324600" cy="451485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9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4" y="971550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3810000" cy="485775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7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2582"/>
            <a:ext cx="3657600" cy="4331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2582"/>
            <a:ext cx="3706905" cy="4331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6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9" y="895350"/>
            <a:ext cx="7888061" cy="167640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50475"/>
            <a:ext cx="2636883" cy="213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4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279194"/>
            <a:ext cx="7239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b="1" i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</a:t>
            </a:r>
            <a:r>
              <a:rPr lang="vi-VN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lang="en-US" b="1" i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316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04951"/>
            <a:ext cx="7772398" cy="2895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81965">
            <a:off x="110009" y="90959"/>
            <a:ext cx="1239776" cy="1239776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21355">
            <a:off x="648462" y="824122"/>
            <a:ext cx="567247" cy="560028"/>
          </a:xfrm>
          <a:prstGeom prst="rect">
            <a:avLst/>
          </a:prstGeom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4" y="38954"/>
            <a:ext cx="7137565" cy="744940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740877">
            <a:off x="7084588" y="195204"/>
            <a:ext cx="475136" cy="46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114" y="101648"/>
            <a:ext cx="4320648" cy="497105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23950"/>
            <a:ext cx="7758546" cy="3048000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47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4142"/>
            <a:ext cx="8282765" cy="4631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86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69" y="149557"/>
            <a:ext cx="7237231" cy="4876800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157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5B89145-E104-447C-B960-CF66536B807A}"/>
              </a:ext>
            </a:extLst>
          </p:cNvPr>
          <p:cNvSpPr txBox="1"/>
          <p:nvPr/>
        </p:nvSpPr>
        <p:spPr>
          <a:xfrm>
            <a:off x="2743200" y="128885"/>
            <a:ext cx="3733800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MỞ ĐẦU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" y="2419350"/>
            <a:ext cx="5313867" cy="8054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490" y="3017861"/>
            <a:ext cx="3606510" cy="214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22322" y="1341409"/>
            <a:ext cx="5313867" cy="805496"/>
            <a:chOff x="2023280" y="971899"/>
            <a:chExt cx="5313867" cy="80549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3280" y="971899"/>
              <a:ext cx="5313867" cy="805496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 bwMode="auto">
            <a:xfrm>
              <a:off x="2730688" y="1123950"/>
              <a:ext cx="4481016" cy="606398"/>
            </a:xfrm>
            <a:prstGeom prst="roundRect">
              <a:avLst/>
            </a:prstGeom>
            <a:solidFill>
              <a:srgbClr val="00BCB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vi-VN" sz="2000" b="1" dirty="0">
                  <a:solidFill>
                    <a:schemeClr val="bg1"/>
                  </a:solidFill>
                </a:rPr>
                <a:t>GIỚI THIỆU Ý NGHĨA CỦA CHỦ ĐỀ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81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21355">
            <a:off x="42015" y="694656"/>
            <a:ext cx="567247" cy="560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1145153"/>
            <a:ext cx="1600200" cy="435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WordArt 29"/>
          <p:cNvSpPr>
            <a:spLocks noChangeArrowheads="1" noChangeShapeType="1" noTextEdit="1"/>
          </p:cNvSpPr>
          <p:nvPr/>
        </p:nvSpPr>
        <p:spPr bwMode="auto">
          <a:xfrm>
            <a:off x="1066800" y="1992573"/>
            <a:ext cx="7872484" cy="122687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NHÌN TRANH DỰ ĐOÁN</a:t>
            </a:r>
          </a:p>
          <a:p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TRUYỀN THỐNG NHÀ TRƯỜNG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87" y="4476750"/>
            <a:ext cx="7385713" cy="571876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461" y="62534"/>
            <a:ext cx="7807139" cy="832816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740877">
            <a:off x="8030356" y="244396"/>
            <a:ext cx="475136" cy="46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3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"/>
            <a:ext cx="5909660" cy="2125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624875"/>
            <a:ext cx="5695644" cy="2080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669" y="-762"/>
            <a:ext cx="2838331" cy="2125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47950"/>
            <a:ext cx="2737104" cy="2080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49" y="2152912"/>
            <a:ext cx="1800206" cy="34263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7296" y="2155494"/>
            <a:ext cx="1282766" cy="23496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1496" y="2169142"/>
            <a:ext cx="1568531" cy="21591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888" y="4749421"/>
            <a:ext cx="1819107" cy="26709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9872" y="4615502"/>
            <a:ext cx="1662752" cy="44452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704" y="4732646"/>
            <a:ext cx="1924149" cy="29211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97595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81965">
            <a:off x="110009" y="90959"/>
            <a:ext cx="1239776" cy="1239776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740877">
            <a:off x="8042345" y="3911080"/>
            <a:ext cx="665303" cy="656836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21355">
            <a:off x="51516" y="1558060"/>
            <a:ext cx="819829" cy="8093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5448"/>
            <a:ext cx="8192327" cy="74990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29"/>
          <p:cNvSpPr>
            <a:spLocks noChangeArrowheads="1" noChangeShapeType="1" noTextEdit="1"/>
          </p:cNvSpPr>
          <p:nvPr/>
        </p:nvSpPr>
        <p:spPr bwMode="auto">
          <a:xfrm>
            <a:off x="1676400" y="2190750"/>
            <a:ext cx="7620000" cy="13716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just"/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Chia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sẻ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cảm</a:t>
            </a:r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xúc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65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1&quot;/&gt;&lt;property id=&quot;20307&quot; value=&quot;275&quot;/&gt;&lt;/object&gt;&lt;object type=&quot;3&quot; unique_id=&quot;10022&quot;&gt;&lt;property id=&quot;20148&quot; value=&quot;5&quot;/&gt;&lt;property id=&quot;20300&quot; value=&quot;Slide 24&quot;/&gt;&lt;property id=&quot;20307&quot; value=&quot;274&quot;/&gt;&lt;/object&gt;&lt;object type=&quot;3&quot; unique_id=&quot;11264&quot;&gt;&lt;property id=&quot;20148&quot; value=&quot;5&quot;/&gt;&lt;property id=&quot;20300&quot; value=&quot;Slide 15&quot;/&gt;&lt;property id=&quot;20307&quot; value=&quot;305&quot;/&gt;&lt;/object&gt;&lt;object type=&quot;3&quot; unique_id=&quot;11849&quot;&gt;&lt;property id=&quot;20148&quot; value=&quot;5&quot;/&gt;&lt;property id=&quot;20300&quot; value=&quot;Slide 4&quot;/&gt;&lt;property id=&quot;20307&quot; value=&quot;322&quot;/&gt;&lt;/object&gt;&lt;object type=&quot;3&quot; unique_id=&quot;12257&quot;&gt;&lt;property id=&quot;20148&quot; value=&quot;5&quot;/&gt;&lt;property id=&quot;20300&quot; value=&quot;Slide 6&quot;/&gt;&lt;property id=&quot;20307&quot; value=&quot;329&quot;/&gt;&lt;/object&gt;&lt;object type=&quot;3&quot; unique_id=&quot;12496&quot;&gt;&lt;property id=&quot;20148&quot; value=&quot;5&quot;/&gt;&lt;property id=&quot;20300&quot; value=&quot;Slide 11&quot;/&gt;&lt;property id=&quot;20307&quot; value=&quot;332&quot;/&gt;&lt;/object&gt;&lt;object type=&quot;3&quot; unique_id=&quot;12995&quot;&gt;&lt;property id=&quot;20148&quot; value=&quot;5&quot;/&gt;&lt;property id=&quot;20300&quot; value=&quot;Slide 17&quot;/&gt;&lt;property id=&quot;20307&quot; value=&quot;335&quot;/&gt;&lt;/object&gt;&lt;object type=&quot;3&quot; unique_id=&quot;13060&quot;&gt;&lt;property id=&quot;20148&quot; value=&quot;5&quot;/&gt;&lt;property id=&quot;20300&quot; value=&quot;Slide 2&quot;/&gt;&lt;property id=&quot;20307&quot; value=&quot;344&quot;/&gt;&lt;/object&gt;&lt;object type=&quot;3&quot; unique_id=&quot;13061&quot;&gt;&lt;property id=&quot;20148&quot; value=&quot;5&quot;/&gt;&lt;property id=&quot;20300&quot; value=&quot;Slide 5&quot;/&gt;&lt;property id=&quot;20307&quot; value=&quot;345&quot;/&gt;&lt;/object&gt;&lt;object type=&quot;3&quot; unique_id=&quot;13182&quot;&gt;&lt;property id=&quot;20148&quot; value=&quot;5&quot;/&gt;&lt;property id=&quot;20300&quot; value=&quot;Slide 3&quot;/&gt;&lt;property id=&quot;20307&quot; value=&quot;346&quot;/&gt;&lt;/object&gt;&lt;object type=&quot;3&quot; unique_id=&quot;13662&quot;&gt;&lt;property id=&quot;20148&quot; value=&quot;5&quot;/&gt;&lt;property id=&quot;20300&quot; value=&quot;Slide 8&quot;/&gt;&lt;property id=&quot;20307&quot; value=&quot;349&quot;/&gt;&lt;/object&gt;&lt;object type=&quot;3&quot; unique_id=&quot;13783&quot;&gt;&lt;property id=&quot;20148&quot; value=&quot;5&quot;/&gt;&lt;property id=&quot;20300&quot; value=&quot;Slide 9&quot;/&gt;&lt;property id=&quot;20307&quot; value=&quot;350&quot;/&gt;&lt;/object&gt;&lt;object type=&quot;3&quot; unique_id=&quot;13905&quot;&gt;&lt;property id=&quot;20148&quot; value=&quot;5&quot;/&gt;&lt;property id=&quot;20300&quot; value=&quot;Slide 10&quot;/&gt;&lt;property id=&quot;20307&quot; value=&quot;352&quot;/&gt;&lt;/object&gt;&lt;object type=&quot;3&quot; unique_id=&quot;14131&quot;&gt;&lt;property id=&quot;20148&quot; value=&quot;5&quot;/&gt;&lt;property id=&quot;20300&quot; value=&quot;Slide 14&quot;/&gt;&lt;property id=&quot;20307&quot; value=&quot;353&quot;/&gt;&lt;/object&gt;&lt;object type=&quot;3&quot; unique_id=&quot;14345&quot;&gt;&lt;property id=&quot;20148&quot; value=&quot;5&quot;/&gt;&lt;property id=&quot;20300&quot; value=&quot;Slide 16&quot;/&gt;&lt;property id=&quot;20307&quot; value=&quot;355&quot;/&gt;&lt;/object&gt;&lt;object type=&quot;3&quot; unique_id=&quot;14711&quot;&gt;&lt;property id=&quot;20148&quot; value=&quot;5&quot;/&gt;&lt;property id=&quot;20300&quot; value=&quot;Slide 22&quot;/&gt;&lt;property id=&quot;20307&quot; value=&quot;357&quot;/&gt;&lt;/object&gt;&lt;object type=&quot;3&quot; unique_id=&quot;15069&quot;&gt;&lt;property id=&quot;20148&quot; value=&quot;5&quot;/&gt;&lt;property id=&quot;20300&quot; value=&quot;Slide 21&quot;/&gt;&lt;property id=&quot;20307&quot; value=&quot;364&quot;/&gt;&lt;/object&gt;&lt;object type=&quot;3&quot; unique_id=&quot;16806&quot;&gt;&lt;property id=&quot;20148&quot; value=&quot;5&quot;/&gt;&lt;property id=&quot;20300&quot; value=&quot;Slide 7&quot;/&gt;&lt;property id=&quot;20307&quot; value=&quot;385&quot;/&gt;&lt;/object&gt;&lt;object type=&quot;3&quot; unique_id=&quot;16969&quot;&gt;&lt;property id=&quot;20148&quot; value=&quot;5&quot;/&gt;&lt;property id=&quot;20300&quot; value=&quot;Slide 12&quot;/&gt;&lt;property id=&quot;20307&quot; value=&quot;386&quot;/&gt;&lt;/object&gt;&lt;object type=&quot;3&quot; unique_id=&quot;16970&quot;&gt;&lt;property id=&quot;20148&quot; value=&quot;5&quot;/&gt;&lt;property id=&quot;20300&quot; value=&quot;Slide 13&quot;/&gt;&lt;property id=&quot;20307&quot; value=&quot;387&quot;/&gt;&lt;/object&gt;&lt;object type=&quot;3&quot; unique_id=&quot;17273&quot;&gt;&lt;property id=&quot;20148&quot; value=&quot;5&quot;/&gt;&lt;property id=&quot;20300&quot; value=&quot;Slide 18&quot;/&gt;&lt;property id=&quot;20307&quot; value=&quot;388&quot;/&gt;&lt;/object&gt;&lt;object type=&quot;3&quot; unique_id=&quot;17839&quot;&gt;&lt;property id=&quot;20148&quot; value=&quot;5&quot;/&gt;&lt;property id=&quot;20300&quot; value=&quot;Slide 19&quot;/&gt;&lt;property id=&quot;20307&quot; value=&quot;392&quot;/&gt;&lt;/object&gt;&lt;object type=&quot;3&quot; unique_id=&quot;17840&quot;&gt;&lt;property id=&quot;20148&quot; value=&quot;5&quot;/&gt;&lt;property id=&quot;20300&quot; value=&quot;Slide 20&quot;/&gt;&lt;property id=&quot;20307&quot; value=&quot;393&quot;/&gt;&lt;/object&gt;&lt;object type=&quot;3&quot; unique_id=&quot;18106&quot;&gt;&lt;property id=&quot;20148&quot; value=&quot;5&quot;/&gt;&lt;property id=&quot;20300&quot; value=&quot;Slide 23&quot;/&gt;&lt;property id=&quot;20307&quot; value=&quot;39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7933</TotalTime>
  <Words>126</Words>
  <PresentationFormat>On-screen Show (16:9)</PresentationFormat>
  <Paragraphs>18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2010-10-31T14:46:02Z</dcterms:created>
  <dcterms:modified xsi:type="dcterms:W3CDTF">2022-08-28T13:42:12Z</dcterms:modified>
</cp:coreProperties>
</file>