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sldIdLst>
    <p:sldId id="261" r:id="rId2"/>
    <p:sldId id="263" r:id="rId3"/>
    <p:sldId id="262" r:id="rId4"/>
    <p:sldId id="258" r:id="rId5"/>
    <p:sldId id="264" r:id="rId6"/>
  </p:sldIdLst>
  <p:sldSz cx="9144000" cy="6858000" type="screen4x3"/>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2F4DEF-6A8D-4985-9BF4-40FA395CBAD5}"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344157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F4DEF-6A8D-4985-9BF4-40FA395CBAD5}"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8479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F4DEF-6A8D-4985-9BF4-40FA395CBAD5}"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407541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F4DEF-6A8D-4985-9BF4-40FA395CBAD5}"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148394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F4DEF-6A8D-4985-9BF4-40FA395CBAD5}"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215392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F4DEF-6A8D-4985-9BF4-40FA395CBAD5}"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83396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F4DEF-6A8D-4985-9BF4-40FA395CBAD5}"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417768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F4DEF-6A8D-4985-9BF4-40FA395CBAD5}"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41541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F4DEF-6A8D-4985-9BF4-40FA395CBAD5}"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368167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F4DEF-6A8D-4985-9BF4-40FA395CBAD5}"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232223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F4DEF-6A8D-4985-9BF4-40FA395CBAD5}"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E2DF2-5A7E-480C-8605-457E30FFD5A1}" type="slidenum">
              <a:rPr lang="en-US" smtClean="0"/>
              <a:t>‹#›</a:t>
            </a:fld>
            <a:endParaRPr lang="en-US"/>
          </a:p>
        </p:txBody>
      </p:sp>
    </p:spTree>
    <p:extLst>
      <p:ext uri="{BB962C8B-B14F-4D97-AF65-F5344CB8AC3E}">
        <p14:creationId xmlns:p14="http://schemas.microsoft.com/office/powerpoint/2010/main" val="270383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F4DEF-6A8D-4985-9BF4-40FA395CBAD5}" type="datetimeFigureOut">
              <a:rPr lang="en-US" smtClean="0"/>
              <a:t>3/16/2018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E2DF2-5A7E-480C-8605-457E30FFD5A1}" type="slidenum">
              <a:rPr lang="en-US" smtClean="0"/>
              <a:t>‹#›</a:t>
            </a:fld>
            <a:endParaRPr lang="en-US"/>
          </a:p>
        </p:txBody>
      </p:sp>
    </p:spTree>
    <p:extLst>
      <p:ext uri="{BB962C8B-B14F-4D97-AF65-F5344CB8AC3E}">
        <p14:creationId xmlns:p14="http://schemas.microsoft.com/office/powerpoint/2010/main" val="2971828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image" Target="../media/image6.gif"/><Relationship Id="rId10" Type="http://schemas.microsoft.com/office/2007/relationships/hdphoto" Target="../media/hdphoto2.wdp"/><Relationship Id="rId4" Type="http://schemas.openxmlformats.org/officeDocument/2006/relationships/audio" Target="../media/audio3.wav"/><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image" Target="../media/image6.gif"/><Relationship Id="rId10" Type="http://schemas.microsoft.com/office/2007/relationships/hdphoto" Target="../media/hdphoto2.wdp"/><Relationship Id="rId4" Type="http://schemas.openxmlformats.org/officeDocument/2006/relationships/audio" Target="../media/audio3.wav"/><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0" y="334297"/>
            <a:ext cx="4673600" cy="2525019"/>
          </a:xfrm>
          <a:prstGeom prst="cloudCallout">
            <a:avLst>
              <a:gd name="adj1" fmla="val 55270"/>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a:solidFill>
                  <a:srgbClr val="002060"/>
                </a:solidFill>
                <a:latin typeface="Times New Roman" panose="02020603050405020304" pitchFamily="18" charset="0"/>
                <a:cs typeface="Times New Roman" panose="02020603050405020304" pitchFamily="18" charset="0"/>
              </a:rPr>
              <a:t>Ngộ Không thật</a:t>
            </a:r>
          </a:p>
          <a:p>
            <a:r>
              <a:rPr lang="en-US" sz="3200" b="1">
                <a:solidFill>
                  <a:srgbClr val="002060"/>
                </a:solidFill>
                <a:latin typeface="Times New Roman" panose="02020603050405020304" pitchFamily="18" charset="0"/>
                <a:cs typeface="Times New Roman" panose="02020603050405020304" pitchFamily="18" charset="0"/>
              </a:rPr>
              <a:t>Ngộ Không giả</a:t>
            </a:r>
          </a:p>
        </p:txBody>
      </p:sp>
      <p:sp>
        <p:nvSpPr>
          <p:cNvPr id="6" name="Cloud Callout 5"/>
          <p:cNvSpPr/>
          <p:nvPr/>
        </p:nvSpPr>
        <p:spPr>
          <a:xfrm flipH="1">
            <a:off x="430789" y="5091612"/>
            <a:ext cx="3630168" cy="173736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87542" y="3337162"/>
            <a:ext cx="1780006" cy="2286000"/>
          </a:xfrm>
          <a:prstGeom prst="rect">
            <a:avLst/>
          </a:prstGeom>
        </p:spPr>
      </p:pic>
      <p:sp>
        <p:nvSpPr>
          <p:cNvPr id="7" name="Cloud Callout 6"/>
          <p:cNvSpPr/>
          <p:nvPr/>
        </p:nvSpPr>
        <p:spPr>
          <a:xfrm>
            <a:off x="5072281" y="5110994"/>
            <a:ext cx="3625983" cy="173736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124" y="3372238"/>
            <a:ext cx="1780008" cy="2286000"/>
          </a:xfrm>
          <a:prstGeom prst="rect">
            <a:avLst/>
          </a:prstGeom>
        </p:spPr>
      </p:pic>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38691" y="598775"/>
            <a:ext cx="2468880" cy="2468880"/>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38691" y="598775"/>
            <a:ext cx="2468880" cy="2468880"/>
          </a:xfrm>
          <a:prstGeom prst="rect">
            <a:avLst/>
          </a:prstGeom>
        </p:spPr>
      </p:pic>
      <p:pic>
        <p:nvPicPr>
          <p:cNvPr id="3" name="Tay-Du-Ky-Main-Theme-Hoa-Tau">
            <a:hlinkClick r:id="" action="ppaction://media"/>
          </p:cNvPr>
          <p:cNvPicPr>
            <a:picLocks noChangeAspect="1"/>
          </p:cNvPicPr>
          <p:nvPr>
            <a:audioFile r:link="rId1"/>
            <p:extLst>
              <p:ext uri="{DAA4B4D4-6D71-4841-9C94-3DE7FCFB9230}">
                <p14:media xmlns:p14="http://schemas.microsoft.com/office/powerpoint/2010/main" r:embed="rId2">
                  <p14:trim st="30000"/>
                </p14:media>
              </p:ext>
            </p:extLst>
          </p:nvPr>
        </p:nvPicPr>
        <p:blipFill>
          <a:blip r:embed="rId9"/>
          <a:stretch>
            <a:fillRect/>
          </a:stretch>
        </p:blipFill>
        <p:spPr>
          <a:xfrm>
            <a:off x="9517462" y="1596805"/>
            <a:ext cx="609600" cy="609600"/>
          </a:xfrm>
          <a:prstGeom prst="rect">
            <a:avLst/>
          </a:prstGeom>
        </p:spPr>
      </p:pic>
    </p:spTree>
    <p:extLst>
      <p:ext uri="{BB962C8B-B14F-4D97-AF65-F5344CB8AC3E}">
        <p14:creationId xmlns:p14="http://schemas.microsoft.com/office/powerpoint/2010/main" val="17095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par>
                                <p:cTn id="9" presetID="27" presetClass="emph" presetSubtype="0" repeatCount="indefinite" fill="remove" nodeType="withEffect">
                                  <p:stCondLst>
                                    <p:cond delay="0"/>
                                  </p:stCondLst>
                                  <p:childTnLst>
                                    <p:animClr clrSpc="rgb" dir="cw">
                                      <p:cBhvr override="childStyle">
                                        <p:cTn id="10" dur="250" autoRev="1" fill="remove"/>
                                        <p:tgtEl>
                                          <p:spTgt spid="17">
                                            <p:txEl>
                                              <p:pRg st="0" end="0"/>
                                            </p:txEl>
                                          </p:spTgt>
                                        </p:tgtEl>
                                        <p:attrNameLst>
                                          <p:attrName>style.color</p:attrName>
                                        </p:attrNameLst>
                                      </p:cBhvr>
                                      <p:to>
                                        <a:schemeClr val="bg1"/>
                                      </p:to>
                                    </p:animClr>
                                    <p:animClr clrSpc="rgb" dir="cw">
                                      <p:cBhvr>
                                        <p:cTn id="11" dur="250" autoRev="1" fill="remove"/>
                                        <p:tgtEl>
                                          <p:spTgt spid="17">
                                            <p:txEl>
                                              <p:pRg st="0" end="0"/>
                                            </p:txEl>
                                          </p:spTgt>
                                        </p:tgtEl>
                                        <p:attrNameLst>
                                          <p:attrName>fillcolor</p:attrName>
                                        </p:attrNameLst>
                                      </p:cBhvr>
                                      <p:to>
                                        <a:schemeClr val="bg1"/>
                                      </p:to>
                                    </p:animClr>
                                    <p:set>
                                      <p:cBhvr>
                                        <p:cTn id="12" dur="250" autoRev="1" fill="remove"/>
                                        <p:tgtEl>
                                          <p:spTgt spid="17">
                                            <p:txEl>
                                              <p:pRg st="0" end="0"/>
                                            </p:txEl>
                                          </p:spTgt>
                                        </p:tgtEl>
                                        <p:attrNameLst>
                                          <p:attrName>fill.type</p:attrName>
                                        </p:attrNameLst>
                                      </p:cBhvr>
                                      <p:to>
                                        <p:strVal val="solid"/>
                                      </p:to>
                                    </p:set>
                                    <p:set>
                                      <p:cBhvr>
                                        <p:cTn id="13" dur="250" autoRev="1" fill="remove"/>
                                        <p:tgtEl>
                                          <p:spTgt spid="17">
                                            <p:txEl>
                                              <p:pRg st="0" end="0"/>
                                            </p:txEl>
                                          </p:spTgt>
                                        </p:tgtEl>
                                        <p:attrNameLst>
                                          <p:attrName>fill.on</p:attrName>
                                        </p:attrNameLst>
                                      </p:cBhvr>
                                      <p:to>
                                        <p:strVal val="true"/>
                                      </p:to>
                                    </p:set>
                                  </p:childTnLst>
                                </p:cTn>
                              </p:par>
                              <p:par>
                                <p:cTn id="14" presetID="27" presetClass="emph" presetSubtype="0" repeatCount="indefinite" fill="remove" nodeType="withEffect">
                                  <p:stCondLst>
                                    <p:cond delay="0"/>
                                  </p:stCondLst>
                                  <p:childTnLst>
                                    <p:animClr clrSpc="rgb" dir="cw">
                                      <p:cBhvr override="childStyle">
                                        <p:cTn id="15" dur="250" autoRev="1" fill="remove"/>
                                        <p:tgtEl>
                                          <p:spTgt spid="17">
                                            <p:txEl>
                                              <p:pRg st="1" end="1"/>
                                            </p:txEl>
                                          </p:spTgt>
                                        </p:tgtEl>
                                        <p:attrNameLst>
                                          <p:attrName>style.color</p:attrName>
                                        </p:attrNameLst>
                                      </p:cBhvr>
                                      <p:to>
                                        <a:schemeClr val="bg1"/>
                                      </p:to>
                                    </p:animClr>
                                    <p:animClr clrSpc="rgb" dir="cw">
                                      <p:cBhvr>
                                        <p:cTn id="16" dur="250" autoRev="1" fill="remove"/>
                                        <p:tgtEl>
                                          <p:spTgt spid="17">
                                            <p:txEl>
                                              <p:pRg st="1" end="1"/>
                                            </p:txEl>
                                          </p:spTgt>
                                        </p:tgtEl>
                                        <p:attrNameLst>
                                          <p:attrName>fillcolor</p:attrName>
                                        </p:attrNameLst>
                                      </p:cBhvr>
                                      <p:to>
                                        <a:schemeClr val="bg1"/>
                                      </p:to>
                                    </p:animClr>
                                    <p:set>
                                      <p:cBhvr>
                                        <p:cTn id="17" dur="250" autoRev="1" fill="remove"/>
                                        <p:tgtEl>
                                          <p:spTgt spid="17">
                                            <p:txEl>
                                              <p:pRg st="1" end="1"/>
                                            </p:txEl>
                                          </p:spTgt>
                                        </p:tgtEl>
                                        <p:attrNameLst>
                                          <p:attrName>fill.type</p:attrName>
                                        </p:attrNameLst>
                                      </p:cBhvr>
                                      <p:to>
                                        <p:strVal val="solid"/>
                                      </p:to>
                                    </p:set>
                                    <p:set>
                                      <p:cBhvr>
                                        <p:cTn id="18" dur="250" autoRev="1" fill="remove"/>
                                        <p:tgtEl>
                                          <p:spTgt spid="17">
                                            <p:txEl>
                                              <p:pRg st="1" end="1"/>
                                            </p:txEl>
                                          </p:spTgt>
                                        </p:tgtEl>
                                        <p:attrNameLst>
                                          <p:attrName>fill.on</p:attrName>
                                        </p:attrNameLst>
                                      </p:cBhvr>
                                      <p:to>
                                        <p:strVal val="true"/>
                                      </p:to>
                                    </p:set>
                                  </p:childTnLst>
                                </p:cTn>
                              </p:par>
                              <p:par>
                                <p:cTn id="19" presetID="1" presetClass="mediacall" presetSubtype="0" fill="hold" nodeType="withEffect">
                                  <p:stCondLst>
                                    <p:cond delay="0"/>
                                  </p:stCondLst>
                                  <p:childTnLst>
                                    <p:cmd type="call" cmd="playFrom(0.0)">
                                      <p:cBhvr>
                                        <p:cTn id="20" dur="145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4176" y="908296"/>
            <a:ext cx="9144000" cy="5131837"/>
          </a:xfrm>
          <a:prstGeom prst="rect">
            <a:avLst/>
          </a:prstGeom>
        </p:spPr>
      </p:pic>
      <p:sp>
        <p:nvSpPr>
          <p:cNvPr id="26" name="Rectangle 25"/>
          <p:cNvSpPr/>
          <p:nvPr/>
        </p:nvSpPr>
        <p:spPr>
          <a:xfrm>
            <a:off x="1440607" y="3841390"/>
            <a:ext cx="6262804" cy="523220"/>
          </a:xfrm>
          <a:prstGeom prst="rect">
            <a:avLst/>
          </a:prstGeom>
          <a:noFill/>
        </p:spPr>
        <p:txBody>
          <a:bodyPr wrap="none" lIns="91440" tIns="45720" rIns="91440" bIns="45720">
            <a:spAutoFit/>
          </a:bodyPr>
          <a:lstStyle/>
          <a:p>
            <a:pPr algn="ctr"/>
            <a:r>
              <a:rPr 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CHỌN SAI RỒI BỌN TA ĐI ĐÁNH TIẾP ĐÂY</a:t>
            </a:r>
          </a:p>
        </p:txBody>
      </p:sp>
      <p:sp>
        <p:nvSpPr>
          <p:cNvPr id="6" name="Cloud Callout 5"/>
          <p:cNvSpPr/>
          <p:nvPr/>
        </p:nvSpPr>
        <p:spPr>
          <a:xfrm flipH="1">
            <a:off x="430789" y="5091612"/>
            <a:ext cx="3630168" cy="173736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a:solidFill>
                  <a:srgbClr val="7030A0"/>
                </a:solidFill>
                <a:latin typeface="Times New Roman" panose="02020603050405020304" pitchFamily="18" charset="0"/>
                <a:cs typeface="Times New Roman" panose="02020603050405020304" pitchFamily="18" charset="0"/>
              </a:rPr>
              <a:t>A. Rồi nhé</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87542" y="3337162"/>
            <a:ext cx="1780006" cy="2286000"/>
          </a:xfrm>
          <a:prstGeom prst="rect">
            <a:avLst/>
          </a:prstGeom>
        </p:spPr>
      </p:pic>
      <p:sp>
        <p:nvSpPr>
          <p:cNvPr id="7" name="Cloud Callout 6"/>
          <p:cNvSpPr/>
          <p:nvPr/>
        </p:nvSpPr>
        <p:spPr>
          <a:xfrm>
            <a:off x="5072281" y="5110994"/>
            <a:ext cx="3625983" cy="173736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a:solidFill>
                  <a:srgbClr val="7030A0"/>
                </a:solidFill>
                <a:latin typeface="Times New Roman" panose="02020603050405020304" pitchFamily="18" charset="0"/>
                <a:cs typeface="Times New Roman" panose="02020603050405020304" pitchFamily="18" charset="0"/>
              </a:rPr>
              <a:t>B. Chưa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124" y="3372238"/>
            <a:ext cx="1780008" cy="2286000"/>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38691" y="598775"/>
            <a:ext cx="2468880" cy="2468880"/>
          </a:xfrm>
          <a:prstGeom prst="rect">
            <a:avLst/>
          </a:prstGeom>
        </p:spPr>
      </p:pic>
      <p:pic>
        <p:nvPicPr>
          <p:cNvPr id="15" name="Picture 14"/>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38691" y="598775"/>
            <a:ext cx="2468880" cy="2468880"/>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14006" y="638155"/>
            <a:ext cx="2274521" cy="2468880"/>
          </a:xfrm>
          <a:prstGeom prst="rect">
            <a:avLst/>
          </a:prstGeom>
        </p:spPr>
      </p:pic>
      <p:sp>
        <p:nvSpPr>
          <p:cNvPr id="17" name="Cloud Callout 16"/>
          <p:cNvSpPr/>
          <p:nvPr/>
        </p:nvSpPr>
        <p:spPr>
          <a:xfrm>
            <a:off x="2" y="334297"/>
            <a:ext cx="4451533" cy="2182087"/>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rgbClr val="002060"/>
                </a:solidFill>
                <a:latin typeface="Times New Roman" panose="02020603050405020304" pitchFamily="18" charset="0"/>
                <a:cs typeface="Times New Roman" panose="02020603050405020304" pitchFamily="18" charset="0"/>
              </a:rPr>
              <a:t>Bạn đã đăng ký kênh youtube TRỢ GIẢNG chưa?</a:t>
            </a:r>
          </a:p>
        </p:txBody>
      </p:sp>
    </p:spTree>
    <p:extLst>
      <p:ext uri="{BB962C8B-B14F-4D97-AF65-F5344CB8AC3E}">
        <p14:creationId xmlns:p14="http://schemas.microsoft.com/office/powerpoint/2010/main" val="14517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700"/>
                            </p:stCondLst>
                            <p:childTnLst>
                              <p:par>
                                <p:cTn id="18" presetID="1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4" presetID="1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700"/>
                            </p:stCondLst>
                            <p:childTnLst>
                              <p:par>
                                <p:cTn id="31" presetID="1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7" presetID="1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1.38889E-6 -3.33333E-6 C -0.05104 -0.06064 0.21233 -0.15162 0.16215 -0.21111 " pathEditMode="relative" rAng="0" ptsTypes="AA">
                                      <p:cBhvr>
                                        <p:cTn id="60" dur="1000" fill="hold"/>
                                        <p:tgtEl>
                                          <p:spTgt spid="8"/>
                                        </p:tgtEl>
                                        <p:attrNameLst>
                                          <p:attrName>ppt_x</p:attrName>
                                          <p:attrName>ppt_y</p:attrName>
                                        </p:attrNameLst>
                                      </p:cBhvr>
                                      <p:rCtr x="8073" y="-10556"/>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25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25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4"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63083"/>
            <a:ext cx="9144000" cy="5131837"/>
          </a:xfrm>
          <a:prstGeom prst="rect">
            <a:avLst/>
          </a:prstGeom>
        </p:spPr>
      </p:pic>
      <p:sp>
        <p:nvSpPr>
          <p:cNvPr id="26" name="Rectangle 25"/>
          <p:cNvSpPr/>
          <p:nvPr/>
        </p:nvSpPr>
        <p:spPr>
          <a:xfrm>
            <a:off x="1440607" y="3841390"/>
            <a:ext cx="6262804" cy="523220"/>
          </a:xfrm>
          <a:prstGeom prst="rect">
            <a:avLst/>
          </a:prstGeom>
          <a:noFill/>
        </p:spPr>
        <p:txBody>
          <a:bodyPr wrap="none" lIns="91440" tIns="45720" rIns="91440" bIns="45720">
            <a:spAutoFit/>
          </a:bodyPr>
          <a:lstStyle/>
          <a:p>
            <a:pPr algn="ctr"/>
            <a:r>
              <a:rPr 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CHỌN SAI RỒI BỌN TA ĐI ĐÁNH TIẾP ĐÂY</a:t>
            </a:r>
          </a:p>
        </p:txBody>
      </p:sp>
      <p:sp>
        <p:nvSpPr>
          <p:cNvPr id="6" name="Cloud Callout 5"/>
          <p:cNvSpPr/>
          <p:nvPr/>
        </p:nvSpPr>
        <p:spPr>
          <a:xfrm>
            <a:off x="5059216" y="5101099"/>
            <a:ext cx="3630168" cy="173736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a:solidFill>
                  <a:srgbClr val="7030A0"/>
                </a:solidFill>
                <a:latin typeface="Times New Roman" panose="02020603050405020304" pitchFamily="18" charset="0"/>
                <a:cs typeface="Times New Roman" panose="02020603050405020304" pitchFamily="18" charset="0"/>
              </a:rPr>
              <a:t>B. 3</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2709" y="3361163"/>
            <a:ext cx="1780006" cy="2286000"/>
          </a:xfrm>
          <a:prstGeom prst="rect">
            <a:avLst/>
          </a:prstGeom>
        </p:spPr>
      </p:pic>
      <p:sp>
        <p:nvSpPr>
          <p:cNvPr id="7" name="Cloud Callout 6"/>
          <p:cNvSpPr/>
          <p:nvPr/>
        </p:nvSpPr>
        <p:spPr>
          <a:xfrm flipH="1">
            <a:off x="439989" y="5099919"/>
            <a:ext cx="3625983" cy="173736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a:solidFill>
                  <a:srgbClr val="7030A0"/>
                </a:solidFill>
                <a:latin typeface="Times New Roman" panose="02020603050405020304" pitchFamily="18" charset="0"/>
                <a:cs typeface="Times New Roman" panose="02020603050405020304" pitchFamily="18" charset="0"/>
              </a:rPr>
              <a:t>A. 1</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88092" y="3332135"/>
            <a:ext cx="1780008" cy="2286000"/>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38691" y="598775"/>
            <a:ext cx="2468880" cy="2468880"/>
          </a:xfrm>
          <a:prstGeom prst="rect">
            <a:avLst/>
          </a:prstGeom>
        </p:spPr>
      </p:pic>
      <p:pic>
        <p:nvPicPr>
          <p:cNvPr id="15" name="Picture 14"/>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38691" y="598775"/>
            <a:ext cx="2468880" cy="2468880"/>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14006" y="638155"/>
            <a:ext cx="2274521" cy="2468880"/>
          </a:xfrm>
          <a:prstGeom prst="rect">
            <a:avLst/>
          </a:prstGeom>
        </p:spPr>
      </p:pic>
      <p:sp>
        <p:nvSpPr>
          <p:cNvPr id="17" name="Cloud Callout 16"/>
          <p:cNvSpPr/>
          <p:nvPr/>
        </p:nvSpPr>
        <p:spPr>
          <a:xfrm>
            <a:off x="2" y="334297"/>
            <a:ext cx="4451533" cy="2182087"/>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rgbClr val="002060"/>
                </a:solidFill>
                <a:latin typeface="Times New Roman" panose="02020603050405020304" pitchFamily="18" charset="0"/>
                <a:cs typeface="Times New Roman" panose="02020603050405020304" pitchFamily="18" charset="0"/>
              </a:rPr>
              <a:t>2 + 1 = ?</a:t>
            </a:r>
          </a:p>
        </p:txBody>
      </p:sp>
    </p:spTree>
    <p:extLst>
      <p:ext uri="{BB962C8B-B14F-4D97-AF65-F5344CB8AC3E}">
        <p14:creationId xmlns:p14="http://schemas.microsoft.com/office/powerpoint/2010/main" val="6915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2200"/>
                            </p:stCondLst>
                            <p:childTnLst>
                              <p:par>
                                <p:cTn id="18" presetID="1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4" presetID="1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200"/>
                            </p:stCondLst>
                            <p:childTnLst>
                              <p:par>
                                <p:cTn id="31" presetID="1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7" presetID="15"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4.44444E-6 3.7037E-6 C -0.05104 -0.06065 -0.10034 -0.11274 -0.15069 -0.17246 " pathEditMode="relative" rAng="0" ptsTypes="AA">
                                      <p:cBhvr>
                                        <p:cTn id="60" dur="1000" fill="hold"/>
                                        <p:tgtEl>
                                          <p:spTgt spid="8"/>
                                        </p:tgtEl>
                                        <p:attrNameLst>
                                          <p:attrName>ppt_x</p:attrName>
                                          <p:attrName>ppt_y</p:attrName>
                                        </p:attrNameLst>
                                      </p:cBhvr>
                                      <p:rCtr x="-7535" y="-8634"/>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25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25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4"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0516"/>
            <a:ext cx="9144000" cy="4499429"/>
          </a:xfrm>
        </p:spPr>
        <p:txBody>
          <a:bodyPr>
            <a:normAutofit/>
          </a:bodyPr>
          <a:lstStyle/>
          <a:p>
            <a:r>
              <a:rPr lang="en-US" sz="3600" b="1" smtClean="0">
                <a:solidFill>
                  <a:schemeClr val="bg1"/>
                </a:solidFill>
                <a:latin typeface="Times New Roman" panose="02020603050405020304" pitchFamily="18" charset="0"/>
                <a:cs typeface="Times New Roman" panose="02020603050405020304" pitchFamily="18" charset="0"/>
              </a:rPr>
              <a:t>HƯỚNG DẪN:</a:t>
            </a:r>
            <a:br>
              <a:rPr lang="en-US" sz="3600" b="1" smtClean="0">
                <a:solidFill>
                  <a:schemeClr val="bg1"/>
                </a:solidFill>
                <a:latin typeface="Times New Roman" panose="02020603050405020304" pitchFamily="18" charset="0"/>
                <a:cs typeface="Times New Roman" panose="02020603050405020304" pitchFamily="18" charset="0"/>
              </a:rPr>
            </a:br>
            <a:r>
              <a:rPr lang="en-US" sz="3600" b="1" smtClean="0">
                <a:solidFill>
                  <a:schemeClr val="bg1"/>
                </a:solidFill>
                <a:latin typeface="Times New Roman" panose="02020603050405020304" pitchFamily="18" charset="0"/>
                <a:cs typeface="Times New Roman" panose="02020603050405020304" pitchFamily="18" charset="0"/>
              </a:rPr>
              <a:t>Mình làm mẫu 2 slide</a:t>
            </a:r>
            <a:br>
              <a:rPr lang="en-US" sz="3600" b="1" smtClean="0">
                <a:solidFill>
                  <a:schemeClr val="bg1"/>
                </a:solidFill>
                <a:latin typeface="Times New Roman" panose="02020603050405020304" pitchFamily="18" charset="0"/>
                <a:cs typeface="Times New Roman" panose="02020603050405020304" pitchFamily="18" charset="0"/>
              </a:rPr>
            </a:br>
            <a:r>
              <a:rPr lang="en-US" sz="3600" b="1" smtClean="0">
                <a:solidFill>
                  <a:srgbClr val="FFFF00"/>
                </a:solidFill>
                <a:latin typeface="Times New Roman" panose="02020603050405020304" pitchFamily="18" charset="0"/>
                <a:cs typeface="Times New Roman" panose="02020603050405020304" pitchFamily="18" charset="0"/>
              </a:rPr>
              <a:t>- Slide thứ nhất là A : ĐÚNG</a:t>
            </a:r>
            <a:br>
              <a:rPr lang="en-US" sz="3600" b="1" smtClean="0">
                <a:solidFill>
                  <a:srgbClr val="FFFF00"/>
                </a:solidFill>
                <a:latin typeface="Times New Roman" panose="02020603050405020304" pitchFamily="18" charset="0"/>
                <a:cs typeface="Times New Roman" panose="02020603050405020304" pitchFamily="18" charset="0"/>
              </a:rPr>
            </a:br>
            <a:r>
              <a:rPr lang="en-US" sz="3600" b="1" smtClean="0">
                <a:solidFill>
                  <a:srgbClr val="FFFF00"/>
                </a:solidFill>
                <a:latin typeface="Times New Roman" panose="02020603050405020304" pitchFamily="18" charset="0"/>
                <a:cs typeface="Times New Roman" panose="02020603050405020304" pitchFamily="18" charset="0"/>
              </a:rPr>
              <a:t>- Slide thứ hai là B : ĐÚNG</a:t>
            </a:r>
            <a:br>
              <a:rPr lang="en-US" sz="3600" b="1" smtClean="0">
                <a:solidFill>
                  <a:srgbClr val="FFFF00"/>
                </a:solidFill>
                <a:latin typeface="Times New Roman" panose="02020603050405020304" pitchFamily="18" charset="0"/>
                <a:cs typeface="Times New Roman" panose="02020603050405020304" pitchFamily="18" charset="0"/>
              </a:rPr>
            </a:br>
            <a:r>
              <a:rPr lang="en-US" sz="3600" b="1" smtClean="0">
                <a:solidFill>
                  <a:schemeClr val="bg1"/>
                </a:solidFill>
                <a:latin typeface="Times New Roman" panose="02020603050405020304" pitchFamily="18" charset="0"/>
                <a:cs typeface="Times New Roman" panose="02020603050405020304" pitchFamily="18" charset="0"/>
              </a:rPr>
              <a:t>Bạn cứ việc copy từng slide dựa theo vị trí đáp án đúng mà bạn soạn nhé!</a:t>
            </a:r>
            <a:br>
              <a:rPr lang="en-US" sz="3600" b="1" smtClean="0">
                <a:solidFill>
                  <a:schemeClr val="bg1"/>
                </a:solidFill>
                <a:latin typeface="Times New Roman" panose="02020603050405020304" pitchFamily="18" charset="0"/>
                <a:cs typeface="Times New Roman" panose="02020603050405020304" pitchFamily="18" charset="0"/>
              </a:rPr>
            </a:br>
            <a:r>
              <a:rPr lang="en-US" sz="3600" b="1" smtClean="0">
                <a:solidFill>
                  <a:schemeClr val="bg1"/>
                </a:solidFill>
                <a:latin typeface="Times New Roman" panose="02020603050405020304" pitchFamily="18" charset="0"/>
                <a:cs typeface="Times New Roman" panose="02020603050405020304" pitchFamily="18" charset="0"/>
              </a:rPr>
              <a:t/>
            </a:r>
            <a:br>
              <a:rPr lang="en-US" sz="3600" b="1" smtClean="0">
                <a:solidFill>
                  <a:schemeClr val="bg1"/>
                </a:solidFill>
                <a:latin typeface="Times New Roman" panose="02020603050405020304" pitchFamily="18" charset="0"/>
                <a:cs typeface="Times New Roman" panose="02020603050405020304" pitchFamily="18" charset="0"/>
              </a:rPr>
            </a:br>
            <a:r>
              <a:rPr lang="en-US" sz="2800" b="1">
                <a:solidFill>
                  <a:srgbClr val="FF0000"/>
                </a:solidFill>
                <a:latin typeface="Times New Roman" panose="02020603050405020304" pitchFamily="18" charset="0"/>
                <a:cs typeface="Times New Roman" panose="02020603050405020304" pitchFamily="18" charset="0"/>
              </a:rPr>
              <a:t>Đăng ký kênh youtube TRỢ GIẢNG ủng hộ mình hen</a:t>
            </a:r>
          </a:p>
        </p:txBody>
      </p:sp>
    </p:spTree>
    <p:extLst>
      <p:ext uri="{BB962C8B-B14F-4D97-AF65-F5344CB8AC3E}">
        <p14:creationId xmlns:p14="http://schemas.microsoft.com/office/powerpoint/2010/main" val="2947272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4000" cy="2641600"/>
          </a:xfrm>
        </p:spPr>
        <p:txBody>
          <a:bodyPr anchor="t">
            <a:noAutofit/>
          </a:bodyPr>
          <a:lstStyle/>
          <a:p>
            <a:r>
              <a:rPr lang="en-US" sz="2000" b="1" smtClean="0">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2000" b="1" smtClean="0">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
            </a: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smtClean="0">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2000" b="1" smtClean="0">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
            </a: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smtClean="0">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2000" b="1" smtClean="0">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
            </a: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smtClean="0">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endParaRPr lang="en-US" sz="2000" b="1">
              <a:ln w="10160">
                <a:noFill/>
                <a:prstDash val="solid"/>
              </a:ln>
              <a:solidFill>
                <a:srgbClr val="002060"/>
              </a:solidFill>
              <a:effectLst>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048" y="2741513"/>
            <a:ext cx="1916551" cy="34008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5" y="2741513"/>
            <a:ext cx="5200388" cy="3336788"/>
          </a:xfrm>
          <a:prstGeom prst="rect">
            <a:avLst/>
          </a:prstGeom>
        </p:spPr>
      </p:pic>
      <p:sp>
        <p:nvSpPr>
          <p:cNvPr id="6" name="Rectangle 5"/>
          <p:cNvSpPr/>
          <p:nvPr/>
        </p:nvSpPr>
        <p:spPr>
          <a:xfrm>
            <a:off x="612005" y="6060600"/>
            <a:ext cx="3351495" cy="779765"/>
          </a:xfrm>
          <a:prstGeom prst="rect">
            <a:avLst/>
          </a:prstGeom>
          <a:noFill/>
        </p:spPr>
        <p:txBody>
          <a:bodyPr wrap="none" lIns="121920" tIns="60960" rIns="121920" bIns="60960">
            <a:spAutoFit/>
          </a:bodyPr>
          <a:lstStyle/>
          <a:p>
            <a:pPr algn="ctr"/>
            <a:r>
              <a:rPr lang="en-US" sz="4267" b="1">
                <a:ln w="10160">
                  <a:solidFill>
                    <a:schemeClr val="accent5"/>
                  </a:solidFill>
                  <a:prstDash val="solid"/>
                </a:ln>
                <a:solidFill>
                  <a:srgbClr val="FFFFFF"/>
                </a:solidFill>
                <a:effectLst>
                  <a:outerShdw blurRad="38100" dist="22860" dir="5400000" algn="tl" rotWithShape="0">
                    <a:srgbClr val="000000">
                      <a:alpha val="30000"/>
                    </a:srgbClr>
                  </a:outerShdw>
                </a:effectLst>
              </a:rPr>
              <a:t>TỪ MÁY TÍNH</a:t>
            </a:r>
          </a:p>
        </p:txBody>
      </p:sp>
      <p:sp>
        <p:nvSpPr>
          <p:cNvPr id="7" name="Rectangle 6"/>
          <p:cNvSpPr/>
          <p:nvPr/>
        </p:nvSpPr>
        <p:spPr>
          <a:xfrm>
            <a:off x="5262038" y="6078300"/>
            <a:ext cx="3760517" cy="779765"/>
          </a:xfrm>
          <a:prstGeom prst="rect">
            <a:avLst/>
          </a:prstGeom>
          <a:noFill/>
        </p:spPr>
        <p:txBody>
          <a:bodyPr wrap="none" lIns="121920" tIns="60960" rIns="121920" bIns="60960">
            <a:spAutoFit/>
          </a:bodyPr>
          <a:lstStyle/>
          <a:p>
            <a:pPr algn="ctr"/>
            <a:r>
              <a:rPr lang="en-US" sz="4267" b="1">
                <a:ln w="10160">
                  <a:solidFill>
                    <a:schemeClr val="accent5"/>
                  </a:solidFill>
                  <a:prstDash val="solid"/>
                </a:ln>
                <a:solidFill>
                  <a:srgbClr val="FFFFFF"/>
                </a:solidFill>
                <a:effectLst>
                  <a:outerShdw blurRad="38100" dist="22860" dir="5400000" algn="tl" rotWithShape="0">
                    <a:srgbClr val="000000">
                      <a:alpha val="30000"/>
                    </a:srgbClr>
                  </a:outerShdw>
                </a:effectLst>
              </a:rPr>
              <a:t>TỪ ĐIỆN THOẠI</a:t>
            </a:r>
          </a:p>
        </p:txBody>
      </p:sp>
    </p:spTree>
    <p:extLst>
      <p:ext uri="{BB962C8B-B14F-4D97-AF65-F5344CB8AC3E}">
        <p14:creationId xmlns:p14="http://schemas.microsoft.com/office/powerpoint/2010/main" val="428435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114</Words>
  <PresentationFormat>On-screen Show (4:3)</PresentationFormat>
  <Paragraphs>14</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Times New Roman</vt:lpstr>
      <vt:lpstr>Calibri Light</vt:lpstr>
      <vt:lpstr>Calibri</vt:lpstr>
      <vt:lpstr>Office Theme</vt:lpstr>
      <vt:lpstr>PowerPoint Presentation</vt:lpstr>
      <vt:lpstr>PowerPoint Presentation</vt:lpstr>
      <vt:lpstr>PowerPoint Presentation</vt:lpstr>
      <vt:lpstr>HƯỚNG DẪN: Mình làm mẫu 2 slide - Slide thứ nhất là A : ĐÚNG - Slide thứ hai là B : ĐÚNG Bạn cứ việc copy từng slide dựa theo vị trí đáp án đúng mà bạn soạn nhé!  Đăng ký kênh youtube TRỢ GIẢNG ủng hộ mình hen</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2018-02-27T23:02:05Z</dcterms:created>
  <dcterms:modified xsi:type="dcterms:W3CDTF">2018-03-16T07:14:21Z</dcterms:modified>
</cp:coreProperties>
</file>