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69" r:id="rId2"/>
    <p:sldId id="257" r:id="rId3"/>
    <p:sldId id="258" r:id="rId4"/>
    <p:sldId id="259" r:id="rId5"/>
    <p:sldId id="281" r:id="rId6"/>
    <p:sldId id="283" r:id="rId7"/>
    <p:sldId id="280" r:id="rId8"/>
    <p:sldId id="275" r:id="rId9"/>
    <p:sldId id="261" r:id="rId10"/>
    <p:sldId id="262" r:id="rId11"/>
    <p:sldId id="273" r:id="rId12"/>
    <p:sldId id="272" r:id="rId13"/>
    <p:sldId id="264" r:id="rId14"/>
    <p:sldId id="276" r:id="rId15"/>
    <p:sldId id="278" r:id="rId16"/>
    <p:sldId id="282" r:id="rId17"/>
    <p:sldId id="279" r:id="rId18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37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16005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61135"/>
            <a:ext cx="278130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"/>
          <a:stretch/>
        </p:blipFill>
        <p:spPr>
          <a:xfrm>
            <a:off x="577707" y="1600202"/>
            <a:ext cx="8566293" cy="4149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301784"/>
            <a:ext cx="7445447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TiÕng 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 cã thanh </a:t>
            </a:r>
            <a:r>
              <a:rPr lang="en-US" sz="4000">
                <a:solidFill>
                  <a:srgbClr val="FF0000"/>
                </a:solidFill>
                <a:latin typeface=".VnAvant" pitchFamily="34" charset="0"/>
              </a:rPr>
              <a:t>ng·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70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78267"/>
            <a:ext cx="8991599" cy="6537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228600"/>
            <a:ext cx="3810000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>
                <a:solidFill>
                  <a:srgbClr val="DF31BE"/>
                </a:solidFill>
                <a:latin typeface=".VnAvantH" pitchFamily="34" charset="0"/>
              </a:rPr>
              <a:t>ë</a:t>
            </a:r>
            <a:r>
              <a:rPr lang="en-US" sz="4000" b="1" smtClean="0">
                <a:solidFill>
                  <a:srgbClr val="DF31BE"/>
                </a:solidFill>
                <a:latin typeface=".VnAvantH" pitchFamily="34" charset="0"/>
              </a:rPr>
              <a:t> </a:t>
            </a:r>
            <a:r>
              <a:rPr lang="en-US" sz="4000" b="1" smtClean="0">
                <a:solidFill>
                  <a:srgbClr val="DF31BE"/>
                </a:solidFill>
                <a:latin typeface=".VnAvant" pitchFamily="34" charset="0"/>
              </a:rPr>
              <a:t>bê ®ª</a:t>
            </a:r>
            <a:endParaRPr lang="en-US" sz="4000" b="1">
              <a:solidFill>
                <a:srgbClr val="DF31BE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3500" y="3242111"/>
            <a:ext cx="4102100" cy="615545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smtClean="0">
                <a:latin typeface=".VnAvantH" pitchFamily="34" charset="0"/>
              </a:rPr>
              <a:t>D</a:t>
            </a:r>
            <a:r>
              <a:rPr lang="en-US" sz="3400" b="1" smtClean="0">
                <a:latin typeface=".VnAvant" pitchFamily="34" charset="0"/>
              </a:rPr>
              <a:t>ª la cµ ­ë bê ®ª.</a:t>
            </a:r>
            <a:endParaRPr lang="en-US" sz="3400" b="1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4300" y="3242111"/>
            <a:ext cx="4102100" cy="615545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smtClean="0">
                <a:latin typeface=".VnAvantH" pitchFamily="34" charset="0"/>
              </a:rPr>
              <a:t>B</a:t>
            </a:r>
            <a:r>
              <a:rPr lang="en-US" sz="3400" b="1" smtClean="0">
                <a:latin typeface=".VnAvant" pitchFamily="34" charset="0"/>
              </a:rPr>
              <a:t>ê ®ª cã dÕ.</a:t>
            </a:r>
            <a:endParaRPr lang="en-US" sz="3400" b="1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00" y="6278221"/>
            <a:ext cx="8216900" cy="615545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smtClean="0">
                <a:latin typeface=".VnAvantH" pitchFamily="34" charset="0"/>
              </a:rPr>
              <a:t>B</a:t>
            </a:r>
            <a:r>
              <a:rPr lang="en-US" sz="3400" b="1" smtClean="0">
                <a:latin typeface=".VnAvant" pitchFamily="34" charset="0"/>
              </a:rPr>
              <a:t>ê ®ª cã c¶ bª. Bª be be. </a:t>
            </a:r>
            <a:endParaRPr lang="en-US" sz="3400" b="1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7158" y="228600"/>
            <a:ext cx="3810000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bê ®ª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93295" y="3252067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a cµ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252067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cã dÕ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6290111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ã c¶ bª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9220" y="6290111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e be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00" y="0"/>
            <a:ext cx="24130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4. TËp ®äc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478"/>
            <a:ext cx="9160660" cy="58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4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7" y="257911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829227"/>
            <a:ext cx="1327751" cy="180945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HP001 4 hàng" pitchFamily="34" charset="0"/>
              </a:rPr>
              <a:t>Thư giãn</a:t>
            </a:r>
            <a:endParaRPr lang="en-US" sz="5400" b="1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2" y="4316425"/>
            <a:ext cx="777875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0"/>
            <a:ext cx="9144000" cy="680607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0" y="2895600"/>
            <a:ext cx="304800" cy="3048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1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5486400" y="2971800"/>
            <a:ext cx="304800" cy="3048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Cloud 5"/>
          <p:cNvSpPr/>
          <p:nvPr/>
        </p:nvSpPr>
        <p:spPr>
          <a:xfrm>
            <a:off x="1371600" y="5867400"/>
            <a:ext cx="304800" cy="3048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3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4800600" y="5867400"/>
            <a:ext cx="304800" cy="3048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4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062285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ê ®ª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048000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6013855"/>
            <a:ext cx="22098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019800"/>
            <a:ext cx="22098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e be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828800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5. TËp viÕt (b¶ng con)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84157" r="28051" b="5650"/>
          <a:stretch/>
        </p:blipFill>
        <p:spPr>
          <a:xfrm>
            <a:off x="-228600" y="2971800"/>
            <a:ext cx="9586941" cy="19416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7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0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  <a:endParaRPr lang="en-US" sz="88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6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6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5" y="2658110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5" y="569596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6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 smtClean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79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037" y="4571198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37567" y="1297144"/>
            <a:ext cx="1167507" cy="1048433"/>
            <a:chOff x="2341807" y="722423"/>
            <a:chExt cx="1167507" cy="1048431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28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945932" y="4800600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la – l¸</a:t>
            </a:r>
            <a:endParaRPr lang="es-ES" sz="5400" b="1" dirty="0"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26057" y="3144334"/>
            <a:ext cx="1167507" cy="1048433"/>
            <a:chOff x="5632842" y="2105111"/>
            <a:chExt cx="1167507" cy="104843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3078" y="2839195"/>
            <a:ext cx="1167507" cy="1048433"/>
            <a:chOff x="1559230" y="2459387"/>
            <a:chExt cx="1167507" cy="104843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04495" y="1436640"/>
            <a:ext cx="1167507" cy="1048433"/>
            <a:chOff x="1559230" y="2459387"/>
            <a:chExt cx="1167507" cy="1048431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32734" y="2380906"/>
            <a:ext cx="1167507" cy="1048433"/>
            <a:chOff x="1559230" y="2459387"/>
            <a:chExt cx="1167507" cy="1048431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es-E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24997" y="2380906"/>
            <a:ext cx="1167507" cy="1048433"/>
            <a:chOff x="1559230" y="2459387"/>
            <a:chExt cx="1167507" cy="1048431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</a:t>
              </a:r>
              <a:endParaRPr lang="es-ES" sz="28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962403" y="4817074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lå «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67527" y="2017654"/>
            <a:ext cx="990599" cy="102696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966521" y="4808833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le le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751359" y="4812949"/>
            <a:ext cx="2804983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dª - dÕ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749793" y="4817074"/>
            <a:ext cx="2804983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®ª - lä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766266" y="4821189"/>
            <a:ext cx="2804983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lª la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 tra bµi cò</a:t>
            </a:r>
            <a:endParaRPr lang="en-US" sz="40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3" y="498495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4" y="1192958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5" y="1717175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3691" y="2187435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2674798"/>
            <a:ext cx="487363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31670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2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2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42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758E-6 -3.7037E-6 L -0.05883 0.3851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" y="192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4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39 L -0.28993 0.3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188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42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8" y="0"/>
            <a:ext cx="5814158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8" y="2133600"/>
            <a:ext cx="5889791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65" y="4336010"/>
            <a:ext cx="5877091" cy="235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2641705"/>
            <a:ext cx="4038600" cy="368289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3505200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>
                <a:solidFill>
                  <a:srgbClr val="0080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4876800" y="2743200"/>
            <a:ext cx="4038600" cy="368289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36606" y="3581402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>
                <a:solidFill>
                  <a:srgbClr val="0080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7000" y="3581400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>
                <a:solidFill>
                  <a:srgbClr val="FF0000"/>
                </a:solidFill>
                <a:latin typeface=".VnAvant" pitchFamily="34" charset="0"/>
              </a:rPr>
              <a:t>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3581402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>
                <a:latin typeface=".VnAvant" pitchFamily="34" charset="0"/>
              </a:rPr>
              <a:t>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06740"/>
            <a:ext cx="7696200" cy="156966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latin typeface="HP001 4 hàng" pitchFamily="34" charset="0"/>
                <a:cs typeface="Times New Roman" pitchFamily="18" charset="0"/>
              </a:rPr>
              <a:t>Thứ sáu ngày 22 tháng 5 năm 2020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latin typeface="HP001 4 hàng" pitchFamily="34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533400" y="1531203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 11: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200" y="1295400"/>
            <a:ext cx="7696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 – bÔ</a:t>
            </a:r>
          </a:p>
        </p:txBody>
      </p:sp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4" grpId="0"/>
      <p:bldP spid="14" grpId="1"/>
      <p:bldP spid="13" grpId="0"/>
      <p:bldP spid="13" grpId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3"/>
          <a:stretch/>
        </p:blipFill>
        <p:spPr>
          <a:xfrm>
            <a:off x="685800" y="1371600"/>
            <a:ext cx="3048000" cy="3413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4838638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>
                <a:solidFill>
                  <a:srgbClr val="008000"/>
                </a:solidFill>
                <a:latin typeface=".VnAvant" pitchFamily="34" charset="0"/>
              </a:rPr>
              <a:t>b</a:t>
            </a:r>
            <a:r>
              <a:rPr lang="en-US" sz="9000">
                <a:latin typeface=".VnAvant" pitchFamily="34" charset="0"/>
              </a:rPr>
              <a:t>ª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5711" r="881" b="15240"/>
          <a:stretch/>
        </p:blipFill>
        <p:spPr>
          <a:xfrm>
            <a:off x="4495804" y="1630120"/>
            <a:ext cx="3836237" cy="30488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62600" y="4800600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>
                <a:solidFill>
                  <a:srgbClr val="008000"/>
                </a:solidFill>
                <a:latin typeface=".VnAvant" pitchFamily="34" charset="0"/>
              </a:rPr>
              <a:t>b</a:t>
            </a:r>
            <a:r>
              <a:rPr lang="en-US" sz="9000">
                <a:latin typeface=".VnAvant" pitchFamily="34" charset="0"/>
              </a:rPr>
              <a:t>Ô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90600" y="4953002"/>
            <a:ext cx="2514600" cy="1656347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.VnAvant" pitchFamily="34" charset="0"/>
                </a:rPr>
                <a:t>bª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8000"/>
                  </a:solidFill>
                  <a:latin typeface=".VnAvant" pitchFamily="34" charset="0"/>
                </a:rPr>
                <a:t>b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.VnAvant" pitchFamily="34" charset="0"/>
                </a:rPr>
                <a:t>ª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5" r="20172" b="73785"/>
          <a:stretch/>
        </p:blipFill>
        <p:spPr>
          <a:xfrm>
            <a:off x="6524135" y="4876802"/>
            <a:ext cx="867266" cy="2450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334000" y="4896853"/>
            <a:ext cx="2514600" cy="1656347"/>
            <a:chOff x="3810000" y="1447800"/>
            <a:chExt cx="2209800" cy="1524000"/>
          </a:xfrm>
        </p:grpSpPr>
        <p:sp>
          <p:nvSpPr>
            <p:cNvPr id="22" name="Rectangle 21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8000"/>
                  </a:solidFill>
                  <a:latin typeface=".VnAvant" pitchFamily="34" charset="0"/>
                </a:rPr>
                <a:t>b</a:t>
              </a:r>
              <a:r>
                <a:rPr lang="en-US" sz="3600" b="1" smtClean="0">
                  <a:solidFill>
                    <a:srgbClr val="008000"/>
                  </a:solidFill>
                  <a:latin typeface=".VnAvant" pitchFamily="34" charset="0"/>
                </a:rPr>
                <a:t>ª</a:t>
              </a:r>
              <a:endParaRPr lang="en-US" sz="3600" b="1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.VnAvant" pitchFamily="34" charset="0"/>
                </a:rPr>
                <a:t>~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.VnAvant" pitchFamily="34" charset="0"/>
                </a:rPr>
                <a:t>bÔ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90600" y="4899282"/>
            <a:ext cx="6928184" cy="195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>
                <a:solidFill>
                  <a:schemeClr val="tx1"/>
                </a:solidFill>
                <a:latin typeface=".VnAvant" pitchFamily="34" charset="0"/>
              </a:rPr>
              <a:t>b	     </a:t>
            </a:r>
            <a:r>
              <a:rPr lang="en-US" sz="9600" b="1">
                <a:solidFill>
                  <a:schemeClr val="tx1"/>
                </a:solidFill>
                <a:latin typeface="HP001 4 hàng" pitchFamily="34" charset="0"/>
              </a:rPr>
              <a:t>b</a:t>
            </a:r>
            <a:r>
              <a:rPr lang="en-US" sz="9600">
                <a:solidFill>
                  <a:schemeClr val="tx1"/>
                </a:solidFill>
                <a:latin typeface=".VnAvant" pitchFamily="34" charset="0"/>
              </a:rPr>
              <a:t> 			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0" y="22860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3"/>
          <a:stretch/>
        </p:blipFill>
        <p:spPr>
          <a:xfrm>
            <a:off x="685800" y="1371600"/>
            <a:ext cx="3048000" cy="3413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5711" r="881" b="15240"/>
          <a:stretch/>
        </p:blipFill>
        <p:spPr>
          <a:xfrm>
            <a:off x="4495804" y="1630120"/>
            <a:ext cx="3836237" cy="30488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43200" y="22860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4" y="5095934"/>
            <a:ext cx="8839200" cy="1381066"/>
          </a:xfrm>
          <a:prstGeom prst="roundRect">
            <a:avLst/>
          </a:prstGeom>
          <a:solidFill>
            <a:schemeClr val="bg1"/>
          </a:solidFill>
          <a:ln>
            <a:solidFill>
              <a:srgbClr val="DF3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  <a:latin typeface=".VnAvant" pitchFamily="34" charset="0"/>
              </a:rPr>
              <a:t>b</a:t>
            </a:r>
            <a:r>
              <a:rPr lang="en-US" sz="6600" smtClean="0">
                <a:solidFill>
                  <a:schemeClr val="tx1"/>
                </a:solidFill>
                <a:latin typeface=".VnAvant" pitchFamily="34" charset="0"/>
              </a:rPr>
              <a:t>ê - ª - bª - ng· - bÔ</a:t>
            </a:r>
            <a:endParaRPr lang="en-US" sz="660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3"/>
          <a:stretch/>
        </p:blipFill>
        <p:spPr>
          <a:xfrm>
            <a:off x="685800" y="1295400"/>
            <a:ext cx="3048000" cy="3413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4838638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>
                <a:solidFill>
                  <a:srgbClr val="008000"/>
                </a:solidFill>
                <a:latin typeface=".VnAvant" pitchFamily="34" charset="0"/>
              </a:rPr>
              <a:t>b</a:t>
            </a:r>
            <a:r>
              <a:rPr lang="en-US" sz="9000">
                <a:latin typeface=".VnAvant" pitchFamily="34" charset="0"/>
              </a:rPr>
              <a:t>ª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5711" r="881" b="15240"/>
          <a:stretch/>
        </p:blipFill>
        <p:spPr>
          <a:xfrm>
            <a:off x="4495804" y="1630120"/>
            <a:ext cx="3836237" cy="30488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62600" y="4800600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>
                <a:solidFill>
                  <a:srgbClr val="008000"/>
                </a:solidFill>
                <a:latin typeface=".VnAvant" pitchFamily="34" charset="0"/>
              </a:rPr>
              <a:t>b</a:t>
            </a:r>
            <a:r>
              <a:rPr lang="en-US" sz="9000">
                <a:latin typeface=".VnAvant" pitchFamily="34" charset="0"/>
              </a:rPr>
              <a:t>Ô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90600" y="4953002"/>
            <a:ext cx="2514600" cy="1656347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.VnAvant" pitchFamily="34" charset="0"/>
                </a:rPr>
                <a:t>bª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8000"/>
                  </a:solidFill>
                  <a:latin typeface=".VnAvant" pitchFamily="34" charset="0"/>
                </a:rPr>
                <a:t>b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.VnAvant" pitchFamily="34" charset="0"/>
                </a:rPr>
                <a:t>ª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5" r="20172" b="73785"/>
          <a:stretch/>
        </p:blipFill>
        <p:spPr>
          <a:xfrm>
            <a:off x="6524135" y="4876802"/>
            <a:ext cx="867266" cy="2450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334000" y="4896853"/>
            <a:ext cx="2514600" cy="1656347"/>
            <a:chOff x="3810000" y="1447800"/>
            <a:chExt cx="2209800" cy="1524000"/>
          </a:xfrm>
        </p:grpSpPr>
        <p:sp>
          <p:nvSpPr>
            <p:cNvPr id="22" name="Rectangle 21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8000"/>
                  </a:solidFill>
                  <a:latin typeface=".VnAvant" pitchFamily="34" charset="0"/>
                </a:rPr>
                <a:t>b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.VnAvant" pitchFamily="34" charset="0"/>
                </a:rPr>
                <a:t>Ô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.VnAvant" pitchFamily="34" charset="0"/>
                </a:rPr>
                <a:t>bÔ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90600" y="4823082"/>
            <a:ext cx="6928184" cy="195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>
                <a:solidFill>
                  <a:schemeClr val="tx1"/>
                </a:solidFill>
                <a:latin typeface=".VnAvant" pitchFamily="34" charset="0"/>
              </a:rPr>
              <a:t>b	     </a:t>
            </a:r>
            <a:r>
              <a:rPr lang="en-US" sz="9600" b="1">
                <a:solidFill>
                  <a:schemeClr val="tx1"/>
                </a:solidFill>
                <a:latin typeface="HP001 4 hàng" pitchFamily="34" charset="0"/>
              </a:rPr>
              <a:t>b</a:t>
            </a:r>
            <a:r>
              <a:rPr lang="en-US" sz="9600">
                <a:solidFill>
                  <a:schemeClr val="tx1"/>
                </a:solidFill>
                <a:latin typeface=".VnAvant" pitchFamily="34" charset="0"/>
              </a:rPr>
              <a:t> 			B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8200" y="4823082"/>
            <a:ext cx="7341441" cy="195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>
                <a:solidFill>
                  <a:schemeClr val="tx1"/>
                </a:solidFill>
                <a:latin typeface=".VnAvant" pitchFamily="34" charset="0"/>
              </a:rPr>
              <a:t>b					bÔ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0" y="22860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3661"/>
            <a:ext cx="54864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8314"/>
            <a:ext cx="7315200" cy="5352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152400"/>
            <a:ext cx="58674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TiÕng 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 cã ©m </a:t>
            </a:r>
            <a:r>
              <a:rPr lang="en-US" sz="400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04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198</Words>
  <Application>Microsoft Office PowerPoint</Application>
  <PresentationFormat>On-screen Show (4:3)</PresentationFormat>
  <Paragraphs>76</Paragraphs>
  <Slides>17</Slides>
  <Notes>3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28</cp:revision>
  <dcterms:created xsi:type="dcterms:W3CDTF">2020-05-18T12:48:51Z</dcterms:created>
  <dcterms:modified xsi:type="dcterms:W3CDTF">2020-08-01T10:34:19Z</dcterms:modified>
</cp:coreProperties>
</file>