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2" r:id="rId4"/>
    <p:sldId id="263" r:id="rId5"/>
    <p:sldId id="269" r:id="rId6"/>
    <p:sldId id="265" r:id="rId7"/>
    <p:sldId id="266" r:id="rId8"/>
    <p:sldId id="268" r:id="rId9"/>
    <p:sldId id="267" r:id="rId10"/>
    <p:sldId id="264" r:id="rId11"/>
    <p:sldId id="271" r:id="rId12"/>
    <p:sldId id="257" r:id="rId13"/>
    <p:sldId id="25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FF00"/>
    <a:srgbClr val="66FF66"/>
    <a:srgbClr val="FBE229"/>
    <a:srgbClr val="FFFF66"/>
    <a:srgbClr val="EAAD00"/>
    <a:srgbClr val="CCCC00"/>
    <a:srgbClr val="CC9900"/>
    <a:srgbClr val="8ECBEA"/>
    <a:srgbClr val="8ED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0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1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4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56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3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3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6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4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3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E020-927D-4655-9E3B-BBA079FC47E8}" type="datetimeFigureOut">
              <a:rPr lang="es-ES" smtClean="0"/>
              <a:t>22/06/2021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36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3" name="ok.wav"/>
          </p:stSnd>
        </p:sndAc>
      </p:transition>
    </mc:Choice>
    <mc:Fallback xmlns="">
      <p:transition spd="slow">
        <p:circle/>
        <p:sndAc>
          <p:stSnd>
            <p:snd r:embed="rId14" name="ok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2.wdp"/><Relationship Id="rId18" Type="http://schemas.openxmlformats.org/officeDocument/2006/relationships/audio" Target="../media/audio1.wav"/><Relationship Id="rId3" Type="http://schemas.openxmlformats.org/officeDocument/2006/relationships/image" Target="../media/image3.gif"/><Relationship Id="rId7" Type="http://schemas.openxmlformats.org/officeDocument/2006/relationships/image" Target="../media/image29.png"/><Relationship Id="rId12" Type="http://schemas.openxmlformats.org/officeDocument/2006/relationships/image" Target="../media/image4.png"/><Relationship Id="rId17" Type="http://schemas.microsoft.com/office/2007/relationships/hdphoto" Target="../media/hdphoto8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11" Type="http://schemas.openxmlformats.org/officeDocument/2006/relationships/slide" Target="slide12.xml"/><Relationship Id="rId5" Type="http://schemas.openxmlformats.org/officeDocument/2006/relationships/image" Target="../media/image28.png"/><Relationship Id="rId15" Type="http://schemas.microsoft.com/office/2007/relationships/hdphoto" Target="../media/hdphoto3.wdp"/><Relationship Id="rId10" Type="http://schemas.microsoft.com/office/2007/relationships/hdphoto" Target="../media/hdphoto7.wdp"/><Relationship Id="rId4" Type="http://schemas.openxmlformats.org/officeDocument/2006/relationships/image" Target="../media/image27.jpeg"/><Relationship Id="rId9" Type="http://schemas.openxmlformats.org/officeDocument/2006/relationships/image" Target="../media/image9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microsoft.com/office/2007/relationships/hdphoto" Target="../media/hdphoto19.wdp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microsoft.com/office/2007/relationships/hdphoto" Target="../media/hdphoto21.wdp"/><Relationship Id="rId5" Type="http://schemas.openxmlformats.org/officeDocument/2006/relationships/image" Target="../media/image27.jpeg"/><Relationship Id="rId10" Type="http://schemas.openxmlformats.org/officeDocument/2006/relationships/image" Target="../media/image33.png"/><Relationship Id="rId4" Type="http://schemas.openxmlformats.org/officeDocument/2006/relationships/image" Target="../media/image3.gif"/><Relationship Id="rId9" Type="http://schemas.microsoft.com/office/2007/relationships/hdphoto" Target="../media/hdphoto2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microsoft.com/office/2007/relationships/hdphoto" Target="../media/hdphoto21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35.jpeg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11" Type="http://schemas.openxmlformats.org/officeDocument/2006/relationships/audio" Target="../media/audio2.wav"/><Relationship Id="rId5" Type="http://schemas.openxmlformats.org/officeDocument/2006/relationships/image" Target="../media/image33.png"/><Relationship Id="rId10" Type="http://schemas.microsoft.com/office/2007/relationships/hdphoto" Target="../media/hdphoto24.wdp"/><Relationship Id="rId4" Type="http://schemas.microsoft.com/office/2007/relationships/hdphoto" Target="../media/hdphoto22.wdp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12" Type="http://schemas.openxmlformats.org/officeDocument/2006/relationships/image" Target="../media/image8.png"/><Relationship Id="rId17" Type="http://schemas.microsoft.com/office/2007/relationships/hdphoto" Target="../media/hdphoto8.wdp"/><Relationship Id="rId2" Type="http://schemas.openxmlformats.org/officeDocument/2006/relationships/image" Target="../media/image3.gif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5.png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4.png"/><Relationship Id="rId18" Type="http://schemas.microsoft.com/office/2007/relationships/hdphoto" Target="../media/hdphoto8.wdp"/><Relationship Id="rId3" Type="http://schemas.openxmlformats.org/officeDocument/2006/relationships/image" Target="../media/image3.gif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microsoft.com/office/2007/relationships/hdphoto" Target="../media/hdphoto6.wdp"/><Relationship Id="rId19" Type="http://schemas.openxmlformats.org/officeDocument/2006/relationships/audio" Target="../media/audio1.wav"/><Relationship Id="rId4" Type="http://schemas.openxmlformats.org/officeDocument/2006/relationships/slide" Target="slide13.xml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openxmlformats.org/officeDocument/2006/relationships/image" Target="../media/image3.gif"/><Relationship Id="rId7" Type="http://schemas.microsoft.com/office/2007/relationships/hdphoto" Target="../media/hdphoto10.wdp"/><Relationship Id="rId12" Type="http://schemas.microsoft.com/office/2007/relationships/hdphoto" Target="../media/hdphoto2.wdp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openxmlformats.org/officeDocument/2006/relationships/slide" Target="slide12.xml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5.png"/><Relationship Id="rId3" Type="http://schemas.openxmlformats.org/officeDocument/2006/relationships/image" Target="../media/image3.gif"/><Relationship Id="rId7" Type="http://schemas.openxmlformats.org/officeDocument/2006/relationships/image" Target="../media/image16.png"/><Relationship Id="rId12" Type="http://schemas.microsoft.com/office/2007/relationships/hdphoto" Target="../media/hdphoto2.wdp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openxmlformats.org/officeDocument/2006/relationships/slide" Target="slide13.xml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microsoft.com/office/2007/relationships/hdphoto" Target="../media/hdphoto2.wdp"/><Relationship Id="rId18" Type="http://schemas.openxmlformats.org/officeDocument/2006/relationships/audio" Target="../media/audio1.wav"/><Relationship Id="rId3" Type="http://schemas.openxmlformats.org/officeDocument/2006/relationships/image" Target="../media/image3.gif"/><Relationship Id="rId7" Type="http://schemas.openxmlformats.org/officeDocument/2006/relationships/image" Target="../media/image18.png"/><Relationship Id="rId12" Type="http://schemas.openxmlformats.org/officeDocument/2006/relationships/image" Target="../media/image4.png"/><Relationship Id="rId17" Type="http://schemas.microsoft.com/office/2007/relationships/hdphoto" Target="../media/hdphoto8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11" Type="http://schemas.microsoft.com/office/2007/relationships/hdphoto" Target="../media/hdphoto7.wdp"/><Relationship Id="rId5" Type="http://schemas.openxmlformats.org/officeDocument/2006/relationships/image" Target="../media/image17.png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19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5.png"/><Relationship Id="rId3" Type="http://schemas.openxmlformats.org/officeDocument/2006/relationships/image" Target="../media/image3.gif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image" Target="../media/image4.png"/><Relationship Id="rId5" Type="http://schemas.openxmlformats.org/officeDocument/2006/relationships/image" Target="../media/image20.png"/><Relationship Id="rId1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openxmlformats.org/officeDocument/2006/relationships/slide" Target="slide12.xml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2.wdp"/><Relationship Id="rId18" Type="http://schemas.openxmlformats.org/officeDocument/2006/relationships/image" Target="../media/image10.png"/><Relationship Id="rId3" Type="http://schemas.openxmlformats.org/officeDocument/2006/relationships/image" Target="../media/image3.gif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17" Type="http://schemas.microsoft.com/office/2007/relationships/hdphoto" Target="../media/hdphoto18.wdp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11" Type="http://schemas.openxmlformats.org/officeDocument/2006/relationships/slide" Target="slide12.xml"/><Relationship Id="rId5" Type="http://schemas.openxmlformats.org/officeDocument/2006/relationships/image" Target="../media/image23.png"/><Relationship Id="rId15" Type="http://schemas.microsoft.com/office/2007/relationships/hdphoto" Target="../media/hdphoto3.wdp"/><Relationship Id="rId10" Type="http://schemas.microsoft.com/office/2007/relationships/hdphoto" Target="../media/hdphoto7.wdp"/><Relationship Id="rId19" Type="http://schemas.microsoft.com/office/2007/relationships/hdphoto" Target="../media/hdphoto8.wdp"/><Relationship Id="rId4" Type="http://schemas.openxmlformats.org/officeDocument/2006/relationships/image" Target="../media/image22.png"/><Relationship Id="rId9" Type="http://schemas.openxmlformats.org/officeDocument/2006/relationships/image" Target="../media/image9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0.png"/><Relationship Id="rId3" Type="http://schemas.openxmlformats.org/officeDocument/2006/relationships/image" Target="../media/image3.gif"/><Relationship Id="rId7" Type="http://schemas.microsoft.com/office/2007/relationships/hdphoto" Target="../media/hdphoto7.wdp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26.png"/><Relationship Id="rId1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image" Target="../media/image25.jpeg"/><Relationship Id="rId9" Type="http://schemas.openxmlformats.org/officeDocument/2006/relationships/image" Target="../media/image4.png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9F3430-66C0-4FB9-AD35-54B8CF1AD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9144000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7229475" y="5661248"/>
            <a:ext cx="1735013" cy="1162632"/>
            <a:chOff x="6876840" y="4393853"/>
            <a:chExt cx="1914525" cy="1195387"/>
          </a:xfrm>
        </p:grpSpPr>
        <p:pic>
          <p:nvPicPr>
            <p:cNvPr id="3" name="Picture 2" descr="http://t1.gstatic.com/images?q=tbn:ANd9GcTYqaJd5yQl9XZMVoaHRczxbKr3hlpE45gMvjId8G2kcSVE4YTE2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>
              <a:hlinkClick r:id="" action="ppaction://hlinkshowjump?jump=nextslide"/>
            </p:cNvPr>
            <p:cNvSpPr txBox="1"/>
            <p:nvPr/>
          </p:nvSpPr>
          <p:spPr>
            <a:xfrm>
              <a:off x="7103746" y="4754210"/>
              <a:ext cx="1460710" cy="47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</a:rPr>
                <a:t>Bắt đầu</a:t>
              </a:r>
              <a:endParaRPr lang="es-ES" sz="2400" b="1" dirty="0"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BCEBA98-B536-456A-8B79-C45C97228C07}"/>
              </a:ext>
            </a:extLst>
          </p:cNvPr>
          <p:cNvSpPr/>
          <p:nvPr/>
        </p:nvSpPr>
        <p:spPr>
          <a:xfrm>
            <a:off x="3059832" y="3284984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ĐI TÌM </a:t>
            </a:r>
          </a:p>
          <a:p>
            <a:r>
              <a:rPr lang="en-US" sz="5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KHO BÁU</a:t>
            </a:r>
          </a:p>
        </p:txBody>
      </p:sp>
    </p:spTree>
    <p:extLst>
      <p:ext uri="{BB962C8B-B14F-4D97-AF65-F5344CB8AC3E}">
        <p14:creationId xmlns:p14="http://schemas.microsoft.com/office/powerpoint/2010/main" val="39821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9123288" cy="68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 de flecha"/>
          <p:cNvCxnSpPr>
            <a:cxnSpLocks/>
          </p:cNvCxnSpPr>
          <p:nvPr/>
        </p:nvCxnSpPr>
        <p:spPr>
          <a:xfrm flipH="1" flipV="1">
            <a:off x="3059832" y="2715460"/>
            <a:ext cx="1502626" cy="344984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cxnSpLocks/>
          </p:cNvCxnSpPr>
          <p:nvPr/>
        </p:nvCxnSpPr>
        <p:spPr>
          <a:xfrm flipV="1">
            <a:off x="4835089" y="2715460"/>
            <a:ext cx="2257191" cy="330582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Llamada rectangular redondeada"/>
          <p:cNvSpPr/>
          <p:nvPr/>
        </p:nvSpPr>
        <p:spPr>
          <a:xfrm>
            <a:off x="3309723" y="4941168"/>
            <a:ext cx="263043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 đến hang động ở bãi biển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http://files.myopera.com/brokenheartvn/albums/808608/thumbs/994306_070406vector10.jpg_thum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8597" b="9584"/>
          <a:stretch/>
        </p:blipFill>
        <p:spPr bwMode="auto">
          <a:xfrm>
            <a:off x="1107726" y="692696"/>
            <a:ext cx="2616308" cy="1870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nlazy.com/LazyImages/2013/02/x_rpg-map-symbols-cave-entrance_17-1230959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0" r="100000">
                        <a14:backgroundMark x1="20417" y1="35625" x2="5417" y2="71250"/>
                        <a14:backgroundMark x1="24583" y1="31875" x2="17083" y2="41875"/>
                        <a14:backgroundMark x1="8333" y1="89375" x2="26667" y2="9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58" y="1136010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an.umces.edu/imagelibrary/albums/userpics/12789/normal_ian-symbol-mountains-snowcaps-and-foothill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99" y="548680"/>
            <a:ext cx="3228230" cy="20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inlazy.com/LazyImages/2013/02/x_rpg-map-symbols-cave-entrance_17-123095900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56" y="1191459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581537" y="1590475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Elipse">
            <a:hlinkClick r:id="" action="ppaction://hlinkshowjump?jump=nextslide"/>
          </p:cNvPr>
          <p:cNvSpPr/>
          <p:nvPr/>
        </p:nvSpPr>
        <p:spPr>
          <a:xfrm>
            <a:off x="467544" y="1185513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Elipse">
            <a:hlinkClick r:id="rId11" action="ppaction://hlinksldjump"/>
          </p:cNvPr>
          <p:cNvSpPr/>
          <p:nvPr/>
        </p:nvSpPr>
        <p:spPr>
          <a:xfrm>
            <a:off x="4835089" y="1135621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1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7C9BA5-EECB-4F9B-A0B5-B33D0B6547F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189906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k.wav"/>
          </p:stSnd>
        </p:sndAc>
      </p:transition>
    </mc:Choice>
    <mc:Fallback xmlns="">
      <p:transition spd="slow">
        <p:circle/>
        <p:sndAc>
          <p:stSnd>
            <p:snd r:embed="rId18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9123288" cy="68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iles.myopera.com/brokenheartvn/albums/808608/thumbs/994306_070406vector10.jpg_thum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8597" b="9584"/>
          <a:stretch/>
        </p:blipFill>
        <p:spPr bwMode="auto">
          <a:xfrm>
            <a:off x="1181397" y="779218"/>
            <a:ext cx="5826535" cy="4165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nlazy.com/LazyImages/2013/02/x_rpg-map-symbols-cave-entrance_17-12309590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100000" l="0" r="100000">
                        <a14:backgroundMark x1="20417" y1="35625" x2="5417" y2="71250"/>
                        <a14:backgroundMark x1="24583" y1="31875" x2="17083" y2="41875"/>
                        <a14:backgroundMark x1="8333" y1="89375" x2="26667" y2="981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88" y="1838773"/>
            <a:ext cx="5410160" cy="3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1.dibujos.net/dibujos/pintados/201303/pirata-con-tesoro-cuentos-y-leyendas-piratas-pintado-por-manuell-979729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4" b="98511" l="5167" r="95667">
                        <a14:foregroundMark x1="61667" y1="65106" x2="74167" y2="84681"/>
                        <a14:backgroundMark x1="54667" y1="61064" x2="54667" y2="7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3470" r="17045" b="4924"/>
          <a:stretch/>
        </p:blipFill>
        <p:spPr bwMode="auto">
          <a:xfrm>
            <a:off x="1043608" y="1838773"/>
            <a:ext cx="4073236" cy="41010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4094664" y="836712"/>
            <a:ext cx="2630430" cy="1296144"/>
          </a:xfrm>
          <a:prstGeom prst="wedgeRoundRectCallout">
            <a:avLst>
              <a:gd name="adj1" fmla="val -68303"/>
              <a:gd name="adj2" fmla="val 604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 muộn!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 là của tôi!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0906" y="2856969"/>
            <a:ext cx="3063426" cy="3164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740352" y="6031071"/>
            <a:ext cx="864096" cy="441547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Thoát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5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k.wav"/>
          </p:stSnd>
        </p:sndAc>
      </p:transition>
    </mc:Choice>
    <mc:Fallback xmlns="">
      <p:transition spd="slow">
        <p:circle/>
        <p:sndAc>
          <p:stSnd>
            <p:snd r:embed="rId12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Marco"/>
          <p:cNvSpPr/>
          <p:nvPr/>
        </p:nvSpPr>
        <p:spPr>
          <a:xfrm>
            <a:off x="0" y="0"/>
            <a:ext cx="9154345" cy="6858000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1"/>
            <a:ext cx="1784968" cy="1940183"/>
          </a:xfrm>
          <a:prstGeom prst="rect">
            <a:avLst/>
          </a:prstGeom>
        </p:spPr>
      </p:pic>
      <p:sp>
        <p:nvSpPr>
          <p:cNvPr id="2" name="1 Botón de acción: Volver">
            <a:hlinkClick r:id="" action="ppaction://hlinkshowjump?jump=lastslideviewed" highlightClick="1"/>
          </p:cNvPr>
          <p:cNvSpPr/>
          <p:nvPr/>
        </p:nvSpPr>
        <p:spPr>
          <a:xfrm>
            <a:off x="8100392" y="6021288"/>
            <a:ext cx="720080" cy="576064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2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HNO.WAV"/>
          </p:stSnd>
        </p:sndAc>
      </p:transition>
    </mc:Choice>
    <mc:Fallback xmlns="">
      <p:transition spd="slow">
        <p:circle/>
        <p:sndAc>
          <p:stSnd>
            <p:snd r:embed="rId6" name="OHN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Marco"/>
          <p:cNvSpPr/>
          <p:nvPr/>
        </p:nvSpPr>
        <p:spPr>
          <a:xfrm>
            <a:off x="0" y="0"/>
            <a:ext cx="9154345" cy="6858000"/>
          </a:xfrm>
          <a:prstGeom prst="frame">
            <a:avLst>
              <a:gd name="adj1" fmla="val 2601"/>
            </a:avLst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51983"/>
            <a:ext cx="2447441" cy="26602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4" name="Picture 2" descr="http://www.cyrilsinel.com/wp-content/uploads/2010/02/0024canniba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12" b="1448"/>
          <a:stretch/>
        </p:blipFill>
        <p:spPr bwMode="auto">
          <a:xfrm flipH="1">
            <a:off x="5940152" y="1700807"/>
            <a:ext cx="2160240" cy="452418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75" r="100000">
                        <a14:foregroundMark x1="23875" y1="10520" x2="29875" y2="21040"/>
                        <a14:foregroundMark x1="26250" y1="21395" x2="29250" y2="22813"/>
                        <a14:foregroundMark x1="64125" y1="9693" x2="79000" y2="19149"/>
                        <a14:foregroundMark x1="73125" y1="34752" x2="77375" y2="37116"/>
                        <a14:backgroundMark x1="85500" y1="46099" x2="83750" y2="47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2659631" cy="28125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5 Botón de acción: Volver">
            <a:hlinkClick r:id="" action="ppaction://hlinkshowjump?jump=lastslideviewed" highlightClick="1"/>
          </p:cNvPr>
          <p:cNvSpPr/>
          <p:nvPr/>
        </p:nvSpPr>
        <p:spPr>
          <a:xfrm>
            <a:off x="8100392" y="6021288"/>
            <a:ext cx="720080" cy="576064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5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HNO.WAV"/>
          </p:stSnd>
        </p:sndAc>
      </p:transition>
    </mc:Choice>
    <mc:Fallback xmlns="">
      <p:transition spd="slow">
        <p:circle/>
        <p:sndAc>
          <p:stSnd>
            <p:snd r:embed="rId11" name="OHN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" y="-50644"/>
            <a:ext cx="9123288" cy="68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 de flecha"/>
          <p:cNvCxnSpPr>
            <a:cxnSpLocks/>
          </p:cNvCxnSpPr>
          <p:nvPr/>
        </p:nvCxnSpPr>
        <p:spPr>
          <a:xfrm flipH="1" flipV="1">
            <a:off x="1259632" y="2636912"/>
            <a:ext cx="3312368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cxnSpLocks/>
          </p:cNvCxnSpPr>
          <p:nvPr/>
        </p:nvCxnSpPr>
        <p:spPr>
          <a:xfrm flipV="1">
            <a:off x="4860032" y="2636912"/>
            <a:ext cx="1369454" cy="33843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Llamada rectangular redondeada"/>
          <p:cNvSpPr/>
          <p:nvPr/>
        </p:nvSpPr>
        <p:spPr>
          <a:xfrm>
            <a:off x="3203848" y="4941168"/>
            <a:ext cx="3539448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 đến tảng đá lớn hơn bên cạnh một cây cọ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1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Elipse">
            <a:hlinkClick r:id="" action="ppaction://hlinkshowjump?jump=nextslide"/>
          </p:cNvPr>
          <p:cNvSpPr/>
          <p:nvPr/>
        </p:nvSpPr>
        <p:spPr>
          <a:xfrm>
            <a:off x="633216" y="1543385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Elipse">
            <a:hlinkClick r:id="rId7" action="ppaction://hlinksldjump"/>
          </p:cNvPr>
          <p:cNvSpPr/>
          <p:nvPr/>
        </p:nvSpPr>
        <p:spPr>
          <a:xfrm>
            <a:off x="5824524" y="1542996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1362436" y="87293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2923654" y="707170"/>
            <a:ext cx="1287857" cy="2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6557152" y="2069450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6668519" y="621225"/>
            <a:ext cx="1287857" cy="2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613423" y="178701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C52808-F8F1-4A55-8EC7-FA4D82E701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189906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9123288" cy="68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7 Conector recto de flecha"/>
          <p:cNvCxnSpPr>
            <a:cxnSpLocks/>
          </p:cNvCxnSpPr>
          <p:nvPr/>
        </p:nvCxnSpPr>
        <p:spPr>
          <a:xfrm flipH="1" flipV="1">
            <a:off x="3291666" y="3096372"/>
            <a:ext cx="1280334" cy="285290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cxnSpLocks/>
          </p:cNvCxnSpPr>
          <p:nvPr/>
        </p:nvCxnSpPr>
        <p:spPr>
          <a:xfrm flipV="1">
            <a:off x="5049936" y="3074898"/>
            <a:ext cx="1702886" cy="287438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Llamada rectangular redondeada"/>
          <p:cNvSpPr/>
          <p:nvPr/>
        </p:nvSpPr>
        <p:spPr>
          <a:xfrm>
            <a:off x="3309722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 đến cây cọ thấp hơn giữa những tảng đá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15 Elipse">
            <a:hlinkClick r:id="" action="ppaction://hlinkshowjump?jump=nextslide"/>
          </p:cNvPr>
          <p:cNvSpPr/>
          <p:nvPr/>
        </p:nvSpPr>
        <p:spPr>
          <a:xfrm>
            <a:off x="5049936" y="1682357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Elipse">
            <a:hlinkClick r:id="rId4" action="ppaction://hlinksldjump"/>
          </p:cNvPr>
          <p:cNvSpPr/>
          <p:nvPr/>
        </p:nvSpPr>
        <p:spPr>
          <a:xfrm>
            <a:off x="1592702" y="1688385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2364026" y="188640"/>
            <a:ext cx="1463553" cy="2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6093242" y="1010257"/>
            <a:ext cx="1085298" cy="19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2415125" y="2110176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3412769" y="2088703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5876281" y="2085928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6873925" y="2064455"/>
            <a:ext cx="889340" cy="8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689257" y="1273591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1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96E5BD-890A-44B4-B267-40BD0602FC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189906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k.wav"/>
          </p:stSnd>
        </p:sndAc>
      </p:transition>
    </mc:Choice>
    <mc:Fallback xmlns="">
      <p:transition spd="slow">
        <p:circle/>
        <p:sndAc>
          <p:stSnd>
            <p:snd r:embed="rId19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9123288" cy="68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 flipH="1" flipV="1">
            <a:off x="3900083" y="2797450"/>
            <a:ext cx="727954" cy="324036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cxnSpLocks/>
          </p:cNvCxnSpPr>
          <p:nvPr/>
        </p:nvCxnSpPr>
        <p:spPr>
          <a:xfrm flipV="1">
            <a:off x="4922090" y="3051270"/>
            <a:ext cx="2610064" cy="298654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Llamada rectangular redondeada"/>
          <p:cNvSpPr/>
          <p:nvPr/>
        </p:nvSpPr>
        <p:spPr>
          <a:xfrm>
            <a:off x="3309722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 đến cái chòi bên cạnh thác nước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15 Elipse">
            <a:hlinkClick r:id="" action="ppaction://hlinkshowjump?jump=nextslide"/>
          </p:cNvPr>
          <p:cNvSpPr/>
          <p:nvPr/>
        </p:nvSpPr>
        <p:spPr>
          <a:xfrm>
            <a:off x="755576" y="1534377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Elipse">
            <a:hlinkClick r:id="rId4" action="ppaction://hlinksldjump"/>
          </p:cNvPr>
          <p:cNvSpPr/>
          <p:nvPr/>
        </p:nvSpPr>
        <p:spPr>
          <a:xfrm>
            <a:off x="4656027" y="1466948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Catar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8704"/>
            <a:ext cx="2450755" cy="228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9720" y="1729050"/>
            <a:ext cx="1272636" cy="1322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 descr="La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350" y="638704"/>
            <a:ext cx="2929508" cy="201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796" y="1651468"/>
            <a:ext cx="1272636" cy="1322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904104" y="1765098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1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A5849F-9D42-4816-BB9D-432A6A4C6E3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189906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k.wav"/>
          </p:stSnd>
        </p:sndAc>
      </p:transition>
    </mc:Choice>
    <mc:Fallback xmlns="">
      <p:transition spd="slow">
        <p:circle/>
        <p:sndAc>
          <p:stSnd>
            <p:snd r:embed="rId17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9123288" cy="68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Elipse">
            <a:hlinkClick r:id="" action="ppaction://hlinkshowjump?jump=nextslide"/>
          </p:cNvPr>
          <p:cNvSpPr/>
          <p:nvPr/>
        </p:nvSpPr>
        <p:spPr>
          <a:xfrm>
            <a:off x="1115616" y="1549731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Elipse">
            <a:hlinkClick r:id="rId4" action="ppaction://hlinksldjump"/>
          </p:cNvPr>
          <p:cNvSpPr/>
          <p:nvPr/>
        </p:nvSpPr>
        <p:spPr>
          <a:xfrm>
            <a:off x="4914204" y="1621237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blogodisea.com/wp-content/uploads/2010/06/barri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1611699" cy="22532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s.cdn2.123rf.com/168nwm/galdzer/galdzer1106/galdzer110600035/9709516-rollo-de-pergamino-se-esta-aislado-en-un-fondo-blanc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b="38485"/>
          <a:stretch/>
        </p:blipFill>
        <p:spPr bwMode="auto">
          <a:xfrm>
            <a:off x="2288200" y="443363"/>
            <a:ext cx="1542694" cy="7694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blogodisea.com/wp-content/uploads/2010/06/barri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21" y="828068"/>
            <a:ext cx="1611699" cy="22532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us.cdn2.123rf.com/168nwm/galdzer/galdzer1106/galdzer110600035/9709516-rollo-de-pergamino-se-esta-aislado-en-un-fondo-blanc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1" b="1520"/>
          <a:stretch/>
        </p:blipFill>
        <p:spPr bwMode="auto">
          <a:xfrm rot="1116872">
            <a:off x="6191321" y="2271286"/>
            <a:ext cx="1542694" cy="1231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001878" y="1227831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>
            <a:cxnSpLocks/>
          </p:cNvCxnSpPr>
          <p:nvPr/>
        </p:nvCxnSpPr>
        <p:spPr>
          <a:xfrm flipH="1" flipV="1">
            <a:off x="2969988" y="3081318"/>
            <a:ext cx="1602012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cxnSpLocks/>
          </p:cNvCxnSpPr>
          <p:nvPr/>
        </p:nvCxnSpPr>
        <p:spPr>
          <a:xfrm flipV="1">
            <a:off x="4914204" y="3161970"/>
            <a:ext cx="1715724" cy="286796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Llamada rectangular redondeada"/>
          <p:cNvSpPr/>
          <p:nvPr/>
        </p:nvSpPr>
        <p:spPr>
          <a:xfrm>
            <a:off x="3309722" y="4941168"/>
            <a:ext cx="3422517" cy="1296144"/>
          </a:xfrm>
          <a:prstGeom prst="wedgeRoundRectCallout">
            <a:avLst>
              <a:gd name="adj1" fmla="val -72432"/>
              <a:gd name="adj2" fmla="val -123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 giấy cuộn trong thùng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1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56007-F5A5-4CDA-9C79-CD7F84C271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189906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k.wav"/>
          </p:stSnd>
        </p:sndAc>
      </p:transition>
    </mc:Choice>
    <mc:Fallback xmlns="">
      <p:transition spd="slow">
        <p:circle/>
        <p:sndAc>
          <p:stSnd>
            <p:snd r:embed="rId17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9123288" cy="68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 de flecha"/>
          <p:cNvCxnSpPr>
            <a:cxnSpLocks/>
          </p:cNvCxnSpPr>
          <p:nvPr/>
        </p:nvCxnSpPr>
        <p:spPr>
          <a:xfrm flipH="1" flipV="1">
            <a:off x="3473984" y="2981386"/>
            <a:ext cx="1098016" cy="303990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cxnSpLocks/>
          </p:cNvCxnSpPr>
          <p:nvPr/>
        </p:nvCxnSpPr>
        <p:spPr>
          <a:xfrm flipV="1">
            <a:off x="5075996" y="2981386"/>
            <a:ext cx="1835834" cy="292494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Llamada rectangular redondeada"/>
          <p:cNvSpPr/>
          <p:nvPr/>
        </p:nvSpPr>
        <p:spPr>
          <a:xfrm>
            <a:off x="3309722" y="4941168"/>
            <a:ext cx="360040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 đến cái cây giữa những bông hoa màu xanh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15 Elipse">
            <a:hlinkClick r:id="" action="ppaction://hlinkshowjump?jump=nextslide"/>
          </p:cNvPr>
          <p:cNvSpPr/>
          <p:nvPr/>
        </p:nvSpPr>
        <p:spPr>
          <a:xfrm>
            <a:off x="5159185" y="1759651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Elipse">
            <a:hlinkClick r:id="rId4" action="ppaction://hlinksldjump"/>
          </p:cNvPr>
          <p:cNvSpPr/>
          <p:nvPr/>
        </p:nvSpPr>
        <p:spPr>
          <a:xfrm>
            <a:off x="1547664" y="1754980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://sr.photos1.fotosearch.com/bthumb/CSP/CSP924/k924751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5322"/>
            <a:ext cx="2124447" cy="23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vectorjungle.com/wp-content/uploads/2008/12/flower_patch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679" b="88192" l="54381" r="98887">
                        <a14:foregroundMark x1="85675" y1="54244" x2="85535" y2="56642"/>
                        <a14:foregroundMark x1="74270" y1="66790" x2="74270" y2="66790"/>
                        <a14:foregroundMark x1="74965" y1="65498" x2="74965" y2="65498"/>
                        <a14:foregroundMark x1="76495" y1="61255" x2="76495" y2="61255"/>
                        <a14:foregroundMark x1="74965" y1="62546" x2="74965" y2="62546"/>
                        <a14:foregroundMark x1="78164" y1="56642" x2="78164" y2="56642"/>
                        <a14:foregroundMark x1="77051" y1="59041" x2="77051" y2="59041"/>
                        <a14:backgroundMark x1="82754" y1="80812" x2="82754" y2="80812"/>
                        <a14:backgroundMark x1="68150" y1="73985" x2="68150" y2="73985"/>
                        <a14:backgroundMark x1="63143" y1="77306" x2="63143" y2="77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t="46153" b="11956"/>
          <a:stretch/>
        </p:blipFill>
        <p:spPr bwMode="auto">
          <a:xfrm>
            <a:off x="2587422" y="1844823"/>
            <a:ext cx="1670357" cy="1090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24/k924751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37" y="601375"/>
            <a:ext cx="2124447" cy="23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vectorjungle.com/wp-content/uploads/2008/12/flower_patch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" b="42066" l="54103" r="100000">
                        <a14:foregroundMark x1="85535" y1="8487" x2="85675" y2="11439"/>
                        <a14:foregroundMark x1="80111" y1="20849" x2="81780" y2="22509"/>
                        <a14:foregroundMark x1="75939" y1="15683" x2="76634" y2="15683"/>
                        <a14:foregroundMark x1="75800" y1="12546" x2="75800" y2="12546"/>
                        <a14:foregroundMark x1="77886" y1="11439" x2="77886" y2="11439"/>
                        <a14:foregroundMark x1="75382" y1="17343" x2="75382" y2="17343"/>
                        <a14:foregroundMark x1="69263" y1="5720" x2="69819" y2="9594"/>
                        <a14:foregroundMark x1="66203" y1="12362" x2="67177" y2="13653"/>
                        <a14:backgroundMark x1="74826" y1="16421" x2="74826" y2="16421"/>
                        <a14:backgroundMark x1="68846" y1="16052" x2="68846" y2="16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b="56792"/>
          <a:stretch/>
        </p:blipFill>
        <p:spPr bwMode="auto">
          <a:xfrm>
            <a:off x="6083308" y="1785280"/>
            <a:ext cx="1657044" cy="1196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794550" y="1716790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1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DB264D-72AE-4654-A0A2-ED5B3B6274B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189906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k.wav"/>
          </p:stSnd>
        </p:sndAc>
      </p:transition>
    </mc:Choice>
    <mc:Fallback xmlns="">
      <p:transition spd="slow">
        <p:circle/>
        <p:sndAc>
          <p:stSnd>
            <p:snd r:embed="rId18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9123288" cy="68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 de flecha"/>
          <p:cNvCxnSpPr>
            <a:cxnSpLocks/>
          </p:cNvCxnSpPr>
          <p:nvPr/>
        </p:nvCxnSpPr>
        <p:spPr>
          <a:xfrm flipH="1" flipV="1">
            <a:off x="2994960" y="2852936"/>
            <a:ext cx="1666367" cy="316615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4880701" y="2482313"/>
            <a:ext cx="2150028" cy="3536776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Llamada rectangular redondeada"/>
          <p:cNvSpPr/>
          <p:nvPr/>
        </p:nvSpPr>
        <p:spPr>
          <a:xfrm>
            <a:off x="3309723" y="4941168"/>
            <a:ext cx="2630430" cy="1296144"/>
          </a:xfrm>
          <a:prstGeom prst="wedgeRoundRectCallout">
            <a:avLst>
              <a:gd name="adj1" fmla="val -82439"/>
              <a:gd name="adj2" fmla="val -166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 đến ngọn núi lửa đã tắt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15 Elipse">
            <a:hlinkClick r:id="" action="ppaction://hlinkshowjump?jump=nextslide"/>
          </p:cNvPr>
          <p:cNvSpPr/>
          <p:nvPr/>
        </p:nvSpPr>
        <p:spPr>
          <a:xfrm>
            <a:off x="971600" y="1447800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Elipse">
            <a:hlinkClick r:id="rId4" action="ppaction://hlinksldjump"/>
          </p:cNvPr>
          <p:cNvSpPr/>
          <p:nvPr/>
        </p:nvSpPr>
        <p:spPr>
          <a:xfrm>
            <a:off x="5203303" y="1475120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thumb15.shutterstock.com/photos/display_pic_with_logo/484810/484810,1276021377,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81" b="98085" l="12889" r="8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45951" r="15640" b="3937"/>
          <a:stretch/>
        </p:blipFill>
        <p:spPr bwMode="auto">
          <a:xfrm>
            <a:off x="1507246" y="838911"/>
            <a:ext cx="2975429" cy="224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orma libre"/>
          <p:cNvSpPr/>
          <p:nvPr/>
        </p:nvSpPr>
        <p:spPr>
          <a:xfrm>
            <a:off x="6256734" y="504825"/>
            <a:ext cx="1771650" cy="942975"/>
          </a:xfrm>
          <a:custGeom>
            <a:avLst/>
            <a:gdLst>
              <a:gd name="connsiteX0" fmla="*/ 295275 w 1771650"/>
              <a:gd name="connsiteY0" fmla="*/ 904875 h 942975"/>
              <a:gd name="connsiteX1" fmla="*/ 257175 w 1771650"/>
              <a:gd name="connsiteY1" fmla="*/ 857250 h 942975"/>
              <a:gd name="connsiteX2" fmla="*/ 238125 w 1771650"/>
              <a:gd name="connsiteY2" fmla="*/ 809625 h 942975"/>
              <a:gd name="connsiteX3" fmla="*/ 219075 w 1771650"/>
              <a:gd name="connsiteY3" fmla="*/ 781050 h 942975"/>
              <a:gd name="connsiteX4" fmla="*/ 171450 w 1771650"/>
              <a:gd name="connsiteY4" fmla="*/ 695325 h 942975"/>
              <a:gd name="connsiteX5" fmla="*/ 142875 w 1771650"/>
              <a:gd name="connsiteY5" fmla="*/ 638175 h 942975"/>
              <a:gd name="connsiteX6" fmla="*/ 114300 w 1771650"/>
              <a:gd name="connsiteY6" fmla="*/ 628650 h 942975"/>
              <a:gd name="connsiteX7" fmla="*/ 104775 w 1771650"/>
              <a:gd name="connsiteY7" fmla="*/ 600075 h 942975"/>
              <a:gd name="connsiteX8" fmla="*/ 133350 w 1771650"/>
              <a:gd name="connsiteY8" fmla="*/ 533400 h 942975"/>
              <a:gd name="connsiteX9" fmla="*/ 123825 w 1771650"/>
              <a:gd name="connsiteY9" fmla="*/ 476250 h 942975"/>
              <a:gd name="connsiteX10" fmla="*/ 95250 w 1771650"/>
              <a:gd name="connsiteY10" fmla="*/ 447675 h 942975"/>
              <a:gd name="connsiteX11" fmla="*/ 76200 w 1771650"/>
              <a:gd name="connsiteY11" fmla="*/ 419100 h 942975"/>
              <a:gd name="connsiteX12" fmla="*/ 28575 w 1771650"/>
              <a:gd name="connsiteY12" fmla="*/ 352425 h 942975"/>
              <a:gd name="connsiteX13" fmla="*/ 0 w 1771650"/>
              <a:gd name="connsiteY13" fmla="*/ 257175 h 942975"/>
              <a:gd name="connsiteX14" fmla="*/ 9525 w 1771650"/>
              <a:gd name="connsiteY14" fmla="*/ 209550 h 942975"/>
              <a:gd name="connsiteX15" fmla="*/ 38100 w 1771650"/>
              <a:gd name="connsiteY15" fmla="*/ 200025 h 942975"/>
              <a:gd name="connsiteX16" fmla="*/ 114300 w 1771650"/>
              <a:gd name="connsiteY16" fmla="*/ 171450 h 942975"/>
              <a:gd name="connsiteX17" fmla="*/ 123825 w 1771650"/>
              <a:gd name="connsiteY17" fmla="*/ 133350 h 942975"/>
              <a:gd name="connsiteX18" fmla="*/ 209550 w 1771650"/>
              <a:gd name="connsiteY18" fmla="*/ 95250 h 942975"/>
              <a:gd name="connsiteX19" fmla="*/ 266700 w 1771650"/>
              <a:gd name="connsiteY19" fmla="*/ 66675 h 942975"/>
              <a:gd name="connsiteX20" fmla="*/ 304800 w 1771650"/>
              <a:gd name="connsiteY20" fmla="*/ 47625 h 942975"/>
              <a:gd name="connsiteX21" fmla="*/ 333375 w 1771650"/>
              <a:gd name="connsiteY21" fmla="*/ 38100 h 942975"/>
              <a:gd name="connsiteX22" fmla="*/ 361950 w 1771650"/>
              <a:gd name="connsiteY22" fmla="*/ 19050 h 942975"/>
              <a:gd name="connsiteX23" fmla="*/ 409575 w 1771650"/>
              <a:gd name="connsiteY23" fmla="*/ 28575 h 942975"/>
              <a:gd name="connsiteX24" fmla="*/ 419100 w 1771650"/>
              <a:gd name="connsiteY24" fmla="*/ 57150 h 942975"/>
              <a:gd name="connsiteX25" fmla="*/ 447675 w 1771650"/>
              <a:gd name="connsiteY25" fmla="*/ 66675 h 942975"/>
              <a:gd name="connsiteX26" fmla="*/ 466725 w 1771650"/>
              <a:gd name="connsiteY26" fmla="*/ 38100 h 942975"/>
              <a:gd name="connsiteX27" fmla="*/ 523875 w 1771650"/>
              <a:gd name="connsiteY27" fmla="*/ 9525 h 942975"/>
              <a:gd name="connsiteX28" fmla="*/ 542925 w 1771650"/>
              <a:gd name="connsiteY28" fmla="*/ 38100 h 942975"/>
              <a:gd name="connsiteX29" fmla="*/ 552450 w 1771650"/>
              <a:gd name="connsiteY29" fmla="*/ 66675 h 942975"/>
              <a:gd name="connsiteX30" fmla="*/ 581025 w 1771650"/>
              <a:gd name="connsiteY30" fmla="*/ 85725 h 942975"/>
              <a:gd name="connsiteX31" fmla="*/ 657225 w 1771650"/>
              <a:gd name="connsiteY31" fmla="*/ 47625 h 942975"/>
              <a:gd name="connsiteX32" fmla="*/ 695325 w 1771650"/>
              <a:gd name="connsiteY32" fmla="*/ 38100 h 942975"/>
              <a:gd name="connsiteX33" fmla="*/ 771525 w 1771650"/>
              <a:gd name="connsiteY33" fmla="*/ 19050 h 942975"/>
              <a:gd name="connsiteX34" fmla="*/ 1047750 w 1771650"/>
              <a:gd name="connsiteY34" fmla="*/ 19050 h 942975"/>
              <a:gd name="connsiteX35" fmla="*/ 1104900 w 1771650"/>
              <a:gd name="connsiteY35" fmla="*/ 0 h 942975"/>
              <a:gd name="connsiteX36" fmla="*/ 1371600 w 1771650"/>
              <a:gd name="connsiteY36" fmla="*/ 9525 h 942975"/>
              <a:gd name="connsiteX37" fmla="*/ 1428750 w 1771650"/>
              <a:gd name="connsiteY37" fmla="*/ 28575 h 942975"/>
              <a:gd name="connsiteX38" fmla="*/ 1466850 w 1771650"/>
              <a:gd name="connsiteY38" fmla="*/ 38100 h 942975"/>
              <a:gd name="connsiteX39" fmla="*/ 1609725 w 1771650"/>
              <a:gd name="connsiteY39" fmla="*/ 28575 h 942975"/>
              <a:gd name="connsiteX40" fmla="*/ 1657350 w 1771650"/>
              <a:gd name="connsiteY40" fmla="*/ 9525 h 942975"/>
              <a:gd name="connsiteX41" fmla="*/ 1685925 w 1771650"/>
              <a:gd name="connsiteY41" fmla="*/ 28575 h 942975"/>
              <a:gd name="connsiteX42" fmla="*/ 1704975 w 1771650"/>
              <a:gd name="connsiteY42" fmla="*/ 57150 h 942975"/>
              <a:gd name="connsiteX43" fmla="*/ 1733550 w 1771650"/>
              <a:gd name="connsiteY43" fmla="*/ 76200 h 942975"/>
              <a:gd name="connsiteX44" fmla="*/ 1771650 w 1771650"/>
              <a:gd name="connsiteY44" fmla="*/ 133350 h 942975"/>
              <a:gd name="connsiteX45" fmla="*/ 1724025 w 1771650"/>
              <a:gd name="connsiteY45" fmla="*/ 171450 h 942975"/>
              <a:gd name="connsiteX46" fmla="*/ 1714500 w 1771650"/>
              <a:gd name="connsiteY46" fmla="*/ 200025 h 942975"/>
              <a:gd name="connsiteX47" fmla="*/ 1581150 w 1771650"/>
              <a:gd name="connsiteY47" fmla="*/ 257175 h 942975"/>
              <a:gd name="connsiteX48" fmla="*/ 1504950 w 1771650"/>
              <a:gd name="connsiteY48" fmla="*/ 266700 h 942975"/>
              <a:gd name="connsiteX49" fmla="*/ 1390650 w 1771650"/>
              <a:gd name="connsiteY49" fmla="*/ 285750 h 942975"/>
              <a:gd name="connsiteX50" fmla="*/ 1295400 w 1771650"/>
              <a:gd name="connsiteY50" fmla="*/ 276225 h 942975"/>
              <a:gd name="connsiteX51" fmla="*/ 1266825 w 1771650"/>
              <a:gd name="connsiteY51" fmla="*/ 266700 h 942975"/>
              <a:gd name="connsiteX52" fmla="*/ 1219200 w 1771650"/>
              <a:gd name="connsiteY52" fmla="*/ 276225 h 942975"/>
              <a:gd name="connsiteX53" fmla="*/ 1200150 w 1771650"/>
              <a:gd name="connsiteY53" fmla="*/ 304800 h 942975"/>
              <a:gd name="connsiteX54" fmla="*/ 1162050 w 1771650"/>
              <a:gd name="connsiteY54" fmla="*/ 314325 h 942975"/>
              <a:gd name="connsiteX55" fmla="*/ 1133475 w 1771650"/>
              <a:gd name="connsiteY55" fmla="*/ 323850 h 942975"/>
              <a:gd name="connsiteX56" fmla="*/ 1076325 w 1771650"/>
              <a:gd name="connsiteY56" fmla="*/ 371475 h 942975"/>
              <a:gd name="connsiteX57" fmla="*/ 1047750 w 1771650"/>
              <a:gd name="connsiteY57" fmla="*/ 428625 h 942975"/>
              <a:gd name="connsiteX58" fmla="*/ 1009650 w 1771650"/>
              <a:gd name="connsiteY58" fmla="*/ 485775 h 942975"/>
              <a:gd name="connsiteX59" fmla="*/ 1000125 w 1771650"/>
              <a:gd name="connsiteY59" fmla="*/ 514350 h 942975"/>
              <a:gd name="connsiteX60" fmla="*/ 971550 w 1771650"/>
              <a:gd name="connsiteY60" fmla="*/ 533400 h 942975"/>
              <a:gd name="connsiteX61" fmla="*/ 904875 w 1771650"/>
              <a:gd name="connsiteY61" fmla="*/ 609600 h 942975"/>
              <a:gd name="connsiteX62" fmla="*/ 895350 w 1771650"/>
              <a:gd name="connsiteY62" fmla="*/ 742950 h 942975"/>
              <a:gd name="connsiteX63" fmla="*/ 857250 w 1771650"/>
              <a:gd name="connsiteY63" fmla="*/ 828675 h 942975"/>
              <a:gd name="connsiteX64" fmla="*/ 828675 w 1771650"/>
              <a:gd name="connsiteY64" fmla="*/ 857250 h 942975"/>
              <a:gd name="connsiteX65" fmla="*/ 781050 w 1771650"/>
              <a:gd name="connsiteY65" fmla="*/ 933450 h 942975"/>
              <a:gd name="connsiteX66" fmla="*/ 771525 w 1771650"/>
              <a:gd name="connsiteY66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71650" h="942975">
                <a:moveTo>
                  <a:pt x="295275" y="904875"/>
                </a:moveTo>
                <a:cubicBezTo>
                  <a:pt x="282575" y="889000"/>
                  <a:pt x="267635" y="874683"/>
                  <a:pt x="257175" y="857250"/>
                </a:cubicBezTo>
                <a:cubicBezTo>
                  <a:pt x="248378" y="842589"/>
                  <a:pt x="245771" y="824918"/>
                  <a:pt x="238125" y="809625"/>
                </a:cubicBezTo>
                <a:cubicBezTo>
                  <a:pt x="233005" y="799386"/>
                  <a:pt x="224195" y="791289"/>
                  <a:pt x="219075" y="781050"/>
                </a:cubicBezTo>
                <a:cubicBezTo>
                  <a:pt x="175420" y="693740"/>
                  <a:pt x="227655" y="770265"/>
                  <a:pt x="171450" y="695325"/>
                </a:cubicBezTo>
                <a:cubicBezTo>
                  <a:pt x="165175" y="676501"/>
                  <a:pt x="159661" y="651604"/>
                  <a:pt x="142875" y="638175"/>
                </a:cubicBezTo>
                <a:cubicBezTo>
                  <a:pt x="135035" y="631903"/>
                  <a:pt x="123825" y="631825"/>
                  <a:pt x="114300" y="628650"/>
                </a:cubicBezTo>
                <a:cubicBezTo>
                  <a:pt x="111125" y="619125"/>
                  <a:pt x="104775" y="610115"/>
                  <a:pt x="104775" y="600075"/>
                </a:cubicBezTo>
                <a:cubicBezTo>
                  <a:pt x="104775" y="586060"/>
                  <a:pt x="129630" y="540839"/>
                  <a:pt x="133350" y="533400"/>
                </a:cubicBezTo>
                <a:cubicBezTo>
                  <a:pt x="130175" y="514350"/>
                  <a:pt x="131669" y="493898"/>
                  <a:pt x="123825" y="476250"/>
                </a:cubicBezTo>
                <a:cubicBezTo>
                  <a:pt x="118354" y="463941"/>
                  <a:pt x="103874" y="458023"/>
                  <a:pt x="95250" y="447675"/>
                </a:cubicBezTo>
                <a:cubicBezTo>
                  <a:pt x="87921" y="438881"/>
                  <a:pt x="82854" y="428415"/>
                  <a:pt x="76200" y="419100"/>
                </a:cubicBezTo>
                <a:cubicBezTo>
                  <a:pt x="72061" y="413305"/>
                  <a:pt x="33857" y="364309"/>
                  <a:pt x="28575" y="352425"/>
                </a:cubicBezTo>
                <a:cubicBezTo>
                  <a:pt x="15324" y="322610"/>
                  <a:pt x="7916" y="288840"/>
                  <a:pt x="0" y="257175"/>
                </a:cubicBezTo>
                <a:cubicBezTo>
                  <a:pt x="3175" y="241300"/>
                  <a:pt x="545" y="223020"/>
                  <a:pt x="9525" y="209550"/>
                </a:cubicBezTo>
                <a:cubicBezTo>
                  <a:pt x="15094" y="201196"/>
                  <a:pt x="28446" y="202783"/>
                  <a:pt x="38100" y="200025"/>
                </a:cubicBezTo>
                <a:cubicBezTo>
                  <a:pt x="98621" y="182733"/>
                  <a:pt x="55113" y="201043"/>
                  <a:pt x="114300" y="171450"/>
                </a:cubicBezTo>
                <a:cubicBezTo>
                  <a:pt x="117475" y="158750"/>
                  <a:pt x="116563" y="144242"/>
                  <a:pt x="123825" y="133350"/>
                </a:cubicBezTo>
                <a:cubicBezTo>
                  <a:pt x="136763" y="113943"/>
                  <a:pt x="198277" y="99008"/>
                  <a:pt x="209550" y="95250"/>
                </a:cubicBezTo>
                <a:cubicBezTo>
                  <a:pt x="261941" y="77786"/>
                  <a:pt x="214999" y="96218"/>
                  <a:pt x="266700" y="66675"/>
                </a:cubicBezTo>
                <a:cubicBezTo>
                  <a:pt x="279028" y="59630"/>
                  <a:pt x="291749" y="53218"/>
                  <a:pt x="304800" y="47625"/>
                </a:cubicBezTo>
                <a:cubicBezTo>
                  <a:pt x="314028" y="43670"/>
                  <a:pt x="324395" y="42590"/>
                  <a:pt x="333375" y="38100"/>
                </a:cubicBezTo>
                <a:cubicBezTo>
                  <a:pt x="343614" y="32980"/>
                  <a:pt x="352425" y="25400"/>
                  <a:pt x="361950" y="19050"/>
                </a:cubicBezTo>
                <a:cubicBezTo>
                  <a:pt x="377825" y="22225"/>
                  <a:pt x="396105" y="19595"/>
                  <a:pt x="409575" y="28575"/>
                </a:cubicBezTo>
                <a:cubicBezTo>
                  <a:pt x="417929" y="34144"/>
                  <a:pt x="412000" y="50050"/>
                  <a:pt x="419100" y="57150"/>
                </a:cubicBezTo>
                <a:cubicBezTo>
                  <a:pt x="426200" y="64250"/>
                  <a:pt x="438150" y="63500"/>
                  <a:pt x="447675" y="66675"/>
                </a:cubicBezTo>
                <a:cubicBezTo>
                  <a:pt x="454025" y="57150"/>
                  <a:pt x="458630" y="46195"/>
                  <a:pt x="466725" y="38100"/>
                </a:cubicBezTo>
                <a:cubicBezTo>
                  <a:pt x="485189" y="19636"/>
                  <a:pt x="500634" y="17272"/>
                  <a:pt x="523875" y="9525"/>
                </a:cubicBezTo>
                <a:cubicBezTo>
                  <a:pt x="530225" y="19050"/>
                  <a:pt x="537805" y="27861"/>
                  <a:pt x="542925" y="38100"/>
                </a:cubicBezTo>
                <a:cubicBezTo>
                  <a:pt x="547415" y="47080"/>
                  <a:pt x="546178" y="58835"/>
                  <a:pt x="552450" y="66675"/>
                </a:cubicBezTo>
                <a:cubicBezTo>
                  <a:pt x="559601" y="75614"/>
                  <a:pt x="571500" y="79375"/>
                  <a:pt x="581025" y="85725"/>
                </a:cubicBezTo>
                <a:cubicBezTo>
                  <a:pt x="674580" y="62336"/>
                  <a:pt x="560080" y="96198"/>
                  <a:pt x="657225" y="47625"/>
                </a:cubicBezTo>
                <a:cubicBezTo>
                  <a:pt x="668934" y="41771"/>
                  <a:pt x="682546" y="40940"/>
                  <a:pt x="695325" y="38100"/>
                </a:cubicBezTo>
                <a:cubicBezTo>
                  <a:pt x="764289" y="22775"/>
                  <a:pt x="720463" y="36071"/>
                  <a:pt x="771525" y="19050"/>
                </a:cubicBezTo>
                <a:cubicBezTo>
                  <a:pt x="891537" y="28282"/>
                  <a:pt x="921120" y="36318"/>
                  <a:pt x="1047750" y="19050"/>
                </a:cubicBezTo>
                <a:cubicBezTo>
                  <a:pt x="1067646" y="16337"/>
                  <a:pt x="1104900" y="0"/>
                  <a:pt x="1104900" y="0"/>
                </a:cubicBezTo>
                <a:cubicBezTo>
                  <a:pt x="1193800" y="3175"/>
                  <a:pt x="1282988" y="1706"/>
                  <a:pt x="1371600" y="9525"/>
                </a:cubicBezTo>
                <a:cubicBezTo>
                  <a:pt x="1391603" y="11290"/>
                  <a:pt x="1409269" y="23705"/>
                  <a:pt x="1428750" y="28575"/>
                </a:cubicBezTo>
                <a:lnTo>
                  <a:pt x="1466850" y="38100"/>
                </a:lnTo>
                <a:cubicBezTo>
                  <a:pt x="1514475" y="34925"/>
                  <a:pt x="1562522" y="35655"/>
                  <a:pt x="1609725" y="28575"/>
                </a:cubicBezTo>
                <a:cubicBezTo>
                  <a:pt x="1626634" y="26039"/>
                  <a:pt x="1640252" y="9525"/>
                  <a:pt x="1657350" y="9525"/>
                </a:cubicBezTo>
                <a:cubicBezTo>
                  <a:pt x="1668798" y="9525"/>
                  <a:pt x="1676400" y="22225"/>
                  <a:pt x="1685925" y="28575"/>
                </a:cubicBezTo>
                <a:cubicBezTo>
                  <a:pt x="1692275" y="38100"/>
                  <a:pt x="1696880" y="49055"/>
                  <a:pt x="1704975" y="57150"/>
                </a:cubicBezTo>
                <a:cubicBezTo>
                  <a:pt x="1713070" y="65245"/>
                  <a:pt x="1726012" y="67585"/>
                  <a:pt x="1733550" y="76200"/>
                </a:cubicBezTo>
                <a:cubicBezTo>
                  <a:pt x="1748627" y="93430"/>
                  <a:pt x="1771650" y="133350"/>
                  <a:pt x="1771650" y="133350"/>
                </a:cubicBezTo>
                <a:cubicBezTo>
                  <a:pt x="1738693" y="144336"/>
                  <a:pt x="1741259" y="136983"/>
                  <a:pt x="1724025" y="171450"/>
                </a:cubicBezTo>
                <a:cubicBezTo>
                  <a:pt x="1719535" y="180430"/>
                  <a:pt x="1722425" y="193861"/>
                  <a:pt x="1714500" y="200025"/>
                </a:cubicBezTo>
                <a:cubicBezTo>
                  <a:pt x="1698362" y="212577"/>
                  <a:pt x="1610071" y="253560"/>
                  <a:pt x="1581150" y="257175"/>
                </a:cubicBezTo>
                <a:cubicBezTo>
                  <a:pt x="1555750" y="260350"/>
                  <a:pt x="1530264" y="262903"/>
                  <a:pt x="1504950" y="266700"/>
                </a:cubicBezTo>
                <a:cubicBezTo>
                  <a:pt x="1466752" y="272430"/>
                  <a:pt x="1390650" y="285750"/>
                  <a:pt x="1390650" y="285750"/>
                </a:cubicBezTo>
                <a:cubicBezTo>
                  <a:pt x="1358900" y="282575"/>
                  <a:pt x="1326937" y="281077"/>
                  <a:pt x="1295400" y="276225"/>
                </a:cubicBezTo>
                <a:cubicBezTo>
                  <a:pt x="1285477" y="274698"/>
                  <a:pt x="1276865" y="266700"/>
                  <a:pt x="1266825" y="266700"/>
                </a:cubicBezTo>
                <a:cubicBezTo>
                  <a:pt x="1250636" y="266700"/>
                  <a:pt x="1235075" y="273050"/>
                  <a:pt x="1219200" y="276225"/>
                </a:cubicBezTo>
                <a:cubicBezTo>
                  <a:pt x="1212850" y="285750"/>
                  <a:pt x="1209675" y="298450"/>
                  <a:pt x="1200150" y="304800"/>
                </a:cubicBezTo>
                <a:cubicBezTo>
                  <a:pt x="1189258" y="312062"/>
                  <a:pt x="1174637" y="310729"/>
                  <a:pt x="1162050" y="314325"/>
                </a:cubicBezTo>
                <a:cubicBezTo>
                  <a:pt x="1152396" y="317083"/>
                  <a:pt x="1142455" y="319360"/>
                  <a:pt x="1133475" y="323850"/>
                </a:cubicBezTo>
                <a:cubicBezTo>
                  <a:pt x="1112068" y="334554"/>
                  <a:pt x="1091372" y="353419"/>
                  <a:pt x="1076325" y="371475"/>
                </a:cubicBezTo>
                <a:cubicBezTo>
                  <a:pt x="1034040" y="422217"/>
                  <a:pt x="1076389" y="377075"/>
                  <a:pt x="1047750" y="428625"/>
                </a:cubicBezTo>
                <a:cubicBezTo>
                  <a:pt x="1036631" y="448639"/>
                  <a:pt x="1016890" y="464055"/>
                  <a:pt x="1009650" y="485775"/>
                </a:cubicBezTo>
                <a:cubicBezTo>
                  <a:pt x="1006475" y="495300"/>
                  <a:pt x="1006397" y="506510"/>
                  <a:pt x="1000125" y="514350"/>
                </a:cubicBezTo>
                <a:cubicBezTo>
                  <a:pt x="992974" y="523289"/>
                  <a:pt x="981075" y="527050"/>
                  <a:pt x="971550" y="533400"/>
                </a:cubicBezTo>
                <a:cubicBezTo>
                  <a:pt x="927100" y="600075"/>
                  <a:pt x="952500" y="577850"/>
                  <a:pt x="904875" y="609600"/>
                </a:cubicBezTo>
                <a:cubicBezTo>
                  <a:pt x="901700" y="654050"/>
                  <a:pt x="901961" y="698880"/>
                  <a:pt x="895350" y="742950"/>
                </a:cubicBezTo>
                <a:cubicBezTo>
                  <a:pt x="890792" y="773340"/>
                  <a:pt x="877113" y="804839"/>
                  <a:pt x="857250" y="828675"/>
                </a:cubicBezTo>
                <a:cubicBezTo>
                  <a:pt x="848626" y="839023"/>
                  <a:pt x="838200" y="847725"/>
                  <a:pt x="828675" y="857250"/>
                </a:cubicBezTo>
                <a:cubicBezTo>
                  <a:pt x="803063" y="934086"/>
                  <a:pt x="828010" y="898230"/>
                  <a:pt x="781050" y="933450"/>
                </a:cubicBezTo>
                <a:cubicBezTo>
                  <a:pt x="777458" y="936144"/>
                  <a:pt x="774700" y="939800"/>
                  <a:pt x="771525" y="942975"/>
                </a:cubicBezTo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20" name="Picture 4" descr="http://image.shutterstock.com/display_pic_with_logo/484810/484810,1274121985,25/stock-vector-erupting-volcano-icon-isolated-on-white-vector-5329117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638" b="96596" l="18667" r="7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51914" r="22978" b="4257"/>
          <a:stretch/>
        </p:blipFill>
        <p:spPr bwMode="auto">
          <a:xfrm>
            <a:off x="5608265" y="1118327"/>
            <a:ext cx="2396906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orma libre"/>
          <p:cNvSpPr/>
          <p:nvPr/>
        </p:nvSpPr>
        <p:spPr>
          <a:xfrm>
            <a:off x="6561534" y="790575"/>
            <a:ext cx="542925" cy="409575"/>
          </a:xfrm>
          <a:custGeom>
            <a:avLst/>
            <a:gdLst>
              <a:gd name="connsiteX0" fmla="*/ 57150 w 542925"/>
              <a:gd name="connsiteY0" fmla="*/ 409575 h 409575"/>
              <a:gd name="connsiteX1" fmla="*/ 38100 w 542925"/>
              <a:gd name="connsiteY1" fmla="*/ 361950 h 409575"/>
              <a:gd name="connsiteX2" fmla="*/ 19050 w 542925"/>
              <a:gd name="connsiteY2" fmla="*/ 333375 h 409575"/>
              <a:gd name="connsiteX3" fmla="*/ 0 w 542925"/>
              <a:gd name="connsiteY3" fmla="*/ 238125 h 409575"/>
              <a:gd name="connsiteX4" fmla="*/ 9525 w 542925"/>
              <a:gd name="connsiteY4" fmla="*/ 200025 h 409575"/>
              <a:gd name="connsiteX5" fmla="*/ 47625 w 542925"/>
              <a:gd name="connsiteY5" fmla="*/ 257175 h 409575"/>
              <a:gd name="connsiteX6" fmla="*/ 76200 w 542925"/>
              <a:gd name="connsiteY6" fmla="*/ 314325 h 409575"/>
              <a:gd name="connsiteX7" fmla="*/ 104775 w 542925"/>
              <a:gd name="connsiteY7" fmla="*/ 295275 h 409575"/>
              <a:gd name="connsiteX8" fmla="*/ 133350 w 542925"/>
              <a:gd name="connsiteY8" fmla="*/ 219075 h 409575"/>
              <a:gd name="connsiteX9" fmla="*/ 180975 w 542925"/>
              <a:gd name="connsiteY9" fmla="*/ 133350 h 409575"/>
              <a:gd name="connsiteX10" fmla="*/ 190500 w 542925"/>
              <a:gd name="connsiteY10" fmla="*/ 180975 h 409575"/>
              <a:gd name="connsiteX11" fmla="*/ 209550 w 542925"/>
              <a:gd name="connsiteY11" fmla="*/ 371475 h 409575"/>
              <a:gd name="connsiteX12" fmla="*/ 219075 w 542925"/>
              <a:gd name="connsiteY12" fmla="*/ 333375 h 409575"/>
              <a:gd name="connsiteX13" fmla="*/ 238125 w 542925"/>
              <a:gd name="connsiteY13" fmla="*/ 295275 h 409575"/>
              <a:gd name="connsiteX14" fmla="*/ 257175 w 542925"/>
              <a:gd name="connsiteY14" fmla="*/ 247650 h 409575"/>
              <a:gd name="connsiteX15" fmla="*/ 276225 w 542925"/>
              <a:gd name="connsiteY15" fmla="*/ 209550 h 409575"/>
              <a:gd name="connsiteX16" fmla="*/ 314325 w 542925"/>
              <a:gd name="connsiteY16" fmla="*/ 114300 h 409575"/>
              <a:gd name="connsiteX17" fmla="*/ 333375 w 542925"/>
              <a:gd name="connsiteY17" fmla="*/ 28575 h 409575"/>
              <a:gd name="connsiteX18" fmla="*/ 342900 w 542925"/>
              <a:gd name="connsiteY18" fmla="*/ 0 h 409575"/>
              <a:gd name="connsiteX19" fmla="*/ 352425 w 542925"/>
              <a:gd name="connsiteY19" fmla="*/ 28575 h 409575"/>
              <a:gd name="connsiteX20" fmla="*/ 361950 w 542925"/>
              <a:gd name="connsiteY20" fmla="*/ 314325 h 409575"/>
              <a:gd name="connsiteX21" fmla="*/ 371475 w 542925"/>
              <a:gd name="connsiteY21" fmla="*/ 285750 h 409575"/>
              <a:gd name="connsiteX22" fmla="*/ 428625 w 542925"/>
              <a:gd name="connsiteY22" fmla="*/ 180975 h 409575"/>
              <a:gd name="connsiteX23" fmla="*/ 457200 w 542925"/>
              <a:gd name="connsiteY23" fmla="*/ 152400 h 409575"/>
              <a:gd name="connsiteX24" fmla="*/ 476250 w 542925"/>
              <a:gd name="connsiteY24" fmla="*/ 304800 h 409575"/>
              <a:gd name="connsiteX25" fmla="*/ 514350 w 542925"/>
              <a:gd name="connsiteY25" fmla="*/ 247650 h 409575"/>
              <a:gd name="connsiteX26" fmla="*/ 533400 w 542925"/>
              <a:gd name="connsiteY26" fmla="*/ 219075 h 409575"/>
              <a:gd name="connsiteX27" fmla="*/ 542925 w 542925"/>
              <a:gd name="connsiteY27" fmla="*/ 257175 h 409575"/>
              <a:gd name="connsiteX28" fmla="*/ 514350 w 542925"/>
              <a:gd name="connsiteY28" fmla="*/ 352425 h 409575"/>
              <a:gd name="connsiteX29" fmla="*/ 504825 w 542925"/>
              <a:gd name="connsiteY29" fmla="*/ 38100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2925" h="409575">
                <a:moveTo>
                  <a:pt x="57150" y="409575"/>
                </a:moveTo>
                <a:cubicBezTo>
                  <a:pt x="50800" y="393700"/>
                  <a:pt x="45746" y="377243"/>
                  <a:pt x="38100" y="361950"/>
                </a:cubicBezTo>
                <a:cubicBezTo>
                  <a:pt x="32980" y="351711"/>
                  <a:pt x="22417" y="344316"/>
                  <a:pt x="19050" y="333375"/>
                </a:cubicBezTo>
                <a:cubicBezTo>
                  <a:pt x="9528" y="302428"/>
                  <a:pt x="0" y="238125"/>
                  <a:pt x="0" y="238125"/>
                </a:cubicBezTo>
                <a:cubicBezTo>
                  <a:pt x="3175" y="225425"/>
                  <a:pt x="-2630" y="195163"/>
                  <a:pt x="9525" y="200025"/>
                </a:cubicBezTo>
                <a:cubicBezTo>
                  <a:pt x="30783" y="208528"/>
                  <a:pt x="34925" y="238125"/>
                  <a:pt x="47625" y="257175"/>
                </a:cubicBezTo>
                <a:cubicBezTo>
                  <a:pt x="72244" y="294104"/>
                  <a:pt x="63055" y="274890"/>
                  <a:pt x="76200" y="314325"/>
                </a:cubicBezTo>
                <a:cubicBezTo>
                  <a:pt x="85725" y="307975"/>
                  <a:pt x="98121" y="304590"/>
                  <a:pt x="104775" y="295275"/>
                </a:cubicBezTo>
                <a:cubicBezTo>
                  <a:pt x="141196" y="244286"/>
                  <a:pt x="110407" y="260372"/>
                  <a:pt x="133350" y="219075"/>
                </a:cubicBezTo>
                <a:cubicBezTo>
                  <a:pt x="187937" y="120819"/>
                  <a:pt x="159422" y="198008"/>
                  <a:pt x="180975" y="133350"/>
                </a:cubicBezTo>
                <a:cubicBezTo>
                  <a:pt x="184150" y="149225"/>
                  <a:pt x="189034" y="164852"/>
                  <a:pt x="190500" y="180975"/>
                </a:cubicBezTo>
                <a:cubicBezTo>
                  <a:pt x="208201" y="375681"/>
                  <a:pt x="181518" y="287380"/>
                  <a:pt x="209550" y="371475"/>
                </a:cubicBezTo>
                <a:cubicBezTo>
                  <a:pt x="212725" y="358775"/>
                  <a:pt x="214478" y="345632"/>
                  <a:pt x="219075" y="333375"/>
                </a:cubicBezTo>
                <a:cubicBezTo>
                  <a:pt x="224061" y="320080"/>
                  <a:pt x="232358" y="308250"/>
                  <a:pt x="238125" y="295275"/>
                </a:cubicBezTo>
                <a:cubicBezTo>
                  <a:pt x="245069" y="279651"/>
                  <a:pt x="250231" y="263274"/>
                  <a:pt x="257175" y="247650"/>
                </a:cubicBezTo>
                <a:cubicBezTo>
                  <a:pt x="262942" y="234675"/>
                  <a:pt x="270952" y="222733"/>
                  <a:pt x="276225" y="209550"/>
                </a:cubicBezTo>
                <a:cubicBezTo>
                  <a:pt x="323305" y="91849"/>
                  <a:pt x="269649" y="203651"/>
                  <a:pt x="314325" y="114300"/>
                </a:cubicBezTo>
                <a:cubicBezTo>
                  <a:pt x="320872" y="81564"/>
                  <a:pt x="324407" y="59962"/>
                  <a:pt x="333375" y="28575"/>
                </a:cubicBezTo>
                <a:cubicBezTo>
                  <a:pt x="336133" y="18921"/>
                  <a:pt x="339725" y="9525"/>
                  <a:pt x="342900" y="0"/>
                </a:cubicBezTo>
                <a:cubicBezTo>
                  <a:pt x="346075" y="9525"/>
                  <a:pt x="351818" y="18553"/>
                  <a:pt x="352425" y="28575"/>
                </a:cubicBezTo>
                <a:cubicBezTo>
                  <a:pt x="358190" y="123703"/>
                  <a:pt x="354910" y="219282"/>
                  <a:pt x="361950" y="314325"/>
                </a:cubicBezTo>
                <a:cubicBezTo>
                  <a:pt x="362692" y="324338"/>
                  <a:pt x="367320" y="294890"/>
                  <a:pt x="371475" y="285750"/>
                </a:cubicBezTo>
                <a:cubicBezTo>
                  <a:pt x="380150" y="266664"/>
                  <a:pt x="407748" y="206028"/>
                  <a:pt x="428625" y="180975"/>
                </a:cubicBezTo>
                <a:cubicBezTo>
                  <a:pt x="437249" y="170627"/>
                  <a:pt x="447675" y="161925"/>
                  <a:pt x="457200" y="152400"/>
                </a:cubicBezTo>
                <a:cubicBezTo>
                  <a:pt x="490721" y="51837"/>
                  <a:pt x="436757" y="202119"/>
                  <a:pt x="476250" y="304800"/>
                </a:cubicBezTo>
                <a:cubicBezTo>
                  <a:pt x="484469" y="326169"/>
                  <a:pt x="501650" y="266700"/>
                  <a:pt x="514350" y="247650"/>
                </a:cubicBezTo>
                <a:lnTo>
                  <a:pt x="533400" y="219075"/>
                </a:lnTo>
                <a:cubicBezTo>
                  <a:pt x="536575" y="231775"/>
                  <a:pt x="542925" y="244084"/>
                  <a:pt x="542925" y="257175"/>
                </a:cubicBezTo>
                <a:cubicBezTo>
                  <a:pt x="542925" y="271570"/>
                  <a:pt x="515458" y="349100"/>
                  <a:pt x="514350" y="352425"/>
                </a:cubicBezTo>
                <a:lnTo>
                  <a:pt x="504825" y="381000"/>
                </a:lnTo>
              </a:path>
            </a:pathLst>
          </a:custGeom>
          <a:solidFill>
            <a:srgbClr val="FBE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6256734" y="2016807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1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A59E09-77A8-4E6B-8601-D659E38273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189906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k.wav"/>
          </p:stSnd>
        </p:sndAc>
      </p:transition>
    </mc:Choice>
    <mc:Fallback xmlns="">
      <p:transition spd="slow">
        <p:circle/>
        <p:sndAc>
          <p:stSnd>
            <p:snd r:embed="rId17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9123288" cy="68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 de flecha"/>
          <p:cNvCxnSpPr>
            <a:cxnSpLocks/>
          </p:cNvCxnSpPr>
          <p:nvPr/>
        </p:nvCxnSpPr>
        <p:spPr>
          <a:xfrm flipH="1" flipV="1">
            <a:off x="2267744" y="2856342"/>
            <a:ext cx="2141501" cy="309293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cxnSpLocks/>
          </p:cNvCxnSpPr>
          <p:nvPr/>
        </p:nvCxnSpPr>
        <p:spPr>
          <a:xfrm flipV="1">
            <a:off x="4734757" y="2739970"/>
            <a:ext cx="1133387" cy="320931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Llamada rectangular redondeada"/>
          <p:cNvSpPr/>
          <p:nvPr/>
        </p:nvSpPr>
        <p:spPr>
          <a:xfrm>
            <a:off x="3096089" y="5210248"/>
            <a:ext cx="3277335" cy="936104"/>
          </a:xfrm>
          <a:prstGeom prst="wedgeRoundRectCallout">
            <a:avLst>
              <a:gd name="adj1" fmla="val -68043"/>
              <a:gd name="adj2" fmla="val -2125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 ngôi nhà tranh cạnh sông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Picture 4" descr="http://ian.umces.edu/imagelibrary/albums/userpics/12789/normal_ian-symbol-river-3d-mountains-plai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8" b="24839"/>
          <a:stretch/>
        </p:blipFill>
        <p:spPr bwMode="auto">
          <a:xfrm>
            <a:off x="1132153" y="620688"/>
            <a:ext cx="3439847" cy="21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lker.com/cliparts/a/6/1/4/1216139613836574797lemmling_Witch_s_cottage.svg.hi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8" b="100000" l="0" r="90000">
                        <a14:foregroundMark x1="63667" y1="49541" x2="71500" y2="57615"/>
                        <a14:backgroundMark x1="63500" y1="47706" x2="72167" y2="57248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63" r="16044"/>
          <a:stretch/>
        </p:blipFill>
        <p:spPr bwMode="auto">
          <a:xfrm>
            <a:off x="647956" y="1151734"/>
            <a:ext cx="2257127" cy="15882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an.umces.edu/imagelibrary/albums/userpics/12789/normal_ian-symbol-river-3d-mountains-plai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8" b="24839"/>
          <a:stretch/>
        </p:blipFill>
        <p:spPr bwMode="auto">
          <a:xfrm>
            <a:off x="4917526" y="588112"/>
            <a:ext cx="3439847" cy="21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9564" y="1284741"/>
            <a:ext cx="1272636" cy="1322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5411196" y="1647752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Elipse">
            <a:hlinkClick r:id="" action="ppaction://hlinkshowjump?jump=nextslide"/>
          </p:cNvPr>
          <p:cNvSpPr/>
          <p:nvPr/>
        </p:nvSpPr>
        <p:spPr>
          <a:xfrm>
            <a:off x="2889185" y="2443011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Elipse">
            <a:hlinkClick r:id="rId11" action="ppaction://hlinksldjump"/>
          </p:cNvPr>
          <p:cNvSpPr/>
          <p:nvPr/>
        </p:nvSpPr>
        <p:spPr>
          <a:xfrm>
            <a:off x="6635092" y="2404577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1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7445016" y="766175"/>
            <a:ext cx="587874" cy="10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3734250" y="807693"/>
            <a:ext cx="587874" cy="10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D633E3-B5E8-4EA6-AFB8-7EA7FA57A9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189906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k.wav"/>
          </p:stSnd>
        </p:sndAc>
      </p:transition>
    </mc:Choice>
    <mc:Fallback xmlns="">
      <p:transition spd="slow">
        <p:circle/>
        <p:sndAc>
          <p:stSnd>
            <p:snd r:embed="rId20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0"/>
            <a:ext cx="9123288" cy="687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 flipH="1" flipV="1">
            <a:off x="2667196" y="2959700"/>
            <a:ext cx="1915160" cy="342162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14" idx="2"/>
          </p:cNvCxnSpPr>
          <p:nvPr/>
        </p:nvCxnSpPr>
        <p:spPr>
          <a:xfrm flipV="1">
            <a:off x="4734756" y="2959700"/>
            <a:ext cx="1923695" cy="357402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Llamada rectangular redondeada"/>
          <p:cNvSpPr/>
          <p:nvPr/>
        </p:nvSpPr>
        <p:spPr>
          <a:xfrm>
            <a:off x="3309722" y="5157192"/>
            <a:ext cx="2992249" cy="936104"/>
          </a:xfrm>
          <a:prstGeom prst="wedgeRoundRectCallout">
            <a:avLst>
              <a:gd name="adj1" fmla="val -80784"/>
              <a:gd name="adj2" fmla="val -2125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 đến vịnh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http://vector-images.org/wp-content/uploads/2012/10/vector-forest-background-images-2-300x22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9"/>
          <a:stretch/>
        </p:blipFill>
        <p:spPr bwMode="auto">
          <a:xfrm>
            <a:off x="1122432" y="836711"/>
            <a:ext cx="3089528" cy="208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2682" r="1427" b="4865"/>
          <a:stretch>
            <a:fillRect/>
          </a:stretch>
        </p:blipFill>
        <p:spPr bwMode="auto">
          <a:xfrm>
            <a:off x="5072493" y="847664"/>
            <a:ext cx="3171915" cy="2112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039146" y="1412776"/>
            <a:ext cx="1256100" cy="12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Elipse">
            <a:hlinkClick r:id="" action="ppaction://hlinkshowjump?jump=nextslide"/>
          </p:cNvPr>
          <p:cNvSpPr/>
          <p:nvPr/>
        </p:nvSpPr>
        <p:spPr>
          <a:xfrm>
            <a:off x="4582356" y="1612109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Elipse">
            <a:hlinkClick r:id="rId8" action="ppaction://hlinksldjump"/>
          </p:cNvPr>
          <p:cNvSpPr/>
          <p:nvPr/>
        </p:nvSpPr>
        <p:spPr>
          <a:xfrm>
            <a:off x="611560" y="1472004"/>
            <a:ext cx="809924" cy="809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0" y="3933056"/>
            <a:ext cx="2557328" cy="2924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1273" y="3985093"/>
            <a:ext cx="3600400" cy="284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4050F1-8299-47E8-8195-A55204B5DC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7" b="91667" l="6977" r="92907">
                        <a14:foregroundMark x1="65000" y1="10000" x2="75581" y2="19444"/>
                        <a14:foregroundMark x1="34419" y1="7333" x2="9535" y2="35889"/>
                        <a14:foregroundMark x1="13372" y1="27444" x2="6744" y2="45000"/>
                        <a14:foregroundMark x1="6744" y1="45000" x2="11047" y2="62556"/>
                        <a14:foregroundMark x1="11047" y1="62556" x2="22442" y2="78667"/>
                        <a14:foregroundMark x1="22442" y1="78667" x2="60930" y2="88444"/>
                        <a14:foregroundMark x1="78498" y1="85087" x2="78958" y2="84999"/>
                        <a14:foregroundMark x1="60930" y1="88444" x2="77082" y2="85358"/>
                        <a14:foregroundMark x1="80105" y1="83416" x2="92907" y2="50333"/>
                        <a14:foregroundMark x1="92907" y1="50333" x2="92907" y2="32778"/>
                        <a14:foregroundMark x1="92907" y1="32778" x2="82791" y2="19000"/>
                        <a14:foregroundMark x1="8953" y1="46556" x2="14070" y2="63556"/>
                        <a14:foregroundMark x1="14070" y1="63556" x2="26163" y2="76556"/>
                        <a14:foregroundMark x1="26163" y1="76556" x2="51163" y2="89000"/>
                        <a14:foregroundMark x1="48372" y1="91667" x2="30349" y2="83778"/>
                        <a14:foregroundMark x1="30349" y1="83778" x2="25581" y2="79444"/>
                        <a14:foregroundMark x1="35581" y1="7333" x2="59419" y2="5667"/>
                        <a14:foregroundMark x1="8605" y1="38889" x2="6977" y2="52778"/>
                        <a14:backgroundMark x1="80000" y1="88444" x2="79419" y2="84778"/>
                        <a14:backgroundMark x1="79419" y1="85778" x2="77209" y2="87889"/>
                        <a14:backgroundMark x1="76047" y1="87889" x2="80000" y2="86333"/>
                        <a14:backgroundMark x1="78837" y1="85222" x2="81628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09" y="189906"/>
            <a:ext cx="824299" cy="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k.wav"/>
          </p:stSnd>
        </p:sndAc>
      </p:transition>
    </mc:Choice>
    <mc:Fallback xmlns="">
      <p:transition spd="slow">
        <p:circle/>
        <p:sndAc>
          <p:stSnd>
            <p:snd r:embed="rId15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100</Words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2013-07-25T17:57:11Z</dcterms:created>
  <dcterms:modified xsi:type="dcterms:W3CDTF">2021-06-22T15:50:56Z</dcterms:modified>
</cp:coreProperties>
</file>