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480" y="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5525</TotalTime>
  <Words>200</Words>
  <PresentationFormat>Custom</PresentationFormat>
  <Paragraphs>50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2015-12-01T09:06:39Z</dcterms:created>
  <dcterms:modified xsi:type="dcterms:W3CDTF">2020-08-20T12:25:26Z</dcterms:modified>
</cp:coreProperties>
</file>