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30" r:id="rId2"/>
    <p:sldId id="434" r:id="rId3"/>
    <p:sldId id="442" r:id="rId4"/>
    <p:sldId id="443" r:id="rId5"/>
    <p:sldId id="445" r:id="rId6"/>
    <p:sldId id="444" r:id="rId7"/>
    <p:sldId id="431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1CB2BE"/>
    <a:srgbClr val="0000CC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1" d="100"/>
          <a:sy n="51" d="100"/>
        </p:scale>
        <p:origin x="390" y="3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562479" y="4343401"/>
            <a:ext cx="12824239" cy="257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29: SINH HOẠT LỚP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 TRUYỀN TIN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386" y="703852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185319" y="103853"/>
            <a:ext cx="9906000" cy="1569405"/>
            <a:chOff x="3185319" y="103853"/>
            <a:chExt cx="9906000" cy="1569405"/>
          </a:xfrm>
        </p:grpSpPr>
        <p:grpSp>
          <p:nvGrpSpPr>
            <p:cNvPr id="26" name="Group 25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29" name="TextBox 28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3185319" y="1097280"/>
              <a:ext cx="9906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latin typeface="Times New Roman" pitchFamily="18" charset="0"/>
                </a:rPr>
                <a:t>SINH HOẠT LỚP: TRÒ CHƠI TRUYỀN TIN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46919" y="1782783"/>
            <a:ext cx="6477000" cy="677108"/>
            <a:chOff x="1508918" y="1888664"/>
            <a:chExt cx="5770418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577041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I. Sơ kết hoạt động tuần qua.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29520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484" y="2590800"/>
            <a:ext cx="705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Kết quả thi đua cuối tuần vừa qua: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1506" y="3371671"/>
            <a:ext cx="1419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7" y="45908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9" y="58100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31" y="7010400"/>
            <a:ext cx="21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2) Tồn tại: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3119" y="7772400"/>
            <a:ext cx="1455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Có một số bạn đi học muộn, một số bạn vẫn nói chuyện riêng trong giờ học.</a:t>
            </a: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1719" y="1782783"/>
            <a:ext cx="7391400" cy="677108"/>
            <a:chOff x="1508918" y="1888664"/>
            <a:chExt cx="6585065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585065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II. Kế hoạch hoạt động tuần tới.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67398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953906" y="2667000"/>
            <a:ext cx="14728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Thi đua lập thành tích chào mừng ngày…………….</a:t>
            </a:r>
          </a:p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Tiếp tục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6" y="5810071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8" y="7257871"/>
            <a:ext cx="1478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16" y="4525832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Khắc phục những tồn tại trong tuần trước để hoàn thành xuất sắc nhiệm vụ tuần này.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 Box 14">
            <a:extLst>
              <a:ext uri="{FF2B5EF4-FFF2-40B4-BE49-F238E27FC236}">
                <a16:creationId xmlns:a16="http://schemas.microsoft.com/office/drawing/2014/main" id="{3AFAD3BC-99BC-5C25-DA79-4DF938B35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097280"/>
            <a:ext cx="9906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TRÒ CHƠI TRUYỀN TIN</a:t>
            </a:r>
          </a:p>
        </p:txBody>
      </p:sp>
    </p:spTree>
    <p:extLst>
      <p:ext uri="{BB962C8B-B14F-4D97-AF65-F5344CB8AC3E}">
        <p14:creationId xmlns:p14="http://schemas.microsoft.com/office/powerpoint/2010/main" val="36223973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62573" y="1673258"/>
            <a:ext cx="14800546" cy="677108"/>
            <a:chOff x="1508916" y="1888664"/>
            <a:chExt cx="917466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6" y="1888664"/>
              <a:ext cx="917466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Sinh hoạt chủ đề: </a:t>
              </a:r>
              <a:r>
                <a:rPr lang="nl-NL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Trò chơi truyền tin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2086741" y="2519755"/>
              <a:ext cx="465641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2495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 Box 14">
            <a:extLst>
              <a:ext uri="{FF2B5EF4-FFF2-40B4-BE49-F238E27FC236}">
                <a16:creationId xmlns:a16="http://schemas.microsoft.com/office/drawing/2014/main" id="{5C49CEF8-74F5-B912-3D55-EC41DB308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097280"/>
            <a:ext cx="9906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TRÒ CHƠI TRUYỀN TIN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10AFBC-7F07-B991-24B8-7974F04D4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2" t="56066"/>
          <a:stretch/>
        </p:blipFill>
        <p:spPr>
          <a:xfrm>
            <a:off x="2956719" y="3188863"/>
            <a:ext cx="9992871" cy="4879942"/>
          </a:xfrm>
          <a:prstGeom prst="rect">
            <a:avLst/>
          </a:prstGeom>
        </p:spPr>
      </p:pic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2B7A3389-C53E-59A4-B882-AFF34904B0D0}"/>
              </a:ext>
            </a:extLst>
          </p:cNvPr>
          <p:cNvSpPr/>
          <p:nvPr/>
        </p:nvSpPr>
        <p:spPr>
          <a:xfrm>
            <a:off x="11256094" y="1900039"/>
            <a:ext cx="4849094" cy="2049804"/>
          </a:xfrm>
          <a:prstGeom prst="cloudCallout">
            <a:avLst>
              <a:gd name="adj1" fmla="val -59649"/>
              <a:gd name="adj2" fmla="val 68750"/>
            </a:avLst>
          </a:prstGeom>
          <a:solidFill>
            <a:srgbClr val="1CB2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việc theo nhóm</a:t>
            </a:r>
          </a:p>
        </p:txBody>
      </p:sp>
    </p:spTree>
    <p:extLst>
      <p:ext uri="{BB962C8B-B14F-4D97-AF65-F5344CB8AC3E}">
        <p14:creationId xmlns:p14="http://schemas.microsoft.com/office/powerpoint/2010/main" val="3134406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62574" y="1673258"/>
            <a:ext cx="14800545" cy="677108"/>
            <a:chOff x="1508916" y="1888664"/>
            <a:chExt cx="917466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6" y="1888664"/>
              <a:ext cx="917466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Sinh hoạt chủ đề: </a:t>
              </a:r>
              <a:r>
                <a:rPr lang="nl-NL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Trò chơi truyền tin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508916" y="2565772"/>
              <a:ext cx="681745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0F14D7B-4F1A-C992-B253-FE15251181B1}"/>
              </a:ext>
            </a:extLst>
          </p:cNvPr>
          <p:cNvSpPr txBox="1"/>
          <p:nvPr/>
        </p:nvSpPr>
        <p:spPr>
          <a:xfrm>
            <a:off x="1247493" y="2601775"/>
            <a:ext cx="13748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Chia sẻ điều em học được qua trò chơi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BAF5B197-7ED0-DABF-F3EE-A357AF7A2DA5}"/>
              </a:ext>
            </a:extLst>
          </p:cNvPr>
          <p:cNvSpPr/>
          <p:nvPr/>
        </p:nvSpPr>
        <p:spPr>
          <a:xfrm>
            <a:off x="4556919" y="4053512"/>
            <a:ext cx="5334000" cy="2728288"/>
          </a:xfrm>
          <a:prstGeom prst="cloudCallout">
            <a:avLst>
              <a:gd name="adj1" fmla="val -59649"/>
              <a:gd name="adj2" fmla="val 68750"/>
            </a:avLst>
          </a:prstGeom>
          <a:solidFill>
            <a:srgbClr val="1CB2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sẻ</a:t>
            </a:r>
          </a:p>
        </p:txBody>
      </p:sp>
      <p:sp>
        <p:nvSpPr>
          <p:cNvPr id="2" name="Text Box 14">
            <a:extLst>
              <a:ext uri="{FF2B5EF4-FFF2-40B4-BE49-F238E27FC236}">
                <a16:creationId xmlns:a16="http://schemas.microsoft.com/office/drawing/2014/main" id="{63AD755E-2FF4-3ED5-A54E-5A216EBF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097280"/>
            <a:ext cx="9906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TRÒ CHƠI TRUYỀN TIN</a:t>
            </a:r>
          </a:p>
        </p:txBody>
      </p:sp>
    </p:spTree>
    <p:extLst>
      <p:ext uri="{BB962C8B-B14F-4D97-AF65-F5344CB8AC3E}">
        <p14:creationId xmlns:p14="http://schemas.microsoft.com/office/powerpoint/2010/main" val="20783230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91369" y="1774133"/>
            <a:ext cx="3352801" cy="677108"/>
            <a:chOff x="2187788" y="1888664"/>
            <a:chExt cx="2987040" cy="677108"/>
          </a:xfrm>
        </p:grpSpPr>
        <p:sp>
          <p:nvSpPr>
            <p:cNvPr id="10" name="Rectangle 9"/>
            <p:cNvSpPr/>
            <p:nvPr/>
          </p:nvSpPr>
          <p:spPr>
            <a:xfrm>
              <a:off x="2187788" y="1888664"/>
              <a:ext cx="298704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IV. Vận dụng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55676" y="2519755"/>
              <a:ext cx="248328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 descr="Hình ảnh Suy Nghĩ PNG, Vector, PSD, và biểu tượng để tải về miễn phí |  pngtree">
            <a:extLst>
              <a:ext uri="{FF2B5EF4-FFF2-40B4-BE49-F238E27FC236}">
                <a16:creationId xmlns:a16="http://schemas.microsoft.com/office/drawing/2014/main" id="{9074DBD9-7EAB-6B16-7828-2268797C3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64444" y1="16889" x2="78222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19" y="4934155"/>
            <a:ext cx="4871423" cy="487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14">
            <a:extLst>
              <a:ext uri="{FF2B5EF4-FFF2-40B4-BE49-F238E27FC236}">
                <a16:creationId xmlns:a16="http://schemas.microsoft.com/office/drawing/2014/main" id="{67A30B09-8156-9E51-2BFC-801A7D7B9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097280"/>
            <a:ext cx="9906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TRÒ CHƠI TRUYỀN TIN</a:t>
            </a:r>
          </a:p>
        </p:txBody>
      </p:sp>
      <p:pic>
        <p:nvPicPr>
          <p:cNvPr id="5" name="Picture 2" descr="Clb. Trái Tim Tình Bạn - Việt Nam - Home | Facebook">
            <a:extLst>
              <a:ext uri="{FF2B5EF4-FFF2-40B4-BE49-F238E27FC236}">
                <a16:creationId xmlns:a16="http://schemas.microsoft.com/office/drawing/2014/main" id="{30A75351-B8AF-BC1C-0277-F560BA968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174" y="3175298"/>
            <a:ext cx="4871422" cy="487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8263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10796</TotalTime>
  <Words>421</Words>
  <Application>Microsoft Office PowerPoint</Application>
  <PresentationFormat>Custom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2B Dương Hồng Phong</cp:lastModifiedBy>
  <cp:revision>1213</cp:revision>
  <dcterms:created xsi:type="dcterms:W3CDTF">2008-09-09T22:52:10Z</dcterms:created>
  <dcterms:modified xsi:type="dcterms:W3CDTF">2022-08-26T15:57:14Z</dcterms:modified>
</cp:coreProperties>
</file>