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391" r:id="rId2"/>
    <p:sldId id="394" r:id="rId3"/>
    <p:sldId id="373" r:id="rId4"/>
    <p:sldId id="393" r:id="rId5"/>
    <p:sldId id="384" r:id="rId6"/>
    <p:sldId id="375" r:id="rId7"/>
    <p:sldId id="376" r:id="rId8"/>
    <p:sldId id="385" r:id="rId9"/>
    <p:sldId id="395" r:id="rId10"/>
    <p:sldId id="377" r:id="rId11"/>
    <p:sldId id="396" r:id="rId12"/>
    <p:sldId id="400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270" r:id="rId23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UTM Avo" panose="02040603050506020204" pitchFamily="18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59"/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6.xml"/><Relationship Id="rId18" Type="http://schemas.openxmlformats.org/officeDocument/2006/relationships/image" Target="../media/image32.png"/><Relationship Id="rId26" Type="http://schemas.microsoft.com/office/2007/relationships/hdphoto" Target="../media/hdphoto5.wdp"/><Relationship Id="rId3" Type="http://schemas.openxmlformats.org/officeDocument/2006/relationships/image" Target="../media/image25.png"/><Relationship Id="rId21" Type="http://schemas.openxmlformats.org/officeDocument/2006/relationships/slide" Target="slide20.xml"/><Relationship Id="rId7" Type="http://schemas.openxmlformats.org/officeDocument/2006/relationships/image" Target="../media/image27.png"/><Relationship Id="rId12" Type="http://schemas.openxmlformats.org/officeDocument/2006/relationships/image" Target="../media/image29.png"/><Relationship Id="rId17" Type="http://schemas.openxmlformats.org/officeDocument/2006/relationships/slide" Target="slide18.xml"/><Relationship Id="rId25" Type="http://schemas.openxmlformats.org/officeDocument/2006/relationships/image" Target="../media/image36.png"/><Relationship Id="rId2" Type="http://schemas.openxmlformats.org/officeDocument/2006/relationships/image" Target="../media/image24.jpeg"/><Relationship Id="rId16" Type="http://schemas.openxmlformats.org/officeDocument/2006/relationships/image" Target="../media/image31.png"/><Relationship Id="rId20" Type="http://schemas.openxmlformats.org/officeDocument/2006/relationships/image" Target="../media/image33.png"/><Relationship Id="rId29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slide" Target="slide15.xml"/><Relationship Id="rId24" Type="http://schemas.openxmlformats.org/officeDocument/2006/relationships/image" Target="../media/image35.png"/><Relationship Id="rId32" Type="http://schemas.openxmlformats.org/officeDocument/2006/relationships/slide" Target="slide22.xml"/><Relationship Id="rId5" Type="http://schemas.openxmlformats.org/officeDocument/2006/relationships/image" Target="../media/image26.png"/><Relationship Id="rId15" Type="http://schemas.openxmlformats.org/officeDocument/2006/relationships/slide" Target="slide17.xml"/><Relationship Id="rId23" Type="http://schemas.openxmlformats.org/officeDocument/2006/relationships/slide" Target="slide21.xml"/><Relationship Id="rId28" Type="http://schemas.openxmlformats.org/officeDocument/2006/relationships/image" Target="../media/image38.png"/><Relationship Id="rId10" Type="http://schemas.microsoft.com/office/2007/relationships/hdphoto" Target="../media/hdphoto4.wdp"/><Relationship Id="rId19" Type="http://schemas.openxmlformats.org/officeDocument/2006/relationships/slide" Target="slide19.xml"/><Relationship Id="rId31" Type="http://schemas.microsoft.com/office/2007/relationships/hdphoto" Target="../media/hdphoto7.wdp"/><Relationship Id="rId4" Type="http://schemas.microsoft.com/office/2007/relationships/hdphoto" Target="../media/hdphoto2.wdp"/><Relationship Id="rId9" Type="http://schemas.openxmlformats.org/officeDocument/2006/relationships/image" Target="../media/image28.png"/><Relationship Id="rId14" Type="http://schemas.openxmlformats.org/officeDocument/2006/relationships/image" Target="../media/image30.png"/><Relationship Id="rId22" Type="http://schemas.openxmlformats.org/officeDocument/2006/relationships/image" Target="../media/image34.png"/><Relationship Id="rId27" Type="http://schemas.openxmlformats.org/officeDocument/2006/relationships/image" Target="../media/image37.png"/><Relationship Id="rId30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slide" Target="slide13.xml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416" y="1612004"/>
            <a:ext cx="10943167" cy="1082675"/>
          </a:xfrm>
        </p:spPr>
        <p:txBody>
          <a:bodyPr>
            <a:normAutofit/>
          </a:bodyPr>
          <a:lstStyle/>
          <a:p>
            <a:pPr algn="ctr"/>
            <a:r>
              <a:rPr lang="en-US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Times New Roman" panose="02020603050405020304" pitchFamily="18" charset="0"/>
              </a:rPr>
              <a:t>TUẦN 19</a:t>
            </a:r>
            <a:endParaRPr lang="vi-VN" altLang="en-US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766" y="2601119"/>
            <a:ext cx="12298017" cy="1655762"/>
          </a:xfrm>
        </p:spPr>
        <p:txBody>
          <a:bodyPr>
            <a:normAutofit/>
          </a:bodyPr>
          <a:lstStyle/>
          <a:p>
            <a:pPr algn="ctr"/>
            <a:r>
              <a:rPr lang="en-US" altLang="en-US" sz="5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BÀI 39: CÁC SỐ 17, 18, 19, 20 </a:t>
            </a:r>
            <a:r>
              <a:rPr lang="en-US" altLang="en-US" sz="4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(</a:t>
            </a:r>
            <a:r>
              <a:rPr lang="en-US" altLang="en-US" sz="43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altLang="en-US" sz="4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1)</a:t>
            </a:r>
            <a:endParaRPr lang="vi-VN" altLang="en-US" sz="5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738592" y="181195"/>
            <a:ext cx="1653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45812" y="628964"/>
            <a:ext cx="10991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584200"/>
            <a:ext cx="2438400" cy="914399"/>
          </a:xfrm>
        </p:spPr>
        <p:txBody>
          <a:bodyPr/>
          <a:lstStyle/>
          <a:p>
            <a:pPr marL="0" indent="0">
              <a:buNone/>
            </a:pPr>
            <a:r>
              <a:rPr lang="vi-VN" sz="3600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1: </a:t>
            </a:r>
            <a:r>
              <a:rPr lang="vi-VN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3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6" t="11095" r="13429" b="6617"/>
          <a:stretch>
            <a:fillRect/>
          </a:stretch>
        </p:blipFill>
        <p:spPr>
          <a:xfrm>
            <a:off x="304800" y="1295400"/>
            <a:ext cx="11684000" cy="4267200"/>
          </a:xfrm>
          <a:prstGeom prst="rect">
            <a:avLst/>
          </a:prstGeom>
        </p:spPr>
      </p:pic>
      <p:sp>
        <p:nvSpPr>
          <p:cNvPr id="5" name="Content Placeholder 2"/>
          <p:cNvSpPr txBox="1"/>
          <p:nvPr/>
        </p:nvSpPr>
        <p:spPr>
          <a:xfrm>
            <a:off x="518160" y="5654041"/>
            <a:ext cx="11379200" cy="914399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vi-VN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sát và đếm số lượng khối lập phương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5945" y="4550410"/>
            <a:ext cx="798830" cy="66611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vi-VN" sz="2400" b="1" dirty="0"/>
              <a:t> </a:t>
            </a:r>
            <a:r>
              <a:rPr lang="vi-VN" sz="3735" b="1" dirty="0"/>
              <a:t>18</a:t>
            </a:r>
            <a:endParaRPr lang="en-US" sz="3735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87757" y="4550410"/>
            <a:ext cx="880662" cy="66611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735" b="1" dirty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en-US" sz="373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86420" y="4550410"/>
            <a:ext cx="803275" cy="66611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vi-VN" sz="2400" b="1" dirty="0"/>
              <a:t> </a:t>
            </a:r>
            <a:r>
              <a:rPr lang="vi-VN" sz="3735" b="1" dirty="0"/>
              <a:t>19</a:t>
            </a:r>
            <a:endParaRPr lang="en-US" sz="3735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695305" y="4550410"/>
            <a:ext cx="873760" cy="66611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vi-VN" sz="2400" b="1" dirty="0"/>
              <a:t> </a:t>
            </a:r>
            <a:r>
              <a:rPr lang="vi-VN" sz="3735" b="1" dirty="0"/>
              <a:t>20</a:t>
            </a:r>
            <a:endParaRPr lang="en-US" sz="3735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38150"/>
            <a:ext cx="12192000" cy="6419850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38785"/>
            <a:ext cx="12192000" cy="65462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3718198" y="2372490"/>
            <a:ext cx="424751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altLang="en-US" sz="6000" b="1" dirty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VẬN DỤNG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/>
          <p:cNvPicPr/>
          <p:nvPr/>
        </p:nvPicPr>
        <p:blipFill>
          <a:blip r:embed="rId4"/>
          <a:srcRect t="2046" r="505"/>
          <a:stretch>
            <a:fillRect/>
          </a:stretch>
        </p:blipFill>
        <p:spPr>
          <a:xfrm>
            <a:off x="-226695" y="430530"/>
            <a:ext cx="12491085" cy="6427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" descr="C:\Users\ADMIN\Desktop\Tai nguyen thiet ke tro choi\Bảng gỗ\choi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5193" y1="73818" x2="14065" y2="92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410" y="232735"/>
            <a:ext cx="1747960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huVuonTrenMay-Dangcapnhat_vfb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73000" y="3658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481" b="90556" l="6250" r="9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85" t="28822" r="6591" b="41818"/>
          <a:stretch>
            <a:fillRect/>
          </a:stretch>
        </p:blipFill>
        <p:spPr>
          <a:xfrm>
            <a:off x="2154382" y="2530302"/>
            <a:ext cx="7994072" cy="15101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481" b="90556" l="6250" r="93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85" t="28822" r="6591" b="41818"/>
          <a:stretch>
            <a:fillRect/>
          </a:stretch>
        </p:blipFill>
        <p:spPr>
          <a:xfrm>
            <a:off x="2105891" y="5252720"/>
            <a:ext cx="7994072" cy="15101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640" b="55515" l="10000" r="31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36" t="32823" r="70871" b="45909"/>
          <a:stretch>
            <a:fillRect/>
          </a:stretch>
        </p:blipFill>
        <p:spPr>
          <a:xfrm>
            <a:off x="1946564" y="3733919"/>
            <a:ext cx="1551709" cy="18599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640" b="55515" l="10000" r="31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36" t="32823" r="70871" b="45909"/>
          <a:stretch>
            <a:fillRect/>
          </a:stretch>
        </p:blipFill>
        <p:spPr>
          <a:xfrm>
            <a:off x="1932709" y="6395720"/>
            <a:ext cx="1551709" cy="13785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09" b="21875" l="10000" r="317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2540" r="69856" b="77407"/>
          <a:stretch>
            <a:fillRect/>
          </a:stretch>
        </p:blipFill>
        <p:spPr>
          <a:xfrm>
            <a:off x="1641764" y="580275"/>
            <a:ext cx="1932709" cy="3276600"/>
          </a:xfrm>
          <a:prstGeom prst="rect">
            <a:avLst/>
          </a:prstGeom>
        </p:spPr>
      </p:pic>
      <p:pic>
        <p:nvPicPr>
          <p:cNvPr id="18" name="Chậu 1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34833" l="67000" r="80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970" t="14242" r="21313" b="65636"/>
          <a:stretch>
            <a:fillRect/>
          </a:stretch>
        </p:blipFill>
        <p:spPr>
          <a:xfrm>
            <a:off x="3657600" y="2218574"/>
            <a:ext cx="1004455" cy="1149927"/>
          </a:xfrm>
          <a:prstGeom prst="rect">
            <a:avLst/>
          </a:prstGeom>
        </p:spPr>
      </p:pic>
      <p:pic>
        <p:nvPicPr>
          <p:cNvPr id="19" name="Chậu 2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222" r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242" r="84909" b="62485"/>
          <a:stretch>
            <a:fillRect/>
          </a:stretch>
        </p:blipFill>
        <p:spPr>
          <a:xfrm>
            <a:off x="5257800" y="2242983"/>
            <a:ext cx="1219200" cy="1239981"/>
          </a:xfrm>
          <a:prstGeom prst="rect">
            <a:avLst/>
          </a:prstGeom>
        </p:spPr>
      </p:pic>
      <p:pic>
        <p:nvPicPr>
          <p:cNvPr id="20" name="Chậu 3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5333" r="1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1" t="45587" r="80307" b="35273"/>
          <a:stretch>
            <a:fillRect/>
          </a:stretch>
        </p:blipFill>
        <p:spPr>
          <a:xfrm>
            <a:off x="6836228" y="2371634"/>
            <a:ext cx="1233715" cy="1093848"/>
          </a:xfrm>
          <a:prstGeom prst="rect">
            <a:avLst/>
          </a:prstGeom>
        </p:spPr>
      </p:pic>
      <p:pic>
        <p:nvPicPr>
          <p:cNvPr id="21" name="Chậu 4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9000" r="32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46121" r="66727" b="34606"/>
          <a:stretch>
            <a:fillRect/>
          </a:stretch>
        </p:blipFill>
        <p:spPr>
          <a:xfrm>
            <a:off x="8382000" y="2481973"/>
            <a:ext cx="1177637" cy="1101436"/>
          </a:xfrm>
          <a:prstGeom prst="rect">
            <a:avLst/>
          </a:prstGeom>
        </p:spPr>
      </p:pic>
      <p:pic>
        <p:nvPicPr>
          <p:cNvPr id="22" name="Chậu 5">
            <a:hlinkClick r:id="rId17" action="ppaction://hlinksldjump"/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500" b="88500" l="26000" r="40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33" t="16121" r="59859" b="65270"/>
          <a:stretch>
            <a:fillRect/>
          </a:stretch>
        </p:blipFill>
        <p:spPr>
          <a:xfrm>
            <a:off x="3645477" y="5062144"/>
            <a:ext cx="1097973" cy="1063499"/>
          </a:xfrm>
          <a:prstGeom prst="rect">
            <a:avLst/>
          </a:prstGeom>
        </p:spPr>
      </p:pic>
      <p:pic>
        <p:nvPicPr>
          <p:cNvPr id="23" name="Chậu 6">
            <a:hlinkClick r:id="rId19" action="ppaction://hlinksldjump"/>
          </p:cNvPr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67167" l="33556" r="48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73" t="46121" r="53879" b="36001"/>
          <a:stretch>
            <a:fillRect/>
          </a:stretch>
        </p:blipFill>
        <p:spPr>
          <a:xfrm>
            <a:off x="5212772" y="5103947"/>
            <a:ext cx="1101437" cy="1021696"/>
          </a:xfrm>
          <a:prstGeom prst="rect">
            <a:avLst/>
          </a:prstGeom>
        </p:spPr>
      </p:pic>
      <p:pic>
        <p:nvPicPr>
          <p:cNvPr id="24" name="Chậu 7">
            <a:hlinkClick r:id="rId21" action="ppaction://hlinksldjump"/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4500" b="67167" l="45000" r="59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67" t="42909" r="41365" b="37758"/>
          <a:stretch>
            <a:fillRect/>
          </a:stretch>
        </p:blipFill>
        <p:spPr>
          <a:xfrm>
            <a:off x="6782460" y="4961775"/>
            <a:ext cx="1197428" cy="1104900"/>
          </a:xfrm>
          <a:prstGeom prst="rect">
            <a:avLst/>
          </a:prstGeom>
        </p:spPr>
      </p:pic>
      <p:pic>
        <p:nvPicPr>
          <p:cNvPr id="25" name="Chậu 8">
            <a:hlinkClick r:id="rId23" action="ppaction://hlinksldjump"/>
          </p:cNvPr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2333" b="62167" l="7055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315" t="42908" r="14403" b="35942"/>
          <a:stretch>
            <a:fillRect/>
          </a:stretch>
        </p:blipFill>
        <p:spPr>
          <a:xfrm>
            <a:off x="8312727" y="5046739"/>
            <a:ext cx="1164113" cy="1208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3397991" y="3825846"/>
            <a:ext cx="1592943" cy="168837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4884057" y="3934998"/>
            <a:ext cx="1592943" cy="168837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6477000" y="3926416"/>
            <a:ext cx="1592943" cy="168837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8692" b="37103" l="43136" r="50864">
                        <a14:backgroundMark x1="48909" y1="35981" x2="48909" y2="3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89" t="19093" r="49349" b="61814"/>
          <a:stretch>
            <a:fillRect/>
          </a:stretch>
        </p:blipFill>
        <p:spPr>
          <a:xfrm>
            <a:off x="7979888" y="3905515"/>
            <a:ext cx="1592943" cy="16883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5254666" y="1142671"/>
            <a:ext cx="1222334" cy="172403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3661723" y="1218606"/>
            <a:ext cx="1222334" cy="17240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6847609" y="1289001"/>
            <a:ext cx="1222334" cy="172403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51682" b="82430" l="49409" r="57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5" t="62249" r="42493" b="16200"/>
          <a:stretch>
            <a:fillRect/>
          </a:stretch>
        </p:blipFill>
        <p:spPr>
          <a:xfrm>
            <a:off x="8337303" y="1218606"/>
            <a:ext cx="1222334" cy="17240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844" y="817946"/>
            <a:ext cx="1362140" cy="82296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28" y="833120"/>
            <a:ext cx="1404340" cy="84845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057" y="833120"/>
            <a:ext cx="1404340" cy="84845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818" y="864773"/>
            <a:ext cx="1404340" cy="84845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113" y="3398356"/>
            <a:ext cx="1404340" cy="84845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868" y="3368501"/>
            <a:ext cx="1404340" cy="84845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28" y="3432647"/>
            <a:ext cx="1404340" cy="84845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2759" b="98276" l="625" r="96875">
                        <a14:foregroundMark x1="13125" y1="46897" x2="13125" y2="46897"/>
                        <a14:foregroundMark x1="13542" y1="54138" x2="13542" y2="54138"/>
                        <a14:foregroundMark x1="16042" y1="63793" x2="16042" y2="63793"/>
                        <a14:foregroundMark x1="9792" y1="67931" x2="9792" y2="67931"/>
                        <a14:foregroundMark x1="7500" y1="56897" x2="9167" y2="55172"/>
                        <a14:foregroundMark x1="6875" y1="59310" x2="7292" y2="56897"/>
                        <a14:foregroundMark x1="8750" y1="46207" x2="5208" y2="51724"/>
                        <a14:foregroundMark x1="15417" y1="44138" x2="12083" y2="46897"/>
                        <a14:foregroundMark x1="16667" y1="53793" x2="12500" y2="54828"/>
                        <a14:foregroundMark x1="17917" y1="61724" x2="15417" y2="66897"/>
                        <a14:foregroundMark x1="5208" y1="60345" x2="2083" y2="64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389" y="3432647"/>
            <a:ext cx="1404340" cy="848456"/>
          </a:xfrm>
          <a:prstGeom prst="rect">
            <a:avLst/>
          </a:prstGeom>
        </p:spPr>
      </p:pic>
      <p:sp>
        <p:nvSpPr>
          <p:cNvPr id="4" name="Right Arrow 3">
            <a:hlinkClick r:id="rId32" action="ppaction://hlinksldjump"/>
          </p:cNvPr>
          <p:cNvSpPr/>
          <p:nvPr/>
        </p:nvSpPr>
        <p:spPr>
          <a:xfrm>
            <a:off x="345440" y="5954395"/>
            <a:ext cx="1261110" cy="808355"/>
          </a:xfrm>
          <a:prstGeom prst="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-172887" y="768927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1078" y="611960"/>
            <a:ext cx="9992139" cy="1754326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17,</a:t>
            </a:r>
            <a:r>
              <a:rPr lang="en-US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....,</a:t>
            </a:r>
            <a:r>
              <a:rPr lang="en-US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61113" y="2727960"/>
            <a:ext cx="3744342" cy="922020"/>
          </a:xfrm>
          <a:prstGeom prst="rect">
            <a:avLst/>
          </a:prstGeom>
          <a:gradFill>
            <a:gsLst>
              <a:gs pos="99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5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9005455" y="4468118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530927" y="1249792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9055" y="957405"/>
            <a:ext cx="5486400" cy="829945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số sau: 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8601" y="2736273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mười chín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1139" y="742423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1888" y="768927"/>
            <a:ext cx="9163275" cy="1569660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altLang="en-US" sz="4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...,</a:t>
            </a:r>
            <a:r>
              <a:rPr lang="en-US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</a:t>
            </a:r>
            <a:r>
              <a:rPr lang="en-US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19,</a:t>
            </a:r>
            <a:r>
              <a:rPr lang="en-US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27715" y="2617004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</a:t>
            </a:r>
            <a:r>
              <a:rPr lang="en-US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19,</a:t>
            </a:r>
            <a:r>
              <a:rPr lang="en-US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530927" y="1249792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9055" y="957405"/>
            <a:ext cx="5486400" cy="829945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số sau: 20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8601" y="2736273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mươi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615471" y="695109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9055" y="957405"/>
            <a:ext cx="5486400" cy="922020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ọc số sau: 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8601" y="2736273"/>
            <a:ext cx="4648200" cy="922020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5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mười tám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615471" y="768927"/>
            <a:ext cx="2288113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9055" y="957405"/>
            <a:ext cx="5486400" cy="829945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số sau: 17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51853" y="2302795"/>
            <a:ext cx="4648200" cy="829945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mười bảy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18465"/>
            <a:ext cx="12192000" cy="6439535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17830"/>
            <a:ext cx="12192000" cy="6567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3412445" y="2372490"/>
            <a:ext cx="46431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altLang="en-US" sz="6000" b="1" dirty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KHỞI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" y="348645"/>
            <a:ext cx="1987828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7828" y="935290"/>
            <a:ext cx="10018642" cy="1754326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</a:t>
            </a:r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.....,</a:t>
            </a:r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2903" y="2736273"/>
            <a:ext cx="3173897" cy="922020"/>
          </a:xfrm>
          <a:prstGeom prst="rect">
            <a:avLst/>
          </a:prstGeom>
          <a:gradFill>
            <a:gsLst>
              <a:gs pos="100000">
                <a:srgbClr val="00B05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5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2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41960"/>
            <a:ext cx="12192000" cy="6416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2917" l="10000" r="71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24848" r="29900" b="27475"/>
          <a:stretch>
            <a:fillRect/>
          </a:stretch>
        </p:blipFill>
        <p:spPr>
          <a:xfrm>
            <a:off x="13855" y="441960"/>
            <a:ext cx="1828197" cy="2660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5304" y="771872"/>
            <a:ext cx="10270434" cy="1754326"/>
          </a:xfrm>
          <a:prstGeom prst="rect">
            <a:avLst/>
          </a:prstGeom>
          <a:gradFill>
            <a:gsLst>
              <a:gs pos="100000">
                <a:srgbClr val="0070C0"/>
              </a:gs>
              <a:gs pos="10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chỗ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5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altLang="en-US" sz="5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....,</a:t>
            </a:r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</a:t>
            </a:r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26157" y="2736273"/>
            <a:ext cx="3445718" cy="923330"/>
          </a:xfrm>
          <a:prstGeom prst="rect">
            <a:avLst/>
          </a:prstGeom>
          <a:gradFill>
            <a:gsLst>
              <a:gs pos="100000">
                <a:schemeClr val="accent5">
                  <a:lumMod val="110000"/>
                  <a:satMod val="105000"/>
                  <a:tint val="67000"/>
                </a:schemeClr>
              </a:gs>
              <a:gs pos="96000">
                <a:srgbClr val="00B050"/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altLang="en-US" sz="5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</a:t>
            </a:r>
            <a:r>
              <a:rPr lang="en-US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5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667" b="100000" l="3667" r="261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" t="58182" r="74243"/>
          <a:stretch>
            <a:fillRect/>
          </a:stretch>
        </p:blipFill>
        <p:spPr>
          <a:xfrm>
            <a:off x="8971875" y="4440409"/>
            <a:ext cx="1911927" cy="2389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2139" r="6364" b="43553"/>
          <a:stretch>
            <a:fillRect/>
          </a:stretch>
        </p:blipFill>
        <p:spPr>
          <a:xfrm>
            <a:off x="0" y="412115"/>
            <a:ext cx="12095480" cy="644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93395"/>
            <a:ext cx="12192000" cy="6364605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18465"/>
            <a:ext cx="12192000" cy="6566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3588975" y="2372490"/>
            <a:ext cx="42900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altLang="en-US" sz="6000" b="1" dirty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KHÁM PHÁ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shot (185)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31671" t="45045" r="43530" b="22375"/>
          <a:stretch>
            <a:fillRect/>
          </a:stretch>
        </p:blipFill>
        <p:spPr>
          <a:xfrm>
            <a:off x="458470" y="799465"/>
            <a:ext cx="5093970" cy="3472815"/>
          </a:xfrm>
          <a:prstGeom prst="rect">
            <a:avLst/>
          </a:prstGeom>
        </p:spPr>
      </p:pic>
      <p:pic>
        <p:nvPicPr>
          <p:cNvPr id="6" name="Content Placeholder 3" descr="Screenshot (185)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59629" t="41085" r="32330" b="21493"/>
          <a:stretch>
            <a:fillRect/>
          </a:stretch>
        </p:blipFill>
        <p:spPr>
          <a:xfrm>
            <a:off x="7717155" y="799465"/>
            <a:ext cx="1805940" cy="3329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13"/>
          <p:cNvSpPr txBox="1"/>
          <p:nvPr/>
        </p:nvSpPr>
        <p:spPr>
          <a:xfrm>
            <a:off x="7717155" y="4722495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7395845" y="5582920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mười tám</a:t>
            </a:r>
          </a:p>
        </p:txBody>
      </p:sp>
      <p:pic>
        <p:nvPicPr>
          <p:cNvPr id="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65" y="5340350"/>
            <a:ext cx="2343785" cy="15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34768" t="35910" r="44187" b="25897"/>
          <a:stretch>
            <a:fillRect/>
          </a:stretch>
        </p:blipFill>
        <p:spPr>
          <a:xfrm>
            <a:off x="501650" y="664210"/>
            <a:ext cx="5728970" cy="4156075"/>
          </a:xfrm>
          <a:prstGeom prst="rect">
            <a:avLst/>
          </a:prstGeom>
        </p:spPr>
      </p:pic>
      <p:pic>
        <p:nvPicPr>
          <p:cNvPr id="12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58836" t="37816" r="33678" b="25897"/>
          <a:stretch>
            <a:fillRect/>
          </a:stretch>
        </p:blipFill>
        <p:spPr>
          <a:xfrm>
            <a:off x="8611870" y="1122045"/>
            <a:ext cx="1795780" cy="3632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13"/>
          <p:cNvSpPr txBox="1"/>
          <p:nvPr/>
        </p:nvSpPr>
        <p:spPr>
          <a:xfrm>
            <a:off x="8620760" y="4905375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8299450" y="5765800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mươi</a:t>
            </a:r>
          </a:p>
        </p:txBody>
      </p:sp>
      <p:pic>
        <p:nvPicPr>
          <p:cNvPr id="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65" y="5340350"/>
            <a:ext cx="2343785" cy="15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1499869" y="805180"/>
            <a:ext cx="8348345" cy="3589655"/>
          </a:xfrm>
          <a:prstGeom prst="cloud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Thảo luận nhóm hình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thành số 17,19</a:t>
            </a:r>
            <a:endParaRPr kumimoji="0" lang="vi-VN" alt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图片 1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"/>
          <a:stretch>
            <a:fillRect/>
          </a:stretch>
        </p:blipFill>
        <p:spPr>
          <a:xfrm>
            <a:off x="9500235" y="506730"/>
            <a:ext cx="2771775" cy="2879090"/>
          </a:xfrm>
          <a:prstGeom prst="rect">
            <a:avLst/>
          </a:prstGeom>
        </p:spPr>
      </p:pic>
      <p:pic>
        <p:nvPicPr>
          <p:cNvPr id="16" name="图片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5570"/>
            <a:ext cx="3447415" cy="2932430"/>
          </a:xfrm>
          <a:prstGeom prst="rect">
            <a:avLst/>
          </a:prstGeom>
        </p:spPr>
      </p:pic>
      <p:pic>
        <p:nvPicPr>
          <p:cNvPr id="2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215" y="5233035"/>
            <a:ext cx="2343785" cy="1517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2" t="17075" r="57209" b="31643"/>
          <a:stretch>
            <a:fillRect/>
          </a:stretch>
        </p:blipFill>
        <p:spPr>
          <a:xfrm>
            <a:off x="975995" y="797560"/>
            <a:ext cx="3870325" cy="3712210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2130425" y="4690110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1809115" y="5550535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mười bảy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8006080" y="4690110"/>
            <a:ext cx="23495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7670165" y="5550535"/>
            <a:ext cx="3244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8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mười chín</a:t>
            </a:r>
          </a:p>
        </p:txBody>
      </p:sp>
      <p:pic>
        <p:nvPicPr>
          <p:cNvPr id="11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040" y="4984115"/>
            <a:ext cx="2202180" cy="1873885"/>
          </a:xfrm>
          <a:prstGeom prst="rect">
            <a:avLst/>
          </a:prstGeom>
        </p:spPr>
      </p:pic>
      <p:pic>
        <p:nvPicPr>
          <p:cNvPr id="12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23" b="45278"/>
          <a:stretch>
            <a:fillRect/>
          </a:stretch>
        </p:blipFill>
        <p:spPr>
          <a:xfrm>
            <a:off x="11329670" y="465455"/>
            <a:ext cx="862330" cy="157543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7" t="16023" r="28461" b="30801"/>
          <a:stretch>
            <a:fillRect/>
          </a:stretch>
        </p:blipFill>
        <p:spPr>
          <a:xfrm>
            <a:off x="7489190" y="797560"/>
            <a:ext cx="3383915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/>
          <a:stretch>
            <a:fillRect/>
          </a:stretch>
        </p:blipFill>
        <p:spPr>
          <a:xfrm>
            <a:off x="0" y="461010"/>
            <a:ext cx="12192000" cy="6396990"/>
          </a:xfrm>
          <a:prstGeom prst="rect">
            <a:avLst/>
          </a:prstGeom>
        </p:spPr>
      </p:pic>
      <p:pic>
        <p:nvPicPr>
          <p:cNvPr id="5" name="图片 4" descr="图片包含 物体, 镜子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44"/>
          <a:stretch>
            <a:fillRect/>
          </a:stretch>
        </p:blipFill>
        <p:spPr>
          <a:xfrm>
            <a:off x="127000" y="461010"/>
            <a:ext cx="12192000" cy="6523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0" t="20400"/>
          <a:stretch>
            <a:fillRect/>
          </a:stretch>
        </p:blipFill>
        <p:spPr>
          <a:xfrm rot="21206725">
            <a:off x="6570660" y="2958330"/>
            <a:ext cx="6446902" cy="4138495"/>
          </a:xfrm>
          <a:prstGeom prst="rect">
            <a:avLst/>
          </a:prstGeom>
        </p:spPr>
      </p:pic>
      <p:pic>
        <p:nvPicPr>
          <p:cNvPr id="6" name="5c249dca6369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6743" y="-785591"/>
            <a:ext cx="487363" cy="487363"/>
          </a:xfrm>
          <a:prstGeom prst="rect">
            <a:avLst/>
          </a:prstGeom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916" y="4254101"/>
            <a:ext cx="3691076" cy="2390255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2922543" y="2933195"/>
            <a:ext cx="59467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altLang="en-US" sz="3600" b="1" dirty="0">
                <a:latin typeface="Arial" panose="020B0604020202020204" pitchFamily="34" charset="0"/>
                <a:ea typeface="Microsoft YaHei" panose="020B0503020204020204" charset="-122"/>
                <a:cs typeface="Arial" panose="020B0604020202020204" pitchFamily="34" charset="0"/>
              </a:rPr>
              <a:t>THỰC HÀNH - LUYỆN TẬP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175</Words>
  <Application>Microsoft Office PowerPoint</Application>
  <PresentationFormat>Widescreen</PresentationFormat>
  <Paragraphs>41</Paragraphs>
  <Slides>22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Times New Roman</vt:lpstr>
      <vt:lpstr>Arial</vt:lpstr>
      <vt:lpstr>UTM Avo</vt:lpstr>
      <vt:lpstr>Calibri</vt:lpstr>
      <vt:lpstr>Green Color</vt:lpstr>
      <vt:lpstr>TUẦN 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50</cp:revision>
  <dcterms:created xsi:type="dcterms:W3CDTF">2021-11-01T08:16:00Z</dcterms:created>
  <dcterms:modified xsi:type="dcterms:W3CDTF">2021-12-09T04:39:18Z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87DDE8FC0707412EA8C635FF8EC7FC82</vt:lpwstr>
  </property>
  <property fmtid="{D5CDD505-2E9C-101B-9397-08002B2CF9AE}" pid="3" name="KSOProductBuildVer">
    <vt:lpwstr>1033-11.2.0.10382</vt:lpwstr>
  </property>
</Properties>
</file>