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wav" ContentType="audio/x-wav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16"/>
  </p:notesMasterIdLst>
  <p:sldIdLst>
    <p:sldId id="391" r:id="rId2"/>
    <p:sldId id="375" r:id="rId3"/>
    <p:sldId id="376" r:id="rId4"/>
    <p:sldId id="377" r:id="rId5"/>
    <p:sldId id="378" r:id="rId6"/>
    <p:sldId id="388" r:id="rId7"/>
    <p:sldId id="380" r:id="rId8"/>
    <p:sldId id="381" r:id="rId9"/>
    <p:sldId id="385" r:id="rId10"/>
    <p:sldId id="386" r:id="rId11"/>
    <p:sldId id="387" r:id="rId12"/>
    <p:sldId id="389" r:id="rId13"/>
    <p:sldId id="390" r:id="rId14"/>
    <p:sldId id="270" r:id="rId15"/>
  </p:sldIdLst>
  <p:sldSz cx="12192000" cy="6858000"/>
  <p:notesSz cx="6858000" cy="9144000"/>
  <p:embeddedFontLst>
    <p:embeddedFont>
      <p:font typeface="Aharoni" panose="02010803020104030203" pitchFamily="2" charset="-79"/>
      <p:bold r:id="rId17"/>
    </p:embeddedFont>
    <p:embeddedFont>
      <p:font typeface="Calibri" panose="020F0502020204030204" pitchFamily="34" charset="0"/>
      <p:regular r:id="rId18"/>
      <p:bold r:id="rId19"/>
      <p:italic r:id="rId20"/>
      <p:boldItalic r:id="rId21"/>
    </p:embeddedFont>
    <p:embeddedFont>
      <p:font typeface="UTM Avo" panose="02040603050506020204" pitchFamily="18" charset="0"/>
      <p:regular r:id="rId22"/>
      <p:bold r:id="rId23"/>
      <p:italic r:id="rId24"/>
      <p:boldItalic r:id="rId25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AICHUNG" initials="M" lastIdx="1" clrIdx="0"/>
  <p:cmAuthor id="2" name="ASUS" initials="A" lastIdx="1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8EE59"/>
    <a:srgbClr val="FF8119"/>
    <a:srgbClr val="FF7707"/>
    <a:srgbClr val="FFAF6C"/>
    <a:srgbClr val="FFFFFF"/>
    <a:srgbClr val="FFFF99"/>
    <a:srgbClr val="404040"/>
    <a:srgbClr val="FFFBF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2257" autoAdjust="0"/>
    <p:restoredTop sz="94660"/>
  </p:normalViewPr>
  <p:slideViewPr>
    <p:cSldViewPr snapToGrid="0">
      <p:cViewPr varScale="1">
        <p:scale>
          <a:sx n="72" d="100"/>
          <a:sy n="72" d="100"/>
        </p:scale>
        <p:origin x="360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2.fntdata"/><Relationship Id="rId26" Type="http://schemas.openxmlformats.org/officeDocument/2006/relationships/commentAuthors" Target="commentAuthors.xml"/><Relationship Id="rId3" Type="http://schemas.openxmlformats.org/officeDocument/2006/relationships/slide" Target="slides/slide2.xml"/><Relationship Id="rId21" Type="http://schemas.openxmlformats.org/officeDocument/2006/relationships/font" Target="fonts/font5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1.fntdata"/><Relationship Id="rId25" Type="http://schemas.openxmlformats.org/officeDocument/2006/relationships/font" Target="fonts/font9.fntdata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font" Target="fonts/font4.fntdata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8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7.fntdata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font" Target="fonts/font3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6.fntdata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EFD42F7-718C-4B98-AAEC-167E6DDD60A7}" type="datetimeFigureOut">
              <a:rPr lang="en-US" smtClean="0"/>
              <a:t>12/9/2021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1B2AA4F-B828-4D7C-AFD3-893933DAFCB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84924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51" name="Rectangle 3"/>
          <p:cNvSpPr>
            <a:spLocks noGrp="1" noChangeArrowheads="1"/>
          </p:cNvSpPr>
          <p:nvPr>
            <p:ph type="ctrTitle"/>
          </p:nvPr>
        </p:nvSpPr>
        <p:spPr>
          <a:xfrm>
            <a:off x="624417" y="3717925"/>
            <a:ext cx="10943167" cy="1082675"/>
          </a:xfrm>
        </p:spPr>
        <p:txBody>
          <a:bodyPr/>
          <a:lstStyle>
            <a:lvl1pPr algn="r">
              <a:defRPr/>
            </a:lvl1pPr>
          </a:lstStyle>
          <a:p>
            <a:pPr lvl="0"/>
            <a:r>
              <a:rPr lang="en-US" altLang="zh-CN" noProof="0"/>
              <a:t>Click to edit Master title style</a:t>
            </a:r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626533" y="4940300"/>
            <a:ext cx="10949517" cy="981075"/>
          </a:xfrm>
        </p:spPr>
        <p:txBody>
          <a:bodyPr/>
          <a:lstStyle>
            <a:lvl1pPr marL="0" indent="0" algn="r">
              <a:buFontTx/>
              <a:buNone/>
              <a:defRPr/>
            </a:lvl1pPr>
          </a:lstStyle>
          <a:p>
            <a:pPr lvl="0"/>
            <a:r>
              <a:rPr lang="en-US" altLang="zh-CN" noProof="0"/>
              <a:t>Click to edit Master subtitle style</a:t>
            </a:r>
          </a:p>
        </p:txBody>
      </p:sp>
      <p:sp>
        <p:nvSpPr>
          <p:cNvPr id="9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fld id="{FE1C8935-5503-46B3-AA64-FDD06962785D}" type="datetimeFigureOut">
              <a:rPr lang="en-US" smtClean="0"/>
              <a:t>12/9/2021</a:t>
            </a:fld>
            <a:endParaRPr lang="en-US"/>
          </a:p>
        </p:txBody>
      </p:sp>
      <p:sp>
        <p:nvSpPr>
          <p:cNvPr id="10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11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-101448" y="-90897"/>
            <a:ext cx="12613690" cy="7095200"/>
          </a:xfrm>
          <a:prstGeom prst="rect">
            <a:avLst/>
          </a:prstGeom>
        </p:spPr>
      </p:pic>
      <p:sp>
        <p:nvSpPr>
          <p:cNvPr id="8" name="Oval 7"/>
          <p:cNvSpPr/>
          <p:nvPr userDrawn="1"/>
        </p:nvSpPr>
        <p:spPr>
          <a:xfrm>
            <a:off x="2629361" y="1930595"/>
            <a:ext cx="852022" cy="852022"/>
          </a:xfrm>
          <a:prstGeom prst="ellipse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12/9/2021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2004"/>
            <a:ext cx="12184879" cy="6853994"/>
          </a:xfrm>
          <a:prstGeom prst="rect">
            <a:avLst/>
          </a:prstGeom>
        </p:spPr>
      </p:pic>
    </p:spTree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190500"/>
            <a:ext cx="2743200" cy="59372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190500"/>
            <a:ext cx="8026400" cy="59372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12/9/2021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2004"/>
            <a:ext cx="12184879" cy="6853994"/>
          </a:xfrm>
          <a:prstGeom prst="rect">
            <a:avLst/>
          </a:prstGeom>
        </p:spPr>
      </p:pic>
    </p:spTree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12/9/2021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"/>
            <a:ext cx="12184879" cy="68580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2004"/>
            <a:ext cx="12184879" cy="6853994"/>
          </a:xfrm>
          <a:prstGeom prst="rect">
            <a:avLst/>
          </a:prstGeom>
        </p:spPr>
      </p:pic>
    </p:spTree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63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12/9/2021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1999" cy="6863803"/>
          </a:xfrm>
          <a:prstGeom prst="rect">
            <a:avLst/>
          </a:prstGeom>
        </p:spPr>
      </p:pic>
    </p:spTree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174750"/>
            <a:ext cx="5384800" cy="4953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174750"/>
            <a:ext cx="5384800" cy="4953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/>
              <a:t>‹#›</a:t>
            </a:fld>
            <a:endParaRPr lang="en-US"/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2004"/>
            <a:ext cx="12184879" cy="6853994"/>
          </a:xfrm>
          <a:prstGeom prst="rect">
            <a:avLst/>
          </a:prstGeom>
        </p:spPr>
      </p:pic>
    </p:spTree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0317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0317" y="1681163"/>
            <a:ext cx="5158316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40317" y="2505075"/>
            <a:ext cx="5158316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71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71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12/9/2021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12/9/2021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12/9/2021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2004"/>
            <a:ext cx="12184879" cy="6853994"/>
          </a:xfrm>
          <a:prstGeom prst="rect">
            <a:avLst/>
          </a:prstGeom>
        </p:spPr>
      </p:pic>
    </p:spTree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0317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717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0317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12/9/2021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2004"/>
            <a:ext cx="12184879" cy="6853994"/>
          </a:xfrm>
          <a:prstGeom prst="rect">
            <a:avLst/>
          </a:prstGeom>
        </p:spPr>
      </p:pic>
    </p:spTree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0317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717" y="987425"/>
            <a:ext cx="6172200" cy="4873625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0317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12/9/2021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2004"/>
            <a:ext cx="12184879" cy="6853994"/>
          </a:xfrm>
          <a:prstGeom prst="rect">
            <a:avLst/>
          </a:prstGeom>
        </p:spPr>
      </p:pic>
    </p:spTree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10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7" name="Rectangle 3"/>
          <p:cNvSpPr>
            <a:spLocks noGrp="1"/>
          </p:cNvSpPr>
          <p:nvPr>
            <p:ph type="title"/>
          </p:nvPr>
        </p:nvSpPr>
        <p:spPr>
          <a:xfrm>
            <a:off x="609600" y="190500"/>
            <a:ext cx="10972800" cy="582613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pPr lvl="0"/>
            <a:r>
              <a:rPr lang="en-US" altLang="zh-CN" dirty="0"/>
              <a:t>Click to edit Master title style</a:t>
            </a:r>
          </a:p>
        </p:txBody>
      </p:sp>
      <p:sp>
        <p:nvSpPr>
          <p:cNvPr id="1028" name="Rectangle 4"/>
          <p:cNvSpPr>
            <a:spLocks noGrp="1"/>
          </p:cNvSpPr>
          <p:nvPr>
            <p:ph type="body" idx="1"/>
          </p:nvPr>
        </p:nvSpPr>
        <p:spPr>
          <a:xfrm>
            <a:off x="609600" y="1174750"/>
            <a:ext cx="10972800" cy="49530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en-US" altLang="zh-CN" dirty="0"/>
              <a:t>Click to edit Master text styles</a:t>
            </a:r>
          </a:p>
          <a:p>
            <a:pPr lvl="1"/>
            <a:r>
              <a:rPr lang="en-US" altLang="zh-CN" dirty="0"/>
              <a:t>Second level</a:t>
            </a:r>
          </a:p>
          <a:p>
            <a:pPr lvl="2"/>
            <a:r>
              <a:rPr lang="en-US" altLang="zh-CN" dirty="0"/>
              <a:t>Third level</a:t>
            </a:r>
          </a:p>
          <a:p>
            <a:pPr lvl="3"/>
            <a:r>
              <a:rPr lang="en-US" altLang="zh-CN" dirty="0"/>
              <a:t>Fourth level</a:t>
            </a:r>
          </a:p>
          <a:p>
            <a:pPr lvl="4"/>
            <a:r>
              <a:rPr lang="en-US" altLang="zh-CN" dirty="0"/>
              <a:t>Fifth level</a:t>
            </a: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 sz="1400"/>
            </a:lvl1pPr>
          </a:lstStyle>
          <a:p>
            <a:fld id="{FE1C8935-5503-46B3-AA64-FDD06962785D}" type="datetimeFigureOut">
              <a:rPr lang="en-US" smtClean="0"/>
              <a:t>12/9/2021</a:t>
            </a:fld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/>
            </a:lvl1pPr>
          </a:lstStyle>
          <a:p>
            <a:endParaRPr lang="en-US"/>
          </a:p>
        </p:txBody>
      </p:sp>
      <p:sp>
        <p:nvSpPr>
          <p:cNvPr id="1031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l" rtl="0" fontAlgn="base">
        <a:spcBef>
          <a:spcPct val="0"/>
        </a:spcBef>
        <a:spcAft>
          <a:spcPct val="0"/>
        </a:spcAft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panose="020B0604020202020204" pitchFamily="34" charset="0"/>
          <a:ea typeface="SimSun" panose="02010600030101010101" pitchFamily="2" charset="-122"/>
        </a:defRPr>
      </a:lvl2pPr>
      <a:lvl3pPr algn="l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panose="020B0604020202020204" pitchFamily="34" charset="0"/>
          <a:ea typeface="SimSun" panose="02010600030101010101" pitchFamily="2" charset="-122"/>
        </a:defRPr>
      </a:lvl3pPr>
      <a:lvl4pPr algn="l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panose="020B0604020202020204" pitchFamily="34" charset="0"/>
          <a:ea typeface="SimSun" panose="02010600030101010101" pitchFamily="2" charset="-122"/>
        </a:defRPr>
      </a:lvl4pPr>
      <a:lvl5pPr algn="l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panose="020B0604020202020204" pitchFamily="34" charset="0"/>
          <a:ea typeface="SimSun" panose="02010600030101010101" pitchFamily="2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panose="020B0604020202020204" pitchFamily="34" charset="0"/>
          <a:ea typeface="SimSun" panose="02010600030101010101" pitchFamily="2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panose="020B0604020202020204" pitchFamily="34" charset="0"/>
          <a:ea typeface="SimSun" panose="02010600030101010101" pitchFamily="2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panose="020B0604020202020204" pitchFamily="34" charset="0"/>
          <a:ea typeface="SimSun" panose="02010600030101010101" pitchFamily="2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panose="020B0604020202020204" pitchFamily="34" charset="0"/>
          <a:ea typeface="SimSun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13" Type="http://schemas.openxmlformats.org/officeDocument/2006/relationships/image" Target="../media/image48.png"/><Relationship Id="rId3" Type="http://schemas.microsoft.com/office/2007/relationships/hdphoto" Target="../media/hdphoto1.wdp"/><Relationship Id="rId7" Type="http://schemas.openxmlformats.org/officeDocument/2006/relationships/slide" Target="slide11.xml"/><Relationship Id="rId12" Type="http://schemas.openxmlformats.org/officeDocument/2006/relationships/image" Target="../media/image37.png"/><Relationship Id="rId2" Type="http://schemas.openxmlformats.org/officeDocument/2006/relationships/image" Target="../media/image30.png"/><Relationship Id="rId16" Type="http://schemas.openxmlformats.org/officeDocument/2006/relationships/slide" Target="slide1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6.png"/><Relationship Id="rId11" Type="http://schemas.openxmlformats.org/officeDocument/2006/relationships/slide" Target="slide12.xml"/><Relationship Id="rId5" Type="http://schemas.openxmlformats.org/officeDocument/2006/relationships/image" Target="../media/image45.png"/><Relationship Id="rId15" Type="http://schemas.openxmlformats.org/officeDocument/2006/relationships/image" Target="../media/image42.png"/><Relationship Id="rId10" Type="http://schemas.microsoft.com/office/2007/relationships/hdphoto" Target="../media/hdphoto3.wdp"/><Relationship Id="rId4" Type="http://schemas.openxmlformats.org/officeDocument/2006/relationships/image" Target="../media/image31.png"/><Relationship Id="rId9" Type="http://schemas.openxmlformats.org/officeDocument/2006/relationships/image" Target="../media/image47.png"/><Relationship Id="rId14" Type="http://schemas.openxmlformats.org/officeDocument/2006/relationships/slide" Target="slide1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7" Type="http://schemas.microsoft.com/office/2007/relationships/hdphoto" Target="../media/hdphoto2.wdp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3.png"/><Relationship Id="rId5" Type="http://schemas.openxmlformats.org/officeDocument/2006/relationships/image" Target="../media/image33.png"/><Relationship Id="rId4" Type="http://schemas.openxmlformats.org/officeDocument/2006/relationships/slide" Target="slide10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7" Type="http://schemas.openxmlformats.org/officeDocument/2006/relationships/image" Target="../media/image37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6" Type="http://schemas.openxmlformats.org/officeDocument/2006/relationships/slide" Target="slide10.xml"/><Relationship Id="rId5" Type="http://schemas.microsoft.com/office/2007/relationships/hdphoto" Target="../media/hdphoto2.wdp"/><Relationship Id="rId4" Type="http://schemas.openxmlformats.org/officeDocument/2006/relationships/image" Target="../media/image4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7" Type="http://schemas.openxmlformats.org/officeDocument/2006/relationships/image" Target="../media/image42.pn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7.xml"/><Relationship Id="rId6" Type="http://schemas.openxmlformats.org/officeDocument/2006/relationships/slide" Target="slide10.xml"/><Relationship Id="rId5" Type="http://schemas.microsoft.com/office/2007/relationships/hdphoto" Target="../media/hdphoto2.wdp"/><Relationship Id="rId4" Type="http://schemas.openxmlformats.org/officeDocument/2006/relationships/image" Target="../media/image43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7" Type="http://schemas.openxmlformats.org/officeDocument/2006/relationships/image" Target="../media/image20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7" Type="http://schemas.openxmlformats.org/officeDocument/2006/relationships/image" Target="../media/image20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image" Target="../media/image24.png"/><Relationship Id="rId7" Type="http://schemas.openxmlformats.org/officeDocument/2006/relationships/image" Target="../media/image28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13" Type="http://schemas.openxmlformats.org/officeDocument/2006/relationships/image" Target="../media/image40.png"/><Relationship Id="rId18" Type="http://schemas.openxmlformats.org/officeDocument/2006/relationships/image" Target="../media/image44.png"/><Relationship Id="rId3" Type="http://schemas.microsoft.com/office/2007/relationships/hdphoto" Target="../media/hdphoto1.wdp"/><Relationship Id="rId7" Type="http://schemas.openxmlformats.org/officeDocument/2006/relationships/image" Target="../media/image34.png"/><Relationship Id="rId12" Type="http://schemas.openxmlformats.org/officeDocument/2006/relationships/image" Target="../media/image39.png"/><Relationship Id="rId17" Type="http://schemas.microsoft.com/office/2007/relationships/hdphoto" Target="../media/hdphoto2.wdp"/><Relationship Id="rId2" Type="http://schemas.openxmlformats.org/officeDocument/2006/relationships/image" Target="../media/image30.png"/><Relationship Id="rId16" Type="http://schemas.openxmlformats.org/officeDocument/2006/relationships/image" Target="../media/image4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3.png"/><Relationship Id="rId11" Type="http://schemas.openxmlformats.org/officeDocument/2006/relationships/image" Target="../media/image38.png"/><Relationship Id="rId5" Type="http://schemas.openxmlformats.org/officeDocument/2006/relationships/image" Target="../media/image32.png"/><Relationship Id="rId15" Type="http://schemas.openxmlformats.org/officeDocument/2006/relationships/image" Target="../media/image42.png"/><Relationship Id="rId10" Type="http://schemas.openxmlformats.org/officeDocument/2006/relationships/image" Target="../media/image37.png"/><Relationship Id="rId4" Type="http://schemas.openxmlformats.org/officeDocument/2006/relationships/image" Target="../media/image31.png"/><Relationship Id="rId9" Type="http://schemas.openxmlformats.org/officeDocument/2006/relationships/image" Target="../media/image36.png"/><Relationship Id="rId14" Type="http://schemas.openxmlformats.org/officeDocument/2006/relationships/image" Target="../media/image4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24416" y="1612004"/>
            <a:ext cx="10943167" cy="1082675"/>
          </a:xfrm>
        </p:spPr>
        <p:txBody>
          <a:bodyPr>
            <a:normAutofit/>
          </a:bodyPr>
          <a:lstStyle/>
          <a:p>
            <a:pPr algn="ctr"/>
            <a:r>
              <a:rPr lang="en-US" altLang="en-US" sz="54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Avo" panose="02040603050506020204" pitchFamily="18" charset="0"/>
                <a:cs typeface="Times New Roman" panose="02020603050405020304" pitchFamily="18" charset="0"/>
              </a:rPr>
              <a:t>TUẦN 19</a:t>
            </a:r>
            <a:endParaRPr lang="vi-VN" altLang="en-US" sz="54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2766" y="2601119"/>
            <a:ext cx="12298017" cy="1655762"/>
          </a:xfrm>
        </p:spPr>
        <p:txBody>
          <a:bodyPr>
            <a:normAutofit fontScale="92500"/>
          </a:bodyPr>
          <a:lstStyle/>
          <a:p>
            <a:pPr algn="ctr"/>
            <a:r>
              <a:rPr lang="en-US" altLang="en-US" sz="5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Avo" panose="02040603050506020204" pitchFamily="18" charset="0"/>
                <a:cs typeface="Arial" panose="020B0604020202020204" pitchFamily="34" charset="0"/>
              </a:rPr>
              <a:t>BÀI 39: CÁC SỐ 11, 12, 13, 14, 15, 16 </a:t>
            </a:r>
          </a:p>
          <a:p>
            <a:pPr algn="ctr"/>
            <a:r>
              <a:rPr lang="en-US" altLang="en-US" sz="43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Avo" panose="02040603050506020204" pitchFamily="18" charset="0"/>
                <a:cs typeface="Arial" panose="020B0604020202020204" pitchFamily="34" charset="0"/>
              </a:rPr>
              <a:t>(</a:t>
            </a:r>
            <a:r>
              <a:rPr lang="en-US" altLang="en-US" sz="4300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Avo" panose="02040603050506020204" pitchFamily="18" charset="0"/>
                <a:cs typeface="Arial" panose="020B0604020202020204" pitchFamily="34" charset="0"/>
              </a:rPr>
              <a:t>tiết</a:t>
            </a:r>
            <a:r>
              <a:rPr lang="en-US" altLang="en-US" sz="43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Avo" panose="02040603050506020204" pitchFamily="18" charset="0"/>
                <a:cs typeface="Arial" panose="020B0604020202020204" pitchFamily="34" charset="0"/>
              </a:rPr>
              <a:t> 2)</a:t>
            </a:r>
            <a:endParaRPr lang="vi-VN" altLang="en-US" sz="52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8738592" y="181195"/>
            <a:ext cx="165354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vi-V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Toán</a:t>
            </a:r>
            <a:r>
              <a:rPr 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vi-V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</a:t>
            </a:r>
          </a:p>
        </p:txBody>
      </p:sp>
      <p:sp>
        <p:nvSpPr>
          <p:cNvPr id="8" name="Rectangle 7"/>
          <p:cNvSpPr/>
          <p:nvPr/>
        </p:nvSpPr>
        <p:spPr>
          <a:xfrm>
            <a:off x="10245812" y="628964"/>
            <a:ext cx="1099185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4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Tập</a:t>
            </a:r>
            <a:r>
              <a:rPr lang="en-US" sz="2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vi-VN" altLang="en-US" sz="2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0" y="440690"/>
            <a:ext cx="12192000" cy="6417310"/>
            <a:chOff x="0" y="0"/>
            <a:chExt cx="9144000" cy="6858000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colorTemperature colorTemp="5300"/>
                      </a14:imgEffect>
                      <a14:imgEffect>
                        <a14:sharpenSoften amount="-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9144000" cy="6858000"/>
            </a:xfrm>
            <a:prstGeom prst="rect">
              <a:avLst/>
            </a:prstGeom>
          </p:spPr>
        </p:pic>
        <p:pic>
          <p:nvPicPr>
            <p:cNvPr id="5" name="Picture 4"/>
            <p:cNvPicPr>
              <a:picLocks noChangeAspect="1"/>
            </p:cNvPicPr>
            <p:nvPr/>
          </p:nvPicPr>
          <p:blipFill>
            <a:blip r:embed="rId4" cstate="print">
              <a:biLevel thresh="75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9143999" cy="6858000"/>
            </a:xfrm>
            <a:prstGeom prst="rect">
              <a:avLst/>
            </a:prstGeom>
          </p:spPr>
        </p:pic>
      </p:grpSp>
      <p:sp>
        <p:nvSpPr>
          <p:cNvPr id="87" name="Google Shape;182;p27"/>
          <p:cNvSpPr/>
          <p:nvPr/>
        </p:nvSpPr>
        <p:spPr>
          <a:xfrm>
            <a:off x="9100197" y="2896473"/>
            <a:ext cx="380662" cy="437777"/>
          </a:xfrm>
          <a:prstGeom prst="star5">
            <a:avLst>
              <a:gd name="adj" fmla="val 19098"/>
              <a:gd name="hf" fmla="val 105146"/>
              <a:gd name="vf" fmla="val 110557"/>
            </a:avLst>
          </a:prstGeom>
          <a:solidFill>
            <a:srgbClr val="FFFF00"/>
          </a:solidFill>
          <a:ln w="25400" cap="flat" cmpd="sng">
            <a:solidFill>
              <a:srgbClr val="395E8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lIns="91425" tIns="45700" rIns="91425" bIns="45700"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>
                <a:solidFill>
                  <a:schemeClr val="lt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|</a:t>
            </a:r>
            <a:endParaRPr sz="1350" dirty="0">
              <a:solidFill>
                <a:schemeClr val="lt1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88" name="Google Shape;182;p27"/>
          <p:cNvSpPr/>
          <p:nvPr/>
        </p:nvSpPr>
        <p:spPr>
          <a:xfrm>
            <a:off x="9331747" y="3115362"/>
            <a:ext cx="380662" cy="437777"/>
          </a:xfrm>
          <a:prstGeom prst="star5">
            <a:avLst>
              <a:gd name="adj" fmla="val 19098"/>
              <a:gd name="hf" fmla="val 105146"/>
              <a:gd name="vf" fmla="val 110557"/>
            </a:avLst>
          </a:prstGeom>
          <a:solidFill>
            <a:srgbClr val="FFFF00"/>
          </a:solidFill>
          <a:ln w="25400" cap="flat" cmpd="sng">
            <a:solidFill>
              <a:srgbClr val="395E8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lIns="91425" tIns="45700" rIns="91425" bIns="45700"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sz="1350">
              <a:solidFill>
                <a:schemeClr val="lt1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89" name="Google Shape;182;p27"/>
          <p:cNvSpPr/>
          <p:nvPr/>
        </p:nvSpPr>
        <p:spPr>
          <a:xfrm>
            <a:off x="9567998" y="2984469"/>
            <a:ext cx="380662" cy="437777"/>
          </a:xfrm>
          <a:prstGeom prst="star5">
            <a:avLst>
              <a:gd name="adj" fmla="val 19098"/>
              <a:gd name="hf" fmla="val 105146"/>
              <a:gd name="vf" fmla="val 110557"/>
            </a:avLst>
          </a:prstGeom>
          <a:solidFill>
            <a:srgbClr val="FFFF00"/>
          </a:solidFill>
          <a:ln w="25400" cap="flat" cmpd="sng">
            <a:solidFill>
              <a:srgbClr val="395E8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lIns="91425" tIns="45700" rIns="91425" bIns="45700"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sz="1350">
              <a:solidFill>
                <a:schemeClr val="lt1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85" name="Google Shape;182;p27"/>
          <p:cNvSpPr/>
          <p:nvPr/>
        </p:nvSpPr>
        <p:spPr>
          <a:xfrm>
            <a:off x="5270665" y="5383585"/>
            <a:ext cx="380662" cy="437777"/>
          </a:xfrm>
          <a:prstGeom prst="star5">
            <a:avLst>
              <a:gd name="adj" fmla="val 19098"/>
              <a:gd name="hf" fmla="val 105146"/>
              <a:gd name="vf" fmla="val 110557"/>
            </a:avLst>
          </a:prstGeom>
          <a:solidFill>
            <a:srgbClr val="FFFF00"/>
          </a:solidFill>
          <a:ln w="25400" cap="flat" cmpd="sng">
            <a:solidFill>
              <a:srgbClr val="395E8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lIns="91425" tIns="45700" rIns="91425" bIns="45700"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sz="1350">
              <a:solidFill>
                <a:schemeClr val="lt1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86" name="Google Shape;182;p27"/>
          <p:cNvSpPr/>
          <p:nvPr/>
        </p:nvSpPr>
        <p:spPr>
          <a:xfrm>
            <a:off x="5526976" y="5459252"/>
            <a:ext cx="380662" cy="437777"/>
          </a:xfrm>
          <a:prstGeom prst="star5">
            <a:avLst>
              <a:gd name="adj" fmla="val 19098"/>
              <a:gd name="hf" fmla="val 105146"/>
              <a:gd name="vf" fmla="val 110557"/>
            </a:avLst>
          </a:prstGeom>
          <a:solidFill>
            <a:srgbClr val="FFFF00"/>
          </a:solidFill>
          <a:ln w="25400" cap="flat" cmpd="sng">
            <a:solidFill>
              <a:srgbClr val="395E8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lIns="91425" tIns="45700" rIns="91425" bIns="45700"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sz="1350">
              <a:solidFill>
                <a:schemeClr val="lt1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80" name="Google Shape;182;p27"/>
          <p:cNvSpPr/>
          <p:nvPr/>
        </p:nvSpPr>
        <p:spPr>
          <a:xfrm>
            <a:off x="4025740" y="925430"/>
            <a:ext cx="380662" cy="437777"/>
          </a:xfrm>
          <a:prstGeom prst="star5">
            <a:avLst>
              <a:gd name="adj" fmla="val 19098"/>
              <a:gd name="hf" fmla="val 105146"/>
              <a:gd name="vf" fmla="val 110557"/>
            </a:avLst>
          </a:prstGeom>
          <a:solidFill>
            <a:srgbClr val="FFFF00"/>
          </a:solidFill>
          <a:ln w="25400" cap="flat" cmpd="sng">
            <a:solidFill>
              <a:srgbClr val="395E8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lIns="91425" tIns="45700" rIns="91425" bIns="45700"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sz="1350">
              <a:solidFill>
                <a:schemeClr val="lt1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81" name="Google Shape;182;p27"/>
          <p:cNvSpPr/>
          <p:nvPr/>
        </p:nvSpPr>
        <p:spPr>
          <a:xfrm>
            <a:off x="4146589" y="662965"/>
            <a:ext cx="380662" cy="437777"/>
          </a:xfrm>
          <a:prstGeom prst="star5">
            <a:avLst>
              <a:gd name="adj" fmla="val 19098"/>
              <a:gd name="hf" fmla="val 105146"/>
              <a:gd name="vf" fmla="val 110557"/>
            </a:avLst>
          </a:prstGeom>
          <a:solidFill>
            <a:srgbClr val="FFFF00"/>
          </a:solidFill>
          <a:ln w="25400" cap="flat" cmpd="sng">
            <a:solidFill>
              <a:srgbClr val="395E8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lIns="91425" tIns="45700" rIns="91425" bIns="45700"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sz="1350" dirty="0">
              <a:solidFill>
                <a:schemeClr val="lt1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pic>
        <p:nvPicPr>
          <p:cNvPr id="28" name="Picture 2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6402" y="2505991"/>
            <a:ext cx="2536068" cy="1601727"/>
          </a:xfrm>
          <a:prstGeom prst="rect">
            <a:avLst/>
          </a:prstGeom>
        </p:spPr>
      </p:pic>
      <p:pic>
        <p:nvPicPr>
          <p:cNvPr id="47" name="Picture 4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44701">
            <a:off x="3701194" y="615569"/>
            <a:ext cx="1116712" cy="809414"/>
          </a:xfrm>
          <a:prstGeom prst="rect">
            <a:avLst/>
          </a:prstGeom>
        </p:spPr>
      </p:pic>
      <p:sp>
        <p:nvSpPr>
          <p:cNvPr id="48" name="Rounded Rectangle 47">
            <a:hlinkClick r:id="rId7" action="ppaction://hlinksldjump"/>
          </p:cNvPr>
          <p:cNvSpPr/>
          <p:nvPr/>
        </p:nvSpPr>
        <p:spPr>
          <a:xfrm>
            <a:off x="1850780" y="1744911"/>
            <a:ext cx="1987044" cy="644223"/>
          </a:xfrm>
          <a:prstGeom prst="roundRect">
            <a:avLst/>
          </a:prstGeom>
          <a:solidFill>
            <a:srgbClr val="FFFF00"/>
          </a:solidFill>
          <a:ln>
            <a:solidFill>
              <a:srgbClr val="00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Ong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Vàng</a:t>
            </a:r>
            <a:endParaRPr lang="en-US" sz="28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9" name="Picture 48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8450" y="576580"/>
            <a:ext cx="2118995" cy="1233805"/>
          </a:xfrm>
          <a:prstGeom prst="rect">
            <a:avLst/>
          </a:prstGeom>
        </p:spPr>
      </p:pic>
      <p:pic>
        <p:nvPicPr>
          <p:cNvPr id="59" name="Picture 58"/>
          <p:cNvPicPr>
            <a:picLocks noChangeAspect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0" b="100000" l="0" r="100000">
                        <a14:foregroundMark x1="44888" y1="42490" x2="18051" y2="46838"/>
                        <a14:foregroundMark x1="18530" y1="39921" x2="39457" y2="39921"/>
                        <a14:foregroundMark x1="88658" y1="9486" x2="71406" y2="59486"/>
                        <a14:foregroundMark x1="86102" y1="24901" x2="83067" y2="37352"/>
                        <a14:foregroundMark x1="77476" y1="12253" x2="74601" y2="1956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33718" y="2701661"/>
            <a:ext cx="1268559" cy="1025385"/>
          </a:xfrm>
          <a:prstGeom prst="rect">
            <a:avLst/>
          </a:prstGeom>
        </p:spPr>
      </p:pic>
      <p:sp>
        <p:nvSpPr>
          <p:cNvPr id="60" name="Rounded Rectangle 59">
            <a:hlinkClick r:id="rId11" action="ppaction://hlinksldjump"/>
          </p:cNvPr>
          <p:cNvSpPr/>
          <p:nvPr/>
        </p:nvSpPr>
        <p:spPr>
          <a:xfrm>
            <a:off x="8883993" y="3796385"/>
            <a:ext cx="1176915" cy="493009"/>
          </a:xfrm>
          <a:prstGeom prst="roundRect">
            <a:avLst/>
          </a:prstGeom>
          <a:solidFill>
            <a:srgbClr val="FFFF00"/>
          </a:solidFill>
          <a:ln>
            <a:solidFill>
              <a:srgbClr val="00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Bướm</a:t>
            </a:r>
            <a:endParaRPr lang="en-US" sz="28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1" name="Picture 60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05215" y="2505710"/>
            <a:ext cx="1497330" cy="1209675"/>
          </a:xfrm>
          <a:prstGeom prst="rect">
            <a:avLst/>
          </a:prstGeom>
        </p:spPr>
      </p:pic>
      <p:pic>
        <p:nvPicPr>
          <p:cNvPr id="74" name="Picture 73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62181">
            <a:off x="5348122" y="5237960"/>
            <a:ext cx="796924" cy="794952"/>
          </a:xfrm>
          <a:prstGeom prst="rect">
            <a:avLst/>
          </a:prstGeom>
        </p:spPr>
      </p:pic>
      <p:sp>
        <p:nvSpPr>
          <p:cNvPr id="75" name="Rounded Rectangle 74">
            <a:hlinkClick r:id="rId14" action="ppaction://hlinksldjump"/>
          </p:cNvPr>
          <p:cNvSpPr/>
          <p:nvPr/>
        </p:nvSpPr>
        <p:spPr>
          <a:xfrm>
            <a:off x="5055538" y="6119930"/>
            <a:ext cx="1981366" cy="493009"/>
          </a:xfrm>
          <a:prstGeom prst="roundRect">
            <a:avLst/>
          </a:prstGeom>
          <a:solidFill>
            <a:srgbClr val="FFFF00"/>
          </a:solidFill>
          <a:ln>
            <a:solidFill>
              <a:srgbClr val="00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Cánh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Cam</a:t>
            </a:r>
          </a:p>
        </p:txBody>
      </p:sp>
      <p:pic>
        <p:nvPicPr>
          <p:cNvPr id="76" name="Picture 75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71440" y="4409440"/>
            <a:ext cx="1771650" cy="1771650"/>
          </a:xfrm>
          <a:prstGeom prst="rect">
            <a:avLst/>
          </a:prstGeom>
        </p:spPr>
      </p:pic>
      <p:sp>
        <p:nvSpPr>
          <p:cNvPr id="7" name="Right Arrow 6">
            <a:hlinkClick r:id="rId16" action="ppaction://hlinksldjump"/>
          </p:cNvPr>
          <p:cNvSpPr/>
          <p:nvPr/>
        </p:nvSpPr>
        <p:spPr>
          <a:xfrm>
            <a:off x="236220" y="428625"/>
            <a:ext cx="1520190" cy="905510"/>
          </a:xfrm>
          <a:prstGeom prst="rightArrow">
            <a:avLst/>
          </a:prstGeom>
          <a:gradFill rotWithShape="0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none" lIns="91440" tIns="45720" rIns="91440" bIns="45720" numCol="1" anchor="ctr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SimSun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1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1000" fill="hold">
                                          <p:stCondLst>
                                            <p:cond delay="20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1000" fill="hold">
                                          <p:stCondLst>
                                            <p:cond delay="30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1000" fill="hold">
                                          <p:stCondLst>
                                            <p:cond delay="40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8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-2.59259E-6 L 0.17188 -0.47778 " pathEditMode="relative" rAng="0" ptsTypes="AA">
                                      <p:cBhvr>
                                        <p:cTn id="24" dur="5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594" y="-2388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9"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6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0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6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0 L -1.00695 -0.45463 " pathEditMode="relative" rAng="0" ptsTypes="AA">
                                      <p:cBhvr>
                                        <p:cTn id="36" dur="5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0347" y="-227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7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5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7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7.40741E-7 L 0.98645 0.22778 " pathEditMode="relative" rAng="0" ptsTypes="AA">
                                      <p:cBhvr>
                                        <p:cTn id="48" dur="3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9323" y="1138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6"/>
                  </p:tgtEl>
                </p:cond>
              </p:nextCondLst>
            </p:seq>
          </p:childTnLst>
        </p:cTn>
      </p:par>
    </p:tnLst>
    <p:bldLst>
      <p:bldP spid="48" grpId="0" bldLvl="0" animBg="1"/>
      <p:bldP spid="60" grpId="0" bldLvl="0" animBg="1"/>
      <p:bldP spid="7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0" name="Picture 99"/>
          <p:cNvPicPr/>
          <p:nvPr/>
        </p:nvPicPr>
        <p:blipFill>
          <a:blip r:embed="rId3"/>
          <a:stretch>
            <a:fillRect/>
          </a:stretch>
        </p:blipFill>
        <p:spPr>
          <a:xfrm>
            <a:off x="0" y="440690"/>
            <a:ext cx="12191365" cy="641731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9" name="Picture 48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20835" y="4737735"/>
            <a:ext cx="2581910" cy="1503045"/>
          </a:xfrm>
          <a:prstGeom prst="rect">
            <a:avLst/>
          </a:prstGeom>
        </p:spPr>
      </p:pic>
      <p:pic>
        <p:nvPicPr>
          <p:cNvPr id="36" name="Picture 3" descr="C:\Users\ADMIN\Desktop\Tai nguyen thiet ke tro choi\Bảng gỗ\49f1b87228eb6bdb68e300357ebeb9ca (2).jpg"/>
          <p:cNvPicPr>
            <a:picLocks noChangeAspect="1" noChangeArrowheads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100000" l="0" r="100000">
                        <a14:foregroundMark x1="86711" y1="13242" x2="90864" y2="83105"/>
                        <a14:foregroundMark x1="88870" y1="10959" x2="38040" y2="9132"/>
                        <a14:foregroundMark x1="50831" y1="6849" x2="79402" y2="4110"/>
                        <a14:foregroundMark x1="33887" y1="10959" x2="16944" y2="19178"/>
                        <a14:foregroundMark x1="15947" y1="34247" x2="11462" y2="55708"/>
                        <a14:foregroundMark x1="7973" y1="75342" x2="5150" y2="85845"/>
                        <a14:foregroundMark x1="15449" y1="31050" x2="18439" y2="30137"/>
                        <a14:foregroundMark x1="6478" y1="91781" x2="68771" y2="83105"/>
                        <a14:foregroundMark x1="67774" y1="89041" x2="94684" y2="94521"/>
                        <a14:foregroundMark x1="69767" y1="87671" x2="89867" y2="88584"/>
                        <a14:foregroundMark x1="98671" y1="44749" x2="87375" y2="54338"/>
                        <a14:foregroundMark x1="13953" y1="30137" x2="19767" y2="31050"/>
                        <a14:backgroundMark x1="88206" y1="19178" x2="85216" y2="18265"/>
                        <a14:backgroundMark x1="91362" y1="60274" x2="87375" y2="5890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6985" y="1011555"/>
            <a:ext cx="9472930" cy="27978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 Box 2"/>
          <p:cNvSpPr txBox="1"/>
          <p:nvPr/>
        </p:nvSpPr>
        <p:spPr>
          <a:xfrm>
            <a:off x="3707765" y="1724660"/>
            <a:ext cx="445198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altLang="en-US" sz="4400" b="1" dirty="0">
                <a:latin typeface="Arial" panose="020B0604020202020204" pitchFamily="34" charset="0"/>
                <a:cs typeface="Arial" panose="020B0604020202020204" pitchFamily="34" charset="0"/>
              </a:rPr>
              <a:t>11,</a:t>
            </a:r>
            <a:r>
              <a:rPr lang="en-US" altLang="en-US" sz="44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vi-VN" altLang="en-US" sz="4400" b="1" dirty="0">
                <a:latin typeface="Arial" panose="020B0604020202020204" pitchFamily="34" charset="0"/>
                <a:cs typeface="Arial" panose="020B0604020202020204" pitchFamily="34" charset="0"/>
              </a:rPr>
              <a:t>...,</a:t>
            </a:r>
            <a:r>
              <a:rPr lang="en-US" altLang="en-US" sz="44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vi-VN" altLang="en-US" sz="4400" b="1" dirty="0">
                <a:latin typeface="Arial" panose="020B0604020202020204" pitchFamily="34" charset="0"/>
                <a:cs typeface="Arial" panose="020B0604020202020204" pitchFamily="34" charset="0"/>
              </a:rPr>
              <a:t>...,14</a:t>
            </a:r>
          </a:p>
        </p:txBody>
      </p:sp>
      <p:sp>
        <p:nvSpPr>
          <p:cNvPr id="4" name="Cloud 3"/>
          <p:cNvSpPr/>
          <p:nvPr/>
        </p:nvSpPr>
        <p:spPr>
          <a:xfrm>
            <a:off x="3035934" y="3960025"/>
            <a:ext cx="5795645" cy="1785620"/>
          </a:xfrm>
          <a:prstGeom prst="cloud">
            <a:avLst/>
          </a:prstGeom>
          <a:gradFill rotWithShape="0">
            <a:gsLst>
              <a:gs pos="100000">
                <a:srgbClr val="0070C0"/>
              </a:gs>
              <a:gs pos="100000">
                <a:schemeClr val="accent2"/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none" lIns="91440" tIns="45720" rIns="91440" bIns="45720" numCol="1" anchor="ctr" anchorCtr="0" compatLnSpc="1"/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vi-VN" altLang="zh-CN" sz="4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12,13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9"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 animBg="1"/>
      <p:bldP spid="4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0" name="Picture 99"/>
          <p:cNvPicPr/>
          <p:nvPr/>
        </p:nvPicPr>
        <p:blipFill>
          <a:blip r:embed="rId3"/>
          <a:stretch>
            <a:fillRect/>
          </a:stretch>
        </p:blipFill>
        <p:spPr>
          <a:xfrm>
            <a:off x="0" y="440690"/>
            <a:ext cx="12191365" cy="641731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6" name="Picture 3" descr="C:\Users\ADMIN\Desktop\Tai nguyen thiet ke tro choi\Bảng gỗ\49f1b87228eb6bdb68e300357ebeb9ca (2).jpg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100000">
                        <a14:foregroundMark x1="86711" y1="13242" x2="90864" y2="83105"/>
                        <a14:foregroundMark x1="88870" y1="10959" x2="38040" y2="9132"/>
                        <a14:foregroundMark x1="50831" y1="6849" x2="79402" y2="4110"/>
                        <a14:foregroundMark x1="33887" y1="10959" x2="16944" y2="19178"/>
                        <a14:foregroundMark x1="15947" y1="34247" x2="11462" y2="55708"/>
                        <a14:foregroundMark x1="7973" y1="75342" x2="5150" y2="85845"/>
                        <a14:foregroundMark x1="15449" y1="31050" x2="18439" y2="30137"/>
                        <a14:foregroundMark x1="6478" y1="91781" x2="68771" y2="83105"/>
                        <a14:foregroundMark x1="67774" y1="89041" x2="94684" y2="94521"/>
                        <a14:foregroundMark x1="69767" y1="87671" x2="89867" y2="88584"/>
                        <a14:foregroundMark x1="98671" y1="44749" x2="87375" y2="54338"/>
                        <a14:foregroundMark x1="13953" y1="30137" x2="19767" y2="31050"/>
                        <a14:backgroundMark x1="88206" y1="19178" x2="85216" y2="18265"/>
                        <a14:backgroundMark x1="91362" y1="60274" x2="87375" y2="5890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6985" y="1011555"/>
            <a:ext cx="9472930" cy="27978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 Box 2"/>
          <p:cNvSpPr txBox="1"/>
          <p:nvPr/>
        </p:nvSpPr>
        <p:spPr>
          <a:xfrm>
            <a:off x="3707765" y="1724660"/>
            <a:ext cx="445198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altLang="en-US" sz="4400" b="1" dirty="0">
                <a:latin typeface="Arial" panose="020B0604020202020204" pitchFamily="34" charset="0"/>
                <a:cs typeface="Arial" panose="020B0604020202020204" pitchFamily="34" charset="0"/>
              </a:rPr>
              <a:t>...,</a:t>
            </a:r>
            <a:r>
              <a:rPr lang="en-US" altLang="en-US" sz="44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vi-VN" altLang="en-US" sz="4400" b="1" dirty="0">
                <a:latin typeface="Arial" panose="020B0604020202020204" pitchFamily="34" charset="0"/>
                <a:cs typeface="Arial" panose="020B0604020202020204" pitchFamily="34" charset="0"/>
              </a:rPr>
              <a:t>15,</a:t>
            </a:r>
            <a:r>
              <a:rPr lang="en-US" altLang="en-US" sz="44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vi-VN" altLang="en-US" sz="4400" b="1" dirty="0">
                <a:latin typeface="Arial" panose="020B0604020202020204" pitchFamily="34" charset="0"/>
                <a:cs typeface="Arial" panose="020B0604020202020204" pitchFamily="34" charset="0"/>
              </a:rPr>
              <a:t>...</a:t>
            </a:r>
          </a:p>
        </p:txBody>
      </p:sp>
      <p:sp>
        <p:nvSpPr>
          <p:cNvPr id="4" name="Cloud 3"/>
          <p:cNvSpPr/>
          <p:nvPr/>
        </p:nvSpPr>
        <p:spPr>
          <a:xfrm>
            <a:off x="2678430" y="4291330"/>
            <a:ext cx="5795645" cy="1785620"/>
          </a:xfrm>
          <a:prstGeom prst="cloud">
            <a:avLst/>
          </a:prstGeom>
          <a:gradFill rotWithShape="0">
            <a:gsLst>
              <a:gs pos="100000">
                <a:srgbClr val="0070C0"/>
              </a:gs>
              <a:gs pos="100000">
                <a:schemeClr val="accent2"/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none" lIns="91440" tIns="45720" rIns="91440" bIns="45720" numCol="1" anchor="ctr" anchorCtr="0" compatLnSpc="1"/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vi-VN" altLang="zh-CN" sz="4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14</a:t>
            </a:r>
            <a:r>
              <a:rPr kumimoji="0" lang="vi-VN" altLang="zh-CN" sz="40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,</a:t>
            </a:r>
            <a:r>
              <a:rPr kumimoji="0" lang="vi-VN" altLang="zh-CN" sz="4000" b="1" i="0" u="none" strike="noStrike" cap="none" normalizeH="0" baseline="0" dirty="0">
                <a:ln>
                  <a:noFill/>
                </a:ln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15</a:t>
            </a:r>
            <a:r>
              <a:rPr kumimoji="0" lang="vi-VN" altLang="zh-CN" sz="40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,</a:t>
            </a:r>
            <a:r>
              <a:rPr kumimoji="0" lang="vi-VN" altLang="zh-CN" sz="4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16</a:t>
            </a:r>
          </a:p>
        </p:txBody>
      </p:sp>
      <p:pic>
        <p:nvPicPr>
          <p:cNvPr id="61" name="Picture 60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35160" y="4413250"/>
            <a:ext cx="2164080" cy="17487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6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"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 bldLvl="0" animBg="1"/>
      <p:bldP spid="4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0" name="Picture 99"/>
          <p:cNvPicPr/>
          <p:nvPr/>
        </p:nvPicPr>
        <p:blipFill>
          <a:blip r:embed="rId3"/>
          <a:stretch>
            <a:fillRect/>
          </a:stretch>
        </p:blipFill>
        <p:spPr>
          <a:xfrm>
            <a:off x="0" y="440690"/>
            <a:ext cx="12191365" cy="641731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6" name="Picture 3" descr="C:\Users\ADMIN\Desktop\Tai nguyen thiet ke tro choi\Bảng gỗ\49f1b87228eb6bdb68e300357ebeb9ca (2).jpg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100000">
                        <a14:foregroundMark x1="86711" y1="13242" x2="90864" y2="83105"/>
                        <a14:foregroundMark x1="88870" y1="10959" x2="38040" y2="9132"/>
                        <a14:foregroundMark x1="50831" y1="6849" x2="79402" y2="4110"/>
                        <a14:foregroundMark x1="33887" y1="10959" x2="16944" y2="19178"/>
                        <a14:foregroundMark x1="15947" y1="34247" x2="11462" y2="55708"/>
                        <a14:foregroundMark x1="7973" y1="75342" x2="5150" y2="85845"/>
                        <a14:foregroundMark x1="15449" y1="31050" x2="18439" y2="30137"/>
                        <a14:foregroundMark x1="6478" y1="91781" x2="68771" y2="83105"/>
                        <a14:foregroundMark x1="67774" y1="89041" x2="94684" y2="94521"/>
                        <a14:foregroundMark x1="69767" y1="87671" x2="89867" y2="88584"/>
                        <a14:foregroundMark x1="98671" y1="44749" x2="87375" y2="54338"/>
                        <a14:foregroundMark x1="13953" y1="30137" x2="19767" y2="31050"/>
                        <a14:backgroundMark x1="88206" y1="19178" x2="85216" y2="18265"/>
                        <a14:backgroundMark x1="91362" y1="60274" x2="87375" y2="5890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6985" y="1011555"/>
            <a:ext cx="9472930" cy="27978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 Box 2"/>
          <p:cNvSpPr txBox="1"/>
          <p:nvPr/>
        </p:nvSpPr>
        <p:spPr>
          <a:xfrm>
            <a:off x="3707765" y="1724660"/>
            <a:ext cx="445198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altLang="en-US" sz="4400" b="1" dirty="0">
                <a:latin typeface="Arial" panose="020B0604020202020204" pitchFamily="34" charset="0"/>
                <a:cs typeface="Arial" panose="020B0604020202020204" pitchFamily="34" charset="0"/>
              </a:rPr>
              <a:t>12,</a:t>
            </a:r>
            <a:r>
              <a:rPr lang="en-US" altLang="en-US" sz="44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vi-VN" altLang="en-US" sz="4400" b="1" dirty="0">
                <a:latin typeface="Arial" panose="020B0604020202020204" pitchFamily="34" charset="0"/>
                <a:cs typeface="Arial" panose="020B0604020202020204" pitchFamily="34" charset="0"/>
              </a:rPr>
              <a:t>..., 14</a:t>
            </a:r>
          </a:p>
        </p:txBody>
      </p:sp>
      <p:sp>
        <p:nvSpPr>
          <p:cNvPr id="4" name="Cloud 3"/>
          <p:cNvSpPr/>
          <p:nvPr/>
        </p:nvSpPr>
        <p:spPr>
          <a:xfrm>
            <a:off x="3035934" y="3760746"/>
            <a:ext cx="5795645" cy="1785620"/>
          </a:xfrm>
          <a:prstGeom prst="cloud">
            <a:avLst/>
          </a:prstGeom>
          <a:gradFill rotWithShape="0">
            <a:gsLst>
              <a:gs pos="100000">
                <a:srgbClr val="0070C0"/>
              </a:gs>
              <a:gs pos="100000">
                <a:schemeClr val="accent2"/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none" lIns="91440" tIns="45720" rIns="91440" bIns="45720" numCol="1" anchor="ctr" anchorCtr="0" compatLnSpc="1"/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vi-VN" altLang="zh-CN" sz="4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13</a:t>
            </a:r>
          </a:p>
        </p:txBody>
      </p:sp>
      <p:pic>
        <p:nvPicPr>
          <p:cNvPr id="76" name="Picture 75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29750" y="4364355"/>
            <a:ext cx="2277745" cy="22777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7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6"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 bldLvl="0" animBg="1"/>
      <p:bldP spid="4" grpId="1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ctrTitle"/>
          </p:nvPr>
        </p:nvSpPr>
        <p:spPr>
          <a:xfrm>
            <a:off x="1524000" y="2840855"/>
            <a:ext cx="9144000" cy="899928"/>
          </a:xfrm>
        </p:spPr>
        <p:txBody>
          <a:bodyPr>
            <a:normAutofit/>
          </a:bodyPr>
          <a:lstStyle/>
          <a:p>
            <a:r>
              <a:rPr lang="en-US" sz="4800" b="1" dirty="0">
                <a:solidFill>
                  <a:srgbClr val="FF8119"/>
                </a:solidFill>
              </a:rPr>
              <a:t>Hoc10 </a:t>
            </a:r>
            <a:r>
              <a:rPr lang="en-US" sz="4800" b="1" dirty="0" err="1">
                <a:solidFill>
                  <a:srgbClr val="FF8119"/>
                </a:solidFill>
              </a:rPr>
              <a:t>chúc</a:t>
            </a:r>
            <a:r>
              <a:rPr lang="en-US" sz="4800" b="1" dirty="0">
                <a:solidFill>
                  <a:srgbClr val="FF8119"/>
                </a:solidFill>
              </a:rPr>
              <a:t> </a:t>
            </a:r>
            <a:r>
              <a:rPr lang="en-US" sz="4800" b="1" dirty="0" err="1">
                <a:solidFill>
                  <a:srgbClr val="FF8119"/>
                </a:solidFill>
              </a:rPr>
              <a:t>các</a:t>
            </a:r>
            <a:r>
              <a:rPr lang="en-US" sz="4800" b="1" dirty="0">
                <a:solidFill>
                  <a:srgbClr val="FF8119"/>
                </a:solidFill>
              </a:rPr>
              <a:t> </a:t>
            </a:r>
            <a:r>
              <a:rPr lang="en-US" sz="4800" b="1" dirty="0" err="1">
                <a:solidFill>
                  <a:srgbClr val="FF8119"/>
                </a:solidFill>
              </a:rPr>
              <a:t>em</a:t>
            </a:r>
            <a:r>
              <a:rPr lang="en-US" sz="4800" b="1" dirty="0">
                <a:solidFill>
                  <a:srgbClr val="FF8119"/>
                </a:solidFill>
              </a:rPr>
              <a:t> </a:t>
            </a:r>
            <a:r>
              <a:rPr lang="en-US" sz="4800" b="1" dirty="0" err="1">
                <a:solidFill>
                  <a:srgbClr val="FF8119"/>
                </a:solidFill>
              </a:rPr>
              <a:t>học</a:t>
            </a:r>
            <a:r>
              <a:rPr lang="en-US" sz="4800" b="1" dirty="0">
                <a:solidFill>
                  <a:srgbClr val="FF8119"/>
                </a:solidFill>
              </a:rPr>
              <a:t> </a:t>
            </a:r>
            <a:r>
              <a:rPr lang="en-US" sz="4800" b="1" dirty="0" err="1">
                <a:solidFill>
                  <a:srgbClr val="FF8119"/>
                </a:solidFill>
              </a:rPr>
              <a:t>tốt</a:t>
            </a:r>
            <a:r>
              <a:rPr lang="en-US" sz="4800" b="1" dirty="0">
                <a:solidFill>
                  <a:srgbClr val="FF8119"/>
                </a:solidFill>
              </a:rPr>
              <a:t>!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1368629" y="820029"/>
            <a:ext cx="2891790" cy="1085850"/>
            <a:chOff x="1254329" y="1288854"/>
            <a:chExt cx="2891790" cy="1085850"/>
          </a:xfrm>
        </p:grpSpPr>
        <p:grpSp>
          <p:nvGrpSpPr>
            <p:cNvPr id="15" name="Group 14"/>
            <p:cNvGrpSpPr/>
            <p:nvPr/>
          </p:nvGrpSpPr>
          <p:grpSpPr>
            <a:xfrm>
              <a:off x="1254329" y="1288854"/>
              <a:ext cx="1932940" cy="1085850"/>
              <a:chOff x="-82837" y="1405091"/>
              <a:chExt cx="1820480" cy="1085850"/>
            </a:xfrm>
          </p:grpSpPr>
          <p:sp>
            <p:nvSpPr>
              <p:cNvPr id="16" name="Oval 15"/>
              <p:cNvSpPr/>
              <p:nvPr/>
            </p:nvSpPr>
            <p:spPr>
              <a:xfrm>
                <a:off x="132773" y="1491630"/>
                <a:ext cx="720080" cy="720080"/>
              </a:xfrm>
              <a:prstGeom prst="ellipse">
                <a:avLst/>
              </a:prstGeom>
              <a:solidFill>
                <a:srgbClr val="0070C0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7200" dirty="0">
                    <a:solidFill>
                      <a:schemeClr val="bg1"/>
                    </a:solidFill>
                    <a:latin typeface="Aharoni" pitchFamily="2" charset="-79"/>
                    <a:cs typeface="Aharoni" pitchFamily="2" charset="-79"/>
                  </a:rPr>
                  <a:t>2</a:t>
                </a:r>
              </a:p>
            </p:txBody>
          </p:sp>
          <p:sp>
            <p:nvSpPr>
              <p:cNvPr id="17" name="TextBox 16"/>
              <p:cNvSpPr txBox="1"/>
              <p:nvPr/>
            </p:nvSpPr>
            <p:spPr>
              <a:xfrm>
                <a:off x="945818" y="1626706"/>
                <a:ext cx="791825" cy="645160"/>
              </a:xfrm>
              <a:prstGeom prst="rect">
                <a:avLst/>
              </a:prstGeom>
              <a:solidFill>
                <a:srgbClr val="FFC000"/>
              </a:solidFill>
              <a:effectLst>
                <a:reflection blurRad="6350" stA="52000" endA="300" endPos="35000" dir="5400000" sy="-100000" algn="bl" rotWithShape="0"/>
              </a:effectLst>
            </p:spPr>
            <p:txBody>
              <a:bodyPr wrap="square" rtlCol="0">
                <a:spAutoFit/>
              </a:bodyPr>
              <a:lstStyle/>
              <a:p>
                <a:r>
                  <a:rPr lang="en-US" sz="3600" b="1">
                    <a:latin typeface="Arial" panose="020B0604020202020204" pitchFamily="34" charset="0"/>
                    <a:cs typeface="Arial" panose="020B0604020202020204" pitchFamily="34" charset="0"/>
                  </a:rPr>
                  <a:t>Số</a:t>
                </a:r>
                <a:r>
                  <a:rPr lang="en-US" sz="360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</a:p>
            </p:txBody>
          </p:sp>
          <p:sp>
            <p:nvSpPr>
              <p:cNvPr id="42" name="Oval 41"/>
              <p:cNvSpPr/>
              <p:nvPr/>
            </p:nvSpPr>
            <p:spPr>
              <a:xfrm>
                <a:off x="-82837" y="1405091"/>
                <a:ext cx="932368" cy="1085850"/>
              </a:xfrm>
              <a:prstGeom prst="ellipse">
                <a:avLst/>
              </a:prstGeom>
              <a:solidFill>
                <a:srgbClr val="0070C0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6000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2</a:t>
                </a:r>
              </a:p>
            </p:txBody>
          </p:sp>
        </p:grpSp>
        <p:sp>
          <p:nvSpPr>
            <p:cNvPr id="18" name="TextBox 17"/>
            <p:cNvSpPr txBox="1"/>
            <p:nvPr/>
          </p:nvSpPr>
          <p:spPr>
            <a:xfrm>
              <a:off x="3292679" y="1500944"/>
              <a:ext cx="853440" cy="645160"/>
            </a:xfrm>
            <a:prstGeom prst="rect">
              <a:avLst/>
            </a:prstGeom>
            <a:solidFill>
              <a:schemeClr val="bg1"/>
            </a:solidFill>
            <a:effectLst>
              <a:reflection blurRad="6350" stA="52000" endA="300" endPos="35000" dir="5400000" sy="-100000" algn="bl" rotWithShape="0"/>
            </a:effectLst>
          </p:spPr>
          <p:txBody>
            <a:bodyPr wrap="square" rtlCol="0">
              <a:spAutoFit/>
            </a:bodyPr>
            <a:lstStyle/>
            <a:p>
              <a:r>
                <a:rPr lang="en-US" sz="3600" b="1">
                  <a:latin typeface="Arial" panose="020B0604020202020204" pitchFamily="34" charset="0"/>
                  <a:cs typeface="Arial" panose="020B0604020202020204" pitchFamily="34" charset="0"/>
                </a:rPr>
                <a:t>?</a:t>
              </a:r>
            </a:p>
          </p:txBody>
        </p:sp>
      </p:grpSp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8232" y="2278227"/>
            <a:ext cx="11575915" cy="3013444"/>
          </a:xfrm>
          <a:prstGeom prst="rect">
            <a:avLst/>
          </a:prstGeom>
        </p:spPr>
      </p:pic>
      <p:sp>
        <p:nvSpPr>
          <p:cNvPr id="36" name="TextBox 35"/>
          <p:cNvSpPr txBox="1"/>
          <p:nvPr/>
        </p:nvSpPr>
        <p:spPr>
          <a:xfrm>
            <a:off x="5250698" y="4583124"/>
            <a:ext cx="824347" cy="707886"/>
          </a:xfrm>
          <a:prstGeom prst="rect">
            <a:avLst/>
          </a:prstGeom>
          <a:solidFill>
            <a:srgbClr val="FFAF6C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rgbClr val="FF0000"/>
                </a:solidFill>
              </a:rPr>
              <a:t>11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11160130" y="4582489"/>
            <a:ext cx="824347" cy="707886"/>
          </a:xfrm>
          <a:prstGeom prst="rect">
            <a:avLst/>
          </a:prstGeom>
          <a:solidFill>
            <a:srgbClr val="FFAF6C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rgbClr val="FF0000"/>
                </a:solidFill>
              </a:rPr>
              <a:t>14</a:t>
            </a:r>
          </a:p>
        </p:txBody>
      </p:sp>
      <p:pic>
        <p:nvPicPr>
          <p:cNvPr id="4" name="图片 16" descr="5c7de45bbfe6d"/>
          <p:cNvPicPr/>
          <p:nvPr/>
        </p:nvPicPr>
        <p:blipFill>
          <a:blip r:embed="rId3"/>
          <a:stretch>
            <a:fillRect/>
          </a:stretch>
        </p:blipFill>
        <p:spPr>
          <a:xfrm rot="349848">
            <a:off x="-606425" y="5483225"/>
            <a:ext cx="3847465" cy="1926590"/>
          </a:xfrm>
          <a:prstGeom prst="rect">
            <a:avLst/>
          </a:prstGeom>
        </p:spPr>
      </p:pic>
      <p:pic>
        <p:nvPicPr>
          <p:cNvPr id="5" name="图片 17" descr="5c7de45bbfe6d"/>
          <p:cNvPicPr/>
          <p:nvPr/>
        </p:nvPicPr>
        <p:blipFill>
          <a:blip r:embed="rId3"/>
          <a:stretch>
            <a:fillRect/>
          </a:stretch>
        </p:blipFill>
        <p:spPr>
          <a:xfrm rot="349848">
            <a:off x="8875395" y="5572760"/>
            <a:ext cx="3847465" cy="174371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88560" y="5664200"/>
            <a:ext cx="1772920" cy="14503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bldLvl="0" animBg="1"/>
      <p:bldP spid="3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24" y="798398"/>
            <a:ext cx="11705616" cy="3657601"/>
          </a:xfrm>
          <a:prstGeom prst="rect">
            <a:avLst/>
          </a:prstGeom>
        </p:spPr>
      </p:pic>
      <p:sp>
        <p:nvSpPr>
          <p:cNvPr id="19" name="TextBox 18"/>
          <p:cNvSpPr txBox="1"/>
          <p:nvPr/>
        </p:nvSpPr>
        <p:spPr>
          <a:xfrm>
            <a:off x="5133457" y="3688579"/>
            <a:ext cx="898240" cy="707886"/>
          </a:xfrm>
          <a:prstGeom prst="rect">
            <a:avLst/>
          </a:prstGeom>
          <a:solidFill>
            <a:srgbClr val="0070C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tx1"/>
                </a:solidFill>
              </a:rPr>
              <a:t>15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11130392" y="3688579"/>
            <a:ext cx="825327" cy="707886"/>
          </a:xfrm>
          <a:prstGeom prst="rect">
            <a:avLst/>
          </a:prstGeom>
          <a:solidFill>
            <a:srgbClr val="0070C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tx1"/>
                </a:solidFill>
              </a:rPr>
              <a:t>12</a:t>
            </a:r>
          </a:p>
        </p:txBody>
      </p:sp>
      <p:pic>
        <p:nvPicPr>
          <p:cNvPr id="4" name="图片 16" descr="5c7de45bbfe6d"/>
          <p:cNvPicPr/>
          <p:nvPr/>
        </p:nvPicPr>
        <p:blipFill>
          <a:blip r:embed="rId3"/>
          <a:stretch>
            <a:fillRect/>
          </a:stretch>
        </p:blipFill>
        <p:spPr>
          <a:xfrm rot="349848">
            <a:off x="-534035" y="4214495"/>
            <a:ext cx="3847465" cy="3345815"/>
          </a:xfrm>
          <a:prstGeom prst="rect">
            <a:avLst/>
          </a:prstGeom>
        </p:spPr>
      </p:pic>
      <p:pic>
        <p:nvPicPr>
          <p:cNvPr id="5" name="图片 17" descr="5c7de45bbfe6d"/>
          <p:cNvPicPr/>
          <p:nvPr/>
        </p:nvPicPr>
        <p:blipFill>
          <a:blip r:embed="rId3"/>
          <a:stretch>
            <a:fillRect/>
          </a:stretch>
        </p:blipFill>
        <p:spPr>
          <a:xfrm rot="349848">
            <a:off x="8944610" y="4440555"/>
            <a:ext cx="3847465" cy="311277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0740" y="5116830"/>
            <a:ext cx="2637155" cy="21570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bldLvl="0" animBg="1"/>
      <p:bldP spid="20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511558" y="550741"/>
            <a:ext cx="2397637" cy="720080"/>
            <a:chOff x="735078" y="896181"/>
            <a:chExt cx="2397637" cy="720080"/>
          </a:xfrm>
        </p:grpSpPr>
        <p:grpSp>
          <p:nvGrpSpPr>
            <p:cNvPr id="12" name="Group 11"/>
            <p:cNvGrpSpPr/>
            <p:nvPr/>
          </p:nvGrpSpPr>
          <p:grpSpPr>
            <a:xfrm>
              <a:off x="735078" y="896181"/>
              <a:ext cx="1748710" cy="720080"/>
              <a:chOff x="132773" y="1491630"/>
              <a:chExt cx="1646969" cy="720080"/>
            </a:xfrm>
          </p:grpSpPr>
          <p:sp>
            <p:nvSpPr>
              <p:cNvPr id="13" name="Oval 12"/>
              <p:cNvSpPr/>
              <p:nvPr/>
            </p:nvSpPr>
            <p:spPr>
              <a:xfrm>
                <a:off x="132773" y="1491630"/>
                <a:ext cx="720080" cy="720080"/>
              </a:xfrm>
              <a:prstGeom prst="ellipse">
                <a:avLst/>
              </a:prstGeom>
              <a:solidFill>
                <a:srgbClr val="FFC000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4800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3</a:t>
                </a:r>
              </a:p>
            </p:txBody>
          </p:sp>
          <p:sp>
            <p:nvSpPr>
              <p:cNvPr id="14" name="TextBox 13"/>
              <p:cNvSpPr txBox="1"/>
              <p:nvPr/>
            </p:nvSpPr>
            <p:spPr>
              <a:xfrm>
                <a:off x="945575" y="1626935"/>
                <a:ext cx="834167" cy="523220"/>
              </a:xfrm>
              <a:prstGeom prst="rect">
                <a:avLst/>
              </a:prstGeom>
              <a:solidFill>
                <a:srgbClr val="FFCC00"/>
              </a:solidFill>
              <a:effectLst/>
            </p:spPr>
            <p:txBody>
              <a:bodyPr wrap="square" rtlCol="0">
                <a:spAutoFit/>
              </a:bodyPr>
              <a:lstStyle/>
              <a:p>
                <a:r>
                  <a:rPr lang="en-US" sz="2800" b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Số</a:t>
                </a:r>
                <a:r>
                  <a:rPr lang="en-US" sz="240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</a:p>
            </p:txBody>
          </p:sp>
        </p:grpSp>
        <p:sp>
          <p:nvSpPr>
            <p:cNvPr id="15" name="TextBox 14"/>
            <p:cNvSpPr txBox="1"/>
            <p:nvPr/>
          </p:nvSpPr>
          <p:spPr>
            <a:xfrm>
              <a:off x="2326192" y="1031486"/>
              <a:ext cx="806523" cy="523220"/>
            </a:xfrm>
            <a:prstGeom prst="rect">
              <a:avLst/>
            </a:prstGeom>
            <a:solidFill>
              <a:schemeClr val="bg1"/>
            </a:solidFill>
            <a:effectLst>
              <a:reflection blurRad="6350" stA="52000" endA="300" endPos="35000" dir="5400000" sy="-100000" algn="bl" rotWithShape="0"/>
            </a:effectLst>
          </p:spPr>
          <p:txBody>
            <a:bodyPr wrap="square" rtlCol="0">
              <a:spAutoFit/>
            </a:bodyPr>
            <a:lstStyle/>
            <a:p>
              <a:r>
                <a:rPr lang="en-US" sz="28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?</a:t>
              </a:r>
            </a:p>
          </p:txBody>
        </p:sp>
      </p:grp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1224" y="1726551"/>
            <a:ext cx="11751058" cy="4786009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3692048" y="1933712"/>
            <a:ext cx="723900" cy="5847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solidFill>
                  <a:srgbClr val="FF0000"/>
                </a:solidFill>
              </a:rPr>
              <a:t>15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6406065" y="1933712"/>
            <a:ext cx="723900" cy="5847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solidFill>
                  <a:srgbClr val="FF0000"/>
                </a:solidFill>
              </a:rPr>
              <a:t>16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1012621" y="4796527"/>
            <a:ext cx="723900" cy="5847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solidFill>
                  <a:srgbClr val="FF0000"/>
                </a:solidFill>
              </a:rPr>
              <a:t>11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3740688" y="4796528"/>
            <a:ext cx="723900" cy="5847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solidFill>
                  <a:srgbClr val="FF0000"/>
                </a:solidFill>
              </a:rPr>
              <a:t>14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6482451" y="4796527"/>
            <a:ext cx="723900" cy="5847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solidFill>
                  <a:srgbClr val="FF0000"/>
                </a:solidFill>
              </a:rPr>
              <a:t>13</a:t>
            </a: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5805" y="482600"/>
            <a:ext cx="3562985" cy="584200"/>
          </a:xfrm>
          <a:prstGeom prst="rect">
            <a:avLst/>
          </a:prstGeom>
        </p:spPr>
      </p:pic>
      <p:pic>
        <p:nvPicPr>
          <p:cNvPr id="3" name="图片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8985" y="482600"/>
            <a:ext cx="2614295" cy="584200"/>
          </a:xfrm>
          <a:prstGeom prst="rect">
            <a:avLst/>
          </a:prstGeom>
        </p:spPr>
      </p:pic>
      <p:pic>
        <p:nvPicPr>
          <p:cNvPr id="4" name="图片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53475" y="482600"/>
            <a:ext cx="2614295" cy="584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 animBg="1"/>
      <p:bldP spid="18" grpId="0" bldLvl="0" animBg="1"/>
      <p:bldP spid="19" grpId="0" bldLvl="0" animBg="1"/>
      <p:bldP spid="20" grpId="0" bldLvl="0" animBg="1"/>
      <p:bldP spid="21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5407080" y="3836265"/>
            <a:ext cx="415636" cy="4137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 20"/>
          <p:cNvSpPr/>
          <p:nvPr/>
        </p:nvSpPr>
        <p:spPr>
          <a:xfrm>
            <a:off x="11483180" y="3836265"/>
            <a:ext cx="415636" cy="4137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415415"/>
            <a:ext cx="12192000" cy="3387090"/>
          </a:xfrm>
          <a:prstGeom prst="rect">
            <a:avLst/>
          </a:prstGeom>
        </p:spPr>
      </p:pic>
      <p:sp>
        <p:nvSpPr>
          <p:cNvPr id="27" name="TextBox 26"/>
          <p:cNvSpPr txBox="1"/>
          <p:nvPr/>
        </p:nvSpPr>
        <p:spPr>
          <a:xfrm>
            <a:off x="2643070" y="3338535"/>
            <a:ext cx="666063" cy="584775"/>
          </a:xfrm>
          <a:prstGeom prst="rect">
            <a:avLst/>
          </a:prstGeom>
          <a:solidFill>
            <a:srgbClr val="00B05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solidFill>
                  <a:schemeClr val="tx1"/>
                </a:solidFill>
              </a:rPr>
              <a:t>12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6698426" y="3277575"/>
            <a:ext cx="666063" cy="584775"/>
          </a:xfrm>
          <a:prstGeom prst="rect">
            <a:avLst/>
          </a:prstGeom>
          <a:solidFill>
            <a:srgbClr val="00B05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solidFill>
                  <a:schemeClr val="tx1"/>
                </a:solidFill>
              </a:rPr>
              <a:t>14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8700769" y="3328374"/>
            <a:ext cx="666063" cy="584775"/>
          </a:xfrm>
          <a:prstGeom prst="rect">
            <a:avLst/>
          </a:prstGeom>
          <a:solidFill>
            <a:srgbClr val="00B05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solidFill>
                  <a:schemeClr val="tx1"/>
                </a:solidFill>
              </a:rPr>
              <a:t>15</a:t>
            </a:r>
          </a:p>
        </p:txBody>
      </p:sp>
      <p:sp>
        <p:nvSpPr>
          <p:cNvPr id="8" name="Rectangle 4"/>
          <p:cNvSpPr/>
          <p:nvPr/>
        </p:nvSpPr>
        <p:spPr>
          <a:xfrm>
            <a:off x="3360887" y="6104855"/>
            <a:ext cx="415636" cy="4137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20"/>
          <p:cNvSpPr/>
          <p:nvPr/>
        </p:nvSpPr>
        <p:spPr>
          <a:xfrm>
            <a:off x="11412060" y="5817465"/>
            <a:ext cx="415636" cy="4137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5" name="图片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3145" y="441960"/>
            <a:ext cx="2614295" cy="584200"/>
          </a:xfrm>
          <a:prstGeom prst="rect">
            <a:avLst/>
          </a:prstGeom>
        </p:spPr>
      </p:pic>
      <p:pic>
        <p:nvPicPr>
          <p:cNvPr id="16" name="图片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5075" y="485775"/>
            <a:ext cx="2614295" cy="584200"/>
          </a:xfrm>
          <a:prstGeom prst="rect">
            <a:avLst/>
          </a:prstGeom>
        </p:spPr>
      </p:pic>
      <p:pic>
        <p:nvPicPr>
          <p:cNvPr id="17" name="图片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97925" y="429895"/>
            <a:ext cx="2614295" cy="584200"/>
          </a:xfrm>
          <a:prstGeom prst="rect">
            <a:avLst/>
          </a:prstGeom>
        </p:spPr>
      </p:pic>
      <p:pic>
        <p:nvPicPr>
          <p:cNvPr id="19" name="图片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730" y="445135"/>
            <a:ext cx="1936115" cy="584200"/>
          </a:xfrm>
          <a:prstGeom prst="rect">
            <a:avLst/>
          </a:prstGeom>
        </p:spPr>
      </p:pic>
      <p:grpSp>
        <p:nvGrpSpPr>
          <p:cNvPr id="36" name="组合 35"/>
          <p:cNvGrpSpPr/>
          <p:nvPr/>
        </p:nvGrpSpPr>
        <p:grpSpPr>
          <a:xfrm>
            <a:off x="0" y="4250055"/>
            <a:ext cx="12198985" cy="2607945"/>
            <a:chOff x="0" y="3698571"/>
            <a:chExt cx="12198968" cy="3159429"/>
          </a:xfrm>
        </p:grpSpPr>
        <p:pic>
          <p:nvPicPr>
            <p:cNvPr id="37" name="图片 36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0510" y="5338507"/>
              <a:ext cx="1703070" cy="1446783"/>
            </a:xfrm>
            <a:prstGeom prst="rect">
              <a:avLst/>
            </a:prstGeom>
          </p:spPr>
        </p:pic>
        <p:pic>
          <p:nvPicPr>
            <p:cNvPr id="38" name="图片 37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79189" y="5776804"/>
              <a:ext cx="1066800" cy="906262"/>
            </a:xfrm>
            <a:prstGeom prst="rect">
              <a:avLst/>
            </a:prstGeom>
          </p:spPr>
        </p:pic>
        <p:pic>
          <p:nvPicPr>
            <p:cNvPr id="39" name="图片 38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4802218" y="5583980"/>
              <a:ext cx="1293782" cy="1099086"/>
            </a:xfrm>
            <a:prstGeom prst="rect">
              <a:avLst/>
            </a:prstGeom>
          </p:spPr>
        </p:pic>
        <p:pic>
          <p:nvPicPr>
            <p:cNvPr id="40" name="图片 39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7774018" y="5685077"/>
              <a:ext cx="1056402" cy="897428"/>
            </a:xfrm>
            <a:prstGeom prst="rect">
              <a:avLst/>
            </a:prstGeom>
          </p:spPr>
        </p:pic>
        <p:pic>
          <p:nvPicPr>
            <p:cNvPr id="41" name="图片 40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971944" y="3698571"/>
              <a:ext cx="3227024" cy="3086719"/>
            </a:xfrm>
            <a:prstGeom prst="rect">
              <a:avLst/>
            </a:prstGeom>
          </p:spPr>
        </p:pic>
        <p:pic>
          <p:nvPicPr>
            <p:cNvPr id="42" name="图片 41"/>
            <p:cNvPicPr>
              <a:picLocks noChangeAspect="1"/>
            </p:cNvPicPr>
            <p:nvPr/>
          </p:nvPicPr>
          <p:blipFill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82569" b="8666"/>
            <a:stretch>
              <a:fillRect/>
            </a:stretch>
          </p:blipFill>
          <p:spPr>
            <a:xfrm>
              <a:off x="0" y="6308726"/>
              <a:ext cx="12192000" cy="549274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bldLvl="0" animBg="1"/>
      <p:bldP spid="28" grpId="0" bldLvl="0" animBg="1"/>
      <p:bldP spid="3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588895"/>
            <a:ext cx="12192635" cy="2388870"/>
          </a:xfrm>
          <a:prstGeom prst="rect">
            <a:avLst/>
          </a:prstGeom>
        </p:spPr>
      </p:pic>
      <p:sp>
        <p:nvSpPr>
          <p:cNvPr id="11" name="TextBox 30"/>
          <p:cNvSpPr txBox="1"/>
          <p:nvPr/>
        </p:nvSpPr>
        <p:spPr>
          <a:xfrm>
            <a:off x="2666422" y="3421236"/>
            <a:ext cx="666063" cy="584775"/>
          </a:xfrm>
          <a:prstGeom prst="rect">
            <a:avLst/>
          </a:prstGeom>
          <a:solidFill>
            <a:srgbClr val="0070C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solidFill>
                  <a:schemeClr val="tx1"/>
                </a:solidFill>
              </a:rPr>
              <a:t>15</a:t>
            </a:r>
          </a:p>
        </p:txBody>
      </p:sp>
      <p:sp>
        <p:nvSpPr>
          <p:cNvPr id="12" name="TextBox 32"/>
          <p:cNvSpPr txBox="1"/>
          <p:nvPr/>
        </p:nvSpPr>
        <p:spPr>
          <a:xfrm>
            <a:off x="6755292" y="3421235"/>
            <a:ext cx="666063" cy="584775"/>
          </a:xfrm>
          <a:prstGeom prst="rect">
            <a:avLst/>
          </a:prstGeom>
          <a:solidFill>
            <a:srgbClr val="0070C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solidFill>
                  <a:schemeClr val="tx1"/>
                </a:solidFill>
              </a:rPr>
              <a:t>13</a:t>
            </a:r>
          </a:p>
        </p:txBody>
      </p:sp>
      <p:sp>
        <p:nvSpPr>
          <p:cNvPr id="13" name="TextBox 33"/>
          <p:cNvSpPr txBox="1"/>
          <p:nvPr/>
        </p:nvSpPr>
        <p:spPr>
          <a:xfrm>
            <a:off x="8728381" y="3421360"/>
            <a:ext cx="666063" cy="584775"/>
          </a:xfrm>
          <a:prstGeom prst="rect">
            <a:avLst/>
          </a:prstGeom>
          <a:solidFill>
            <a:srgbClr val="0070C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solidFill>
                  <a:schemeClr val="tx1"/>
                </a:solidFill>
              </a:rPr>
              <a:t>12</a:t>
            </a:r>
          </a:p>
        </p:txBody>
      </p:sp>
      <p:sp>
        <p:nvSpPr>
          <p:cNvPr id="14" name="TextBox 36"/>
          <p:cNvSpPr txBox="1"/>
          <p:nvPr/>
        </p:nvSpPr>
        <p:spPr>
          <a:xfrm>
            <a:off x="10746756" y="3421310"/>
            <a:ext cx="666063" cy="584775"/>
          </a:xfrm>
          <a:prstGeom prst="rect">
            <a:avLst/>
          </a:prstGeom>
          <a:solidFill>
            <a:srgbClr val="0070C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solidFill>
                  <a:schemeClr val="tx1"/>
                </a:solidFill>
              </a:rPr>
              <a:t>11</a:t>
            </a:r>
          </a:p>
        </p:txBody>
      </p:sp>
      <p:pic>
        <p:nvPicPr>
          <p:cNvPr id="15" name="图片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3145" y="441960"/>
            <a:ext cx="2614295" cy="584200"/>
          </a:xfrm>
          <a:prstGeom prst="rect">
            <a:avLst/>
          </a:prstGeom>
        </p:spPr>
      </p:pic>
      <p:pic>
        <p:nvPicPr>
          <p:cNvPr id="16" name="图片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5075" y="485775"/>
            <a:ext cx="2614295" cy="584200"/>
          </a:xfrm>
          <a:prstGeom prst="rect">
            <a:avLst/>
          </a:prstGeom>
        </p:spPr>
      </p:pic>
      <p:pic>
        <p:nvPicPr>
          <p:cNvPr id="17" name="图片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97925" y="429895"/>
            <a:ext cx="2614295" cy="584200"/>
          </a:xfrm>
          <a:prstGeom prst="rect">
            <a:avLst/>
          </a:prstGeom>
        </p:spPr>
      </p:pic>
      <p:pic>
        <p:nvPicPr>
          <p:cNvPr id="19" name="图片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730" y="445135"/>
            <a:ext cx="1936115" cy="584200"/>
          </a:xfrm>
          <a:prstGeom prst="rect">
            <a:avLst/>
          </a:prstGeom>
        </p:spPr>
      </p:pic>
      <p:pic>
        <p:nvPicPr>
          <p:cNvPr id="2" name="图片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555" y="485775"/>
            <a:ext cx="1936115" cy="584200"/>
          </a:xfrm>
          <a:prstGeom prst="rect">
            <a:avLst/>
          </a:prstGeom>
        </p:spPr>
      </p:pic>
      <p:grpSp>
        <p:nvGrpSpPr>
          <p:cNvPr id="36" name="组合 35"/>
          <p:cNvGrpSpPr/>
          <p:nvPr/>
        </p:nvGrpSpPr>
        <p:grpSpPr>
          <a:xfrm>
            <a:off x="0" y="4237990"/>
            <a:ext cx="12198985" cy="2620010"/>
            <a:chOff x="0" y="3698571"/>
            <a:chExt cx="12198968" cy="3159429"/>
          </a:xfrm>
        </p:grpSpPr>
        <p:pic>
          <p:nvPicPr>
            <p:cNvPr id="37" name="图片 36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0510" y="5338507"/>
              <a:ext cx="1703070" cy="1446783"/>
            </a:xfrm>
            <a:prstGeom prst="rect">
              <a:avLst/>
            </a:prstGeom>
          </p:spPr>
        </p:pic>
        <p:pic>
          <p:nvPicPr>
            <p:cNvPr id="38" name="图片 37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79189" y="5776804"/>
              <a:ext cx="1066800" cy="906262"/>
            </a:xfrm>
            <a:prstGeom prst="rect">
              <a:avLst/>
            </a:prstGeom>
          </p:spPr>
        </p:pic>
        <p:pic>
          <p:nvPicPr>
            <p:cNvPr id="39" name="图片 38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4802218" y="5583980"/>
              <a:ext cx="1293782" cy="1099086"/>
            </a:xfrm>
            <a:prstGeom prst="rect">
              <a:avLst/>
            </a:prstGeom>
          </p:spPr>
        </p:pic>
        <p:pic>
          <p:nvPicPr>
            <p:cNvPr id="40" name="图片 39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7774018" y="5685077"/>
              <a:ext cx="1056402" cy="897428"/>
            </a:xfrm>
            <a:prstGeom prst="rect">
              <a:avLst/>
            </a:prstGeom>
          </p:spPr>
        </p:pic>
        <p:pic>
          <p:nvPicPr>
            <p:cNvPr id="41" name="图片 40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971944" y="3698571"/>
              <a:ext cx="3227024" cy="3086719"/>
            </a:xfrm>
            <a:prstGeom prst="rect">
              <a:avLst/>
            </a:prstGeom>
          </p:spPr>
        </p:pic>
        <p:pic>
          <p:nvPicPr>
            <p:cNvPr id="42" name="图片 41"/>
            <p:cNvPicPr>
              <a:picLocks noChangeAspect="1"/>
            </p:cNvPicPr>
            <p:nvPr/>
          </p:nvPicPr>
          <p:blipFill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82569" b="8666"/>
            <a:stretch>
              <a:fillRect/>
            </a:stretch>
          </p:blipFill>
          <p:spPr>
            <a:xfrm>
              <a:off x="0" y="6308726"/>
              <a:ext cx="12192000" cy="549274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4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2" grpId="0" bldLvl="0" animBg="1"/>
      <p:bldP spid="13" grpId="1" bldLvl="0" animBg="1"/>
      <p:bldP spid="14" grpId="1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0360" y="1327150"/>
            <a:ext cx="11652250" cy="5254625"/>
          </a:xfrm>
          <a:prstGeom prst="rect">
            <a:avLst/>
          </a:prstGeom>
        </p:spPr>
      </p:pic>
      <p:sp>
        <p:nvSpPr>
          <p:cNvPr id="2" name="Text Box 1"/>
          <p:cNvSpPr txBox="1"/>
          <p:nvPr/>
        </p:nvSpPr>
        <p:spPr>
          <a:xfrm>
            <a:off x="415925" y="558800"/>
            <a:ext cx="10793730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altLang="en-US" sz="4400" b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5. Xem tranh rồi đếm số bánh mỗi loại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5612" y="1822092"/>
            <a:ext cx="3797459" cy="3227989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56592" y="2834979"/>
            <a:ext cx="3845670" cy="2083326"/>
          </a:xfrm>
          <a:prstGeom prst="rect">
            <a:avLst/>
          </a:prstGeom>
        </p:spPr>
      </p:pic>
      <p:pic>
        <p:nvPicPr>
          <p:cNvPr id="32" name="Picture 3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705215" y="1838960"/>
            <a:ext cx="3104515" cy="3309620"/>
          </a:xfrm>
          <a:prstGeom prst="rect">
            <a:avLst/>
          </a:prstGeom>
        </p:spPr>
      </p:pic>
      <p:sp>
        <p:nvSpPr>
          <p:cNvPr id="35" name="TextBox 34"/>
          <p:cNvSpPr txBox="1"/>
          <p:nvPr/>
        </p:nvSpPr>
        <p:spPr>
          <a:xfrm>
            <a:off x="1363980" y="5427980"/>
            <a:ext cx="112077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r>
              <a:rPr lang="vi-VN" altLang="en-US" sz="44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5894070" y="5427980"/>
            <a:ext cx="97091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13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9917430" y="5427980"/>
            <a:ext cx="91630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>
                <a:solidFill>
                  <a:srgbClr val="FFC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r>
              <a:rPr lang="vi-VN" altLang="en-US" sz="4400" b="1" dirty="0">
                <a:solidFill>
                  <a:srgbClr val="FFC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</a:t>
            </a: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835" y="474345"/>
            <a:ext cx="5653405" cy="1108710"/>
          </a:xfrm>
          <a:prstGeom prst="rect">
            <a:avLst/>
          </a:prstGeom>
        </p:spPr>
      </p:pic>
      <p:pic>
        <p:nvPicPr>
          <p:cNvPr id="3" name="图片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8870" y="474345"/>
            <a:ext cx="5653405" cy="1108710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2205" y="226060"/>
            <a:ext cx="1584325" cy="1217930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64613" y="552184"/>
            <a:ext cx="512946" cy="565750"/>
          </a:xfrm>
          <a:prstGeom prst="rect">
            <a:avLst/>
          </a:prstGeom>
        </p:spPr>
      </p:pic>
      <p:pic>
        <p:nvPicPr>
          <p:cNvPr id="38" name="图片 37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5321" y="665790"/>
            <a:ext cx="392252" cy="33944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bldLvl="0" animBg="1"/>
      <p:bldP spid="36" grpId="0" bldLvl="0" animBg="1"/>
      <p:bldP spid="3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Group 24"/>
          <p:cNvGrpSpPr/>
          <p:nvPr/>
        </p:nvGrpSpPr>
        <p:grpSpPr>
          <a:xfrm>
            <a:off x="0" y="440690"/>
            <a:ext cx="12192000" cy="6417310"/>
            <a:chOff x="0" y="0"/>
            <a:chExt cx="9144000" cy="6858000"/>
          </a:xfrm>
        </p:grpSpPr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colorTemperature colorTemp="5300"/>
                      </a14:imgEffect>
                      <a14:imgEffect>
                        <a14:sharpenSoften amount="-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9144000" cy="6858000"/>
            </a:xfrm>
            <a:prstGeom prst="rect">
              <a:avLst/>
            </a:prstGeom>
          </p:spPr>
        </p:pic>
        <p:pic>
          <p:nvPicPr>
            <p:cNvPr id="6" name="Picture 5"/>
            <p:cNvPicPr>
              <a:picLocks noChangeAspect="1"/>
            </p:cNvPicPr>
            <p:nvPr/>
          </p:nvPicPr>
          <p:blipFill>
            <a:blip r:embed="rId4" cstate="print">
              <a:biLevel thresh="75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9143999" cy="6858000"/>
            </a:xfrm>
            <a:prstGeom prst="rect">
              <a:avLst/>
            </a:prstGeom>
          </p:spPr>
        </p:pic>
      </p:grpSp>
      <p:pic>
        <p:nvPicPr>
          <p:cNvPr id="28" name="Picture 2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5444" y="2600395"/>
            <a:ext cx="2233466" cy="1410610"/>
          </a:xfrm>
          <a:prstGeom prst="rect">
            <a:avLst/>
          </a:prstGeom>
        </p:spPr>
      </p:pic>
      <p:pic>
        <p:nvPicPr>
          <p:cNvPr id="49" name="Picture 4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6736" y="2115738"/>
            <a:ext cx="652329" cy="883997"/>
          </a:xfrm>
          <a:prstGeom prst="rect">
            <a:avLst/>
          </a:prstGeom>
        </p:spPr>
      </p:pic>
      <p:pic>
        <p:nvPicPr>
          <p:cNvPr id="52" name="Picture 5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3832" y="3740721"/>
            <a:ext cx="701101" cy="762066"/>
          </a:xfrm>
          <a:prstGeom prst="rect">
            <a:avLst/>
          </a:prstGeom>
        </p:spPr>
      </p:pic>
      <p:pic>
        <p:nvPicPr>
          <p:cNvPr id="55" name="Picture 54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808950">
            <a:off x="8906110" y="2374017"/>
            <a:ext cx="1792379" cy="1804572"/>
          </a:xfrm>
          <a:prstGeom prst="rect">
            <a:avLst/>
          </a:prstGeom>
        </p:spPr>
      </p:pic>
      <p:pic>
        <p:nvPicPr>
          <p:cNvPr id="58" name="Picture 57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66308" y="4243779"/>
            <a:ext cx="1371516" cy="1214363"/>
          </a:xfrm>
          <a:prstGeom prst="rect">
            <a:avLst/>
          </a:prstGeom>
        </p:spPr>
      </p:pic>
      <p:pic>
        <p:nvPicPr>
          <p:cNvPr id="61" name="Picture 60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140846">
            <a:off x="9461050" y="5001415"/>
            <a:ext cx="1016616" cy="821113"/>
          </a:xfrm>
          <a:prstGeom prst="rect">
            <a:avLst/>
          </a:prstGeom>
        </p:spPr>
      </p:pic>
      <p:pic>
        <p:nvPicPr>
          <p:cNvPr id="64" name="Picture 63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3948" y="5372819"/>
            <a:ext cx="1542422" cy="1316850"/>
          </a:xfrm>
          <a:prstGeom prst="rect">
            <a:avLst/>
          </a:prstGeom>
        </p:spPr>
      </p:pic>
      <p:pic>
        <p:nvPicPr>
          <p:cNvPr id="67" name="Picture 66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060112">
            <a:off x="6095625" y="5037792"/>
            <a:ext cx="1194920" cy="1274174"/>
          </a:xfrm>
          <a:prstGeom prst="rect">
            <a:avLst/>
          </a:prstGeom>
        </p:spPr>
      </p:pic>
      <p:pic>
        <p:nvPicPr>
          <p:cNvPr id="70" name="Picture 69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297429">
            <a:off x="4298720" y="5587955"/>
            <a:ext cx="1371719" cy="1237595"/>
          </a:xfrm>
          <a:prstGeom prst="rect">
            <a:avLst/>
          </a:prstGeom>
        </p:spPr>
      </p:pic>
      <p:pic>
        <p:nvPicPr>
          <p:cNvPr id="73" name="Picture 72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11502">
            <a:off x="2933217" y="4172342"/>
            <a:ext cx="2060627" cy="1652159"/>
          </a:xfrm>
          <a:prstGeom prst="rect">
            <a:avLst/>
          </a:prstGeom>
        </p:spPr>
      </p:pic>
      <p:pic>
        <p:nvPicPr>
          <p:cNvPr id="76" name="Picture 75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3638" y="5458142"/>
            <a:ext cx="1091279" cy="1091279"/>
          </a:xfrm>
          <a:prstGeom prst="rect">
            <a:avLst/>
          </a:prstGeom>
        </p:spPr>
      </p:pic>
      <p:pic>
        <p:nvPicPr>
          <p:cNvPr id="36" name="Picture 3" descr="C:\Users\ADMIN\Desktop\Tai nguyen thiet ke tro choi\Bảng gỗ\49f1b87228eb6bdb68e300357ebeb9ca (2).jpg"/>
          <p:cNvPicPr>
            <a:picLocks noChangeAspect="1" noChangeArrowheads="1"/>
          </p:cNvPicPr>
          <p:nvPr/>
        </p:nvPicPr>
        <p:blipFill>
          <a:blip r:embed="rId16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backgroundRemoval t="0" b="100000" l="0" r="100000">
                        <a14:foregroundMark x1="86711" y1="13242" x2="90864" y2="83105"/>
                        <a14:foregroundMark x1="88870" y1="10959" x2="38040" y2="9132"/>
                        <a14:foregroundMark x1="50831" y1="6849" x2="79402" y2="4110"/>
                        <a14:foregroundMark x1="33887" y1="10959" x2="16944" y2="19178"/>
                        <a14:foregroundMark x1="15947" y1="34247" x2="11462" y2="55708"/>
                        <a14:foregroundMark x1="7973" y1="75342" x2="5150" y2="85845"/>
                        <a14:foregroundMark x1="15449" y1="31050" x2="18439" y2="30137"/>
                        <a14:foregroundMark x1="6478" y1="91781" x2="68771" y2="83105"/>
                        <a14:foregroundMark x1="67774" y1="89041" x2="94684" y2="94521"/>
                        <a14:foregroundMark x1="69767" y1="87671" x2="89867" y2="88584"/>
                        <a14:foregroundMark x1="98671" y1="44749" x2="87375" y2="54338"/>
                        <a14:foregroundMark x1="13953" y1="30137" x2="19767" y2="31050"/>
                        <a14:backgroundMark x1="88206" y1="19178" x2="85216" y2="18265"/>
                        <a14:backgroundMark x1="91362" y1="60274" x2="87375" y2="5890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09844" y="417985"/>
            <a:ext cx="6521437" cy="19681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7" name="TextBox 36"/>
          <p:cNvSpPr txBox="1"/>
          <p:nvPr/>
        </p:nvSpPr>
        <p:spPr>
          <a:xfrm>
            <a:off x="3224455" y="1076480"/>
            <a:ext cx="519081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rgbClr val="CC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THOÁT KHỎI LƯỚI NHỆN</a:t>
            </a:r>
          </a:p>
        </p:txBody>
      </p:sp>
      <p:pic>
        <p:nvPicPr>
          <p:cNvPr id="38" name="Picture 11" descr="C:\Users\ADMIN\Desktop\Tai nguyen thiet ke tro choi\Angry birds epic birds\1505573783630 (2).png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3413" y="4339010"/>
            <a:ext cx="1069648" cy="5856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</p:bldLst>
  </p:timing>
</p:sld>
</file>

<file path=ppt/theme/theme1.xml><?xml version="1.0" encoding="utf-8"?>
<a:theme xmlns:a="http://schemas.openxmlformats.org/drawingml/2006/main" name="Green Color">
  <a:themeElements>
    <a:clrScheme name="Green Color 13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009900"/>
      </a:accent1>
      <a:accent2>
        <a:srgbClr val="99CC00"/>
      </a:accent2>
      <a:accent3>
        <a:srgbClr val="FFFFFF"/>
      </a:accent3>
      <a:accent4>
        <a:srgbClr val="000000"/>
      </a:accent4>
      <a:accent5>
        <a:srgbClr val="AACAAA"/>
      </a:accent5>
      <a:accent6>
        <a:srgbClr val="8AB900"/>
      </a:accent6>
      <a:hlink>
        <a:srgbClr val="CC3300"/>
      </a:hlink>
      <a:folHlink>
        <a:srgbClr val="996600"/>
      </a:folHlink>
    </a:clrScheme>
    <a:fontScheme name="Green Color">
      <a:majorFont>
        <a:latin typeface="Arial"/>
        <a:ea typeface="SimSun"/>
        <a:cs typeface=""/>
      </a:majorFont>
      <a:minorFont>
        <a:latin typeface="Arial"/>
        <a:ea typeface="SimSun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0">
          <a:gsLst>
            <a:gs pos="0">
              <a:schemeClr val="accent1"/>
            </a:gs>
            <a:gs pos="100000">
              <a:schemeClr val="accent2"/>
            </a:gs>
          </a:gsLst>
          <a:lin ang="5400000" scaled="1"/>
        </a:gradFill>
        <a:ln w="9525" cap="flat" cmpd="sng" algn="ctr">
          <a:solidFill>
            <a:schemeClr val="accent1"/>
          </a:solidFill>
          <a:prstDash val="solid"/>
          <a:round/>
          <a:headEnd type="none" w="med" len="med"/>
          <a:tailEnd type="none" w="med" len="med"/>
        </a:ln>
      </a:spPr>
      <a:bodyPr vert="horz" wrap="none" lIns="91440" tIns="45720" rIns="91440" bIns="45720" numCol="1" anchor="ctr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SimSun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0">
          <a:gsLst>
            <a:gs pos="0">
              <a:schemeClr val="accent1"/>
            </a:gs>
            <a:gs pos="100000">
              <a:schemeClr val="accent2"/>
            </a:gs>
          </a:gsLst>
          <a:lin ang="5400000" scaled="1"/>
        </a:gradFill>
        <a:ln w="9525" cap="flat" cmpd="sng" algn="ctr">
          <a:solidFill>
            <a:schemeClr val="accent1"/>
          </a:solidFill>
          <a:prstDash val="solid"/>
          <a:round/>
          <a:headEnd type="none" w="med" len="med"/>
          <a:tailEnd type="none" w="med" len="med"/>
        </a:ln>
      </a:spPr>
      <a:bodyPr vert="horz" wrap="none" lIns="91440" tIns="45720" rIns="91440" bIns="45720" numCol="1" anchor="ctr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SimSun" panose="02010600030101010101" pitchFamily="2" charset="-122"/>
          </a:defRPr>
        </a:defPPr>
      </a:lstStyle>
    </a:lnDef>
  </a:objectDefaults>
  <a:extraClrSchemeLst>
    <a:extraClrScheme>
      <a:clrScheme name="Green Color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Green Color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Green Color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Green Color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Green Color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Green Color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reen Color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reen Color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reen Color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reen Color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reen Color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reen Color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reen Color 13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009900"/>
        </a:accent1>
        <a:accent2>
          <a:srgbClr val="99CC00"/>
        </a:accent2>
        <a:accent3>
          <a:srgbClr val="FFFFFF"/>
        </a:accent3>
        <a:accent4>
          <a:srgbClr val="000000"/>
        </a:accent4>
        <a:accent5>
          <a:srgbClr val="AACAAA"/>
        </a:accent5>
        <a:accent6>
          <a:srgbClr val="8AB900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97</Words>
  <Application>Microsoft Office PowerPoint</Application>
  <PresentationFormat>Widescreen</PresentationFormat>
  <Paragraphs>44</Paragraphs>
  <Slides>14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20" baseType="lpstr">
      <vt:lpstr>Calibri</vt:lpstr>
      <vt:lpstr>UTM Avo</vt:lpstr>
      <vt:lpstr>Aharoni</vt:lpstr>
      <vt:lpstr>Times New Roman</vt:lpstr>
      <vt:lpstr>Arial</vt:lpstr>
      <vt:lpstr>Green Color</vt:lpstr>
      <vt:lpstr>TUẦN 19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Hoc10 chúc các em học tốt!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Administrator</dc:creator>
  <cp:lastModifiedBy>Vũ Trọng Đông</cp:lastModifiedBy>
  <cp:revision>52</cp:revision>
  <dcterms:created xsi:type="dcterms:W3CDTF">2021-11-01T08:16:00Z</dcterms:created>
  <dcterms:modified xsi:type="dcterms:W3CDTF">2021-12-09T15:32:10Z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052DD3AE4CE9415B94B32849009DE44B</vt:lpwstr>
  </property>
  <property fmtid="{D5CDD505-2E9C-101B-9397-08002B2CF9AE}" pid="3" name="KSOProductBuildVer">
    <vt:lpwstr>1033-11.2.0.10382</vt:lpwstr>
  </property>
</Properties>
</file>