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294018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=""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=""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429762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=""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=""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=""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=""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=""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=""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=""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=""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=""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=""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=""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1276</Words>
  <PresentationFormat>On-screen Show (4:3)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2017-02-22T10:22:58Z</dcterms:created>
  <dcterms:modified xsi:type="dcterms:W3CDTF">2021-08-01T15:48:53Z</dcterms:modified>
</cp:coreProperties>
</file>