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01" r:id="rId3"/>
    <p:sldId id="304" r:id="rId4"/>
    <p:sldId id="305" r:id="rId5"/>
    <p:sldId id="306" r:id="rId6"/>
    <p:sldId id="307" r:id="rId7"/>
    <p:sldId id="308" r:id="rId8"/>
    <p:sldId id="309" r:id="rId9"/>
    <p:sldId id="311" r:id="rId10"/>
    <p:sldId id="310" r:id="rId11"/>
    <p:sldId id="312" r:id="rId12"/>
    <p:sldId id="313" r:id="rId13"/>
    <p:sldId id="314" r:id="rId14"/>
    <p:sldId id="267" r:id="rId15"/>
    <p:sldId id="325" r:id="rId16"/>
    <p:sldId id="326" r:id="rId17"/>
    <p:sldId id="327" r:id="rId18"/>
    <p:sldId id="332" r:id="rId19"/>
    <p:sldId id="315" r:id="rId20"/>
    <p:sldId id="316" r:id="rId21"/>
    <p:sldId id="317" r:id="rId22"/>
    <p:sldId id="318" r:id="rId23"/>
    <p:sldId id="321" r:id="rId24"/>
    <p:sldId id="322" r:id="rId25"/>
    <p:sldId id="320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342" r:id="rId34"/>
    <p:sldId id="323" r:id="rId35"/>
    <p:sldId id="343" r:id="rId36"/>
    <p:sldId id="344" r:id="rId37"/>
    <p:sldId id="346" r:id="rId38"/>
    <p:sldId id="345" r:id="rId39"/>
    <p:sldId id="347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Hien" initials="NTH" lastIdx="1" clrIdx="0">
    <p:extLst>
      <p:ext uri="{19B8F6BF-5375-455C-9EA6-DF929625EA0E}">
        <p15:presenceInfo xmlns:p15="http://schemas.microsoft.com/office/powerpoint/2012/main" userId="S::1400518150@sonla.itrithuc.vn::fe110231-dc41-4c26-af0c-d7bdbe5904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7" d="100"/>
          <a:sy n="37" d="100"/>
        </p:scale>
        <p:origin x="60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Hien" userId="fe110231-dc41-4c26-af0c-d7bdbe5904b6" providerId="ADAL" clId="{2A5FE31B-1DE1-4226-91F9-5449C4EC0E24}"/>
    <pc:docChg chg="undo redo custSel addSld delSld modSld sldOrd">
      <pc:chgData name="Nguyen Thi Hien" userId="fe110231-dc41-4c26-af0c-d7bdbe5904b6" providerId="ADAL" clId="{2A5FE31B-1DE1-4226-91F9-5449C4EC0E24}" dt="2021-08-22T17:35:40.079" v="5113" actId="478"/>
      <pc:docMkLst>
        <pc:docMk/>
      </pc:docMkLst>
      <pc:sldChg chg="del">
        <pc:chgData name="Nguyen Thi Hien" userId="fe110231-dc41-4c26-af0c-d7bdbe5904b6" providerId="ADAL" clId="{2A5FE31B-1DE1-4226-91F9-5449C4EC0E24}" dt="2021-08-22T17:35:07.603" v="5106" actId="47"/>
        <pc:sldMkLst>
          <pc:docMk/>
          <pc:sldMk cId="0" sldId="258"/>
        </pc:sldMkLst>
      </pc:sldChg>
      <pc:sldChg chg="del">
        <pc:chgData name="Nguyen Thi Hien" userId="fe110231-dc41-4c26-af0c-d7bdbe5904b6" providerId="ADAL" clId="{2A5FE31B-1DE1-4226-91F9-5449C4EC0E24}" dt="2021-08-22T17:35:04.830" v="5103" actId="47"/>
        <pc:sldMkLst>
          <pc:docMk/>
          <pc:sldMk cId="0" sldId="260"/>
        </pc:sldMkLst>
      </pc:sldChg>
      <pc:sldChg chg="del">
        <pc:chgData name="Nguyen Thi Hien" userId="fe110231-dc41-4c26-af0c-d7bdbe5904b6" providerId="ADAL" clId="{2A5FE31B-1DE1-4226-91F9-5449C4EC0E24}" dt="2021-08-22T17:34:49.474" v="5089" actId="47"/>
        <pc:sldMkLst>
          <pc:docMk/>
          <pc:sldMk cId="0" sldId="262"/>
        </pc:sldMkLst>
      </pc:sldChg>
      <pc:sldChg chg="addSp delSp modSp add mod delAnim">
        <pc:chgData name="Nguyen Thi Hien" userId="fe110231-dc41-4c26-af0c-d7bdbe5904b6" providerId="ADAL" clId="{2A5FE31B-1DE1-4226-91F9-5449C4EC0E24}" dt="2021-08-22T16:51:49.671" v="4562" actId="1076"/>
        <pc:sldMkLst>
          <pc:docMk/>
          <pc:sldMk cId="1859291126" sldId="267"/>
        </pc:sldMkLst>
        <pc:spChg chg="del mod">
          <ac:chgData name="Nguyen Thi Hien" userId="fe110231-dc41-4c26-af0c-d7bdbe5904b6" providerId="ADAL" clId="{2A5FE31B-1DE1-4226-91F9-5449C4EC0E24}" dt="2021-08-22T14:22:54.124" v="3261" actId="478"/>
          <ac:spMkLst>
            <pc:docMk/>
            <pc:sldMk cId="1859291126" sldId="267"/>
            <ac:spMk id="4" creationId="{3F1D154C-4471-479F-BA6F-4EA4C03EC28B}"/>
          </ac:spMkLst>
        </pc:spChg>
        <pc:spChg chg="mod">
          <ac:chgData name="Nguyen Thi Hien" userId="fe110231-dc41-4c26-af0c-d7bdbe5904b6" providerId="ADAL" clId="{2A5FE31B-1DE1-4226-91F9-5449C4EC0E24}" dt="2021-08-22T15:35:41.047" v="3691" actId="20577"/>
          <ac:spMkLst>
            <pc:docMk/>
            <pc:sldMk cId="1859291126" sldId="267"/>
            <ac:spMk id="27" creationId="{A51DA161-E34B-47C5-B88E-8843A225797A}"/>
          </ac:spMkLst>
        </pc:spChg>
        <pc:spChg chg="mod">
          <ac:chgData name="Nguyen Thi Hien" userId="fe110231-dc41-4c26-af0c-d7bdbe5904b6" providerId="ADAL" clId="{2A5FE31B-1DE1-4226-91F9-5449C4EC0E24}" dt="2021-08-22T15:34:07.410" v="3682" actId="20577"/>
          <ac:spMkLst>
            <pc:docMk/>
            <pc:sldMk cId="1859291126" sldId="267"/>
            <ac:spMk id="28" creationId="{0CCB4C8E-C9FE-451C-9A26-2A09EA30E432}"/>
          </ac:spMkLst>
        </pc:spChg>
        <pc:spChg chg="mod">
          <ac:chgData name="Nguyen Thi Hien" userId="fe110231-dc41-4c26-af0c-d7bdbe5904b6" providerId="ADAL" clId="{2A5FE31B-1DE1-4226-91F9-5449C4EC0E24}" dt="2021-08-22T14:29:22.555" v="3310" actId="2711"/>
          <ac:spMkLst>
            <pc:docMk/>
            <pc:sldMk cId="1859291126" sldId="267"/>
            <ac:spMk id="31" creationId="{D9D44EBF-0DA8-4BEC-9FA1-2A65F5BD94FC}"/>
          </ac:spMkLst>
        </pc:spChg>
        <pc:spChg chg="add mod">
          <ac:chgData name="Nguyen Thi Hien" userId="fe110231-dc41-4c26-af0c-d7bdbe5904b6" providerId="ADAL" clId="{2A5FE31B-1DE1-4226-91F9-5449C4EC0E24}" dt="2021-08-22T14:24:22.289" v="3275" actId="14100"/>
          <ac:spMkLst>
            <pc:docMk/>
            <pc:sldMk cId="1859291126" sldId="267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6:51:49.671" v="4562" actId="1076"/>
          <ac:spMkLst>
            <pc:docMk/>
            <pc:sldMk cId="1859291126" sldId="267"/>
            <ac:spMk id="35" creationId="{4013E13C-2F16-4E8C-B041-59DA98E566D1}"/>
          </ac:spMkLst>
        </pc:spChg>
        <pc:spChg chg="mod">
          <ac:chgData name="Nguyen Thi Hien" userId="fe110231-dc41-4c26-af0c-d7bdbe5904b6" providerId="ADAL" clId="{2A5FE31B-1DE1-4226-91F9-5449C4EC0E24}" dt="2021-08-22T14:23:33.319" v="3267" actId="14100"/>
          <ac:spMkLst>
            <pc:docMk/>
            <pc:sldMk cId="1859291126" sldId="267"/>
            <ac:spMk id="4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24:59.278" v="3294" actId="20577"/>
          <ac:spMkLst>
            <pc:docMk/>
            <pc:sldMk cId="1859291126" sldId="267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24:48.838" v="3290" actId="20577"/>
          <ac:spMkLst>
            <pc:docMk/>
            <pc:sldMk cId="1859291126" sldId="267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25:09.284" v="3298" actId="20577"/>
          <ac:spMkLst>
            <pc:docMk/>
            <pc:sldMk cId="1859291126" sldId="267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25:17.727" v="3303" actId="20577"/>
          <ac:spMkLst>
            <pc:docMk/>
            <pc:sldMk cId="1859291126" sldId="267"/>
            <ac:spMk id="86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2T14:23:54.526" v="3270" actId="14100"/>
          <ac:grpSpMkLst>
            <pc:docMk/>
            <pc:sldMk cId="1859291126" sldId="267"/>
            <ac:grpSpMk id="4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14:24:30.732" v="3276" actId="1076"/>
          <ac:grpSpMkLst>
            <pc:docMk/>
            <pc:sldMk cId="1859291126" sldId="267"/>
            <ac:grpSpMk id="94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4:24:37.107" v="3282"/>
          <ac:graphicFrameMkLst>
            <pc:docMk/>
            <pc:sldMk cId="1859291126" sldId="267"/>
            <ac:graphicFrameMk id="3" creationId="{DC38EACD-8DDE-4BA2-8F4A-D5754C959D5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29:03.543" v="3306"/>
          <ac:graphicFrameMkLst>
            <pc:docMk/>
            <pc:sldMk cId="1859291126" sldId="267"/>
            <ac:graphicFrameMk id="5" creationId="{265F1C2C-0FFE-40C2-B008-F4F347EF920A}"/>
          </ac:graphicFrameMkLst>
        </pc:graphicFrameChg>
      </pc:sldChg>
      <pc:sldChg chg="del">
        <pc:chgData name="Nguyen Thi Hien" userId="fe110231-dc41-4c26-af0c-d7bdbe5904b6" providerId="ADAL" clId="{2A5FE31B-1DE1-4226-91F9-5449C4EC0E24}" dt="2021-08-22T17:34:44.988" v="5085" actId="47"/>
        <pc:sldMkLst>
          <pc:docMk/>
          <pc:sldMk cId="0" sldId="277"/>
        </pc:sldMkLst>
      </pc:sldChg>
      <pc:sldChg chg="del">
        <pc:chgData name="Nguyen Thi Hien" userId="fe110231-dc41-4c26-af0c-d7bdbe5904b6" providerId="ADAL" clId="{2A5FE31B-1DE1-4226-91F9-5449C4EC0E24}" dt="2021-08-22T17:34:47.248" v="5087" actId="47"/>
        <pc:sldMkLst>
          <pc:docMk/>
          <pc:sldMk cId="2375835748" sldId="279"/>
        </pc:sldMkLst>
      </pc:sldChg>
      <pc:sldChg chg="del">
        <pc:chgData name="Nguyen Thi Hien" userId="fe110231-dc41-4c26-af0c-d7bdbe5904b6" providerId="ADAL" clId="{2A5FE31B-1DE1-4226-91F9-5449C4EC0E24}" dt="2021-08-22T17:34:46.150" v="5086" actId="47"/>
        <pc:sldMkLst>
          <pc:docMk/>
          <pc:sldMk cId="55053163" sldId="280"/>
        </pc:sldMkLst>
      </pc:sldChg>
      <pc:sldChg chg="del">
        <pc:chgData name="Nguyen Thi Hien" userId="fe110231-dc41-4c26-af0c-d7bdbe5904b6" providerId="ADAL" clId="{2A5FE31B-1DE1-4226-91F9-5449C4EC0E24}" dt="2021-08-22T17:35:06.658" v="5105" actId="47"/>
        <pc:sldMkLst>
          <pc:docMk/>
          <pc:sldMk cId="3867108996" sldId="284"/>
        </pc:sldMkLst>
      </pc:sldChg>
      <pc:sldChg chg="del">
        <pc:chgData name="Nguyen Thi Hien" userId="fe110231-dc41-4c26-af0c-d7bdbe5904b6" providerId="ADAL" clId="{2A5FE31B-1DE1-4226-91F9-5449C4EC0E24}" dt="2021-08-22T17:35:05.788" v="5104" actId="47"/>
        <pc:sldMkLst>
          <pc:docMk/>
          <pc:sldMk cId="2861844636" sldId="286"/>
        </pc:sldMkLst>
      </pc:sldChg>
      <pc:sldChg chg="del">
        <pc:chgData name="Nguyen Thi Hien" userId="fe110231-dc41-4c26-af0c-d7bdbe5904b6" providerId="ADAL" clId="{2A5FE31B-1DE1-4226-91F9-5449C4EC0E24}" dt="2021-08-22T17:35:02.123" v="5100" actId="47"/>
        <pc:sldMkLst>
          <pc:docMk/>
          <pc:sldMk cId="2232146571" sldId="287"/>
        </pc:sldMkLst>
      </pc:sldChg>
      <pc:sldChg chg="del">
        <pc:chgData name="Nguyen Thi Hien" userId="fe110231-dc41-4c26-af0c-d7bdbe5904b6" providerId="ADAL" clId="{2A5FE31B-1DE1-4226-91F9-5449C4EC0E24}" dt="2021-08-22T17:34:55.545" v="5095" actId="47"/>
        <pc:sldMkLst>
          <pc:docMk/>
          <pc:sldMk cId="1327491357" sldId="288"/>
        </pc:sldMkLst>
      </pc:sldChg>
      <pc:sldChg chg="del">
        <pc:chgData name="Nguyen Thi Hien" userId="fe110231-dc41-4c26-af0c-d7bdbe5904b6" providerId="ADAL" clId="{2A5FE31B-1DE1-4226-91F9-5449C4EC0E24}" dt="2021-08-22T17:34:57.995" v="5096" actId="47"/>
        <pc:sldMkLst>
          <pc:docMk/>
          <pc:sldMk cId="3940910119" sldId="289"/>
        </pc:sldMkLst>
      </pc:sldChg>
      <pc:sldChg chg="del">
        <pc:chgData name="Nguyen Thi Hien" userId="fe110231-dc41-4c26-af0c-d7bdbe5904b6" providerId="ADAL" clId="{2A5FE31B-1DE1-4226-91F9-5449C4EC0E24}" dt="2021-08-22T17:34:54.784" v="5094" actId="47"/>
        <pc:sldMkLst>
          <pc:docMk/>
          <pc:sldMk cId="1892299321" sldId="290"/>
        </pc:sldMkLst>
      </pc:sldChg>
      <pc:sldChg chg="del">
        <pc:chgData name="Nguyen Thi Hien" userId="fe110231-dc41-4c26-af0c-d7bdbe5904b6" providerId="ADAL" clId="{2A5FE31B-1DE1-4226-91F9-5449C4EC0E24}" dt="2021-08-22T17:34:53.815" v="5093" actId="47"/>
        <pc:sldMkLst>
          <pc:docMk/>
          <pc:sldMk cId="2238361060" sldId="291"/>
        </pc:sldMkLst>
      </pc:sldChg>
      <pc:sldChg chg="del">
        <pc:chgData name="Nguyen Thi Hien" userId="fe110231-dc41-4c26-af0c-d7bdbe5904b6" providerId="ADAL" clId="{2A5FE31B-1DE1-4226-91F9-5449C4EC0E24}" dt="2021-08-22T17:34:52.772" v="5092" actId="47"/>
        <pc:sldMkLst>
          <pc:docMk/>
          <pc:sldMk cId="2043461729" sldId="292"/>
        </pc:sldMkLst>
      </pc:sldChg>
      <pc:sldChg chg="del">
        <pc:chgData name="Nguyen Thi Hien" userId="fe110231-dc41-4c26-af0c-d7bdbe5904b6" providerId="ADAL" clId="{2A5FE31B-1DE1-4226-91F9-5449C4EC0E24}" dt="2021-08-22T17:34:51.787" v="5091" actId="47"/>
        <pc:sldMkLst>
          <pc:docMk/>
          <pc:sldMk cId="1768719324" sldId="293"/>
        </pc:sldMkLst>
      </pc:sldChg>
      <pc:sldChg chg="del">
        <pc:chgData name="Nguyen Thi Hien" userId="fe110231-dc41-4c26-af0c-d7bdbe5904b6" providerId="ADAL" clId="{2A5FE31B-1DE1-4226-91F9-5449C4EC0E24}" dt="2021-08-22T17:34:50.581" v="5090" actId="47"/>
        <pc:sldMkLst>
          <pc:docMk/>
          <pc:sldMk cId="1064690556" sldId="294"/>
        </pc:sldMkLst>
      </pc:sldChg>
      <pc:sldChg chg="del">
        <pc:chgData name="Nguyen Thi Hien" userId="fe110231-dc41-4c26-af0c-d7bdbe5904b6" providerId="ADAL" clId="{2A5FE31B-1DE1-4226-91F9-5449C4EC0E24}" dt="2021-08-22T17:35:03.887" v="5102" actId="47"/>
        <pc:sldMkLst>
          <pc:docMk/>
          <pc:sldMk cId="2221238709" sldId="295"/>
        </pc:sldMkLst>
      </pc:sldChg>
      <pc:sldChg chg="del">
        <pc:chgData name="Nguyen Thi Hien" userId="fe110231-dc41-4c26-af0c-d7bdbe5904b6" providerId="ADAL" clId="{2A5FE31B-1DE1-4226-91F9-5449C4EC0E24}" dt="2021-08-22T17:35:03.031" v="5101" actId="47"/>
        <pc:sldMkLst>
          <pc:docMk/>
          <pc:sldMk cId="4070541814" sldId="296"/>
        </pc:sldMkLst>
      </pc:sldChg>
      <pc:sldChg chg="del">
        <pc:chgData name="Nguyen Thi Hien" userId="fe110231-dc41-4c26-af0c-d7bdbe5904b6" providerId="ADAL" clId="{2A5FE31B-1DE1-4226-91F9-5449C4EC0E24}" dt="2021-08-22T17:35:01.243" v="5099" actId="47"/>
        <pc:sldMkLst>
          <pc:docMk/>
          <pc:sldMk cId="3805315227" sldId="297"/>
        </pc:sldMkLst>
      </pc:sldChg>
      <pc:sldChg chg="del">
        <pc:chgData name="Nguyen Thi Hien" userId="fe110231-dc41-4c26-af0c-d7bdbe5904b6" providerId="ADAL" clId="{2A5FE31B-1DE1-4226-91F9-5449C4EC0E24}" dt="2021-08-22T17:35:00.194" v="5098" actId="47"/>
        <pc:sldMkLst>
          <pc:docMk/>
          <pc:sldMk cId="4010835815" sldId="298"/>
        </pc:sldMkLst>
      </pc:sldChg>
      <pc:sldChg chg="del">
        <pc:chgData name="Nguyen Thi Hien" userId="fe110231-dc41-4c26-af0c-d7bdbe5904b6" providerId="ADAL" clId="{2A5FE31B-1DE1-4226-91F9-5449C4EC0E24}" dt="2021-08-22T17:34:59.031" v="5097" actId="47"/>
        <pc:sldMkLst>
          <pc:docMk/>
          <pc:sldMk cId="4055106880" sldId="299"/>
        </pc:sldMkLst>
      </pc:sldChg>
      <pc:sldChg chg="del">
        <pc:chgData name="Nguyen Thi Hien" userId="fe110231-dc41-4c26-af0c-d7bdbe5904b6" providerId="ADAL" clId="{2A5FE31B-1DE1-4226-91F9-5449C4EC0E24}" dt="2021-08-22T17:34:48.387" v="5088" actId="47"/>
        <pc:sldMkLst>
          <pc:docMk/>
          <pc:sldMk cId="2510837959" sldId="300"/>
        </pc:sldMkLst>
      </pc:sldChg>
      <pc:sldChg chg="addSp delSp modSp mod delAnim modAnim">
        <pc:chgData name="Nguyen Thi Hien" userId="fe110231-dc41-4c26-af0c-d7bdbe5904b6" providerId="ADAL" clId="{2A5FE31B-1DE1-4226-91F9-5449C4EC0E24}" dt="2021-08-22T17:15:37.045" v="5002"/>
        <pc:sldMkLst>
          <pc:docMk/>
          <pc:sldMk cId="2218425482" sldId="301"/>
        </pc:sldMkLst>
        <pc:spChg chg="mod">
          <ac:chgData name="Nguyen Thi Hien" userId="fe110231-dc41-4c26-af0c-d7bdbe5904b6" providerId="ADAL" clId="{2A5FE31B-1DE1-4226-91F9-5449C4EC0E24}" dt="2021-08-20T13:42:07.672" v="82" actId="20577"/>
          <ac:spMkLst>
            <pc:docMk/>
            <pc:sldMk cId="2218425482" sldId="301"/>
            <ac:spMk id="2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42:53.875" v="115" actId="20577"/>
          <ac:spMkLst>
            <pc:docMk/>
            <pc:sldMk cId="2218425482" sldId="301"/>
            <ac:spMk id="2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44:01.286" v="235" actId="20577"/>
          <ac:spMkLst>
            <pc:docMk/>
            <pc:sldMk cId="2218425482" sldId="301"/>
            <ac:spMk id="2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45:54.932" v="315" actId="20577"/>
          <ac:spMkLst>
            <pc:docMk/>
            <pc:sldMk cId="2218425482" sldId="301"/>
            <ac:spMk id="48" creationId="{22E0F98C-72D6-47A6-9E7C-2B98CC4B7A9D}"/>
          </ac:spMkLst>
        </pc:spChg>
        <pc:spChg chg="mod">
          <ac:chgData name="Nguyen Thi Hien" userId="fe110231-dc41-4c26-af0c-d7bdbe5904b6" providerId="ADAL" clId="{2A5FE31B-1DE1-4226-91F9-5449C4EC0E24}" dt="2021-08-20T13:45:11.438" v="283" actId="571"/>
          <ac:spMkLst>
            <pc:docMk/>
            <pc:sldMk cId="2218425482" sldId="301"/>
            <ac:spMk id="49" creationId="{68BFF435-2C2B-4657-A05F-9688A5876A6F}"/>
          </ac:spMkLst>
        </pc:spChg>
        <pc:spChg chg="mod">
          <ac:chgData name="Nguyen Thi Hien" userId="fe110231-dc41-4c26-af0c-d7bdbe5904b6" providerId="ADAL" clId="{2A5FE31B-1DE1-4226-91F9-5449C4EC0E24}" dt="2021-08-20T13:45:11.438" v="283" actId="571"/>
          <ac:spMkLst>
            <pc:docMk/>
            <pc:sldMk cId="2218425482" sldId="301"/>
            <ac:spMk id="50" creationId="{69AA3A63-7766-4270-95F0-8EFE0A93906C}"/>
          </ac:spMkLst>
        </pc:spChg>
        <pc:spChg chg="mod">
          <ac:chgData name="Nguyen Thi Hien" userId="fe110231-dc41-4c26-af0c-d7bdbe5904b6" providerId="ADAL" clId="{2A5FE31B-1DE1-4226-91F9-5449C4EC0E24}" dt="2021-08-20T13:56:21.749" v="482" actId="20577"/>
          <ac:spMkLst>
            <pc:docMk/>
            <pc:sldMk cId="2218425482" sldId="301"/>
            <ac:spMk id="52" creationId="{ED877BC4-1D2D-4C92-8474-BD878298A736}"/>
          </ac:spMkLst>
        </pc:spChg>
        <pc:spChg chg="mod">
          <ac:chgData name="Nguyen Thi Hien" userId="fe110231-dc41-4c26-af0c-d7bdbe5904b6" providerId="ADAL" clId="{2A5FE31B-1DE1-4226-91F9-5449C4EC0E24}" dt="2021-08-20T13:55:30.569" v="318"/>
          <ac:spMkLst>
            <pc:docMk/>
            <pc:sldMk cId="2218425482" sldId="301"/>
            <ac:spMk id="54" creationId="{F76856FB-71F6-48F9-A755-18E4CB62049B}"/>
          </ac:spMkLst>
        </pc:spChg>
        <pc:spChg chg="mod">
          <ac:chgData name="Nguyen Thi Hien" userId="fe110231-dc41-4c26-af0c-d7bdbe5904b6" providerId="ADAL" clId="{2A5FE31B-1DE1-4226-91F9-5449C4EC0E24}" dt="2021-08-20T13:43:07.066" v="137" actId="20577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55:30.569" v="318"/>
          <ac:spMkLst>
            <pc:docMk/>
            <pc:sldMk cId="2218425482" sldId="301"/>
            <ac:spMk id="64" creationId="{93C9B6F9-B7AE-4983-A896-96B960FCAB33}"/>
          </ac:spMkLst>
        </pc:spChg>
        <pc:spChg chg="mod">
          <ac:chgData name="Nguyen Thi Hien" userId="fe110231-dc41-4c26-af0c-d7bdbe5904b6" providerId="ADAL" clId="{2A5FE31B-1DE1-4226-91F9-5449C4EC0E24}" dt="2021-08-20T13:56:31.584" v="485" actId="20577"/>
          <ac:spMkLst>
            <pc:docMk/>
            <pc:sldMk cId="2218425482" sldId="301"/>
            <ac:spMk id="65" creationId="{DC8A80FE-5628-4201-826D-A67283B3E679}"/>
          </ac:spMkLst>
        </pc:spChg>
        <pc:spChg chg="mod">
          <ac:chgData name="Nguyen Thi Hien" userId="fe110231-dc41-4c26-af0c-d7bdbe5904b6" providerId="ADAL" clId="{2A5FE31B-1DE1-4226-91F9-5449C4EC0E24}" dt="2021-08-20T13:44:45.729" v="282" actId="20577"/>
          <ac:spMkLst>
            <pc:docMk/>
            <pc:sldMk cId="2218425482" sldId="301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55:53.423" v="390" actId="20577"/>
          <ac:spMkLst>
            <pc:docMk/>
            <pc:sldMk cId="2218425482" sldId="301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43:23.592" v="180" actId="20577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3:43:50.832" v="233" actId="20577"/>
          <ac:spMkLst>
            <pc:docMk/>
            <pc:sldMk cId="2218425482" sldId="301"/>
            <ac:spMk id="93" creationId="{00000000-0000-0000-0000-000000000000}"/>
          </ac:spMkLst>
        </pc:spChg>
        <pc:grpChg chg="add del mod">
          <ac:chgData name="Nguyen Thi Hien" userId="fe110231-dc41-4c26-af0c-d7bdbe5904b6" providerId="ADAL" clId="{2A5FE31B-1DE1-4226-91F9-5449C4EC0E24}" dt="2021-08-20T13:55:18.730" v="316" actId="478"/>
          <ac:grpSpMkLst>
            <pc:docMk/>
            <pc:sldMk cId="2218425482" sldId="301"/>
            <ac:grpSpMk id="47" creationId="{8FA3BD81-7D6A-4738-B458-8D7697F1CE76}"/>
          </ac:grpSpMkLst>
        </pc:grpChg>
        <pc:grpChg chg="add mod">
          <ac:chgData name="Nguyen Thi Hien" userId="fe110231-dc41-4c26-af0c-d7bdbe5904b6" providerId="ADAL" clId="{2A5FE31B-1DE1-4226-91F9-5449C4EC0E24}" dt="2021-08-21T07:30:53.730" v="1197" actId="1076"/>
          <ac:grpSpMkLst>
            <pc:docMk/>
            <pc:sldMk cId="2218425482" sldId="301"/>
            <ac:grpSpMk id="51" creationId="{1BE49138-3430-4A65-A558-066678EA8BB4}"/>
          </ac:grpSpMkLst>
        </pc:grpChg>
        <pc:grpChg chg="mod">
          <ac:chgData name="Nguyen Thi Hien" userId="fe110231-dc41-4c26-af0c-d7bdbe5904b6" providerId="ADAL" clId="{2A5FE31B-1DE1-4226-91F9-5449C4EC0E24}" dt="2021-08-20T13:55:30.569" v="318"/>
          <ac:grpSpMkLst>
            <pc:docMk/>
            <pc:sldMk cId="2218425482" sldId="301"/>
            <ac:grpSpMk id="53" creationId="{4F8D1F50-9EBF-4912-B0EC-85852BA0D23F}"/>
          </ac:grpSpMkLst>
        </pc:grpChg>
        <pc:grpChg chg="mod">
          <ac:chgData name="Nguyen Thi Hien" userId="fe110231-dc41-4c26-af0c-d7bdbe5904b6" providerId="ADAL" clId="{2A5FE31B-1DE1-4226-91F9-5449C4EC0E24}" dt="2021-08-20T13:55:30.569" v="318"/>
          <ac:grpSpMkLst>
            <pc:docMk/>
            <pc:sldMk cId="2218425482" sldId="301"/>
            <ac:grpSpMk id="55" creationId="{01C77975-B17C-4597-87AF-E52EC6A80037}"/>
          </ac:grpSpMkLst>
        </pc:grpChg>
        <pc:grpChg chg="mod">
          <ac:chgData name="Nguyen Thi Hien" userId="fe110231-dc41-4c26-af0c-d7bdbe5904b6" providerId="ADAL" clId="{2A5FE31B-1DE1-4226-91F9-5449C4EC0E24}" dt="2021-08-20T13:45:16.701" v="284" actId="1076"/>
          <ac:grpSpMkLst>
            <pc:docMk/>
            <pc:sldMk cId="2218425482" sldId="301"/>
            <ac:grpSpMk id="56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7:30:45.989" v="1195" actId="1076"/>
          <ac:grpSpMkLst>
            <pc:docMk/>
            <pc:sldMk cId="2218425482" sldId="301"/>
            <ac:grpSpMk id="6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7:30:49.307" v="1196" actId="1076"/>
          <ac:grpSpMkLst>
            <pc:docMk/>
            <pc:sldMk cId="2218425482" sldId="301"/>
            <ac:grpSpMk id="81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1T07:30:39.123" v="1193" actId="478"/>
          <ac:grpSpMkLst>
            <pc:docMk/>
            <pc:sldMk cId="2218425482" sldId="301"/>
            <ac:grpSpMk id="88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1T07:30:41.013" v="1194" actId="478"/>
          <ac:grpSpMkLst>
            <pc:docMk/>
            <pc:sldMk cId="2218425482" sldId="301"/>
            <ac:grpSpMk id="92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0T13:44:23.406" v="237" actId="478"/>
          <ac:grpSpMkLst>
            <pc:docMk/>
            <pc:sldMk cId="2218425482" sldId="301"/>
            <ac:grpSpMk id="96" creationId="{00000000-0000-0000-0000-000000000000}"/>
          </ac:grpSpMkLst>
        </pc:grpChg>
      </pc:sldChg>
      <pc:sldChg chg="addSp delSp modSp add del mod ord">
        <pc:chgData name="Nguyen Thi Hien" userId="fe110231-dc41-4c26-af0c-d7bdbe5904b6" providerId="ADAL" clId="{2A5FE31B-1DE1-4226-91F9-5449C4EC0E24}" dt="2021-08-22T17:35:40.079" v="5113" actId="478"/>
        <pc:sldMkLst>
          <pc:docMk/>
          <pc:sldMk cId="4153514089" sldId="302"/>
        </pc:sldMkLst>
        <pc:spChg chg="add del">
          <ac:chgData name="Nguyen Thi Hien" userId="fe110231-dc41-4c26-af0c-d7bdbe5904b6" providerId="ADAL" clId="{2A5FE31B-1DE1-4226-91F9-5449C4EC0E24}" dt="2021-08-22T17:35:40.079" v="5113" actId="478"/>
          <ac:spMkLst>
            <pc:docMk/>
            <pc:sldMk cId="4153514089" sldId="302"/>
            <ac:spMk id="3" creationId="{87E047B2-E068-48B3-AA07-BB77CAA77114}"/>
          </ac:spMkLst>
        </pc:spChg>
      </pc:sldChg>
      <pc:sldChg chg="del">
        <pc:chgData name="Nguyen Thi Hien" userId="fe110231-dc41-4c26-af0c-d7bdbe5904b6" providerId="ADAL" clId="{2A5FE31B-1DE1-4226-91F9-5449C4EC0E24}" dt="2021-08-22T17:15:17.232" v="5000" actId="47"/>
        <pc:sldMkLst>
          <pc:docMk/>
          <pc:sldMk cId="2088469038" sldId="303"/>
        </pc:sldMkLst>
      </pc:sldChg>
      <pc:sldChg chg="addSp delSp modSp add mod ord delAnim">
        <pc:chgData name="Nguyen Thi Hien" userId="fe110231-dc41-4c26-af0c-d7bdbe5904b6" providerId="ADAL" clId="{2A5FE31B-1DE1-4226-91F9-5449C4EC0E24}" dt="2021-08-20T15:51:11.487" v="675"/>
        <pc:sldMkLst>
          <pc:docMk/>
          <pc:sldMk cId="3220894699" sldId="304"/>
        </pc:sldMkLst>
        <pc:spChg chg="del">
          <ac:chgData name="Nguyen Thi Hien" userId="fe110231-dc41-4c26-af0c-d7bdbe5904b6" providerId="ADAL" clId="{2A5FE31B-1DE1-4226-91F9-5449C4EC0E24}" dt="2021-08-20T14:53:46.728" v="670" actId="478"/>
          <ac:spMkLst>
            <pc:docMk/>
            <pc:sldMk cId="3220894699" sldId="304"/>
            <ac:spMk id="3" creationId="{00000000-0000-0000-0000-000000000000}"/>
          </ac:spMkLst>
        </pc:spChg>
        <pc:spChg chg="mod topLvl">
          <ac:chgData name="Nguyen Thi Hien" userId="fe110231-dc41-4c26-af0c-d7bdbe5904b6" providerId="ADAL" clId="{2A5FE31B-1DE1-4226-91F9-5449C4EC0E24}" dt="2021-08-20T14:53:49.294" v="671" actId="478"/>
          <ac:spMkLst>
            <pc:docMk/>
            <pc:sldMk cId="3220894699" sldId="304"/>
            <ac:spMk id="4" creationId="{00000000-0000-0000-0000-000000000000}"/>
          </ac:spMkLst>
        </pc:spChg>
        <pc:spChg chg="del mod topLvl">
          <ac:chgData name="Nguyen Thi Hien" userId="fe110231-dc41-4c26-af0c-d7bdbe5904b6" providerId="ADAL" clId="{2A5FE31B-1DE1-4226-91F9-5449C4EC0E24}" dt="2021-08-20T14:53:49.294" v="671" actId="478"/>
          <ac:spMkLst>
            <pc:docMk/>
            <pc:sldMk cId="3220894699" sldId="304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4:53:12.831" v="662" actId="20577"/>
          <ac:spMkLst>
            <pc:docMk/>
            <pc:sldMk cId="3220894699" sldId="304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4:53:39.737" v="669" actId="14100"/>
          <ac:spMkLst>
            <pc:docMk/>
            <pc:sldMk cId="3220894699" sldId="304"/>
            <ac:spMk id="10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4:41:17.547" v="539" actId="478"/>
          <ac:spMkLst>
            <pc:docMk/>
            <pc:sldMk cId="3220894699" sldId="304"/>
            <ac:spMk id="22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4:44:05.242" v="543" actId="478"/>
          <ac:spMkLst>
            <pc:docMk/>
            <pc:sldMk cId="3220894699" sldId="304"/>
            <ac:spMk id="26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4:44:10.065" v="545" actId="478"/>
          <ac:spMkLst>
            <pc:docMk/>
            <pc:sldMk cId="3220894699" sldId="304"/>
            <ac:spMk id="31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4:44:11.951" v="546" actId="478"/>
          <ac:spMkLst>
            <pc:docMk/>
            <pc:sldMk cId="3220894699" sldId="304"/>
            <ac:spMk id="35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4:44:13.659" v="547" actId="478"/>
          <ac:spMkLst>
            <pc:docMk/>
            <pc:sldMk cId="3220894699" sldId="304"/>
            <ac:spMk id="36" creationId="{00000000-0000-0000-0000-000000000000}"/>
          </ac:spMkLst>
        </pc:spChg>
        <pc:grpChg chg="del">
          <ac:chgData name="Nguyen Thi Hien" userId="fe110231-dc41-4c26-af0c-d7bdbe5904b6" providerId="ADAL" clId="{2A5FE31B-1DE1-4226-91F9-5449C4EC0E24}" dt="2021-08-20T14:53:49.294" v="671" actId="478"/>
          <ac:grpSpMkLst>
            <pc:docMk/>
            <pc:sldMk cId="3220894699" sldId="304"/>
            <ac:grpSpMk id="2" creationId="{00000000-0000-0000-0000-000000000000}"/>
          </ac:grpSpMkLst>
        </pc:grpChg>
        <pc:grpChg chg="add del mod">
          <ac:chgData name="Nguyen Thi Hien" userId="fe110231-dc41-4c26-af0c-d7bdbe5904b6" providerId="ADAL" clId="{2A5FE31B-1DE1-4226-91F9-5449C4EC0E24}" dt="2021-08-20T14:53:56.559" v="672" actId="14100"/>
          <ac:grpSpMkLst>
            <pc:docMk/>
            <pc:sldMk cId="3220894699" sldId="304"/>
            <ac:grpSpMk id="6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4:41:10.758" v="536" actId="478"/>
          <ac:grpSpMkLst>
            <pc:docMk/>
            <pc:sldMk cId="3220894699" sldId="304"/>
            <ac:grpSpMk id="2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4:41:21.014" v="540" actId="478"/>
          <ac:grpSpMkLst>
            <pc:docMk/>
            <pc:sldMk cId="3220894699" sldId="304"/>
            <ac:grpSpMk id="28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4:44:08.164" v="544" actId="478"/>
          <ac:grpSpMkLst>
            <pc:docMk/>
            <pc:sldMk cId="3220894699" sldId="304"/>
            <ac:grpSpMk id="34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0T14:44:40.551" v="550"/>
          <ac:graphicFrameMkLst>
            <pc:docMk/>
            <pc:sldMk cId="3220894699" sldId="304"/>
            <ac:graphicFrameMk id="25" creationId="{78C19CE6-4178-4390-B271-52824C72EAB8}"/>
          </ac:graphicFrameMkLst>
        </pc:graphicFrameChg>
        <pc:picChg chg="add mod">
          <ac:chgData name="Nguyen Thi Hien" userId="fe110231-dc41-4c26-af0c-d7bdbe5904b6" providerId="ADAL" clId="{2A5FE31B-1DE1-4226-91F9-5449C4EC0E24}" dt="2021-08-20T14:54:00.228" v="673" actId="14100"/>
          <ac:picMkLst>
            <pc:docMk/>
            <pc:sldMk cId="3220894699" sldId="304"/>
            <ac:picMk id="30" creationId="{7036B50B-FF9F-49F1-B1E1-121E29707E84}"/>
          </ac:picMkLst>
        </pc:picChg>
      </pc:sldChg>
      <pc:sldChg chg="addSp delSp modSp add mod ord modClrScheme chgLayout">
        <pc:chgData name="Nguyen Thi Hien" userId="fe110231-dc41-4c26-af0c-d7bdbe5904b6" providerId="ADAL" clId="{2A5FE31B-1DE1-4226-91F9-5449C4EC0E24}" dt="2021-08-20T15:57:16.511" v="833"/>
        <pc:sldMkLst>
          <pc:docMk/>
          <pc:sldMk cId="455014416" sldId="305"/>
        </pc:sldMkLst>
        <pc:spChg chg="add del mod ord">
          <ac:chgData name="Nguyen Thi Hien" userId="fe110231-dc41-4c26-af0c-d7bdbe5904b6" providerId="ADAL" clId="{2A5FE31B-1DE1-4226-91F9-5449C4EC0E24}" dt="2021-08-20T15:53:40.739" v="725" actId="700"/>
          <ac:spMkLst>
            <pc:docMk/>
            <pc:sldMk cId="455014416" sldId="305"/>
            <ac:spMk id="3" creationId="{55518377-30BB-4C8C-A206-4108D080FAD1}"/>
          </ac:spMkLst>
        </pc:spChg>
        <pc:spChg chg="add del mod ord">
          <ac:chgData name="Nguyen Thi Hien" userId="fe110231-dc41-4c26-af0c-d7bdbe5904b6" providerId="ADAL" clId="{2A5FE31B-1DE1-4226-91F9-5449C4EC0E24}" dt="2021-08-20T15:53:40.739" v="725" actId="700"/>
          <ac:spMkLst>
            <pc:docMk/>
            <pc:sldMk cId="455014416" sldId="305"/>
            <ac:spMk id="5" creationId="{DE64AD60-B924-4610-8519-E4B1BD719647}"/>
          </ac:spMkLst>
        </pc:spChg>
        <pc:spChg chg="mod">
          <ac:chgData name="Nguyen Thi Hien" userId="fe110231-dc41-4c26-af0c-d7bdbe5904b6" providerId="ADAL" clId="{2A5FE31B-1DE1-4226-91F9-5449C4EC0E24}" dt="2021-08-20T15:57:16.511" v="833"/>
          <ac:spMkLst>
            <pc:docMk/>
            <pc:sldMk cId="455014416" sldId="305"/>
            <ac:spMk id="7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0T15:53:58.155" v="738" actId="14100"/>
          <ac:grpSpMkLst>
            <pc:docMk/>
            <pc:sldMk cId="455014416" sldId="305"/>
            <ac:grpSpMk id="6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0T15:52:13.774" v="688"/>
          <ac:graphicFrameMkLst>
            <pc:docMk/>
            <pc:sldMk cId="455014416" sldId="305"/>
            <ac:graphicFrameMk id="2" creationId="{25565EB2-220D-433F-B5C6-E8E125C59650}"/>
          </ac:graphicFrameMkLst>
        </pc:graphicFrameChg>
        <pc:picChg chg="add mod">
          <ac:chgData name="Nguyen Thi Hien" userId="fe110231-dc41-4c26-af0c-d7bdbe5904b6" providerId="ADAL" clId="{2A5FE31B-1DE1-4226-91F9-5449C4EC0E24}" dt="2021-08-20T15:56:22.491" v="816" actId="14100"/>
          <ac:picMkLst>
            <pc:docMk/>
            <pc:sldMk cId="455014416" sldId="305"/>
            <ac:picMk id="21" creationId="{A0B55576-AB78-4C2C-AEE1-70F7220ABD73}"/>
          </ac:picMkLst>
        </pc:picChg>
        <pc:picChg chg="del">
          <ac:chgData name="Nguyen Thi Hien" userId="fe110231-dc41-4c26-af0c-d7bdbe5904b6" providerId="ADAL" clId="{2A5FE31B-1DE1-4226-91F9-5449C4EC0E24}" dt="2021-08-20T15:52:47.341" v="719" actId="478"/>
          <ac:picMkLst>
            <pc:docMk/>
            <pc:sldMk cId="455014416" sldId="305"/>
            <ac:picMk id="30" creationId="{7036B50B-FF9F-49F1-B1E1-121E29707E84}"/>
          </ac:picMkLst>
        </pc:picChg>
      </pc:sldChg>
      <pc:sldChg chg="addSp delSp modSp add mod delAnim modAnim">
        <pc:chgData name="Nguyen Thi Hien" userId="fe110231-dc41-4c26-af0c-d7bdbe5904b6" providerId="ADAL" clId="{2A5FE31B-1DE1-4226-91F9-5449C4EC0E24}" dt="2021-08-22T17:17:33.248" v="5011"/>
        <pc:sldMkLst>
          <pc:docMk/>
          <pc:sldMk cId="3989342903" sldId="306"/>
        </pc:sldMkLst>
        <pc:spChg chg="mod">
          <ac:chgData name="Nguyen Thi Hien" userId="fe110231-dc41-4c26-af0c-d7bdbe5904b6" providerId="ADAL" clId="{2A5FE31B-1DE1-4226-91F9-5449C4EC0E24}" dt="2021-08-20T15:58:32.680" v="837" actId="20577"/>
          <ac:spMkLst>
            <pc:docMk/>
            <pc:sldMk cId="3989342903" sldId="306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5:58:45.623" v="867" actId="20577"/>
          <ac:spMkLst>
            <pc:docMk/>
            <pc:sldMk cId="3989342903" sldId="306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1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2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04:18.054" v="938" actId="14100"/>
          <ac:spMkLst>
            <pc:docMk/>
            <pc:sldMk cId="3989342903" sldId="306"/>
            <ac:spMk id="37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0T16:02:57.330" v="916" actId="14100"/>
          <ac:spMkLst>
            <pc:docMk/>
            <pc:sldMk cId="3989342903" sldId="306"/>
            <ac:spMk id="39" creationId="{74A4C28F-1FAF-4E81-B31B-0104B916E9E7}"/>
          </ac:spMkLst>
        </pc:spChg>
        <pc:spChg chg="mod">
          <ac:chgData name="Nguyen Thi Hien" userId="fe110231-dc41-4c26-af0c-d7bdbe5904b6" providerId="ADAL" clId="{2A5FE31B-1DE1-4226-91F9-5449C4EC0E24}" dt="2021-08-20T16:05:58.317" v="951" actId="14100"/>
          <ac:spMkLst>
            <pc:docMk/>
            <pc:sldMk cId="3989342903" sldId="306"/>
            <ac:spMk id="43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6:01:21.718" v="890" actId="478"/>
          <ac:spMkLst>
            <pc:docMk/>
            <pc:sldMk cId="3989342903" sldId="306"/>
            <ac:spMk id="49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0T16:03:31.116" v="925" actId="478"/>
          <ac:spMkLst>
            <pc:docMk/>
            <pc:sldMk cId="3989342903" sldId="306"/>
            <ac:spMk id="51" creationId="{FA1F5B5F-E829-4092-B5C2-49B8F3E8711A}"/>
          </ac:spMkLst>
        </pc:spChg>
        <pc:spChg chg="add mod">
          <ac:chgData name="Nguyen Thi Hien" userId="fe110231-dc41-4c26-af0c-d7bdbe5904b6" providerId="ADAL" clId="{2A5FE31B-1DE1-4226-91F9-5449C4EC0E24}" dt="2021-08-22T17:16:58.509" v="5005" actId="1076"/>
          <ac:spMkLst>
            <pc:docMk/>
            <pc:sldMk cId="3989342903" sldId="306"/>
            <ac:spMk id="54" creationId="{3B4F9EA1-B746-4489-9DFF-3D0FEA7313AE}"/>
          </ac:spMkLst>
        </pc:spChg>
        <pc:spChg chg="del mod">
          <ac:chgData name="Nguyen Thi Hien" userId="fe110231-dc41-4c26-af0c-d7bdbe5904b6" providerId="ADAL" clId="{2A5FE31B-1DE1-4226-91F9-5449C4EC0E24}" dt="2021-08-20T16:01:27.223" v="893" actId="478"/>
          <ac:spMkLst>
            <pc:docMk/>
            <pc:sldMk cId="3989342903" sldId="306"/>
            <ac:spMk id="58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0T16:05:29.831" v="950" actId="1076"/>
          <ac:spMkLst>
            <pc:docMk/>
            <pc:sldMk cId="3989342903" sldId="306"/>
            <ac:spMk id="60" creationId="{4B171F42-AA72-424E-99B3-0F788E9406BA}"/>
          </ac:spMkLst>
        </pc:spChg>
        <pc:spChg chg="mod">
          <ac:chgData name="Nguyen Thi Hien" userId="fe110231-dc41-4c26-af0c-d7bdbe5904b6" providerId="ADAL" clId="{2A5FE31B-1DE1-4226-91F9-5449C4EC0E24}" dt="2021-08-20T16:01:36.587" v="900" actId="6549"/>
          <ac:spMkLst>
            <pc:docMk/>
            <pc:sldMk cId="3989342903" sldId="306"/>
            <ac:spMk id="68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6:01:33.474" v="898" actId="478"/>
          <ac:spMkLst>
            <pc:docMk/>
            <pc:sldMk cId="3989342903" sldId="306"/>
            <ac:spMk id="69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0T16:07:52.146" v="973" actId="1076"/>
          <ac:spMkLst>
            <pc:docMk/>
            <pc:sldMk cId="3989342903" sldId="306"/>
            <ac:spMk id="73" creationId="{64129F7E-9E0E-4E1B-B89A-551DD1BDD79F}"/>
          </ac:spMkLst>
        </pc:spChg>
        <pc:spChg chg="add mod">
          <ac:chgData name="Nguyen Thi Hien" userId="fe110231-dc41-4c26-af0c-d7bdbe5904b6" providerId="ADAL" clId="{2A5FE31B-1DE1-4226-91F9-5449C4EC0E24}" dt="2021-08-20T16:08:46.633" v="985" actId="113"/>
          <ac:spMkLst>
            <pc:docMk/>
            <pc:sldMk cId="3989342903" sldId="306"/>
            <ac:spMk id="75" creationId="{999DD0F2-3388-4314-B861-DA276A63790A}"/>
          </ac:spMkLst>
        </pc:spChg>
        <pc:spChg chg="add mod">
          <ac:chgData name="Nguyen Thi Hien" userId="fe110231-dc41-4c26-af0c-d7bdbe5904b6" providerId="ADAL" clId="{2A5FE31B-1DE1-4226-91F9-5449C4EC0E24}" dt="2021-08-20T16:06:58.029" v="962" actId="113"/>
          <ac:spMkLst>
            <pc:docMk/>
            <pc:sldMk cId="3989342903" sldId="306"/>
            <ac:spMk id="76" creationId="{11BEDAC0-6FDC-43CD-891C-8F599F64B471}"/>
          </ac:spMkLst>
        </pc:spChg>
        <pc:grpChg chg="mod">
          <ac:chgData name="Nguyen Thi Hien" userId="fe110231-dc41-4c26-af0c-d7bdbe5904b6" providerId="ADAL" clId="{2A5FE31B-1DE1-4226-91F9-5449C4EC0E24}" dt="2021-08-20T16:04:18.054" v="938" actId="14100"/>
          <ac:grpSpMkLst>
            <pc:docMk/>
            <pc:sldMk cId="3989342903" sldId="306"/>
            <ac:grpSpMk id="6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0T16:04:18.054" v="938" actId="14100"/>
          <ac:grpSpMkLst>
            <pc:docMk/>
            <pc:sldMk cId="3989342903" sldId="306"/>
            <ac:grpSpMk id="8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0T16:04:18.054" v="938" actId="14100"/>
          <ac:grpSpMkLst>
            <pc:docMk/>
            <pc:sldMk cId="3989342903" sldId="306"/>
            <ac:grpSpMk id="12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0T16:04:08.464" v="936" actId="14100"/>
          <ac:grpSpMkLst>
            <pc:docMk/>
            <pc:sldMk cId="3989342903" sldId="306"/>
            <ac:grpSpMk id="40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01:38.467" v="901" actId="478"/>
          <ac:grpSpMkLst>
            <pc:docMk/>
            <pc:sldMk cId="3989342903" sldId="306"/>
            <ac:grpSpMk id="66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01:28.450" v="894" actId="478"/>
          <ac:grpSpMkLst>
            <pc:docMk/>
            <pc:sldMk cId="3989342903" sldId="306"/>
            <ac:grpSpMk id="70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01:34.534" v="899" actId="478"/>
          <ac:grpSpMkLst>
            <pc:docMk/>
            <pc:sldMk cId="3989342903" sldId="306"/>
            <ac:grpSpMk id="71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0T15:59:40.178" v="873"/>
          <ac:graphicFrameMkLst>
            <pc:docMk/>
            <pc:sldMk cId="3989342903" sldId="306"/>
            <ac:graphicFrameMk id="38" creationId="{2EC94EAE-1DDB-4A9E-A155-F7AD0AA5A9E2}"/>
          </ac:graphicFrameMkLst>
        </pc:graphicFrameChg>
        <pc:graphicFrameChg chg="del">
          <ac:chgData name="Nguyen Thi Hien" userId="fe110231-dc41-4c26-af0c-d7bdbe5904b6" providerId="ADAL" clId="{2A5FE31B-1DE1-4226-91F9-5449C4EC0E24}" dt="2021-08-20T16:01:16.494" v="886" actId="478"/>
          <ac:graphicFrameMkLst>
            <pc:docMk/>
            <pc:sldMk cId="3989342903" sldId="306"/>
            <ac:graphicFrameMk id="47" creationId="{00000000-0000-0000-0000-000000000000}"/>
          </ac:graphicFrameMkLst>
        </pc:graphicFrameChg>
        <pc:graphicFrameChg chg="del">
          <ac:chgData name="Nguyen Thi Hien" userId="fe110231-dc41-4c26-af0c-d7bdbe5904b6" providerId="ADAL" clId="{2A5FE31B-1DE1-4226-91F9-5449C4EC0E24}" dt="2021-08-20T16:01:18.468" v="888" actId="478"/>
          <ac:graphicFrameMkLst>
            <pc:docMk/>
            <pc:sldMk cId="3989342903" sldId="306"/>
            <ac:graphicFrameMk id="48" creationId="{00000000-0000-0000-0000-00000000000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2:23.938" v="909"/>
          <ac:graphicFrameMkLst>
            <pc:docMk/>
            <pc:sldMk cId="3989342903" sldId="306"/>
            <ac:graphicFrameMk id="50" creationId="{025B1747-1B82-4D4C-88DF-DAFE48FA8A4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3:21.500" v="920"/>
          <ac:graphicFrameMkLst>
            <pc:docMk/>
            <pc:sldMk cId="3989342903" sldId="306"/>
            <ac:graphicFrameMk id="53" creationId="{C361656E-A1C3-4C53-831B-09FE85C21A6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3:41.796" v="929"/>
          <ac:graphicFrameMkLst>
            <pc:docMk/>
            <pc:sldMk cId="3989342903" sldId="306"/>
            <ac:graphicFrameMk id="55" creationId="{1D7C2BEC-2B9C-41F7-B60C-43812AFC2139}"/>
          </ac:graphicFrameMkLst>
        </pc:graphicFrameChg>
        <pc:graphicFrameChg chg="del">
          <ac:chgData name="Nguyen Thi Hien" userId="fe110231-dc41-4c26-af0c-d7bdbe5904b6" providerId="ADAL" clId="{2A5FE31B-1DE1-4226-91F9-5449C4EC0E24}" dt="2021-08-20T16:01:32.382" v="897" actId="478"/>
          <ac:graphicFrameMkLst>
            <pc:docMk/>
            <pc:sldMk cId="3989342903" sldId="306"/>
            <ac:graphicFrameMk id="59" creationId="{00000000-0000-0000-0000-00000000000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4:45.587" v="944"/>
          <ac:graphicFrameMkLst>
            <pc:docMk/>
            <pc:sldMk cId="3989342903" sldId="306"/>
            <ac:graphicFrameMk id="63" creationId="{A0AB6800-BF3F-4CE9-A255-B742B7F93DA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6:22.854" v="955"/>
          <ac:graphicFrameMkLst>
            <pc:docMk/>
            <pc:sldMk cId="3989342903" sldId="306"/>
            <ac:graphicFrameMk id="72" creationId="{251D2982-9678-4BE8-BB88-02B9DC86BB9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7:29.898" v="966"/>
          <ac:graphicFrameMkLst>
            <pc:docMk/>
            <pc:sldMk cId="3989342903" sldId="306"/>
            <ac:graphicFrameMk id="74" creationId="{385CC424-B4B1-40DB-ABCB-1729593E3B8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08:15.107" v="977"/>
          <ac:graphicFrameMkLst>
            <pc:docMk/>
            <pc:sldMk cId="3989342903" sldId="306"/>
            <ac:graphicFrameMk id="77" creationId="{135F4224-E3A0-4881-8F17-B56D1BFB95D7}"/>
          </ac:graphicFrameMkLst>
        </pc:graphicFrameChg>
        <pc:graphicFrameChg chg="del">
          <ac:chgData name="Nguyen Thi Hien" userId="fe110231-dc41-4c26-af0c-d7bdbe5904b6" providerId="ADAL" clId="{2A5FE31B-1DE1-4226-91F9-5449C4EC0E24}" dt="2021-08-20T15:59:45.057" v="876" actId="478"/>
          <ac:graphicFrameMkLst>
            <pc:docMk/>
            <pc:sldMk cId="3989342903" sldId="306"/>
            <ac:graphicFrameMk id="220162" creationId="{00000000-0000-0000-0000-000000000000}"/>
          </ac:graphicFrameMkLst>
        </pc:graphicFrameChg>
        <pc:graphicFrameChg chg="del">
          <ac:chgData name="Nguyen Thi Hien" userId="fe110231-dc41-4c26-af0c-d7bdbe5904b6" providerId="ADAL" clId="{2A5FE31B-1DE1-4226-91F9-5449C4EC0E24}" dt="2021-08-20T15:59:46.042" v="877" actId="478"/>
          <ac:graphicFrameMkLst>
            <pc:docMk/>
            <pc:sldMk cId="3989342903" sldId="306"/>
            <ac:graphicFrameMk id="220163" creationId="{00000000-0000-0000-0000-000000000000}"/>
          </ac:graphicFrameMkLst>
        </pc:graphicFrameChg>
        <pc:graphicFrameChg chg="del">
          <ac:chgData name="Nguyen Thi Hien" userId="fe110231-dc41-4c26-af0c-d7bdbe5904b6" providerId="ADAL" clId="{2A5FE31B-1DE1-4226-91F9-5449C4EC0E24}" dt="2021-08-20T16:01:17.507" v="887" actId="478"/>
          <ac:graphicFrameMkLst>
            <pc:docMk/>
            <pc:sldMk cId="3989342903" sldId="306"/>
            <ac:graphicFrameMk id="220166" creationId="{00000000-0000-0000-0000-000000000000}"/>
          </ac:graphicFrameMkLst>
        </pc:graphicFrameChg>
        <pc:graphicFrameChg chg="del">
          <ac:chgData name="Nguyen Thi Hien" userId="fe110231-dc41-4c26-af0c-d7bdbe5904b6" providerId="ADAL" clId="{2A5FE31B-1DE1-4226-91F9-5449C4EC0E24}" dt="2021-08-20T16:01:20.027" v="889" actId="478"/>
          <ac:graphicFrameMkLst>
            <pc:docMk/>
            <pc:sldMk cId="3989342903" sldId="306"/>
            <ac:graphicFrameMk id="220167" creationId="{00000000-0000-0000-0000-000000000000}"/>
          </ac:graphicFrameMkLst>
        </pc:graphicFrameChg>
        <pc:cxnChg chg="del">
          <ac:chgData name="Nguyen Thi Hien" userId="fe110231-dc41-4c26-af0c-d7bdbe5904b6" providerId="ADAL" clId="{2A5FE31B-1DE1-4226-91F9-5449C4EC0E24}" dt="2021-08-20T16:01:40.359" v="902" actId="478"/>
          <ac:cxnSpMkLst>
            <pc:docMk/>
            <pc:sldMk cId="3989342903" sldId="306"/>
            <ac:cxnSpMk id="52" creationId="{00000000-0000-0000-0000-000000000000}"/>
          </ac:cxnSpMkLst>
        </pc:cxnChg>
        <pc:cxnChg chg="del">
          <ac:chgData name="Nguyen Thi Hien" userId="fe110231-dc41-4c26-af0c-d7bdbe5904b6" providerId="ADAL" clId="{2A5FE31B-1DE1-4226-91F9-5449C4EC0E24}" dt="2021-08-20T16:01:31.360" v="896" actId="478"/>
          <ac:cxnSpMkLst>
            <pc:docMk/>
            <pc:sldMk cId="3989342903" sldId="306"/>
            <ac:cxnSpMk id="56" creationId="{00000000-0000-0000-0000-000000000000}"/>
          </ac:cxnSpMkLst>
        </pc:cxnChg>
        <pc:cxnChg chg="del">
          <ac:chgData name="Nguyen Thi Hien" userId="fe110231-dc41-4c26-af0c-d7bdbe5904b6" providerId="ADAL" clId="{2A5FE31B-1DE1-4226-91F9-5449C4EC0E24}" dt="2021-08-20T16:01:29.322" v="895" actId="478"/>
          <ac:cxnSpMkLst>
            <pc:docMk/>
            <pc:sldMk cId="3989342903" sldId="306"/>
            <ac:cxnSpMk id="57" creationId="{00000000-0000-0000-0000-000000000000}"/>
          </ac:cxnSpMkLst>
        </pc:cxnChg>
      </pc:sldChg>
      <pc:sldChg chg="addSp delSp modSp add mod delAnim modAnim">
        <pc:chgData name="Nguyen Thi Hien" userId="fe110231-dc41-4c26-af0c-d7bdbe5904b6" providerId="ADAL" clId="{2A5FE31B-1DE1-4226-91F9-5449C4EC0E24}" dt="2021-08-22T17:18:33.862" v="5018"/>
        <pc:sldMkLst>
          <pc:docMk/>
          <pc:sldMk cId="3377473237" sldId="307"/>
        </pc:sldMkLst>
        <pc:spChg chg="mod">
          <ac:chgData name="Nguyen Thi Hien" userId="fe110231-dc41-4c26-af0c-d7bdbe5904b6" providerId="ADAL" clId="{2A5FE31B-1DE1-4226-91F9-5449C4EC0E24}" dt="2021-08-20T16:10:34.901" v="988" actId="20577"/>
          <ac:spMkLst>
            <pc:docMk/>
            <pc:sldMk cId="3377473237" sldId="307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0:48.136" v="1020" actId="20577"/>
          <ac:spMkLst>
            <pc:docMk/>
            <pc:sldMk cId="3377473237" sldId="307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1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2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2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2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0T16:16:42.245" v="1141" actId="14100"/>
          <ac:spMkLst>
            <pc:docMk/>
            <pc:sldMk cId="3377473237" sldId="307"/>
            <ac:spMk id="23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7:18:03.250" v="5012" actId="1076"/>
          <ac:spMkLst>
            <pc:docMk/>
            <pc:sldMk cId="3377473237" sldId="307"/>
            <ac:spMk id="24" creationId="{5644FF6C-15EC-410F-81EA-EDCBBC99CA2E}"/>
          </ac:spMkLst>
        </pc:spChg>
        <pc:spChg chg="mod">
          <ac:chgData name="Nguyen Thi Hien" userId="fe110231-dc41-4c26-af0c-d7bdbe5904b6" providerId="ADAL" clId="{2A5FE31B-1DE1-4226-91F9-5449C4EC0E24}" dt="2021-08-20T16:13:12.682" v="1074" actId="6549"/>
          <ac:spMkLst>
            <pc:docMk/>
            <pc:sldMk cId="3377473237" sldId="307"/>
            <ac:spMk id="25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0T16:13:18.611" v="1075" actId="478"/>
          <ac:spMkLst>
            <pc:docMk/>
            <pc:sldMk cId="3377473237" sldId="307"/>
            <ac:spMk id="30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0T16:16:19.626" v="1132"/>
          <ac:spMkLst>
            <pc:docMk/>
            <pc:sldMk cId="3377473237" sldId="307"/>
            <ac:spMk id="33" creationId="{73F9EC47-B904-42DB-A594-8C7A21371969}"/>
          </ac:spMkLst>
        </pc:spChg>
        <pc:spChg chg="mod">
          <ac:chgData name="Nguyen Thi Hien" userId="fe110231-dc41-4c26-af0c-d7bdbe5904b6" providerId="ADAL" clId="{2A5FE31B-1DE1-4226-91F9-5449C4EC0E24}" dt="2021-08-20T16:11:45.060" v="1054" actId="20577"/>
          <ac:spMkLst>
            <pc:docMk/>
            <pc:sldMk cId="3377473237" sldId="307"/>
            <ac:spMk id="37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0T16:19:15.379" v="1157" actId="113"/>
          <ac:spMkLst>
            <pc:docMk/>
            <pc:sldMk cId="3377473237" sldId="307"/>
            <ac:spMk id="52" creationId="{FD9E31E3-C3AE-4C1A-91A2-7FB36035BF81}"/>
          </ac:spMkLst>
        </pc:spChg>
        <pc:spChg chg="mod">
          <ac:chgData name="Nguyen Thi Hien" userId="fe110231-dc41-4c26-af0c-d7bdbe5904b6" providerId="ADAL" clId="{2A5FE31B-1DE1-4226-91F9-5449C4EC0E24}" dt="2021-08-20T16:12:44.852" v="1071" actId="20577"/>
          <ac:spMkLst>
            <pc:docMk/>
            <pc:sldMk cId="3377473237" sldId="307"/>
            <ac:spMk id="104" creationId="{3CB4D8D8-E547-475F-B878-CC6A86D43AD4}"/>
          </ac:spMkLst>
        </pc:spChg>
        <pc:spChg chg="mod">
          <ac:chgData name="Nguyen Thi Hien" userId="fe110231-dc41-4c26-af0c-d7bdbe5904b6" providerId="ADAL" clId="{2A5FE31B-1DE1-4226-91F9-5449C4EC0E24}" dt="2021-08-20T16:12:35.079" v="1061"/>
          <ac:spMkLst>
            <pc:docMk/>
            <pc:sldMk cId="3377473237" sldId="307"/>
            <ac:spMk id="105" creationId="{C9CED4E0-77A3-40F2-8A20-A6E8ADA993FF}"/>
          </ac:spMkLst>
        </pc:spChg>
        <pc:spChg chg="mod">
          <ac:chgData name="Nguyen Thi Hien" userId="fe110231-dc41-4c26-af0c-d7bdbe5904b6" providerId="ADAL" clId="{2A5FE31B-1DE1-4226-91F9-5449C4EC0E24}" dt="2021-08-20T16:12:35.079" v="1061"/>
          <ac:spMkLst>
            <pc:docMk/>
            <pc:sldMk cId="3377473237" sldId="307"/>
            <ac:spMk id="106" creationId="{F8CD5F9B-ED5B-4580-9848-D4B39D99F2CB}"/>
          </ac:spMkLst>
        </pc:spChg>
        <pc:spChg chg="add mod">
          <ac:chgData name="Nguyen Thi Hien" userId="fe110231-dc41-4c26-af0c-d7bdbe5904b6" providerId="ADAL" clId="{2A5FE31B-1DE1-4226-91F9-5449C4EC0E24}" dt="2021-08-20T16:21:02.655" v="1168" actId="108"/>
          <ac:spMkLst>
            <pc:docMk/>
            <pc:sldMk cId="3377473237" sldId="307"/>
            <ac:spMk id="107" creationId="{421F0B56-E2A6-4D72-BA84-4A69F92FA58B}"/>
          </ac:spMkLst>
        </pc:spChg>
        <pc:spChg chg="add mod">
          <ac:chgData name="Nguyen Thi Hien" userId="fe110231-dc41-4c26-af0c-d7bdbe5904b6" providerId="ADAL" clId="{2A5FE31B-1DE1-4226-91F9-5449C4EC0E24}" dt="2021-08-20T16:22:13.404" v="1182" actId="114"/>
          <ac:spMkLst>
            <pc:docMk/>
            <pc:sldMk cId="3377473237" sldId="307"/>
            <ac:spMk id="108" creationId="{E309C6E8-711E-4918-9C4F-070AABF67155}"/>
          </ac:spMkLst>
        </pc:spChg>
        <pc:spChg chg="add mod">
          <ac:chgData name="Nguyen Thi Hien" userId="fe110231-dc41-4c26-af0c-d7bdbe5904b6" providerId="ADAL" clId="{2A5FE31B-1DE1-4226-91F9-5449C4EC0E24}" dt="2021-08-20T16:22:41.970" v="1192" actId="113"/>
          <ac:spMkLst>
            <pc:docMk/>
            <pc:sldMk cId="3377473237" sldId="307"/>
            <ac:spMk id="109" creationId="{FF7E1064-AE1B-41C0-B2DA-75359F8E4740}"/>
          </ac:spMkLst>
        </pc:spChg>
        <pc:grpChg chg="mod">
          <ac:chgData name="Nguyen Thi Hien" userId="fe110231-dc41-4c26-af0c-d7bdbe5904b6" providerId="ADAL" clId="{2A5FE31B-1DE1-4226-91F9-5449C4EC0E24}" dt="2021-08-20T16:16:42.245" v="1141" actId="14100"/>
          <ac:grpSpMkLst>
            <pc:docMk/>
            <pc:sldMk cId="3377473237" sldId="307"/>
            <ac:grpSpMk id="6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0T16:16:42.245" v="1141" actId="14100"/>
          <ac:grpSpMkLst>
            <pc:docMk/>
            <pc:sldMk cId="3377473237" sldId="307"/>
            <ac:grpSpMk id="8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0T16:16:42.245" v="1141" actId="14100"/>
          <ac:grpSpMkLst>
            <pc:docMk/>
            <pc:sldMk cId="3377473237" sldId="307"/>
            <ac:grpSpMk id="10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0T16:12:39.404" v="1062" actId="478"/>
          <ac:grpSpMkLst>
            <pc:docMk/>
            <pc:sldMk cId="3377473237" sldId="307"/>
            <ac:grpSpMk id="34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12:29.777" v="1057" actId="478"/>
          <ac:grpSpMkLst>
            <pc:docMk/>
            <pc:sldMk cId="3377473237" sldId="307"/>
            <ac:grpSpMk id="71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12:30.911" v="1058" actId="478"/>
          <ac:grpSpMkLst>
            <pc:docMk/>
            <pc:sldMk cId="3377473237" sldId="307"/>
            <ac:grpSpMk id="72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12:31.925" v="1059" actId="478"/>
          <ac:grpSpMkLst>
            <pc:docMk/>
            <pc:sldMk cId="3377473237" sldId="307"/>
            <ac:grpSpMk id="7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13:23.103" v="1076" actId="478"/>
          <ac:grpSpMkLst>
            <pc:docMk/>
            <pc:sldMk cId="3377473237" sldId="307"/>
            <ac:grpSpMk id="78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0T16:12:33.036" v="1060" actId="478"/>
          <ac:grpSpMkLst>
            <pc:docMk/>
            <pc:sldMk cId="3377473237" sldId="307"/>
            <ac:grpSpMk id="80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0T16:19:54.955" v="1162" actId="1076"/>
          <ac:grpSpMkLst>
            <pc:docMk/>
            <pc:sldMk cId="3377473237" sldId="307"/>
            <ac:grpSpMk id="82" creationId="{57E2F055-B2FD-4BFC-A7F2-0E059D3C97E7}"/>
          </ac:grpSpMkLst>
        </pc:grpChg>
        <pc:grpChg chg="mod">
          <ac:chgData name="Nguyen Thi Hien" userId="fe110231-dc41-4c26-af0c-d7bdbe5904b6" providerId="ADAL" clId="{2A5FE31B-1DE1-4226-91F9-5449C4EC0E24}" dt="2021-08-20T16:12:35.079" v="1061"/>
          <ac:grpSpMkLst>
            <pc:docMk/>
            <pc:sldMk cId="3377473237" sldId="307"/>
            <ac:grpSpMk id="103" creationId="{15A4D6CB-ACC2-46BA-A08B-4C06259C7CAB}"/>
          </ac:grpSpMkLst>
        </pc:grpChg>
        <pc:graphicFrameChg chg="add del mod">
          <ac:chgData name="Nguyen Thi Hien" userId="fe110231-dc41-4c26-af0c-d7bdbe5904b6" providerId="ADAL" clId="{2A5FE31B-1DE1-4226-91F9-5449C4EC0E24}" dt="2021-08-20T16:13:43.727" v="1080"/>
          <ac:graphicFrameMkLst>
            <pc:docMk/>
            <pc:sldMk cId="3377473237" sldId="307"/>
            <ac:graphicFrameMk id="32" creationId="{E7BA094B-0B0A-40DF-9E19-6F933BEC7D9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14:39.297" v="1091"/>
          <ac:graphicFrameMkLst>
            <pc:docMk/>
            <pc:sldMk cId="3377473237" sldId="307"/>
            <ac:graphicFrameMk id="35" creationId="{5D89F554-7A27-47A4-AB4F-A0CD230250D7}"/>
          </ac:graphicFrameMkLst>
        </pc:graphicFrameChg>
        <pc:graphicFrameChg chg="add mod modGraphic">
          <ac:chgData name="Nguyen Thi Hien" userId="fe110231-dc41-4c26-af0c-d7bdbe5904b6" providerId="ADAL" clId="{2A5FE31B-1DE1-4226-91F9-5449C4EC0E24}" dt="2021-08-20T16:17:37.555" v="1143" actId="572"/>
          <ac:graphicFrameMkLst>
            <pc:docMk/>
            <pc:sldMk cId="3377473237" sldId="307"/>
            <ac:graphicFrameMk id="38" creationId="{397ED11D-9652-4072-9AFA-3C33A298D661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18:20.906" v="1145" actId="478"/>
          <ac:graphicFrameMkLst>
            <pc:docMk/>
            <pc:sldMk cId="3377473237" sldId="307"/>
            <ac:graphicFrameMk id="41" creationId="{CE8708DB-26DF-4AC2-A010-4CA18230BBF6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18:56.033" v="1149"/>
          <ac:graphicFrameMkLst>
            <pc:docMk/>
            <pc:sldMk cId="3377473237" sldId="307"/>
            <ac:graphicFrameMk id="53" creationId="{A9FDCC99-331C-4640-A1BB-B8BF720AAFC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20:54.140" v="1166"/>
          <ac:graphicFrameMkLst>
            <pc:docMk/>
            <pc:sldMk cId="3377473237" sldId="307"/>
            <ac:graphicFrameMk id="54" creationId="{7D7C8FEA-67BE-4A20-8ABC-6323B290816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21:19.255" v="1172"/>
          <ac:graphicFrameMkLst>
            <pc:docMk/>
            <pc:sldMk cId="3377473237" sldId="307"/>
            <ac:graphicFrameMk id="55" creationId="{4EF458E4-4D8D-4004-8D4C-532E1FD5464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0T16:22:25.211" v="1185"/>
          <ac:graphicFrameMkLst>
            <pc:docMk/>
            <pc:sldMk cId="3377473237" sldId="307"/>
            <ac:graphicFrameMk id="56" creationId="{6735D029-1B42-4544-8A51-08D3013B81F3}"/>
          </ac:graphicFrameMkLst>
        </pc:graphicFrameChg>
      </pc:sldChg>
      <pc:sldChg chg="addSp delSp modSp add mod modAnim">
        <pc:chgData name="Nguyen Thi Hien" userId="fe110231-dc41-4c26-af0c-d7bdbe5904b6" providerId="ADAL" clId="{2A5FE31B-1DE1-4226-91F9-5449C4EC0E24}" dt="2021-08-22T17:19:27.289" v="5024"/>
        <pc:sldMkLst>
          <pc:docMk/>
          <pc:sldMk cId="2511507056" sldId="308"/>
        </pc:sldMkLst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1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2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2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2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5:03.735" v="1225" actId="14100"/>
          <ac:spMkLst>
            <pc:docMk/>
            <pc:sldMk cId="2511507056" sldId="308"/>
            <ac:spMk id="2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7:36:09.882" v="1231" actId="114"/>
          <ac:spMkLst>
            <pc:docMk/>
            <pc:sldMk cId="2511507056" sldId="308"/>
            <ac:spMk id="24" creationId="{5644FF6C-15EC-410F-81EA-EDCBBC99CA2E}"/>
          </ac:spMkLst>
        </pc:spChg>
        <pc:spChg chg="mod">
          <ac:chgData name="Nguyen Thi Hien" userId="fe110231-dc41-4c26-af0c-d7bdbe5904b6" providerId="ADAL" clId="{2A5FE31B-1DE1-4226-91F9-5449C4EC0E24}" dt="2021-08-21T07:37:17.146" v="1246" actId="20577"/>
          <ac:spMkLst>
            <pc:docMk/>
            <pc:sldMk cId="2511507056" sldId="308"/>
            <ac:spMk id="52" creationId="{FD9E31E3-C3AE-4C1A-91A2-7FB36035BF81}"/>
          </ac:spMkLst>
        </pc:spChg>
        <pc:spChg chg="mod">
          <ac:chgData name="Nguyen Thi Hien" userId="fe110231-dc41-4c26-af0c-d7bdbe5904b6" providerId="ADAL" clId="{2A5FE31B-1DE1-4226-91F9-5449C4EC0E24}" dt="2021-08-21T07:37:24.318" v="1247" actId="6549"/>
          <ac:spMkLst>
            <pc:docMk/>
            <pc:sldMk cId="2511507056" sldId="308"/>
            <ac:spMk id="107" creationId="{421F0B56-E2A6-4D72-BA84-4A69F92FA58B}"/>
          </ac:spMkLst>
        </pc:spChg>
        <pc:spChg chg="mod">
          <ac:chgData name="Nguyen Thi Hien" userId="fe110231-dc41-4c26-af0c-d7bdbe5904b6" providerId="ADAL" clId="{2A5FE31B-1DE1-4226-91F9-5449C4EC0E24}" dt="2021-08-21T07:36:34.678" v="1235" actId="1076"/>
          <ac:spMkLst>
            <pc:docMk/>
            <pc:sldMk cId="2511507056" sldId="308"/>
            <ac:spMk id="108" creationId="{E309C6E8-711E-4918-9C4F-070AABF67155}"/>
          </ac:spMkLst>
        </pc:spChg>
        <pc:spChg chg="mod">
          <ac:chgData name="Nguyen Thi Hien" userId="fe110231-dc41-4c26-af0c-d7bdbe5904b6" providerId="ADAL" clId="{2A5FE31B-1DE1-4226-91F9-5449C4EC0E24}" dt="2021-08-21T07:37:44.643" v="1259" actId="20577"/>
          <ac:spMkLst>
            <pc:docMk/>
            <pc:sldMk cId="2511507056" sldId="308"/>
            <ac:spMk id="109" creationId="{FF7E1064-AE1B-41C0-B2DA-75359F8E4740}"/>
          </ac:spMkLst>
        </pc:spChg>
        <pc:grpChg chg="mod">
          <ac:chgData name="Nguyen Thi Hien" userId="fe110231-dc41-4c26-af0c-d7bdbe5904b6" providerId="ADAL" clId="{2A5FE31B-1DE1-4226-91F9-5449C4EC0E24}" dt="2021-08-21T07:35:03.735" v="1225" actId="14100"/>
          <ac:grpSpMkLst>
            <pc:docMk/>
            <pc:sldMk cId="2511507056" sldId="308"/>
            <ac:grpSpMk id="6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7:35:03.735" v="1225" actId="14100"/>
          <ac:grpSpMkLst>
            <pc:docMk/>
            <pc:sldMk cId="2511507056" sldId="308"/>
            <ac:grpSpMk id="8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7:35:03.735" v="1225" actId="14100"/>
          <ac:grpSpMkLst>
            <pc:docMk/>
            <pc:sldMk cId="2511507056" sldId="308"/>
            <ac:grpSpMk id="10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7:36:40.225" v="1236" actId="14100"/>
          <ac:grpSpMkLst>
            <pc:docMk/>
            <pc:sldMk cId="2511507056" sldId="308"/>
            <ac:grpSpMk id="82" creationId="{57E2F055-B2FD-4BFC-A7F2-0E059D3C97E7}"/>
          </ac:grpSpMkLst>
        </pc:grpChg>
        <pc:graphicFrameChg chg="add del mod">
          <ac:chgData name="Nguyen Thi Hien" userId="fe110231-dc41-4c26-af0c-d7bdbe5904b6" providerId="ADAL" clId="{2A5FE31B-1DE1-4226-91F9-5449C4EC0E24}" dt="2021-08-21T07:34:39.019" v="1221"/>
          <ac:graphicFrameMkLst>
            <pc:docMk/>
            <pc:sldMk cId="2511507056" sldId="308"/>
            <ac:graphicFrameMk id="25" creationId="{7AAB04BB-BB2E-4A0E-B2FA-2B60822724DC}"/>
          </ac:graphicFrameMkLst>
        </pc:graphicFrameChg>
        <pc:graphicFrameChg chg="del">
          <ac:chgData name="Nguyen Thi Hien" userId="fe110231-dc41-4c26-af0c-d7bdbe5904b6" providerId="ADAL" clId="{2A5FE31B-1DE1-4226-91F9-5449C4EC0E24}" dt="2021-08-21T07:34:57.653" v="1224" actId="478"/>
          <ac:graphicFrameMkLst>
            <pc:docMk/>
            <pc:sldMk cId="2511507056" sldId="308"/>
            <ac:graphicFrameMk id="38" creationId="{397ED11D-9652-4072-9AFA-3C33A298D661}"/>
          </ac:graphicFrameMkLst>
        </pc:graphicFrameChg>
      </pc:sldChg>
      <pc:sldChg chg="addSp delSp modSp add mod delAnim modAnim">
        <pc:chgData name="Nguyen Thi Hien" userId="fe110231-dc41-4c26-af0c-d7bdbe5904b6" providerId="ADAL" clId="{2A5FE31B-1DE1-4226-91F9-5449C4EC0E24}" dt="2021-08-22T17:20:00.828" v="5026"/>
        <pc:sldMkLst>
          <pc:docMk/>
          <pc:sldMk cId="2372575042" sldId="309"/>
        </pc:sldMkLst>
        <pc:spChg chg="mod">
          <ac:chgData name="Nguyen Thi Hien" userId="fe110231-dc41-4c26-af0c-d7bdbe5904b6" providerId="ADAL" clId="{2A5FE31B-1DE1-4226-91F9-5449C4EC0E24}" dt="2021-08-21T07:57:57.859" v="1282" actId="20577"/>
          <ac:spMkLst>
            <pc:docMk/>
            <pc:sldMk cId="2372575042" sldId="309"/>
            <ac:spMk id="5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1T08:02:35.103" v="1322" actId="478"/>
          <ac:spMkLst>
            <pc:docMk/>
            <pc:sldMk cId="2372575042" sldId="309"/>
            <ac:spMk id="7" creationId="{DC699F13-101E-4216-8BB3-170AE6CE1506}"/>
          </ac:spMkLst>
        </pc:spChg>
        <pc:spChg chg="del">
          <ac:chgData name="Nguyen Thi Hien" userId="fe110231-dc41-4c26-af0c-d7bdbe5904b6" providerId="ADAL" clId="{2A5FE31B-1DE1-4226-91F9-5449C4EC0E24}" dt="2021-08-21T07:58:02.410" v="1283" actId="478"/>
          <ac:spMkLst>
            <pc:docMk/>
            <pc:sldMk cId="2372575042" sldId="309"/>
            <ac:spMk id="3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7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7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7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9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10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10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10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4:54.554" v="1332" actId="255"/>
          <ac:spMkLst>
            <pc:docMk/>
            <pc:sldMk cId="2372575042" sldId="309"/>
            <ac:spMk id="10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4:54.554" v="1332" actId="255"/>
          <ac:spMkLst>
            <pc:docMk/>
            <pc:sldMk cId="2372575042" sldId="309"/>
            <ac:spMk id="10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4:54.554" v="1332" actId="255"/>
          <ac:spMkLst>
            <pc:docMk/>
            <pc:sldMk cId="2372575042" sldId="309"/>
            <ac:spMk id="10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4:54.554" v="1332" actId="255"/>
          <ac:spMkLst>
            <pc:docMk/>
            <pc:sldMk cId="2372575042" sldId="309"/>
            <ac:spMk id="10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4:54.554" v="1332" actId="255"/>
          <ac:spMkLst>
            <pc:docMk/>
            <pc:sldMk cId="2372575042" sldId="309"/>
            <ac:spMk id="10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06:59.949" v="1337" actId="1076"/>
          <ac:spMkLst>
            <pc:docMk/>
            <pc:sldMk cId="2372575042" sldId="309"/>
            <ac:spMk id="110" creationId="{00000000-0000-0000-0000-000000000000}"/>
          </ac:spMkLst>
        </pc:spChg>
        <pc:spChg chg="del mod">
          <ac:chgData name="Nguyen Thi Hien" userId="fe110231-dc41-4c26-af0c-d7bdbe5904b6" providerId="ADAL" clId="{2A5FE31B-1DE1-4226-91F9-5449C4EC0E24}" dt="2021-08-21T07:59:09.754" v="1297" actId="478"/>
          <ac:spMkLst>
            <pc:docMk/>
            <pc:sldMk cId="2372575042" sldId="309"/>
            <ac:spMk id="111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1T08:06:47.306" v="1336" actId="478"/>
          <ac:spMkLst>
            <pc:docMk/>
            <pc:sldMk cId="2372575042" sldId="309"/>
            <ac:spMk id="112" creationId="{017016E3-0821-4D88-BAF8-E8DDF14902AF}"/>
          </ac:spMkLst>
        </pc:spChg>
        <pc:spChg chg="del">
          <ac:chgData name="Nguyen Thi Hien" userId="fe110231-dc41-4c26-af0c-d7bdbe5904b6" providerId="ADAL" clId="{2A5FE31B-1DE1-4226-91F9-5449C4EC0E24}" dt="2021-08-21T07:59:21.461" v="1300" actId="478"/>
          <ac:spMkLst>
            <pc:docMk/>
            <pc:sldMk cId="2372575042" sldId="309"/>
            <ac:spMk id="114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7:59:19.308" v="1299" actId="478"/>
          <ac:spMkLst>
            <pc:docMk/>
            <pc:sldMk cId="2372575042" sldId="309"/>
            <ac:spMk id="120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7:59:17.396" v="1298" actId="478"/>
          <ac:spMkLst>
            <pc:docMk/>
            <pc:sldMk cId="2372575042" sldId="309"/>
            <ac:spMk id="164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1T08:06:59.949" v="1337" actId="1076"/>
          <ac:grpSpMkLst>
            <pc:docMk/>
            <pc:sldMk cId="2372575042" sldId="309"/>
            <ac:grpSpMk id="7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06:59.949" v="1337" actId="1076"/>
          <ac:grpSpMkLst>
            <pc:docMk/>
            <pc:sldMk cId="2372575042" sldId="309"/>
            <ac:grpSpMk id="7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06:59.949" v="1337" actId="1076"/>
          <ac:grpSpMkLst>
            <pc:docMk/>
            <pc:sldMk cId="2372575042" sldId="309"/>
            <ac:grpSpMk id="77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05:07.007" v="1333" actId="14100"/>
          <ac:grpSpMkLst>
            <pc:docMk/>
            <pc:sldMk cId="2372575042" sldId="309"/>
            <ac:grpSpMk id="10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7:59:22.579" v="1301" actId="478"/>
          <ac:grpSpMkLst>
            <pc:docMk/>
            <pc:sldMk cId="2372575042" sldId="309"/>
            <ac:grpSpMk id="115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7:58:18.489" v="1286" actId="478"/>
          <ac:grpSpMkLst>
            <pc:docMk/>
            <pc:sldMk cId="2372575042" sldId="309"/>
            <ac:grpSpMk id="16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06:59.949" v="1337" actId="1076"/>
          <ac:grpSpMkLst>
            <pc:docMk/>
            <pc:sldMk cId="2372575042" sldId="309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7:58:35.686" v="1290"/>
          <ac:graphicFrameMkLst>
            <pc:docMk/>
            <pc:sldMk cId="2372575042" sldId="309"/>
            <ac:graphicFrameMk id="6" creationId="{2EF15A67-937A-4037-812B-68A3E6BDBD6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00:04.574" v="1305"/>
          <ac:graphicFrameMkLst>
            <pc:docMk/>
            <pc:sldMk cId="2372575042" sldId="309"/>
            <ac:graphicFrameMk id="8" creationId="{C95ED711-8656-45B5-A508-9899FFF0D4C2}"/>
          </ac:graphicFrameMkLst>
        </pc:graphicFrameChg>
        <pc:cxnChg chg="del">
          <ac:chgData name="Nguyen Thi Hien" userId="fe110231-dc41-4c26-af0c-d7bdbe5904b6" providerId="ADAL" clId="{2A5FE31B-1DE1-4226-91F9-5449C4EC0E24}" dt="2021-08-21T07:58:20.260" v="1287" actId="478"/>
          <ac:cxnSpMkLst>
            <pc:docMk/>
            <pc:sldMk cId="2372575042" sldId="309"/>
            <ac:cxnSpMk id="74" creationId="{00000000-0000-0000-0000-000000000000}"/>
          </ac:cxnSpMkLst>
        </pc:cxnChg>
      </pc:sldChg>
      <pc:sldChg chg="addSp delSp modSp add mod modAnim addCm delCm">
        <pc:chgData name="Nguyen Thi Hien" userId="fe110231-dc41-4c26-af0c-d7bdbe5904b6" providerId="ADAL" clId="{2A5FE31B-1DE1-4226-91F9-5449C4EC0E24}" dt="2021-08-22T17:21:35.998" v="5032"/>
        <pc:sldMkLst>
          <pc:docMk/>
          <pc:sldMk cId="1366126032" sldId="310"/>
        </pc:sldMkLst>
        <pc:spChg chg="add mod">
          <ac:chgData name="Nguyen Thi Hien" userId="fe110231-dc41-4c26-af0c-d7bdbe5904b6" providerId="ADAL" clId="{2A5FE31B-1DE1-4226-91F9-5449C4EC0E24}" dt="2021-08-21T09:16:04.742" v="2183" actId="465"/>
          <ac:spMkLst>
            <pc:docMk/>
            <pc:sldMk cId="1366126032" sldId="310"/>
            <ac:spMk id="11" creationId="{FF5F24AC-CCCD-4688-976D-AAF895DBECEB}"/>
          </ac:spMkLst>
        </pc:spChg>
        <pc:spChg chg="add mod">
          <ac:chgData name="Nguyen Thi Hien" userId="fe110231-dc41-4c26-af0c-d7bdbe5904b6" providerId="ADAL" clId="{2A5FE31B-1DE1-4226-91F9-5449C4EC0E24}" dt="2021-08-21T09:15:36.900" v="2180" actId="408"/>
          <ac:spMkLst>
            <pc:docMk/>
            <pc:sldMk cId="1366126032" sldId="310"/>
            <ac:spMk id="13" creationId="{A9783267-0EB1-4A8C-B070-1EC5EFF665A3}"/>
          </ac:spMkLst>
        </pc:spChg>
        <pc:spChg chg="add mod">
          <ac:chgData name="Nguyen Thi Hien" userId="fe110231-dc41-4c26-af0c-d7bdbe5904b6" providerId="ADAL" clId="{2A5FE31B-1DE1-4226-91F9-5449C4EC0E24}" dt="2021-08-21T09:15:52.102" v="2182" actId="465"/>
          <ac:spMkLst>
            <pc:docMk/>
            <pc:sldMk cId="1366126032" sldId="310"/>
            <ac:spMk id="48" creationId="{171DBBDC-0810-4D9B-88FF-0D21F9BFEEA3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7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7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7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9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10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10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10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3:04.751" v="1486" actId="14100"/>
          <ac:spMkLst>
            <pc:docMk/>
            <pc:sldMk cId="1366126032" sldId="310"/>
            <ac:spMk id="1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4:54.356" v="2174" actId="552"/>
          <ac:spMkLst>
            <pc:docMk/>
            <pc:sldMk cId="1366126032" sldId="310"/>
            <ac:spMk id="112" creationId="{017016E3-0821-4D88-BAF8-E8DDF14902AF}"/>
          </ac:spMkLst>
        </pc:spChg>
        <pc:grpChg chg="mod">
          <ac:chgData name="Nguyen Thi Hien" userId="fe110231-dc41-4c26-af0c-d7bdbe5904b6" providerId="ADAL" clId="{2A5FE31B-1DE1-4226-91F9-5449C4EC0E24}" dt="2021-08-21T08:13:04.751" v="1486" actId="14100"/>
          <ac:grpSpMkLst>
            <pc:docMk/>
            <pc:sldMk cId="1366126032" sldId="310"/>
            <ac:grpSpMk id="7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13:04.751" v="1486" actId="14100"/>
          <ac:grpSpMkLst>
            <pc:docMk/>
            <pc:sldMk cId="1366126032" sldId="310"/>
            <ac:grpSpMk id="7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13:04.751" v="1486" actId="14100"/>
          <ac:grpSpMkLst>
            <pc:docMk/>
            <pc:sldMk cId="1366126032" sldId="310"/>
            <ac:grpSpMk id="77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16:02.443" v="1536" actId="14100"/>
          <ac:grpSpMkLst>
            <pc:docMk/>
            <pc:sldMk cId="1366126032" sldId="310"/>
            <ac:grpSpMk id="10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13:04.751" v="1486" actId="14100"/>
          <ac:grpSpMkLst>
            <pc:docMk/>
            <pc:sldMk cId="1366126032" sldId="310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8:08:39.660" v="1447"/>
          <ac:graphicFrameMkLst>
            <pc:docMk/>
            <pc:sldMk cId="1366126032" sldId="310"/>
            <ac:graphicFrameMk id="6" creationId="{2A44BCB8-0FCC-490A-AF0C-860629263F7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09:53.072" v="1464"/>
          <ac:graphicFrameMkLst>
            <pc:docMk/>
            <pc:sldMk cId="1366126032" sldId="310"/>
            <ac:graphicFrameMk id="7" creationId="{4838F9AB-5D35-48FF-B36C-0B46A96F450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12:31.560" v="1478"/>
          <ac:graphicFrameMkLst>
            <pc:docMk/>
            <pc:sldMk cId="1366126032" sldId="310"/>
            <ac:graphicFrameMk id="8" creationId="{71C4D74C-67B4-41F7-9B8D-A412D4C05D0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13:45.724" v="1500"/>
          <ac:graphicFrameMkLst>
            <pc:docMk/>
            <pc:sldMk cId="1366126032" sldId="310"/>
            <ac:graphicFrameMk id="9" creationId="{7DD3C40C-31FA-4E63-8DAF-4907D287C91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14:29.435" v="1509"/>
          <ac:graphicFrameMkLst>
            <pc:docMk/>
            <pc:sldMk cId="1366126032" sldId="310"/>
            <ac:graphicFrameMk id="10" creationId="{67A83151-46E1-4A99-ABDB-076308D29E58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15:38.210" v="1522"/>
          <ac:graphicFrameMkLst>
            <pc:docMk/>
            <pc:sldMk cId="1366126032" sldId="310"/>
            <ac:graphicFrameMk id="12" creationId="{808491D8-266B-4409-BB4F-234E20B4E6D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16:33.539" v="1541"/>
          <ac:graphicFrameMkLst>
            <pc:docMk/>
            <pc:sldMk cId="1366126032" sldId="310"/>
            <ac:graphicFrameMk id="14" creationId="{474EF941-8332-40E8-843D-CDE7E8A06C99}"/>
          </ac:graphicFrameMkLst>
        </pc:graphicFrameChg>
      </pc:sldChg>
      <pc:sldChg chg="add ord modAnim">
        <pc:chgData name="Nguyen Thi Hien" userId="fe110231-dc41-4c26-af0c-d7bdbe5904b6" providerId="ADAL" clId="{2A5FE31B-1DE1-4226-91F9-5449C4EC0E24}" dt="2021-08-22T17:20:57.348" v="5028"/>
        <pc:sldMkLst>
          <pc:docMk/>
          <pc:sldMk cId="1776639314" sldId="311"/>
        </pc:sldMkLst>
      </pc:sldChg>
      <pc:sldChg chg="addSp delSp modSp add mod addAnim delAnim modAnim">
        <pc:chgData name="Nguyen Thi Hien" userId="fe110231-dc41-4c26-af0c-d7bdbe5904b6" providerId="ADAL" clId="{2A5FE31B-1DE1-4226-91F9-5449C4EC0E24}" dt="2021-08-22T17:23:42.527" v="5037"/>
        <pc:sldMkLst>
          <pc:docMk/>
          <pc:sldMk cId="1740988172" sldId="312"/>
        </pc:sldMkLst>
        <pc:spChg chg="mod">
          <ac:chgData name="Nguyen Thi Hien" userId="fe110231-dc41-4c26-af0c-d7bdbe5904b6" providerId="ADAL" clId="{2A5FE31B-1DE1-4226-91F9-5449C4EC0E24}" dt="2021-08-22T15:36:45.308" v="3699" actId="20577"/>
          <ac:spMkLst>
            <pc:docMk/>
            <pc:sldMk cId="1740988172" sldId="312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18:17.356" v="1597" actId="20577"/>
          <ac:spMkLst>
            <pc:docMk/>
            <pc:sldMk cId="1740988172" sldId="312"/>
            <ac:spMk id="5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1T09:13:49.219" v="2169" actId="552"/>
          <ac:spMkLst>
            <pc:docMk/>
            <pc:sldMk cId="1740988172" sldId="312"/>
            <ac:spMk id="3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25.688" v="2163" actId="14100"/>
          <ac:spMkLst>
            <pc:docMk/>
            <pc:sldMk cId="1740988172" sldId="312"/>
            <ac:spMk id="7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7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7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9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10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10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0:19.407" v="2162" actId="14100"/>
          <ac:spMkLst>
            <pc:docMk/>
            <pc:sldMk cId="1740988172" sldId="312"/>
            <ac:spMk id="10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25:05.362" v="1760" actId="14100"/>
          <ac:spMkLst>
            <pc:docMk/>
            <pc:sldMk cId="1740988172" sldId="312"/>
            <ac:spMk id="10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34:08.578" v="1908" actId="14100"/>
          <ac:spMkLst>
            <pc:docMk/>
            <pc:sldMk cId="1740988172" sldId="312"/>
            <ac:spMk id="10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34:02.813" v="1907" actId="14100"/>
          <ac:spMkLst>
            <pc:docMk/>
            <pc:sldMk cId="1740988172" sldId="312"/>
            <ac:spMk id="10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33:57.681" v="1906" actId="14100"/>
          <ac:spMkLst>
            <pc:docMk/>
            <pc:sldMk cId="1740988172" sldId="312"/>
            <ac:spMk id="10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3:22.892" v="2168" actId="552"/>
          <ac:spMkLst>
            <pc:docMk/>
            <pc:sldMk cId="1740988172" sldId="312"/>
            <ac:spMk id="1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3:22.892" v="2168" actId="552"/>
          <ac:spMkLst>
            <pc:docMk/>
            <pc:sldMk cId="1740988172" sldId="312"/>
            <ac:spMk id="1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13" creationId="{2476982A-1201-4A59-B52D-142E286FBBDA}"/>
          </ac:spMkLst>
        </pc:spChg>
        <pc:spChg chg="del">
          <ac:chgData name="Nguyen Thi Hien" userId="fe110231-dc41-4c26-af0c-d7bdbe5904b6" providerId="ADAL" clId="{2A5FE31B-1DE1-4226-91F9-5449C4EC0E24}" dt="2021-08-21T08:19:12.347" v="1607" actId="478"/>
          <ac:spMkLst>
            <pc:docMk/>
            <pc:sldMk cId="1740988172" sldId="312"/>
            <ac:spMk id="114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8:19:14.709" v="1608" actId="478"/>
          <ac:spMkLst>
            <pc:docMk/>
            <pc:sldMk cId="1740988172" sldId="312"/>
            <ac:spMk id="120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24" creationId="{7164560B-4357-4E9E-8005-D4B4424B89FC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26" creationId="{098BEC22-4ACA-42B8-BA2A-A9A5F8CC1F6E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27" creationId="{154A3B37-A166-4838-AAB9-94542C748F34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28" creationId="{41E5FB66-634D-4296-9152-AC2BB73D0E3F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0" creationId="{074A1453-5E8A-4013-9835-99F7B7C64E51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1" creationId="{2D0D543D-55CD-44D6-9FD7-5B9B3E1A8EDA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4" creationId="{D3120C2B-4543-444D-8918-B38B0462EDF5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5" creationId="{15054D6D-CB61-4081-B424-841FEB06052E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8" creationId="{7D10DC7B-F451-40AA-9D0A-308F3BE992E8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39" creationId="{0F1B20C7-5F90-4D5E-97ED-847EF3656EEF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42" creationId="{6DBC33AD-EA63-4BFC-A494-0A2C8B3F7B29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43" creationId="{38CD6CC5-C590-43DC-9FB9-EB5BB2DF25DE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44" creationId="{1A6123C2-7A8D-462E-B5AA-61C2334ED372}"/>
          </ac:spMkLst>
        </pc:spChg>
        <pc:spChg chg="mod">
          <ac:chgData name="Nguyen Thi Hien" userId="fe110231-dc41-4c26-af0c-d7bdbe5904b6" providerId="ADAL" clId="{2A5FE31B-1DE1-4226-91F9-5449C4EC0E24}" dt="2021-08-21T08:31:36.008" v="1882" actId="14100"/>
          <ac:spMkLst>
            <pc:docMk/>
            <pc:sldMk cId="1740988172" sldId="312"/>
            <ac:spMk id="145" creationId="{ED26CBAE-CEE2-45CB-9DC4-C8255D04B550}"/>
          </ac:spMkLst>
        </pc:spChg>
        <pc:spChg chg="add mod">
          <ac:chgData name="Nguyen Thi Hien" userId="fe110231-dc41-4c26-af0c-d7bdbe5904b6" providerId="ADAL" clId="{2A5FE31B-1DE1-4226-91F9-5449C4EC0E24}" dt="2021-08-21T09:13:49.219" v="2169" actId="552"/>
          <ac:spMkLst>
            <pc:docMk/>
            <pc:sldMk cId="1740988172" sldId="312"/>
            <ac:spMk id="148" creationId="{3C4999DD-9E76-4B12-8E8A-061B0B29E602}"/>
          </ac:spMkLst>
        </pc:spChg>
        <pc:spChg chg="del mod topLvl">
          <ac:chgData name="Nguyen Thi Hien" userId="fe110231-dc41-4c26-af0c-d7bdbe5904b6" providerId="ADAL" clId="{2A5FE31B-1DE1-4226-91F9-5449C4EC0E24}" dt="2021-08-21T08:32:42.881" v="1890" actId="478"/>
          <ac:spMkLst>
            <pc:docMk/>
            <pc:sldMk cId="1740988172" sldId="312"/>
            <ac:spMk id="150" creationId="{EEEB3E1B-FFAD-4D4D-9330-948408189CC8}"/>
          </ac:spMkLst>
        </pc:spChg>
        <pc:spChg chg="mod topLvl">
          <ac:chgData name="Nguyen Thi Hien" userId="fe110231-dc41-4c26-af0c-d7bdbe5904b6" providerId="ADAL" clId="{2A5FE31B-1DE1-4226-91F9-5449C4EC0E24}" dt="2021-08-21T09:14:37.106" v="2172" actId="1076"/>
          <ac:spMkLst>
            <pc:docMk/>
            <pc:sldMk cId="1740988172" sldId="312"/>
            <ac:spMk id="155" creationId="{4DA2F451-16B3-4308-A973-211580882B0B}"/>
          </ac:spMkLst>
        </pc:spChg>
        <pc:spChg chg="add del mod">
          <ac:chgData name="Nguyen Thi Hien" userId="fe110231-dc41-4c26-af0c-d7bdbe5904b6" providerId="ADAL" clId="{2A5FE31B-1DE1-4226-91F9-5449C4EC0E24}" dt="2021-08-21T08:35:16.981" v="1935" actId="478"/>
          <ac:spMkLst>
            <pc:docMk/>
            <pc:sldMk cId="1740988172" sldId="312"/>
            <ac:spMk id="157" creationId="{C3393736-0354-48A3-B90D-401C43AD4667}"/>
          </ac:spMkLst>
        </pc:spChg>
        <pc:spChg chg="add del mod">
          <ac:chgData name="Nguyen Thi Hien" userId="fe110231-dc41-4c26-af0c-d7bdbe5904b6" providerId="ADAL" clId="{2A5FE31B-1DE1-4226-91F9-5449C4EC0E24}" dt="2021-08-21T08:35:16.981" v="1935" actId="478"/>
          <ac:spMkLst>
            <pc:docMk/>
            <pc:sldMk cId="1740988172" sldId="312"/>
            <ac:spMk id="158" creationId="{1BCA6D99-40CD-4EF2-859C-8FD1F5E9EBC1}"/>
          </ac:spMkLst>
        </pc:spChg>
        <pc:spChg chg="mod">
          <ac:chgData name="Nguyen Thi Hien" userId="fe110231-dc41-4c26-af0c-d7bdbe5904b6" providerId="ADAL" clId="{2A5FE31B-1DE1-4226-91F9-5449C4EC0E24}" dt="2021-08-21T08:37:37.911" v="1970" actId="20577"/>
          <ac:spMkLst>
            <pc:docMk/>
            <pc:sldMk cId="1740988172" sldId="312"/>
            <ac:spMk id="162" creationId="{1BD7447C-B6FC-42F4-BF26-EF92A633E7FA}"/>
          </ac:spMkLst>
        </pc:spChg>
        <pc:spChg chg="del mod">
          <ac:chgData name="Nguyen Thi Hien" userId="fe110231-dc41-4c26-af0c-d7bdbe5904b6" providerId="ADAL" clId="{2A5FE31B-1DE1-4226-91F9-5449C4EC0E24}" dt="2021-08-21T08:19:02.124" v="1603" actId="478"/>
          <ac:spMkLst>
            <pc:docMk/>
            <pc:sldMk cId="1740988172" sldId="312"/>
            <ac:spMk id="16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37:09.491" v="1939"/>
          <ac:spMkLst>
            <pc:docMk/>
            <pc:sldMk cId="1740988172" sldId="312"/>
            <ac:spMk id="166" creationId="{A07F8C29-1BA2-40D8-9F14-DFEA8B226BAE}"/>
          </ac:spMkLst>
        </pc:spChg>
        <pc:grpChg chg="mod">
          <ac:chgData name="Nguyen Thi Hien" userId="fe110231-dc41-4c26-af0c-d7bdbe5904b6" providerId="ADAL" clId="{2A5FE31B-1DE1-4226-91F9-5449C4EC0E24}" dt="2021-08-21T09:10:19.407" v="2162" actId="14100"/>
          <ac:grpSpMkLst>
            <pc:docMk/>
            <pc:sldMk cId="1740988172" sldId="312"/>
            <ac:grpSpMk id="7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10:19.407" v="2162" actId="14100"/>
          <ac:grpSpMkLst>
            <pc:docMk/>
            <pc:sldMk cId="1740988172" sldId="312"/>
            <ac:grpSpMk id="7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10:19.407" v="2162" actId="14100"/>
          <ac:grpSpMkLst>
            <pc:docMk/>
            <pc:sldMk cId="1740988172" sldId="312"/>
            <ac:grpSpMk id="77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10:32.734" v="2164" actId="1076"/>
          <ac:grpSpMkLst>
            <pc:docMk/>
            <pc:sldMk cId="1740988172" sldId="312"/>
            <ac:grpSpMk id="103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1T08:31:36.008" v="1882" actId="14100"/>
          <ac:grpSpMkLst>
            <pc:docMk/>
            <pc:sldMk cId="1740988172" sldId="312"/>
            <ac:grpSpMk id="112" creationId="{FF75DB4A-5D6F-4DD8-9175-C2141BFB9FA0}"/>
          </ac:grpSpMkLst>
        </pc:grpChg>
        <pc:grpChg chg="del">
          <ac:chgData name="Nguyen Thi Hien" userId="fe110231-dc41-4c26-af0c-d7bdbe5904b6" providerId="ADAL" clId="{2A5FE31B-1DE1-4226-91F9-5449C4EC0E24}" dt="2021-08-21T08:19:10.582" v="1606" actId="478"/>
          <ac:grpSpMkLst>
            <pc:docMk/>
            <pc:sldMk cId="1740988172" sldId="312"/>
            <ac:grpSpMk id="115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31:36.008" v="1882" actId="14100"/>
          <ac:grpSpMkLst>
            <pc:docMk/>
            <pc:sldMk cId="1740988172" sldId="312"/>
            <ac:grpSpMk id="121" creationId="{12894762-6A2C-4BAD-808A-AD8C31F5D0B3}"/>
          </ac:grpSpMkLst>
        </pc:grpChg>
        <pc:grpChg chg="mod">
          <ac:chgData name="Nguyen Thi Hien" userId="fe110231-dc41-4c26-af0c-d7bdbe5904b6" providerId="ADAL" clId="{2A5FE31B-1DE1-4226-91F9-5449C4EC0E24}" dt="2021-08-21T08:31:36.008" v="1882" actId="14100"/>
          <ac:grpSpMkLst>
            <pc:docMk/>
            <pc:sldMk cId="1740988172" sldId="312"/>
            <ac:grpSpMk id="125" creationId="{1D2AC9E3-78CD-451C-8293-A07E4D0547B8}"/>
          </ac:grpSpMkLst>
        </pc:grpChg>
        <pc:grpChg chg="add del mod">
          <ac:chgData name="Nguyen Thi Hien" userId="fe110231-dc41-4c26-af0c-d7bdbe5904b6" providerId="ADAL" clId="{2A5FE31B-1DE1-4226-91F9-5449C4EC0E24}" dt="2021-08-21T08:32:42.881" v="1890" actId="478"/>
          <ac:grpSpMkLst>
            <pc:docMk/>
            <pc:sldMk cId="1740988172" sldId="312"/>
            <ac:grpSpMk id="149" creationId="{6B296EF3-5E95-46D7-9734-135C09A63447}"/>
          </ac:grpSpMkLst>
        </pc:grpChg>
        <pc:grpChg chg="del mod topLvl">
          <ac:chgData name="Nguyen Thi Hien" userId="fe110231-dc41-4c26-af0c-d7bdbe5904b6" providerId="ADAL" clId="{2A5FE31B-1DE1-4226-91F9-5449C4EC0E24}" dt="2021-08-21T08:32:51.574" v="1892" actId="478"/>
          <ac:grpSpMkLst>
            <pc:docMk/>
            <pc:sldMk cId="1740988172" sldId="312"/>
            <ac:grpSpMk id="154" creationId="{CA1AF0B9-F9C4-4101-A7C6-C01C5F0B6D38}"/>
          </ac:grpSpMkLst>
        </pc:grpChg>
        <pc:grpChg chg="add mod">
          <ac:chgData name="Nguyen Thi Hien" userId="fe110231-dc41-4c26-af0c-d7bdbe5904b6" providerId="ADAL" clId="{2A5FE31B-1DE1-4226-91F9-5449C4EC0E24}" dt="2021-08-21T09:14:32.606" v="2171" actId="1076"/>
          <ac:grpSpMkLst>
            <pc:docMk/>
            <pc:sldMk cId="1740988172" sldId="312"/>
            <ac:grpSpMk id="159" creationId="{5A0A1CF6-6184-4393-84A1-A2DDD193716D}"/>
          </ac:grpSpMkLst>
        </pc:grpChg>
        <pc:grpChg chg="mod">
          <ac:chgData name="Nguyen Thi Hien" userId="fe110231-dc41-4c26-af0c-d7bdbe5904b6" providerId="ADAL" clId="{2A5FE31B-1DE1-4226-91F9-5449C4EC0E24}" dt="2021-08-21T08:37:09.491" v="1939"/>
          <ac:grpSpMkLst>
            <pc:docMk/>
            <pc:sldMk cId="1740988172" sldId="312"/>
            <ac:grpSpMk id="160" creationId="{F9DFC651-0219-4BF6-A9AE-59E9C7AFEE58}"/>
          </ac:grpSpMkLst>
        </pc:grpChg>
        <pc:grpChg chg="del">
          <ac:chgData name="Nguyen Thi Hien" userId="fe110231-dc41-4c26-af0c-d7bdbe5904b6" providerId="ADAL" clId="{2A5FE31B-1DE1-4226-91F9-5449C4EC0E24}" dt="2021-08-21T08:19:08.344" v="1605" actId="478"/>
          <ac:grpSpMkLst>
            <pc:docMk/>
            <pc:sldMk cId="1740988172" sldId="312"/>
            <ac:grpSpMk id="16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10:19.407" v="2162" actId="14100"/>
          <ac:grpSpMkLst>
            <pc:docMk/>
            <pc:sldMk cId="1740988172" sldId="312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8:23:47.866" v="1739"/>
          <ac:graphicFrameMkLst>
            <pc:docMk/>
            <pc:sldMk cId="1740988172" sldId="312"/>
            <ac:graphicFrameMk id="6" creationId="{22D46EF1-05D5-4C91-9CDE-9FBBA4F1C9D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24:33.099" v="1749"/>
          <ac:graphicFrameMkLst>
            <pc:docMk/>
            <pc:sldMk cId="1740988172" sldId="312"/>
            <ac:graphicFrameMk id="7" creationId="{8E2F3F67-55B6-4181-99A6-56EE33E57931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28:46.362" v="1851"/>
          <ac:graphicFrameMkLst>
            <pc:docMk/>
            <pc:sldMk cId="1740988172" sldId="312"/>
            <ac:graphicFrameMk id="8" creationId="{58BC3EC9-CC88-48FB-9B1F-D9062BBBC36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29:31.861" v="1864"/>
          <ac:graphicFrameMkLst>
            <pc:docMk/>
            <pc:sldMk cId="1740988172" sldId="312"/>
            <ac:graphicFrameMk id="9" creationId="{84208BED-F25F-4BEB-8C98-4D1237E520E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33:15.964" v="1896"/>
          <ac:graphicFrameMkLst>
            <pc:docMk/>
            <pc:sldMk cId="1740988172" sldId="312"/>
            <ac:graphicFrameMk id="10" creationId="{38DCF8A5-5C66-4EBA-AEFE-58896BEE046D}"/>
          </ac:graphicFrameMkLst>
        </pc:graphicFrameChg>
        <pc:graphicFrameChg chg="del mod topLvl">
          <ac:chgData name="Nguyen Thi Hien" userId="fe110231-dc41-4c26-af0c-d7bdbe5904b6" providerId="ADAL" clId="{2A5FE31B-1DE1-4226-91F9-5449C4EC0E24}" dt="2021-08-21T08:32:51.574" v="1892" actId="478"/>
          <ac:graphicFrameMkLst>
            <pc:docMk/>
            <pc:sldMk cId="1740988172" sldId="312"/>
            <ac:graphicFrameMk id="156" creationId="{78CF4E54-6027-4F93-A4B7-BD61B4BDCBCA}"/>
          </ac:graphicFrameMkLst>
        </pc:graphicFrameChg>
        <pc:cxnChg chg="del">
          <ac:chgData name="Nguyen Thi Hien" userId="fe110231-dc41-4c26-af0c-d7bdbe5904b6" providerId="ADAL" clId="{2A5FE31B-1DE1-4226-91F9-5449C4EC0E24}" dt="2021-08-21T08:19:15.812" v="1609" actId="478"/>
          <ac:cxnSpMkLst>
            <pc:docMk/>
            <pc:sldMk cId="1740988172" sldId="312"/>
            <ac:cxnSpMk id="74" creationId="{00000000-0000-0000-0000-000000000000}"/>
          </ac:cxnSpMkLst>
        </pc:cxnChg>
        <pc:cxnChg chg="mod">
          <ac:chgData name="Nguyen Thi Hien" userId="fe110231-dc41-4c26-af0c-d7bdbe5904b6" providerId="ADAL" clId="{2A5FE31B-1DE1-4226-91F9-5449C4EC0E24}" dt="2021-08-21T08:37:09.491" v="1939"/>
          <ac:cxnSpMkLst>
            <pc:docMk/>
            <pc:sldMk cId="1740988172" sldId="312"/>
            <ac:cxnSpMk id="161" creationId="{6C8EAD67-3563-4956-9E35-8E7D62248A3B}"/>
          </ac:cxnSpMkLst>
        </pc:cxnChg>
      </pc:sldChg>
      <pc:sldChg chg="addSp delSp modSp add mod addAnim delAnim modAnim modNotes modNotesTx">
        <pc:chgData name="Nguyen Thi Hien" userId="fe110231-dc41-4c26-af0c-d7bdbe5904b6" providerId="ADAL" clId="{2A5FE31B-1DE1-4226-91F9-5449C4EC0E24}" dt="2021-08-22T17:24:12.889" v="5038"/>
        <pc:sldMkLst>
          <pc:docMk/>
          <pc:sldMk cId="261600451" sldId="313"/>
        </pc:sldMkLst>
        <pc:spChg chg="mod">
          <ac:chgData name="Nguyen Thi Hien" userId="fe110231-dc41-4c26-af0c-d7bdbe5904b6" providerId="ADAL" clId="{2A5FE31B-1DE1-4226-91F9-5449C4EC0E24}" dt="2021-08-22T15:36:33.214" v="3698" actId="20577"/>
          <ac:spMkLst>
            <pc:docMk/>
            <pc:sldMk cId="261600451" sldId="313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9:37.667" v="2123" actId="1076"/>
          <ac:spMkLst>
            <pc:docMk/>
            <pc:sldMk cId="261600451" sldId="313"/>
            <ac:spMk id="3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7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7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7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9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10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10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102" creationId="{00000000-0000-0000-0000-000000000000}"/>
          </ac:spMkLst>
        </pc:spChg>
        <pc:spChg chg="mod topLvl">
          <ac:chgData name="Nguyen Thi Hien" userId="fe110231-dc41-4c26-af0c-d7bdbe5904b6" providerId="ADAL" clId="{2A5FE31B-1DE1-4226-91F9-5449C4EC0E24}" dt="2021-08-21T08:50:56.954" v="2149" actId="14100"/>
          <ac:spMkLst>
            <pc:docMk/>
            <pc:sldMk cId="261600451" sldId="313"/>
            <ac:spMk id="104" creationId="{00000000-0000-0000-0000-000000000000}"/>
          </ac:spMkLst>
        </pc:spChg>
        <pc:spChg chg="del mod topLvl">
          <ac:chgData name="Nguyen Thi Hien" userId="fe110231-dc41-4c26-af0c-d7bdbe5904b6" providerId="ADAL" clId="{2A5FE31B-1DE1-4226-91F9-5449C4EC0E24}" dt="2021-08-21T08:48:43.879" v="2108" actId="478"/>
          <ac:spMkLst>
            <pc:docMk/>
            <pc:sldMk cId="261600451" sldId="313"/>
            <ac:spMk id="106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8:48:37.044" v="2105" actId="478"/>
          <ac:spMkLst>
            <pc:docMk/>
            <pc:sldMk cId="261600451" sldId="313"/>
            <ac:spMk id="107" creationId="{00000000-0000-0000-0000-000000000000}"/>
          </ac:spMkLst>
        </pc:spChg>
        <pc:spChg chg="del mod">
          <ac:chgData name="Nguyen Thi Hien" userId="fe110231-dc41-4c26-af0c-d7bdbe5904b6" providerId="ADAL" clId="{2A5FE31B-1DE1-4226-91F9-5449C4EC0E24}" dt="2021-08-21T08:48:41.608" v="2107" actId="478"/>
          <ac:spMkLst>
            <pc:docMk/>
            <pc:sldMk cId="261600451" sldId="313"/>
            <ac:spMk id="108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8:48:38.972" v="2106" actId="478"/>
          <ac:spMkLst>
            <pc:docMk/>
            <pc:sldMk cId="261600451" sldId="313"/>
            <ac:spMk id="10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36.061" v="2049"/>
          <ac:spMkLst>
            <pc:docMk/>
            <pc:sldMk cId="261600451" sldId="313"/>
            <ac:spMk id="1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42:59.531" v="2057" actId="1076"/>
          <ac:spMkLst>
            <pc:docMk/>
            <pc:sldMk cId="261600451" sldId="313"/>
            <ac:spMk id="1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13" creationId="{2476982A-1201-4A59-B52D-142E286FBBDA}"/>
          </ac:spMkLst>
        </pc:spChg>
        <pc:spChg chg="add mod">
          <ac:chgData name="Nguyen Thi Hien" userId="fe110231-dc41-4c26-af0c-d7bdbe5904b6" providerId="ADAL" clId="{2A5FE31B-1DE1-4226-91F9-5449C4EC0E24}" dt="2021-08-21T08:50:36.960" v="2144" actId="114"/>
          <ac:spMkLst>
            <pc:docMk/>
            <pc:sldMk cId="261600451" sldId="313"/>
            <ac:spMk id="114" creationId="{FE3AB776-1B00-4982-A6B1-6D538569087C}"/>
          </ac:spMkLst>
        </pc:spChg>
        <pc:spChg chg="add mod">
          <ac:chgData name="Nguyen Thi Hien" userId="fe110231-dc41-4c26-af0c-d7bdbe5904b6" providerId="ADAL" clId="{2A5FE31B-1DE1-4226-91F9-5449C4EC0E24}" dt="2021-08-21T08:50:48.526" v="2148" actId="255"/>
          <ac:spMkLst>
            <pc:docMk/>
            <pc:sldMk cId="261600451" sldId="313"/>
            <ac:spMk id="115" creationId="{EEBA7E8B-B255-440C-A86B-19066D9358D6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24" creationId="{7164560B-4357-4E9E-8005-D4B4424B89FC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26" creationId="{098BEC22-4ACA-42B8-BA2A-A9A5F8CC1F6E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27" creationId="{154A3B37-A166-4838-AAB9-94542C748F34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28" creationId="{41E5FB66-634D-4296-9152-AC2BB73D0E3F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0" creationId="{074A1453-5E8A-4013-9835-99F7B7C64E51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1" creationId="{2D0D543D-55CD-44D6-9FD7-5B9B3E1A8EDA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4" creationId="{D3120C2B-4543-444D-8918-B38B0462EDF5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5" creationId="{15054D6D-CB61-4081-B424-841FEB06052E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8" creationId="{7D10DC7B-F451-40AA-9D0A-308F3BE992E8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39" creationId="{0F1B20C7-5F90-4D5E-97ED-847EF3656EEF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42" creationId="{6DBC33AD-EA63-4BFC-A494-0A2C8B3F7B29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43" creationId="{38CD6CC5-C590-43DC-9FB9-EB5BB2DF25DE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44" creationId="{1A6123C2-7A8D-462E-B5AA-61C2334ED372}"/>
          </ac:spMkLst>
        </pc:spChg>
        <pc:spChg chg="mod">
          <ac:chgData name="Nguyen Thi Hien" userId="fe110231-dc41-4c26-af0c-d7bdbe5904b6" providerId="ADAL" clId="{2A5FE31B-1DE1-4226-91F9-5449C4EC0E24}" dt="2021-08-21T08:51:06.087" v="2150" actId="1076"/>
          <ac:spMkLst>
            <pc:docMk/>
            <pc:sldMk cId="261600451" sldId="313"/>
            <ac:spMk id="145" creationId="{ED26CBAE-CEE2-45CB-9DC4-C8255D04B550}"/>
          </ac:spMkLst>
        </pc:spChg>
        <pc:spChg chg="add del mod">
          <ac:chgData name="Nguyen Thi Hien" userId="fe110231-dc41-4c26-af0c-d7bdbe5904b6" providerId="ADAL" clId="{2A5FE31B-1DE1-4226-91F9-5449C4EC0E24}" dt="2021-08-21T08:44:56.107" v="2075" actId="478"/>
          <ac:spMkLst>
            <pc:docMk/>
            <pc:sldMk cId="261600451" sldId="313"/>
            <ac:spMk id="148" creationId="{3C4999DD-9E76-4B12-8E8A-061B0B29E602}"/>
          </ac:spMkLst>
        </pc:spChg>
        <pc:spChg chg="del">
          <ac:chgData name="Nguyen Thi Hien" userId="fe110231-dc41-4c26-af0c-d7bdbe5904b6" providerId="ADAL" clId="{2A5FE31B-1DE1-4226-91F9-5449C4EC0E24}" dt="2021-08-21T08:39:35.739" v="2011" actId="478"/>
          <ac:spMkLst>
            <pc:docMk/>
            <pc:sldMk cId="261600451" sldId="313"/>
            <ac:spMk id="155" creationId="{4DA2F451-16B3-4308-A973-211580882B0B}"/>
          </ac:spMkLst>
        </pc:spChg>
        <pc:grpChg chg="mod">
          <ac:chgData name="Nguyen Thi Hien" userId="fe110231-dc41-4c26-af0c-d7bdbe5904b6" providerId="ADAL" clId="{2A5FE31B-1DE1-4226-91F9-5449C4EC0E24}" dt="2021-08-21T08:42:36.061" v="2049"/>
          <ac:grpSpMkLst>
            <pc:docMk/>
            <pc:sldMk cId="261600451" sldId="313"/>
            <ac:grpSpMk id="7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42:36.061" v="2049"/>
          <ac:grpSpMkLst>
            <pc:docMk/>
            <pc:sldMk cId="261600451" sldId="313"/>
            <ac:grpSpMk id="7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42:36.061" v="2049"/>
          <ac:grpSpMkLst>
            <pc:docMk/>
            <pc:sldMk cId="261600451" sldId="313"/>
            <ac:grpSpMk id="77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1T08:48:43.879" v="2108" actId="478"/>
          <ac:grpSpMkLst>
            <pc:docMk/>
            <pc:sldMk cId="261600451" sldId="313"/>
            <ac:grpSpMk id="10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8:48:41.608" v="2107" actId="478"/>
          <ac:grpSpMkLst>
            <pc:docMk/>
            <pc:sldMk cId="261600451" sldId="313"/>
            <ac:grpSpMk id="105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8:51:06.087" v="2150" actId="1076"/>
          <ac:grpSpMkLst>
            <pc:docMk/>
            <pc:sldMk cId="261600451" sldId="313"/>
            <ac:grpSpMk id="112" creationId="{FF75DB4A-5D6F-4DD8-9175-C2141BFB9FA0}"/>
          </ac:grpSpMkLst>
        </pc:grpChg>
        <pc:grpChg chg="mod">
          <ac:chgData name="Nguyen Thi Hien" userId="fe110231-dc41-4c26-af0c-d7bdbe5904b6" providerId="ADAL" clId="{2A5FE31B-1DE1-4226-91F9-5449C4EC0E24}" dt="2021-08-21T08:51:06.087" v="2150" actId="1076"/>
          <ac:grpSpMkLst>
            <pc:docMk/>
            <pc:sldMk cId="261600451" sldId="313"/>
            <ac:grpSpMk id="121" creationId="{12894762-6A2C-4BAD-808A-AD8C31F5D0B3}"/>
          </ac:grpSpMkLst>
        </pc:grpChg>
        <pc:grpChg chg="mod">
          <ac:chgData name="Nguyen Thi Hien" userId="fe110231-dc41-4c26-af0c-d7bdbe5904b6" providerId="ADAL" clId="{2A5FE31B-1DE1-4226-91F9-5449C4EC0E24}" dt="2021-08-21T08:51:06.087" v="2150" actId="1076"/>
          <ac:grpSpMkLst>
            <pc:docMk/>
            <pc:sldMk cId="261600451" sldId="313"/>
            <ac:grpSpMk id="125" creationId="{1D2AC9E3-78CD-451C-8293-A07E4D0547B8}"/>
          </ac:grpSpMkLst>
        </pc:grpChg>
        <pc:grpChg chg="del">
          <ac:chgData name="Nguyen Thi Hien" userId="fe110231-dc41-4c26-af0c-d7bdbe5904b6" providerId="ADAL" clId="{2A5FE31B-1DE1-4226-91F9-5449C4EC0E24}" dt="2021-08-21T08:39:33.834" v="2010" actId="478"/>
          <ac:grpSpMkLst>
            <pc:docMk/>
            <pc:sldMk cId="261600451" sldId="313"/>
            <ac:grpSpMk id="159" creationId="{5A0A1CF6-6184-4393-84A1-A2DDD193716D}"/>
          </ac:grpSpMkLst>
        </pc:grpChg>
        <pc:grpChg chg="del mod">
          <ac:chgData name="Nguyen Thi Hien" userId="fe110231-dc41-4c26-af0c-d7bdbe5904b6" providerId="ADAL" clId="{2A5FE31B-1DE1-4226-91F9-5449C4EC0E24}" dt="2021-08-21T08:48:11.110" v="2102" actId="478"/>
          <ac:grpSpMkLst>
            <pc:docMk/>
            <pc:sldMk cId="261600451" sldId="313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8:41:01.590" v="2023"/>
          <ac:graphicFrameMkLst>
            <pc:docMk/>
            <pc:sldMk cId="261600451" sldId="313"/>
            <ac:graphicFrameMk id="6" creationId="{262D7DCD-6F42-405C-9EF2-665E837AB74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42:18.143" v="2040"/>
          <ac:graphicFrameMkLst>
            <pc:docMk/>
            <pc:sldMk cId="261600451" sldId="313"/>
            <ac:graphicFrameMk id="7" creationId="{9724CE4F-C62C-4E02-B27B-8F5E8253E29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42:35.876" v="2047"/>
          <ac:graphicFrameMkLst>
            <pc:docMk/>
            <pc:sldMk cId="261600451" sldId="313"/>
            <ac:graphicFrameMk id="8" creationId="{17E507CF-1286-4877-9BCD-68BF4911370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43:24.905" v="2060"/>
          <ac:graphicFrameMkLst>
            <pc:docMk/>
            <pc:sldMk cId="261600451" sldId="313"/>
            <ac:graphicFrameMk id="9" creationId="{41BD4265-8BA8-4EBB-9624-B817FE635CA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49:13.481" v="2114"/>
          <ac:graphicFrameMkLst>
            <pc:docMk/>
            <pc:sldMk cId="261600451" sldId="313"/>
            <ac:graphicFrameMk id="10" creationId="{6A565DC3-E8BC-4FCA-A952-2778B03BD52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49:58.182" v="2128"/>
          <ac:graphicFrameMkLst>
            <pc:docMk/>
            <pc:sldMk cId="261600451" sldId="313"/>
            <ac:graphicFrameMk id="11" creationId="{2C644869-AD52-4D16-BBB7-014E08AB2E4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8:50:13.159" v="2135"/>
          <ac:graphicFrameMkLst>
            <pc:docMk/>
            <pc:sldMk cId="261600451" sldId="313"/>
            <ac:graphicFrameMk id="12" creationId="{C2A2D159-F836-4C17-9663-19BA81BECE4B}"/>
          </ac:graphicFrameMkLst>
        </pc:graphicFrameChg>
      </pc:sldChg>
      <pc:sldChg chg="addSp delSp modSp add mod delAnim modAnim modNotes modNotesTx">
        <pc:chgData name="Nguyen Thi Hien" userId="fe110231-dc41-4c26-af0c-d7bdbe5904b6" providerId="ADAL" clId="{2A5FE31B-1DE1-4226-91F9-5449C4EC0E24}" dt="2021-08-22T17:25:02.267" v="5043"/>
        <pc:sldMkLst>
          <pc:docMk/>
          <pc:sldMk cId="3485973491" sldId="314"/>
        </pc:sldMkLst>
        <pc:spChg chg="mod">
          <ac:chgData name="Nguyen Thi Hien" userId="fe110231-dc41-4c26-af0c-d7bdbe5904b6" providerId="ADAL" clId="{2A5FE31B-1DE1-4226-91F9-5449C4EC0E24}" dt="2021-08-22T15:35:30.139" v="3689" actId="20577"/>
          <ac:spMkLst>
            <pc:docMk/>
            <pc:sldMk cId="3485973491" sldId="314"/>
            <ac:spMk id="4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09:18:42.777" v="2201" actId="2711"/>
          <ac:spMkLst>
            <pc:docMk/>
            <pc:sldMk cId="3485973491" sldId="314"/>
            <ac:spMk id="6" creationId="{98F494C5-8555-4988-BC62-CECA6D712EB6}"/>
          </ac:spMkLst>
        </pc:spChg>
        <pc:spChg chg="add mod">
          <ac:chgData name="Nguyen Thi Hien" userId="fe110231-dc41-4c26-af0c-d7bdbe5904b6" providerId="ADAL" clId="{2A5FE31B-1DE1-4226-91F9-5449C4EC0E24}" dt="2021-08-21T09:22:27.948" v="2232" actId="20577"/>
          <ac:spMkLst>
            <pc:docMk/>
            <pc:sldMk cId="3485973491" sldId="314"/>
            <ac:spMk id="8" creationId="{D4A12BCC-33CB-4AB3-8D89-40CD378BB8DD}"/>
          </ac:spMkLst>
        </pc:spChg>
        <pc:spChg chg="del">
          <ac:chgData name="Nguyen Thi Hien" userId="fe110231-dc41-4c26-af0c-d7bdbe5904b6" providerId="ADAL" clId="{2A5FE31B-1DE1-4226-91F9-5449C4EC0E24}" dt="2021-08-21T08:46:11.130" v="2084" actId="478"/>
          <ac:spMkLst>
            <pc:docMk/>
            <pc:sldMk cId="3485973491" sldId="314"/>
            <ac:spMk id="3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16:55.238" v="2186" actId="14100"/>
          <ac:spMkLst>
            <pc:docMk/>
            <pc:sldMk cId="3485973491" sldId="314"/>
            <ac:spMk id="67" creationId="{45386B67-D631-488C-9518-3C1473592C99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69" creationId="{DCBCE958-2B63-480E-918E-8B69F08BC62E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70" creationId="{08DEF383-2AF3-4266-ADB2-3B61A2CCEA79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13" creationId="{2476982A-1201-4A59-B52D-142E286FBBDA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4" creationId="{A9E62C46-DB2D-41CB-938F-B8E9B5EC6253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5" creationId="{7EDF1A4A-2F40-4A43-8B07-0B1F25E80505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6" creationId="{386382BC-D0C3-45EB-9898-FFF01E91A82A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7" creationId="{42A5B0B4-6FB7-4EB2-88FC-7E84461D8D49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8" creationId="{E94CCDED-AAC1-4B4A-930D-D75834F1A8AB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19" creationId="{16E70CDD-5FFE-46D0-8570-62DF795E6B4A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20" creationId="{28EB6C3F-CD59-409D-89B0-D53CA03C2009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22" creationId="{0593CEF6-5044-4FA5-9B19-B42466C1CC0C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23" creationId="{16345232-A34C-4B68-A66B-53BD0AD1A00C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24" creationId="{7164560B-4357-4E9E-8005-D4B4424B89FC}"/>
          </ac:spMkLst>
        </pc:spChg>
        <pc:spChg chg="mod">
          <ac:chgData name="Nguyen Thi Hien" userId="fe110231-dc41-4c26-af0c-d7bdbe5904b6" providerId="ADAL" clId="{2A5FE31B-1DE1-4226-91F9-5449C4EC0E24}" dt="2021-08-22T14:03:57.107" v="3257" actId="20577"/>
          <ac:spMkLst>
            <pc:docMk/>
            <pc:sldMk cId="3485973491" sldId="314"/>
            <ac:spMk id="126" creationId="{098BEC22-4ACA-42B8-BA2A-A9A5F8CC1F6E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27" creationId="{154A3B37-A166-4838-AAB9-94542C748F34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28" creationId="{41E5FB66-634D-4296-9152-AC2BB73D0E3F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29" creationId="{59E39348-736B-4721-A38B-897EA616C6C0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0" creationId="{074A1453-5E8A-4013-9835-99F7B7C64E51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1" creationId="{2D0D543D-55CD-44D6-9FD7-5B9B3E1A8EDA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32" creationId="{36E3BBCA-D72F-4295-BB82-0B9AEE146342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33" creationId="{1EB1DAAE-C15C-47E3-82D0-D9A74FB899F6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4" creationId="{D3120C2B-4543-444D-8918-B38B0462EDF5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5" creationId="{15054D6D-CB61-4081-B424-841FEB06052E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36" creationId="{CAC53E4E-623E-4394-B135-B996FAE3A59E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37" creationId="{62C89FA2-868D-42AA-A383-AAB1C940AA67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8" creationId="{7D10DC7B-F451-40AA-9D0A-308F3BE992E8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39" creationId="{0F1B20C7-5F90-4D5E-97ED-847EF3656EEF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0" creationId="{73B55B66-BB56-460A-A391-E4434D77CEEB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1" creationId="{E2C6B7CC-1867-44C1-AB49-9910FC41F069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42" creationId="{6DBC33AD-EA63-4BFC-A494-0A2C8B3F7B29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43" creationId="{38CD6CC5-C590-43DC-9FB9-EB5BB2DF25DE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44" creationId="{1A6123C2-7A8D-462E-B5AA-61C2334ED372}"/>
          </ac:spMkLst>
        </pc:spChg>
        <pc:spChg chg="mod">
          <ac:chgData name="Nguyen Thi Hien" userId="fe110231-dc41-4c26-af0c-d7bdbe5904b6" providerId="ADAL" clId="{2A5FE31B-1DE1-4226-91F9-5449C4EC0E24}" dt="2021-08-21T09:17:05.128" v="2187" actId="14100"/>
          <ac:spMkLst>
            <pc:docMk/>
            <pc:sldMk cId="3485973491" sldId="314"/>
            <ac:spMk id="145" creationId="{ED26CBAE-CEE2-45CB-9DC4-C8255D04B550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6" creationId="{FD5CD374-A497-4912-AEFA-3F849A438ED5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7" creationId="{0BD1A8D7-C4BB-4EC7-B0D3-FC9F03E2A522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8" creationId="{BE63231C-B769-4564-83B2-5942D421CE5F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49" creationId="{05B78D37-FF18-4B81-A538-0CF15DFDBAAA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50" creationId="{52E90E09-345A-48A9-8A36-0301050FF502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51" creationId="{DAD4978E-05B5-48E5-944A-73C183C96D45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52" creationId="{4FA22952-622D-406F-94F3-AF5CC0D7C51E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53" creationId="{99E09D3A-4555-4EF4-B454-32F1DBD0563B}"/>
          </ac:spMkLst>
        </pc:spChg>
        <pc:spChg chg="mod">
          <ac:chgData name="Nguyen Thi Hien" userId="fe110231-dc41-4c26-af0c-d7bdbe5904b6" providerId="ADAL" clId="{2A5FE31B-1DE1-4226-91F9-5449C4EC0E24}" dt="2021-08-21T09:16:45.208" v="2185" actId="14100"/>
          <ac:spMkLst>
            <pc:docMk/>
            <pc:sldMk cId="3485973491" sldId="314"/>
            <ac:spMk id="154" creationId="{E12029C4-0A8C-4B56-96DD-AF31DDC89757}"/>
          </ac:spMkLst>
        </pc:spChg>
        <pc:spChg chg="mod">
          <ac:chgData name="Nguyen Thi Hien" userId="fe110231-dc41-4c26-af0c-d7bdbe5904b6" providerId="ADAL" clId="{2A5FE31B-1DE1-4226-91F9-5449C4EC0E24}" dt="2021-08-21T09:20:00.694" v="2211" actId="14100"/>
          <ac:spMkLst>
            <pc:docMk/>
            <pc:sldMk cId="3485973491" sldId="314"/>
            <ac:spMk id="156" creationId="{7C9821C3-3916-4651-8195-B6F5459D16BC}"/>
          </ac:spMkLst>
        </pc:spChg>
        <pc:spChg chg="mod">
          <ac:chgData name="Nguyen Thi Hien" userId="fe110231-dc41-4c26-af0c-d7bdbe5904b6" providerId="ADAL" clId="{2A5FE31B-1DE1-4226-91F9-5449C4EC0E24}" dt="2021-08-21T09:19:23.181" v="2202"/>
          <ac:spMkLst>
            <pc:docMk/>
            <pc:sldMk cId="3485973491" sldId="314"/>
            <ac:spMk id="158" creationId="{657C94D9-A8EF-4611-A38F-25780B7FB126}"/>
          </ac:spMkLst>
        </pc:spChg>
        <pc:spChg chg="mod">
          <ac:chgData name="Nguyen Thi Hien" userId="fe110231-dc41-4c26-af0c-d7bdbe5904b6" providerId="ADAL" clId="{2A5FE31B-1DE1-4226-91F9-5449C4EC0E24}" dt="2021-08-21T09:19:37.883" v="2206" actId="1076"/>
          <ac:spMkLst>
            <pc:docMk/>
            <pc:sldMk cId="3485973491" sldId="314"/>
            <ac:spMk id="159" creationId="{1AD1A8B5-77D6-4BDE-82CF-47F656829ED2}"/>
          </ac:spMkLst>
        </pc:spChg>
        <pc:spChg chg="mod">
          <ac:chgData name="Nguyen Thi Hien" userId="fe110231-dc41-4c26-af0c-d7bdbe5904b6" providerId="ADAL" clId="{2A5FE31B-1DE1-4226-91F9-5449C4EC0E24}" dt="2021-08-21T09:19:23.181" v="2202"/>
          <ac:spMkLst>
            <pc:docMk/>
            <pc:sldMk cId="3485973491" sldId="314"/>
            <ac:spMk id="160" creationId="{F9D4E009-8FE7-4E1A-9B1A-A06ACD5DA3CF}"/>
          </ac:spMkLst>
        </pc:spChg>
        <pc:spChg chg="mod">
          <ac:chgData name="Nguyen Thi Hien" userId="fe110231-dc41-4c26-af0c-d7bdbe5904b6" providerId="ADAL" clId="{2A5FE31B-1DE1-4226-91F9-5449C4EC0E24}" dt="2021-08-21T09:19:23.181" v="2202"/>
          <ac:spMkLst>
            <pc:docMk/>
            <pc:sldMk cId="3485973491" sldId="314"/>
            <ac:spMk id="161" creationId="{A085B207-B7DD-4C03-8C81-D7E4BBDAAFDF}"/>
          </ac:spMkLst>
        </pc:spChg>
        <pc:grpChg chg="mod">
          <ac:chgData name="Nguyen Thi Hien" userId="fe110231-dc41-4c26-af0c-d7bdbe5904b6" providerId="ADAL" clId="{2A5FE31B-1DE1-4226-91F9-5449C4EC0E24}" dt="2021-08-21T09:17:30.783" v="2188" actId="14100"/>
          <ac:grpSpMkLst>
            <pc:docMk/>
            <pc:sldMk cId="3485973491" sldId="314"/>
            <ac:grpSpMk id="2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1T09:16:45.208" v="2185" actId="14100"/>
          <ac:grpSpMkLst>
            <pc:docMk/>
            <pc:sldMk cId="3485973491" sldId="314"/>
            <ac:grpSpMk id="66" creationId="{0FA8A87E-41A5-40F6-8021-C51CE5C9EEF5}"/>
          </ac:grpSpMkLst>
        </pc:grpChg>
        <pc:grpChg chg="mod">
          <ac:chgData name="Nguyen Thi Hien" userId="fe110231-dc41-4c26-af0c-d7bdbe5904b6" providerId="ADAL" clId="{2A5FE31B-1DE1-4226-91F9-5449C4EC0E24}" dt="2021-08-21T09:16:45.208" v="2185" actId="14100"/>
          <ac:grpSpMkLst>
            <pc:docMk/>
            <pc:sldMk cId="3485973491" sldId="314"/>
            <ac:grpSpMk id="68" creationId="{A4E64B17-11F1-4051-8294-BC483D5DC68D}"/>
          </ac:grpSpMkLst>
        </pc:grpChg>
        <pc:grpChg chg="mod">
          <ac:chgData name="Nguyen Thi Hien" userId="fe110231-dc41-4c26-af0c-d7bdbe5904b6" providerId="ADAL" clId="{2A5FE31B-1DE1-4226-91F9-5449C4EC0E24}" dt="2021-08-21T09:16:45.208" v="2185" actId="14100"/>
          <ac:grpSpMkLst>
            <pc:docMk/>
            <pc:sldMk cId="3485973491" sldId="314"/>
            <ac:grpSpMk id="74" creationId="{E7B89751-5C6C-479B-BDCE-06BD57966315}"/>
          </ac:grpSpMkLst>
        </pc:grpChg>
        <pc:grpChg chg="del">
          <ac:chgData name="Nguyen Thi Hien" userId="fe110231-dc41-4c26-af0c-d7bdbe5904b6" providerId="ADAL" clId="{2A5FE31B-1DE1-4226-91F9-5449C4EC0E24}" dt="2021-08-21T08:46:08.446" v="2083" actId="478"/>
          <ac:grpSpMkLst>
            <pc:docMk/>
            <pc:sldMk cId="3485973491" sldId="314"/>
            <ac:grpSpMk id="10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17:05.128" v="2187" actId="14100"/>
          <ac:grpSpMkLst>
            <pc:docMk/>
            <pc:sldMk cId="3485973491" sldId="314"/>
            <ac:grpSpMk id="112" creationId="{FF75DB4A-5D6F-4DD8-9175-C2141BFB9FA0}"/>
          </ac:grpSpMkLst>
        </pc:grpChg>
        <pc:grpChg chg="mod">
          <ac:chgData name="Nguyen Thi Hien" userId="fe110231-dc41-4c26-af0c-d7bdbe5904b6" providerId="ADAL" clId="{2A5FE31B-1DE1-4226-91F9-5449C4EC0E24}" dt="2021-08-21T09:17:05.128" v="2187" actId="14100"/>
          <ac:grpSpMkLst>
            <pc:docMk/>
            <pc:sldMk cId="3485973491" sldId="314"/>
            <ac:grpSpMk id="121" creationId="{12894762-6A2C-4BAD-808A-AD8C31F5D0B3}"/>
          </ac:grpSpMkLst>
        </pc:grpChg>
        <pc:grpChg chg="mod">
          <ac:chgData name="Nguyen Thi Hien" userId="fe110231-dc41-4c26-af0c-d7bdbe5904b6" providerId="ADAL" clId="{2A5FE31B-1DE1-4226-91F9-5449C4EC0E24}" dt="2021-08-21T09:17:05.128" v="2187" actId="14100"/>
          <ac:grpSpMkLst>
            <pc:docMk/>
            <pc:sldMk cId="3485973491" sldId="314"/>
            <ac:grpSpMk id="125" creationId="{1D2AC9E3-78CD-451C-8293-A07E4D0547B8}"/>
          </ac:grpSpMkLst>
        </pc:grpChg>
        <pc:grpChg chg="add mod">
          <ac:chgData name="Nguyen Thi Hien" userId="fe110231-dc41-4c26-af0c-d7bdbe5904b6" providerId="ADAL" clId="{2A5FE31B-1DE1-4226-91F9-5449C4EC0E24}" dt="2021-08-21T09:21:27.092" v="2224" actId="14100"/>
          <ac:grpSpMkLst>
            <pc:docMk/>
            <pc:sldMk cId="3485973491" sldId="314"/>
            <ac:grpSpMk id="155" creationId="{85A2BDDC-2B9C-474A-9B99-F11F1E470772}"/>
          </ac:grpSpMkLst>
        </pc:grpChg>
        <pc:grpChg chg="mod">
          <ac:chgData name="Nguyen Thi Hien" userId="fe110231-dc41-4c26-af0c-d7bdbe5904b6" providerId="ADAL" clId="{2A5FE31B-1DE1-4226-91F9-5449C4EC0E24}" dt="2021-08-21T09:19:23.181" v="2202"/>
          <ac:grpSpMkLst>
            <pc:docMk/>
            <pc:sldMk cId="3485973491" sldId="314"/>
            <ac:grpSpMk id="157" creationId="{096BA14E-2782-4DD3-BD14-07AFCA92FA90}"/>
          </ac:grpSpMkLst>
        </pc:grpChg>
        <pc:grpChg chg="del">
          <ac:chgData name="Nguyen Thi Hien" userId="fe110231-dc41-4c26-af0c-d7bdbe5904b6" providerId="ADAL" clId="{2A5FE31B-1DE1-4226-91F9-5449C4EC0E24}" dt="2021-08-21T08:46:05.872" v="2082" actId="478"/>
          <ac:grpSpMkLst>
            <pc:docMk/>
            <pc:sldMk cId="3485973491" sldId="314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9:18:23.107" v="2192"/>
          <ac:graphicFrameMkLst>
            <pc:docMk/>
            <pc:sldMk cId="3485973491" sldId="314"/>
            <ac:graphicFrameMk id="7" creationId="{0994D01C-5937-4FD7-B558-636099A28CB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9:20:24.989" v="2215"/>
          <ac:graphicFrameMkLst>
            <pc:docMk/>
            <pc:sldMk cId="3485973491" sldId="314"/>
            <ac:graphicFrameMk id="9" creationId="{C3BE2132-2397-4F41-A2BD-B1F39A6C20E5}"/>
          </ac:graphicFrameMkLst>
        </pc:graphicFrameChg>
      </pc:sldChg>
      <pc:sldChg chg="addSp delSp modSp add mod addAnim delAnim modAnim">
        <pc:chgData name="Nguyen Thi Hien" userId="fe110231-dc41-4c26-af0c-d7bdbe5904b6" providerId="ADAL" clId="{2A5FE31B-1DE1-4226-91F9-5449C4EC0E24}" dt="2021-08-22T17:29:55.995" v="5061"/>
        <pc:sldMkLst>
          <pc:docMk/>
          <pc:sldMk cId="3772022967" sldId="315"/>
        </pc:sldMkLst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1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2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3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0:04.222" v="2379" actId="14100"/>
          <ac:spMkLst>
            <pc:docMk/>
            <pc:sldMk cId="3772022967" sldId="315"/>
            <ac:spMk id="3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39:22.602" v="2237" actId="20577"/>
          <ac:spMkLst>
            <pc:docMk/>
            <pc:sldMk cId="3772022967" sldId="315"/>
            <ac:spMk id="3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2:21.567" v="4570" actId="14100"/>
          <ac:spMkLst>
            <pc:docMk/>
            <pc:sldMk cId="3772022967" sldId="315"/>
            <ac:spMk id="3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40:12.864" v="2335" actId="14100"/>
          <ac:spMkLst>
            <pc:docMk/>
            <pc:sldMk cId="3772022967" sldId="315"/>
            <ac:spMk id="38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10:10:05.647" v="2482" actId="20577"/>
          <ac:spMkLst>
            <pc:docMk/>
            <pc:sldMk cId="3772022967" sldId="315"/>
            <ac:spMk id="42" creationId="{6B839482-14CE-4222-B0DB-F9E6BA9C5638}"/>
          </ac:spMkLst>
        </pc:spChg>
        <pc:spChg chg="mod">
          <ac:chgData name="Nguyen Thi Hien" userId="fe110231-dc41-4c26-af0c-d7bdbe5904b6" providerId="ADAL" clId="{2A5FE31B-1DE1-4226-91F9-5449C4EC0E24}" dt="2021-08-21T10:05:42.418" v="2419" actId="1076"/>
          <ac:spMkLst>
            <pc:docMk/>
            <pc:sldMk cId="3772022967" sldId="315"/>
            <ac:spMk id="6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05:42.418" v="2419" actId="1076"/>
          <ac:spMkLst>
            <pc:docMk/>
            <pc:sldMk cId="3772022967" sldId="315"/>
            <ac:spMk id="7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41:30.330" v="2351" actId="6549"/>
          <ac:spMkLst>
            <pc:docMk/>
            <pc:sldMk cId="3772022967" sldId="315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41:19.175" v="2344" actId="6549"/>
          <ac:spMkLst>
            <pc:docMk/>
            <pc:sldMk cId="3772022967" sldId="315"/>
            <ac:spMk id="10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52:29.960" v="2416" actId="14100"/>
          <ac:spMkLst>
            <pc:docMk/>
            <pc:sldMk cId="3772022967" sldId="315"/>
            <ac:spMk id="1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06:51.884" v="2434" actId="14100"/>
          <ac:spMkLst>
            <pc:docMk/>
            <pc:sldMk cId="3772022967" sldId="315"/>
            <ac:spMk id="112" creationId="{8835E41D-82A7-435E-9D51-F8447526CB41}"/>
          </ac:spMkLst>
        </pc:spChg>
        <pc:spChg chg="del mod">
          <ac:chgData name="Nguyen Thi Hien" userId="fe110231-dc41-4c26-af0c-d7bdbe5904b6" providerId="ADAL" clId="{2A5FE31B-1DE1-4226-91F9-5449C4EC0E24}" dt="2021-08-21T09:42:45.778" v="2365" actId="478"/>
          <ac:spMkLst>
            <pc:docMk/>
            <pc:sldMk cId="3772022967" sldId="315"/>
            <ac:spMk id="11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42:52.184" v="2367"/>
          <ac:spMkLst>
            <pc:docMk/>
            <pc:sldMk cId="3772022967" sldId="315"/>
            <ac:spMk id="115" creationId="{7546853E-44FF-4AAA-9444-3FB14B9BA5C3}"/>
          </ac:spMkLst>
        </pc:spChg>
        <pc:spChg chg="mod">
          <ac:chgData name="Nguyen Thi Hien" userId="fe110231-dc41-4c26-af0c-d7bdbe5904b6" providerId="ADAL" clId="{2A5FE31B-1DE1-4226-91F9-5449C4EC0E24}" dt="2021-08-21T09:42:52.184" v="2367"/>
          <ac:spMkLst>
            <pc:docMk/>
            <pc:sldMk cId="3772022967" sldId="315"/>
            <ac:spMk id="116" creationId="{0D5316A0-3326-4A8E-9FCE-F9D871BCF2F6}"/>
          </ac:spMkLst>
        </pc:spChg>
        <pc:spChg chg="del">
          <ac:chgData name="Nguyen Thi Hien" userId="fe110231-dc41-4c26-af0c-d7bdbe5904b6" providerId="ADAL" clId="{2A5FE31B-1DE1-4226-91F9-5449C4EC0E24}" dt="2021-08-21T09:41:55.453" v="2355" actId="478"/>
          <ac:spMkLst>
            <pc:docMk/>
            <pc:sldMk cId="3772022967" sldId="315"/>
            <ac:spMk id="123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9:41:57.109" v="2356" actId="478"/>
          <ac:spMkLst>
            <pc:docMk/>
            <pc:sldMk cId="3772022967" sldId="315"/>
            <ac:spMk id="124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9:41:58.594" v="2357" actId="478"/>
          <ac:spMkLst>
            <pc:docMk/>
            <pc:sldMk cId="3772022967" sldId="315"/>
            <ac:spMk id="125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09:42:00.125" v="2358" actId="478"/>
          <ac:spMkLst>
            <pc:docMk/>
            <pc:sldMk cId="3772022967" sldId="315"/>
            <ac:spMk id="126" creationId="{00000000-0000-0000-0000-000000000000}"/>
          </ac:spMkLst>
        </pc:spChg>
        <pc:spChg chg="del mod">
          <ac:chgData name="Nguyen Thi Hien" userId="fe110231-dc41-4c26-af0c-d7bdbe5904b6" providerId="ADAL" clId="{2A5FE31B-1DE1-4226-91F9-5449C4EC0E24}" dt="2021-08-21T09:42:01.968" v="2360" actId="478"/>
          <ac:spMkLst>
            <pc:docMk/>
            <pc:sldMk cId="3772022967" sldId="315"/>
            <ac:spMk id="127" creationId="{00000000-0000-0000-0000-000000000000}"/>
          </ac:spMkLst>
        </pc:spChg>
        <pc:spChg chg="del topLvl">
          <ac:chgData name="Nguyen Thi Hien" userId="fe110231-dc41-4c26-af0c-d7bdbe5904b6" providerId="ADAL" clId="{2A5FE31B-1DE1-4226-91F9-5449C4EC0E24}" dt="2021-08-21T09:42:05.468" v="2362" actId="478"/>
          <ac:spMkLst>
            <pc:docMk/>
            <pc:sldMk cId="3772022967" sldId="315"/>
            <ac:spMk id="12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09:42:52.184" v="2367"/>
          <ac:spMkLst>
            <pc:docMk/>
            <pc:sldMk cId="3772022967" sldId="315"/>
            <ac:spMk id="129" creationId="{30D46BAB-15C7-4679-AE47-F9DA538067E6}"/>
          </ac:spMkLst>
        </pc:spChg>
        <pc:spChg chg="mod">
          <ac:chgData name="Nguyen Thi Hien" userId="fe110231-dc41-4c26-af0c-d7bdbe5904b6" providerId="ADAL" clId="{2A5FE31B-1DE1-4226-91F9-5449C4EC0E24}" dt="2021-08-21T09:42:52.184" v="2367"/>
          <ac:spMkLst>
            <pc:docMk/>
            <pc:sldMk cId="3772022967" sldId="315"/>
            <ac:spMk id="130" creationId="{908CAE28-518A-49C1-B0FF-FF096EF01E43}"/>
          </ac:spMkLst>
        </pc:spChg>
        <pc:spChg chg="add mod">
          <ac:chgData name="Nguyen Thi Hien" userId="fe110231-dc41-4c26-af0c-d7bdbe5904b6" providerId="ADAL" clId="{2A5FE31B-1DE1-4226-91F9-5449C4EC0E24}" dt="2021-08-21T10:05:42.418" v="2419" actId="1076"/>
          <ac:spMkLst>
            <pc:docMk/>
            <pc:sldMk cId="3772022967" sldId="315"/>
            <ac:spMk id="131" creationId="{707A439E-FEB3-4512-914F-7C6571DFA9C1}"/>
          </ac:spMkLst>
        </pc:spChg>
        <pc:spChg chg="add mod">
          <ac:chgData name="Nguyen Thi Hien" userId="fe110231-dc41-4c26-af0c-d7bdbe5904b6" providerId="ADAL" clId="{2A5FE31B-1DE1-4226-91F9-5449C4EC0E24}" dt="2021-08-21T10:07:43.818" v="2449" actId="20577"/>
          <ac:spMkLst>
            <pc:docMk/>
            <pc:sldMk cId="3772022967" sldId="315"/>
            <ac:spMk id="132" creationId="{21820A09-1DF9-4B42-8D5C-11372BFD4DED}"/>
          </ac:spMkLst>
        </pc:spChg>
        <pc:spChg chg="add mod">
          <ac:chgData name="Nguyen Thi Hien" userId="fe110231-dc41-4c26-af0c-d7bdbe5904b6" providerId="ADAL" clId="{2A5FE31B-1DE1-4226-91F9-5449C4EC0E24}" dt="2021-08-21T10:08:36.742" v="2467" actId="255"/>
          <ac:spMkLst>
            <pc:docMk/>
            <pc:sldMk cId="3772022967" sldId="315"/>
            <ac:spMk id="133" creationId="{E2AFAA93-0A4F-481D-8C98-B755625C1294}"/>
          </ac:spMkLst>
        </pc:spChg>
        <pc:spChg chg="add mod">
          <ac:chgData name="Nguyen Thi Hien" userId="fe110231-dc41-4c26-af0c-d7bdbe5904b6" providerId="ADAL" clId="{2A5FE31B-1DE1-4226-91F9-5449C4EC0E24}" dt="2021-08-21T10:09:11.842" v="2471" actId="255"/>
          <ac:spMkLst>
            <pc:docMk/>
            <pc:sldMk cId="3772022967" sldId="315"/>
            <ac:spMk id="134" creationId="{6577DC7F-BD40-409A-95F1-BC3CB685F4E9}"/>
          </ac:spMkLst>
        </pc:spChg>
        <pc:spChg chg="add mod">
          <ac:chgData name="Nguyen Thi Hien" userId="fe110231-dc41-4c26-af0c-d7bdbe5904b6" providerId="ADAL" clId="{2A5FE31B-1DE1-4226-91F9-5449C4EC0E24}" dt="2021-08-21T10:09:57.335" v="2481" actId="20577"/>
          <ac:spMkLst>
            <pc:docMk/>
            <pc:sldMk cId="3772022967" sldId="315"/>
            <ac:spMk id="135" creationId="{0A6313AD-406A-483A-8023-16B01334A22C}"/>
          </ac:spMkLst>
        </pc:spChg>
        <pc:spChg chg="del">
          <ac:chgData name="Nguyen Thi Hien" userId="fe110231-dc41-4c26-af0c-d7bdbe5904b6" providerId="ADAL" clId="{2A5FE31B-1DE1-4226-91F9-5449C4EC0E24}" dt="2021-08-21T09:41:01.658" v="2336" actId="478"/>
          <ac:spMkLst>
            <pc:docMk/>
            <pc:sldMk cId="3772022967" sldId="315"/>
            <ac:spMk id="166" creationId="{00000000-0000-0000-0000-000000000000}"/>
          </ac:spMkLst>
        </pc:spChg>
        <pc:grpChg chg="mod topLvl">
          <ac:chgData name="Nguyen Thi Hien" userId="fe110231-dc41-4c26-af0c-d7bdbe5904b6" providerId="ADAL" clId="{2A5FE31B-1DE1-4226-91F9-5449C4EC0E24}" dt="2021-08-21T09:50:11.112" v="2381" actId="478"/>
          <ac:grpSpMkLst>
            <pc:docMk/>
            <pc:sldMk cId="3772022967" sldId="315"/>
            <ac:grpSpMk id="2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50:04.222" v="2379" actId="14100"/>
          <ac:grpSpMkLst>
            <pc:docMk/>
            <pc:sldMk cId="3772022967" sldId="315"/>
            <ac:grpSpMk id="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09:50:04.222" v="2379" actId="14100"/>
          <ac:grpSpMkLst>
            <pc:docMk/>
            <pc:sldMk cId="3772022967" sldId="315"/>
            <ac:grpSpMk id="6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2:48.746" v="2366" actId="478"/>
          <ac:grpSpMkLst>
            <pc:docMk/>
            <pc:sldMk cId="3772022967" sldId="315"/>
            <ac:grpSpMk id="32" creationId="{00000000-0000-0000-0000-000000000000}"/>
          </ac:grpSpMkLst>
        </pc:grpChg>
        <pc:grpChg chg="add del mod">
          <ac:chgData name="Nguyen Thi Hien" userId="fe110231-dc41-4c26-af0c-d7bdbe5904b6" providerId="ADAL" clId="{2A5FE31B-1DE1-4226-91F9-5449C4EC0E24}" dt="2021-08-21T09:50:11.112" v="2381" actId="478"/>
          <ac:grpSpMkLst>
            <pc:docMk/>
            <pc:sldMk cId="3772022967" sldId="315"/>
            <ac:grpSpMk id="72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32.299" v="2352" actId="478"/>
          <ac:grpSpMkLst>
            <pc:docMk/>
            <pc:sldMk cId="3772022967" sldId="315"/>
            <ac:grpSpMk id="80" creationId="{00000000-0000-0000-0000-000000000000}"/>
          </ac:grpSpMkLst>
        </pc:grpChg>
        <pc:grpChg chg="del mod">
          <ac:chgData name="Nguyen Thi Hien" userId="fe110231-dc41-4c26-af0c-d7bdbe5904b6" providerId="ADAL" clId="{2A5FE31B-1DE1-4226-91F9-5449C4EC0E24}" dt="2021-08-21T09:41:12.109" v="2339" actId="478"/>
          <ac:grpSpMkLst>
            <pc:docMk/>
            <pc:sldMk cId="3772022967" sldId="315"/>
            <ac:grpSpMk id="87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22.409" v="2346" actId="478"/>
          <ac:grpSpMkLst>
            <pc:docMk/>
            <pc:sldMk cId="3772022967" sldId="315"/>
            <ac:grpSpMk id="91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20.300" v="2345" actId="478"/>
          <ac:grpSpMkLst>
            <pc:docMk/>
            <pc:sldMk cId="3772022967" sldId="315"/>
            <ac:grpSpMk id="94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35.095" v="2353" actId="478"/>
          <ac:grpSpMkLst>
            <pc:docMk/>
            <pc:sldMk cId="3772022967" sldId="315"/>
            <ac:grpSpMk id="97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16.186" v="2342" actId="478"/>
          <ac:grpSpMkLst>
            <pc:docMk/>
            <pc:sldMk cId="3772022967" sldId="315"/>
            <ac:grpSpMk id="100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24.909" v="2348" actId="478"/>
          <ac:grpSpMkLst>
            <pc:docMk/>
            <pc:sldMk cId="3772022967" sldId="315"/>
            <ac:grpSpMk id="105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17.378" v="2343" actId="478"/>
          <ac:grpSpMkLst>
            <pc:docMk/>
            <pc:sldMk cId="3772022967" sldId="315"/>
            <ac:grpSpMk id="106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10.390" v="2338" actId="478"/>
          <ac:grpSpMkLst>
            <pc:docMk/>
            <pc:sldMk cId="3772022967" sldId="315"/>
            <ac:grpSpMk id="107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1T10:07:55.836" v="2452" actId="1076"/>
          <ac:grpSpMkLst>
            <pc:docMk/>
            <pc:sldMk cId="3772022967" sldId="315"/>
            <ac:grpSpMk id="109" creationId="{3A850F07-8B54-4AF6-B541-7EE2387DB3F4}"/>
          </ac:grpSpMkLst>
        </pc:grpChg>
        <pc:grpChg chg="mod">
          <ac:chgData name="Nguyen Thi Hien" userId="fe110231-dc41-4c26-af0c-d7bdbe5904b6" providerId="ADAL" clId="{2A5FE31B-1DE1-4226-91F9-5449C4EC0E24}" dt="2021-08-21T09:42:52.184" v="2367"/>
          <ac:grpSpMkLst>
            <pc:docMk/>
            <pc:sldMk cId="3772022967" sldId="315"/>
            <ac:grpSpMk id="114" creationId="{6A09C47E-616D-4820-AF12-AA8B1C72B988}"/>
          </ac:grpSpMkLst>
        </pc:grpChg>
        <pc:grpChg chg="del">
          <ac:chgData name="Nguyen Thi Hien" userId="fe110231-dc41-4c26-af0c-d7bdbe5904b6" providerId="ADAL" clId="{2A5FE31B-1DE1-4226-91F9-5449C4EC0E24}" dt="2021-08-21T09:41:23.799" v="2347" actId="478"/>
          <ac:grpSpMkLst>
            <pc:docMk/>
            <pc:sldMk cId="3772022967" sldId="315"/>
            <ac:grpSpMk id="118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1:28.158" v="2350" actId="478"/>
          <ac:grpSpMkLst>
            <pc:docMk/>
            <pc:sldMk cId="3772022967" sldId="315"/>
            <ac:grpSpMk id="122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2:03.765" v="2361" actId="478"/>
          <ac:grpSpMkLst>
            <pc:docMk/>
            <pc:sldMk cId="3772022967" sldId="315"/>
            <ac:grpSpMk id="150" creationId="{00000000-0000-0000-0000-000000000000}"/>
          </ac:grpSpMkLst>
        </pc:grpChg>
        <pc:grpChg chg="del topLvl">
          <ac:chgData name="Nguyen Thi Hien" userId="fe110231-dc41-4c26-af0c-d7bdbe5904b6" providerId="ADAL" clId="{2A5FE31B-1DE1-4226-91F9-5449C4EC0E24}" dt="2021-08-21T09:42:09.171" v="2364" actId="478"/>
          <ac:grpSpMkLst>
            <pc:docMk/>
            <pc:sldMk cId="3772022967" sldId="315"/>
            <ac:grpSpMk id="15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2:05.468" v="2362" actId="478"/>
          <ac:grpSpMkLst>
            <pc:docMk/>
            <pc:sldMk cId="3772022967" sldId="315"/>
            <ac:grpSpMk id="159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09:42:07.421" v="2363" actId="478"/>
          <ac:grpSpMkLst>
            <pc:docMk/>
            <pc:sldMk cId="3772022967" sldId="315"/>
            <ac:grpSpMk id="16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1T09:50:45.297" v="2386"/>
          <ac:graphicFrameMkLst>
            <pc:docMk/>
            <pc:sldMk cId="3772022967" sldId="315"/>
            <ac:graphicFrameMk id="39" creationId="{373DF1F8-53CA-4C85-BF84-01DACF0D820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9:51:14.043" v="2395"/>
          <ac:graphicFrameMkLst>
            <pc:docMk/>
            <pc:sldMk cId="3772022967" sldId="315"/>
            <ac:graphicFrameMk id="40" creationId="{FCCD11FF-A66A-4692-B86B-67EB799BA0F8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09:51:50.791" v="2406"/>
          <ac:graphicFrameMkLst>
            <pc:docMk/>
            <pc:sldMk cId="3772022967" sldId="315"/>
            <ac:graphicFrameMk id="41" creationId="{ED3C0893-87A5-4D8F-874C-050E48A4BCA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10:06:14.353" v="2428"/>
          <ac:graphicFrameMkLst>
            <pc:docMk/>
            <pc:sldMk cId="3772022967" sldId="315"/>
            <ac:graphicFrameMk id="43" creationId="{DF3CF405-9EBC-4C71-A520-F97686CCBDC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10:07:18.179" v="2440"/>
          <ac:graphicFrameMkLst>
            <pc:docMk/>
            <pc:sldMk cId="3772022967" sldId="315"/>
            <ac:graphicFrameMk id="44" creationId="{9EEDF78B-393C-4A37-96F6-38EF13D1467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10:08:12.553" v="2455"/>
          <ac:graphicFrameMkLst>
            <pc:docMk/>
            <pc:sldMk cId="3772022967" sldId="315"/>
            <ac:graphicFrameMk id="45" creationId="{A8600742-8E78-4376-8002-1DA04B444308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10:08:13.522" v="2460"/>
          <ac:graphicFrameMkLst>
            <pc:docMk/>
            <pc:sldMk cId="3772022967" sldId="315"/>
            <ac:graphicFrameMk id="47" creationId="{37E036D7-BA96-4894-AACA-428F5E66D51B}"/>
          </ac:graphicFrameMkLst>
        </pc:graphicFrameChg>
        <pc:graphicFrameChg chg="add del mod topLvl">
          <ac:chgData name="Nguyen Thi Hien" userId="fe110231-dc41-4c26-af0c-d7bdbe5904b6" providerId="ADAL" clId="{2A5FE31B-1DE1-4226-91F9-5449C4EC0E24}" dt="2021-08-21T09:50:11.112" v="2381" actId="478"/>
          <ac:graphicFrameMkLst>
            <pc:docMk/>
            <pc:sldMk cId="3772022967" sldId="315"/>
            <ac:graphicFrameMk id="71" creationId="{00000000-0000-0000-0000-000000000000}"/>
          </ac:graphicFrameMkLst>
        </pc:graphicFrameChg>
        <pc:cxnChg chg="del">
          <ac:chgData name="Nguyen Thi Hien" userId="fe110231-dc41-4c26-af0c-d7bdbe5904b6" providerId="ADAL" clId="{2A5FE31B-1DE1-4226-91F9-5449C4EC0E24}" dt="2021-08-21T09:41:26.127" v="2349" actId="478"/>
          <ac:cxnSpMkLst>
            <pc:docMk/>
            <pc:sldMk cId="3772022967" sldId="315"/>
            <ac:cxnSpMk id="77" creationId="{00000000-0000-0000-0000-000000000000}"/>
          </ac:cxnSpMkLst>
        </pc:cxnChg>
        <pc:cxnChg chg="del">
          <ac:chgData name="Nguyen Thi Hien" userId="fe110231-dc41-4c26-af0c-d7bdbe5904b6" providerId="ADAL" clId="{2A5FE31B-1DE1-4226-91F9-5449C4EC0E24}" dt="2021-08-21T09:41:14.780" v="2341" actId="478"/>
          <ac:cxnSpMkLst>
            <pc:docMk/>
            <pc:sldMk cId="3772022967" sldId="315"/>
            <ac:cxnSpMk id="78" creationId="{00000000-0000-0000-0000-000000000000}"/>
          </ac:cxnSpMkLst>
        </pc:cxnChg>
        <pc:cxnChg chg="del">
          <ac:chgData name="Nguyen Thi Hien" userId="fe110231-dc41-4c26-af0c-d7bdbe5904b6" providerId="ADAL" clId="{2A5FE31B-1DE1-4226-91F9-5449C4EC0E24}" dt="2021-08-21T09:41:13.515" v="2340" actId="478"/>
          <ac:cxnSpMkLst>
            <pc:docMk/>
            <pc:sldMk cId="3772022967" sldId="315"/>
            <ac:cxnSpMk id="79" creationId="{00000000-0000-0000-0000-000000000000}"/>
          </ac:cxnSpMkLst>
        </pc:cxnChg>
      </pc:sldChg>
      <pc:sldChg chg="addSp delSp modSp add mod modAnim">
        <pc:chgData name="Nguyen Thi Hien" userId="fe110231-dc41-4c26-af0c-d7bdbe5904b6" providerId="ADAL" clId="{2A5FE31B-1DE1-4226-91F9-5449C4EC0E24}" dt="2021-08-22T17:32:33.331" v="5068"/>
        <pc:sldMkLst>
          <pc:docMk/>
          <pc:sldMk cId="3450272183" sldId="316"/>
        </pc:sldMkLst>
        <pc:spChg chg="mod">
          <ac:chgData name="Nguyen Thi Hien" userId="fe110231-dc41-4c26-af0c-d7bdbe5904b6" providerId="ADAL" clId="{2A5FE31B-1DE1-4226-91F9-5449C4EC0E24}" dt="2021-08-21T10:14:59.999" v="2484" actId="20577"/>
          <ac:spMkLst>
            <pc:docMk/>
            <pc:sldMk cId="3450272183" sldId="316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00:16.592" v="3240" actId="20577"/>
          <ac:spMkLst>
            <pc:docMk/>
            <pc:sldMk cId="3450272183" sldId="316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15:38.931" v="2542" actId="20577"/>
          <ac:spMkLst>
            <pc:docMk/>
            <pc:sldMk cId="3450272183" sldId="316"/>
            <ac:spMk id="26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10:16:15.472" v="2548" actId="2711"/>
          <ac:spMkLst>
            <pc:docMk/>
            <pc:sldMk cId="3450272183" sldId="316"/>
            <ac:spMk id="41" creationId="{5484C35E-A273-4BEA-9DE7-62DAA583B057}"/>
          </ac:spMkLst>
        </pc:spChg>
        <pc:spChg chg="add mod">
          <ac:chgData name="Nguyen Thi Hien" userId="fe110231-dc41-4c26-af0c-d7bdbe5904b6" providerId="ADAL" clId="{2A5FE31B-1DE1-4226-91F9-5449C4EC0E24}" dt="2021-08-21T10:16:51.399" v="2557" actId="14100"/>
          <ac:spMkLst>
            <pc:docMk/>
            <pc:sldMk cId="3450272183" sldId="316"/>
            <ac:spMk id="42" creationId="{C2069E5F-06F4-407E-B25E-450BCF595309}"/>
          </ac:spMkLst>
        </pc:spChg>
        <pc:spChg chg="add mod">
          <ac:chgData name="Nguyen Thi Hien" userId="fe110231-dc41-4c26-af0c-d7bdbe5904b6" providerId="ADAL" clId="{2A5FE31B-1DE1-4226-91F9-5449C4EC0E24}" dt="2021-08-21T10:19:07.256" v="2583" actId="114"/>
          <ac:spMkLst>
            <pc:docMk/>
            <pc:sldMk cId="3450272183" sldId="316"/>
            <ac:spMk id="44" creationId="{8C9AE0C8-D425-4A63-B0C5-77584E5BE6A2}"/>
          </ac:spMkLst>
        </pc:spChg>
        <pc:spChg chg="mod">
          <ac:chgData name="Nguyen Thi Hien" userId="fe110231-dc41-4c26-af0c-d7bdbe5904b6" providerId="ADAL" clId="{2A5FE31B-1DE1-4226-91F9-5449C4EC0E24}" dt="2021-08-21T10:17:02.716" v="2567" actId="20577"/>
          <ac:spMkLst>
            <pc:docMk/>
            <pc:sldMk cId="3450272183" sldId="316"/>
            <ac:spMk id="4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17:06.691" v="2568" actId="14100"/>
          <ac:spMkLst>
            <pc:docMk/>
            <pc:sldMk cId="3450272183" sldId="316"/>
            <ac:spMk id="49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10:19:07.256" v="2583" actId="114"/>
          <ac:spMkLst>
            <pc:docMk/>
            <pc:sldMk cId="3450272183" sldId="316"/>
            <ac:spMk id="50" creationId="{9D633171-2F79-4880-8CED-83EA9B83AE48}"/>
          </ac:spMkLst>
        </pc:spChg>
        <pc:spChg chg="add mod">
          <ac:chgData name="Nguyen Thi Hien" userId="fe110231-dc41-4c26-af0c-d7bdbe5904b6" providerId="ADAL" clId="{2A5FE31B-1DE1-4226-91F9-5449C4EC0E24}" dt="2021-08-21T10:19:07.256" v="2583" actId="114"/>
          <ac:spMkLst>
            <pc:docMk/>
            <pc:sldMk cId="3450272183" sldId="316"/>
            <ac:spMk id="51" creationId="{ED7CBFC5-8A3F-4A3F-A4FA-A8688396FE80}"/>
          </ac:spMkLst>
        </pc:spChg>
        <pc:spChg chg="mod">
          <ac:chgData name="Nguyen Thi Hien" userId="fe110231-dc41-4c26-af0c-d7bdbe5904b6" providerId="ADAL" clId="{2A5FE31B-1DE1-4226-91F9-5449C4EC0E24}" dt="2021-08-21T10:20:01.207" v="2585"/>
          <ac:spMkLst>
            <pc:docMk/>
            <pc:sldMk cId="3450272183" sldId="316"/>
            <ac:spMk id="53" creationId="{1B2D13A5-AA6F-4557-ABA3-1D72B9CA2997}"/>
          </ac:spMkLst>
        </pc:spChg>
        <pc:spChg chg="mod">
          <ac:chgData name="Nguyen Thi Hien" userId="fe110231-dc41-4c26-af0c-d7bdbe5904b6" providerId="ADAL" clId="{2A5FE31B-1DE1-4226-91F9-5449C4EC0E24}" dt="2021-08-22T16:52:42.620" v="4578" actId="20577"/>
          <ac:spMkLst>
            <pc:docMk/>
            <pc:sldMk cId="3450272183" sldId="316"/>
            <ac:spMk id="54" creationId="{56506C4C-0348-4D49-A8CB-C84BF67FACB3}"/>
          </ac:spMkLst>
        </pc:spChg>
        <pc:spChg chg="mod">
          <ac:chgData name="Nguyen Thi Hien" userId="fe110231-dc41-4c26-af0c-d7bdbe5904b6" providerId="ADAL" clId="{2A5FE31B-1DE1-4226-91F9-5449C4EC0E24}" dt="2021-08-21T10:20:01.207" v="2585"/>
          <ac:spMkLst>
            <pc:docMk/>
            <pc:sldMk cId="3450272183" sldId="316"/>
            <ac:spMk id="55" creationId="{26A56A5A-A885-4E27-8004-56B1DC69B746}"/>
          </ac:spMkLst>
        </pc:spChg>
        <pc:spChg chg="add del mod">
          <ac:chgData name="Nguyen Thi Hien" userId="fe110231-dc41-4c26-af0c-d7bdbe5904b6" providerId="ADAL" clId="{2A5FE31B-1DE1-4226-91F9-5449C4EC0E24}" dt="2021-08-22T16:52:37.718" v="4575" actId="478"/>
          <ac:spMkLst>
            <pc:docMk/>
            <pc:sldMk cId="3450272183" sldId="316"/>
            <ac:spMk id="56" creationId="{BF5BAB7A-585A-42CB-B216-20BF19CD1E0E}"/>
          </ac:spMkLst>
        </pc:spChg>
        <pc:grpChg chg="del mod">
          <ac:chgData name="Nguyen Thi Hien" userId="fe110231-dc41-4c26-af0c-d7bdbe5904b6" providerId="ADAL" clId="{2A5FE31B-1DE1-4226-91F9-5449C4EC0E24}" dt="2021-08-21T10:19:59.067" v="2584" actId="478"/>
          <ac:grpSpMkLst>
            <pc:docMk/>
            <pc:sldMk cId="3450272183" sldId="316"/>
            <ac:grpSpMk id="2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17:31:02.603" v="5062" actId="1076"/>
          <ac:grpSpMkLst>
            <pc:docMk/>
            <pc:sldMk cId="3450272183" sldId="316"/>
            <ac:grpSpMk id="6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2T16:52:51.704" v="4579" actId="1076"/>
          <ac:grpSpMkLst>
            <pc:docMk/>
            <pc:sldMk cId="3450272183" sldId="316"/>
            <ac:grpSpMk id="52" creationId="{9C219452-B710-4740-BB44-670F0F10483D}"/>
          </ac:grpSpMkLst>
        </pc:grpChg>
      </pc:sldChg>
      <pc:sldChg chg="addSp delSp modSp add mod delAnim modAnim">
        <pc:chgData name="Nguyen Thi Hien" userId="fe110231-dc41-4c26-af0c-d7bdbe5904b6" providerId="ADAL" clId="{2A5FE31B-1DE1-4226-91F9-5449C4EC0E24}" dt="2021-08-22T17:33:36.201" v="5077" actId="1076"/>
        <pc:sldMkLst>
          <pc:docMk/>
          <pc:sldMk cId="1856134103" sldId="317"/>
        </pc:sldMkLst>
        <pc:spChg chg="mod">
          <ac:chgData name="Nguyen Thi Hien" userId="fe110231-dc41-4c26-af0c-d7bdbe5904b6" providerId="ADAL" clId="{2A5FE31B-1DE1-4226-91F9-5449C4EC0E24}" dt="2021-08-21T10:20:50.599" v="2588" actId="20577"/>
          <ac:spMkLst>
            <pc:docMk/>
            <pc:sldMk cId="1856134103" sldId="317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3:06.106" v="4582" actId="20577"/>
          <ac:spMkLst>
            <pc:docMk/>
            <pc:sldMk cId="1856134103" sldId="317"/>
            <ac:spMk id="37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0:23:35.539" v="2604" actId="478"/>
          <ac:spMkLst>
            <pc:docMk/>
            <pc:sldMk cId="1856134103" sldId="317"/>
            <ac:spMk id="42" creationId="{6B839482-14CE-4222-B0DB-F9E6BA9C5638}"/>
          </ac:spMkLst>
        </pc:spChg>
        <pc:spChg chg="add mod">
          <ac:chgData name="Nguyen Thi Hien" userId="fe110231-dc41-4c26-af0c-d7bdbe5904b6" providerId="ADAL" clId="{2A5FE31B-1DE1-4226-91F9-5449C4EC0E24}" dt="2021-08-22T17:33:36.201" v="5077" actId="1076"/>
          <ac:spMkLst>
            <pc:docMk/>
            <pc:sldMk cId="1856134103" sldId="317"/>
            <ac:spMk id="53" creationId="{A7E53C4F-BF9F-447E-922D-30D4DE497E58}"/>
          </ac:spMkLst>
        </pc:spChg>
        <pc:spChg chg="add mod">
          <ac:chgData name="Nguyen Thi Hien" userId="fe110231-dc41-4c26-af0c-d7bdbe5904b6" providerId="ADAL" clId="{2A5FE31B-1DE1-4226-91F9-5449C4EC0E24}" dt="2021-08-21T10:25:01.205" v="2619" actId="465"/>
          <ac:spMkLst>
            <pc:docMk/>
            <pc:sldMk cId="1856134103" sldId="317"/>
            <ac:spMk id="55" creationId="{F9E5900F-A35A-4B0F-BFB5-FF4B8A5636BD}"/>
          </ac:spMkLst>
        </pc:spChg>
        <pc:spChg chg="add mod">
          <ac:chgData name="Nguyen Thi Hien" userId="fe110231-dc41-4c26-af0c-d7bdbe5904b6" providerId="ADAL" clId="{2A5FE31B-1DE1-4226-91F9-5449C4EC0E24}" dt="2021-08-22T17:33:32.677" v="5076" actId="1076"/>
          <ac:spMkLst>
            <pc:docMk/>
            <pc:sldMk cId="1856134103" sldId="317"/>
            <ac:spMk id="57" creationId="{9F3A36E2-104C-409E-8C50-06045456858B}"/>
          </ac:spMkLst>
        </pc:spChg>
        <pc:spChg chg="mod">
          <ac:chgData name="Nguyen Thi Hien" userId="fe110231-dc41-4c26-af0c-d7bdbe5904b6" providerId="ADAL" clId="{2A5FE31B-1DE1-4226-91F9-5449C4EC0E24}" dt="2021-08-21T10:25:52.500" v="2623"/>
          <ac:spMkLst>
            <pc:docMk/>
            <pc:sldMk cId="1856134103" sldId="317"/>
            <ac:spMk id="59" creationId="{236739A2-878E-43BD-B742-1509E8294CA8}"/>
          </ac:spMkLst>
        </pc:spChg>
        <pc:spChg chg="mod">
          <ac:chgData name="Nguyen Thi Hien" userId="fe110231-dc41-4c26-af0c-d7bdbe5904b6" providerId="ADAL" clId="{2A5FE31B-1DE1-4226-91F9-5449C4EC0E24}" dt="2021-08-21T10:25:52.500" v="2623"/>
          <ac:spMkLst>
            <pc:docMk/>
            <pc:sldMk cId="1856134103" sldId="317"/>
            <ac:spMk id="61" creationId="{E5D4C15A-5EC6-4CD0-92DB-8773F6FD1BE6}"/>
          </ac:spMkLst>
        </pc:spChg>
        <pc:spChg chg="mod">
          <ac:chgData name="Nguyen Thi Hien" userId="fe110231-dc41-4c26-af0c-d7bdbe5904b6" providerId="ADAL" clId="{2A5FE31B-1DE1-4226-91F9-5449C4EC0E24}" dt="2021-08-21T10:25:52.500" v="2623"/>
          <ac:spMkLst>
            <pc:docMk/>
            <pc:sldMk cId="1856134103" sldId="317"/>
            <ac:spMk id="62" creationId="{4A3A5A90-8132-484C-B900-B08861096A94}"/>
          </ac:spMkLst>
        </pc:spChg>
        <pc:spChg chg="mod">
          <ac:chgData name="Nguyen Thi Hien" userId="fe110231-dc41-4c26-af0c-d7bdbe5904b6" providerId="ADAL" clId="{2A5FE31B-1DE1-4226-91F9-5449C4EC0E24}" dt="2021-08-21T10:25:52.500" v="2623"/>
          <ac:spMkLst>
            <pc:docMk/>
            <pc:sldMk cId="1856134103" sldId="317"/>
            <ac:spMk id="63" creationId="{CAAD6253-A133-417D-AB9F-E3078D12B9C8}"/>
          </ac:spMkLst>
        </pc:spChg>
        <pc:spChg chg="mod">
          <ac:chgData name="Nguyen Thi Hien" userId="fe110231-dc41-4c26-af0c-d7bdbe5904b6" providerId="ADAL" clId="{2A5FE31B-1DE1-4226-91F9-5449C4EC0E24}" dt="2021-08-21T10:25:52.500" v="2623"/>
          <ac:spMkLst>
            <pc:docMk/>
            <pc:sldMk cId="1856134103" sldId="317"/>
            <ac:spMk id="64" creationId="{E75AA101-675E-4E3A-A946-69353E87EFCB}"/>
          </ac:spMkLst>
        </pc:spChg>
        <pc:spChg chg="del">
          <ac:chgData name="Nguyen Thi Hien" userId="fe110231-dc41-4c26-af0c-d7bdbe5904b6" providerId="ADAL" clId="{2A5FE31B-1DE1-4226-91F9-5449C4EC0E24}" dt="2021-08-21T10:21:34.761" v="2592" actId="478"/>
          <ac:spMkLst>
            <pc:docMk/>
            <pc:sldMk cId="1856134103" sldId="317"/>
            <ac:spMk id="69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0:21:36.284" v="2593" actId="478"/>
          <ac:spMkLst>
            <pc:docMk/>
            <pc:sldMk cId="1856134103" sldId="317"/>
            <ac:spMk id="70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1T10:27:05.164" v="2638" actId="122"/>
          <ac:spMkLst>
            <pc:docMk/>
            <pc:sldMk cId="1856134103" sldId="317"/>
            <ac:spMk id="110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0:21:12.136" v="2589" actId="478"/>
          <ac:spMkLst>
            <pc:docMk/>
            <pc:sldMk cId="1856134103" sldId="317"/>
            <ac:spMk id="131" creationId="{707A439E-FEB3-4512-914F-7C6571DFA9C1}"/>
          </ac:spMkLst>
        </pc:spChg>
        <pc:spChg chg="del">
          <ac:chgData name="Nguyen Thi Hien" userId="fe110231-dc41-4c26-af0c-d7bdbe5904b6" providerId="ADAL" clId="{2A5FE31B-1DE1-4226-91F9-5449C4EC0E24}" dt="2021-08-21T10:23:37.066" v="2605" actId="478"/>
          <ac:spMkLst>
            <pc:docMk/>
            <pc:sldMk cId="1856134103" sldId="317"/>
            <ac:spMk id="132" creationId="{21820A09-1DF9-4B42-8D5C-11372BFD4DED}"/>
          </ac:spMkLst>
        </pc:spChg>
        <pc:spChg chg="del">
          <ac:chgData name="Nguyen Thi Hien" userId="fe110231-dc41-4c26-af0c-d7bdbe5904b6" providerId="ADAL" clId="{2A5FE31B-1DE1-4226-91F9-5449C4EC0E24}" dt="2021-08-21T10:23:38.534" v="2606" actId="478"/>
          <ac:spMkLst>
            <pc:docMk/>
            <pc:sldMk cId="1856134103" sldId="317"/>
            <ac:spMk id="133" creationId="{E2AFAA93-0A4F-481D-8C98-B755625C1294}"/>
          </ac:spMkLst>
        </pc:spChg>
        <pc:spChg chg="del">
          <ac:chgData name="Nguyen Thi Hien" userId="fe110231-dc41-4c26-af0c-d7bdbe5904b6" providerId="ADAL" clId="{2A5FE31B-1DE1-4226-91F9-5449C4EC0E24}" dt="2021-08-21T10:23:41.177" v="2607" actId="478"/>
          <ac:spMkLst>
            <pc:docMk/>
            <pc:sldMk cId="1856134103" sldId="317"/>
            <ac:spMk id="134" creationId="{6577DC7F-BD40-409A-95F1-BC3CB685F4E9}"/>
          </ac:spMkLst>
        </pc:spChg>
        <pc:spChg chg="del">
          <ac:chgData name="Nguyen Thi Hien" userId="fe110231-dc41-4c26-af0c-d7bdbe5904b6" providerId="ADAL" clId="{2A5FE31B-1DE1-4226-91F9-5449C4EC0E24}" dt="2021-08-21T10:23:27.733" v="2603" actId="478"/>
          <ac:spMkLst>
            <pc:docMk/>
            <pc:sldMk cId="1856134103" sldId="317"/>
            <ac:spMk id="135" creationId="{0A6313AD-406A-483A-8023-16B01334A22C}"/>
          </ac:spMkLst>
        </pc:spChg>
        <pc:grpChg chg="add del mod">
          <ac:chgData name="Nguyen Thi Hien" userId="fe110231-dc41-4c26-af0c-d7bdbe5904b6" providerId="ADAL" clId="{2A5FE31B-1DE1-4226-91F9-5449C4EC0E24}" dt="2021-08-21T10:26:04.550" v="2624"/>
          <ac:grpSpMkLst>
            <pc:docMk/>
            <pc:sldMk cId="1856134103" sldId="317"/>
            <ac:grpSpMk id="58" creationId="{2DB2EAE5-F654-4409-9A71-BCF6A9F1FC2F}"/>
          </ac:grpSpMkLst>
        </pc:grpChg>
        <pc:grpChg chg="mod">
          <ac:chgData name="Nguyen Thi Hien" userId="fe110231-dc41-4c26-af0c-d7bdbe5904b6" providerId="ADAL" clId="{2A5FE31B-1DE1-4226-91F9-5449C4EC0E24}" dt="2021-08-21T10:25:52.500" v="2623"/>
          <ac:grpSpMkLst>
            <pc:docMk/>
            <pc:sldMk cId="1856134103" sldId="317"/>
            <ac:grpSpMk id="60" creationId="{99B7F380-9041-4AE3-A360-D42DCB714FB9}"/>
          </ac:grpSpMkLst>
        </pc:grpChg>
        <pc:grpChg chg="mod">
          <ac:chgData name="Nguyen Thi Hien" userId="fe110231-dc41-4c26-af0c-d7bdbe5904b6" providerId="ADAL" clId="{2A5FE31B-1DE1-4226-91F9-5449C4EC0E24}" dt="2021-08-21T10:23:23.971" v="2602" actId="1076"/>
          <ac:grpSpMkLst>
            <pc:docMk/>
            <pc:sldMk cId="1856134103" sldId="317"/>
            <ac:grpSpMk id="109" creationId="{3A850F07-8B54-4AF6-B541-7EE2387DB3F4}"/>
          </ac:grpSpMkLst>
        </pc:grpChg>
      </pc:sldChg>
      <pc:sldChg chg="addSp delSp modSp add mod modAnim">
        <pc:chgData name="Nguyen Thi Hien" userId="fe110231-dc41-4c26-af0c-d7bdbe5904b6" providerId="ADAL" clId="{2A5FE31B-1DE1-4226-91F9-5449C4EC0E24}" dt="2021-08-22T17:34:33.802" v="5084"/>
        <pc:sldMkLst>
          <pc:docMk/>
          <pc:sldMk cId="785904122" sldId="318"/>
        </pc:sldMkLst>
        <pc:spChg chg="mod">
          <ac:chgData name="Nguyen Thi Hien" userId="fe110231-dc41-4c26-af0c-d7bdbe5904b6" providerId="ADAL" clId="{2A5FE31B-1DE1-4226-91F9-5449C4EC0E24}" dt="2021-08-21T10:26:16.193" v="2627" actId="20577"/>
          <ac:spMkLst>
            <pc:docMk/>
            <pc:sldMk cId="785904122" sldId="318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3:13.223" v="4585" actId="20577"/>
          <ac:spMkLst>
            <pc:docMk/>
            <pc:sldMk cId="785904122" sldId="318"/>
            <ac:spMk id="37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10:29:51.807" v="2659" actId="1076"/>
          <ac:spMkLst>
            <pc:docMk/>
            <pc:sldMk cId="785904122" sldId="318"/>
            <ac:spMk id="48" creationId="{CF55F565-49D8-4B55-ACDA-85B98322C082}"/>
          </ac:spMkLst>
        </pc:spChg>
        <pc:spChg chg="add mod">
          <ac:chgData name="Nguyen Thi Hien" userId="fe110231-dc41-4c26-af0c-d7bdbe5904b6" providerId="ADAL" clId="{2A5FE31B-1DE1-4226-91F9-5449C4EC0E24}" dt="2021-08-21T10:29:54.306" v="2660" actId="1076"/>
          <ac:spMkLst>
            <pc:docMk/>
            <pc:sldMk cId="785904122" sldId="318"/>
            <ac:spMk id="50" creationId="{C4CE7E3B-16B4-4830-8C02-3CCB8B7EC464}"/>
          </ac:spMkLst>
        </pc:spChg>
        <pc:spChg chg="add mod">
          <ac:chgData name="Nguyen Thi Hien" userId="fe110231-dc41-4c26-af0c-d7bdbe5904b6" providerId="ADAL" clId="{2A5FE31B-1DE1-4226-91F9-5449C4EC0E24}" dt="2021-08-21T10:29:56.638" v="2661" actId="1076"/>
          <ac:spMkLst>
            <pc:docMk/>
            <pc:sldMk cId="785904122" sldId="318"/>
            <ac:spMk id="52" creationId="{4E07507E-33FB-4AFB-A810-E569543BCDE9}"/>
          </ac:spMkLst>
        </pc:spChg>
        <pc:spChg chg="del">
          <ac:chgData name="Nguyen Thi Hien" userId="fe110231-dc41-4c26-af0c-d7bdbe5904b6" providerId="ADAL" clId="{2A5FE31B-1DE1-4226-91F9-5449C4EC0E24}" dt="2021-08-21T10:26:29.382" v="2629" actId="478"/>
          <ac:spMkLst>
            <pc:docMk/>
            <pc:sldMk cId="785904122" sldId="318"/>
            <ac:spMk id="53" creationId="{A7E53C4F-BF9F-447E-922D-30D4DE497E58}"/>
          </ac:spMkLst>
        </pc:spChg>
        <pc:spChg chg="add mod">
          <ac:chgData name="Nguyen Thi Hien" userId="fe110231-dc41-4c26-af0c-d7bdbe5904b6" providerId="ADAL" clId="{2A5FE31B-1DE1-4226-91F9-5449C4EC0E24}" dt="2021-08-21T10:30:00.278" v="2662" actId="1076"/>
          <ac:spMkLst>
            <pc:docMk/>
            <pc:sldMk cId="785904122" sldId="318"/>
            <ac:spMk id="54" creationId="{3F64A949-B8BD-4B0A-9715-7607256EF24A}"/>
          </ac:spMkLst>
        </pc:spChg>
        <pc:spChg chg="del">
          <ac:chgData name="Nguyen Thi Hien" userId="fe110231-dc41-4c26-af0c-d7bdbe5904b6" providerId="ADAL" clId="{2A5FE31B-1DE1-4226-91F9-5449C4EC0E24}" dt="2021-08-21T10:26:30.837" v="2630" actId="478"/>
          <ac:spMkLst>
            <pc:docMk/>
            <pc:sldMk cId="785904122" sldId="318"/>
            <ac:spMk id="55" creationId="{F9E5900F-A35A-4B0F-BFB5-FF4B8A5636BD}"/>
          </ac:spMkLst>
        </pc:spChg>
        <pc:spChg chg="add mod">
          <ac:chgData name="Nguyen Thi Hien" userId="fe110231-dc41-4c26-af0c-d7bdbe5904b6" providerId="ADAL" clId="{2A5FE31B-1DE1-4226-91F9-5449C4EC0E24}" dt="2021-08-21T10:30:58.099" v="2673" actId="113"/>
          <ac:spMkLst>
            <pc:docMk/>
            <pc:sldMk cId="785904122" sldId="318"/>
            <ac:spMk id="56" creationId="{7655BDBF-8240-41C3-B83E-EA0FD411041D}"/>
          </ac:spMkLst>
        </pc:spChg>
        <pc:spChg chg="del">
          <ac:chgData name="Nguyen Thi Hien" userId="fe110231-dc41-4c26-af0c-d7bdbe5904b6" providerId="ADAL" clId="{2A5FE31B-1DE1-4226-91F9-5449C4EC0E24}" dt="2021-08-21T10:26:32.556" v="2631" actId="478"/>
          <ac:spMkLst>
            <pc:docMk/>
            <pc:sldMk cId="785904122" sldId="318"/>
            <ac:spMk id="57" creationId="{9F3A36E2-104C-409E-8C50-06045456858B}"/>
          </ac:spMkLst>
        </pc:spChg>
        <pc:spChg chg="mod">
          <ac:chgData name="Nguyen Thi Hien" userId="fe110231-dc41-4c26-af0c-d7bdbe5904b6" providerId="ADAL" clId="{2A5FE31B-1DE1-4226-91F9-5449C4EC0E24}" dt="2021-08-21T10:26:59.098" v="2637" actId="122"/>
          <ac:spMkLst>
            <pc:docMk/>
            <pc:sldMk cId="785904122" sldId="318"/>
            <ac:spMk id="1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30:08.436" v="2663" actId="14100"/>
          <ac:spMkLst>
            <pc:docMk/>
            <pc:sldMk cId="785904122" sldId="318"/>
            <ac:spMk id="112" creationId="{8835E41D-82A7-435E-9D51-F8447526CB41}"/>
          </ac:spMkLst>
        </pc:spChg>
        <pc:grpChg chg="mod">
          <ac:chgData name="Nguyen Thi Hien" userId="fe110231-dc41-4c26-af0c-d7bdbe5904b6" providerId="ADAL" clId="{2A5FE31B-1DE1-4226-91F9-5449C4EC0E24}" dt="2021-08-21T10:29:47.260" v="2658" actId="1076"/>
          <ac:grpSpMkLst>
            <pc:docMk/>
            <pc:sldMk cId="785904122" sldId="318"/>
            <ac:grpSpMk id="109" creationId="{3A850F07-8B54-4AF6-B541-7EE2387DB3F4}"/>
          </ac:grpSpMkLst>
        </pc:grpChg>
      </pc:sldChg>
      <pc:sldChg chg="addSp delSp modSp add del mod modAnim">
        <pc:chgData name="Nguyen Thi Hien" userId="fe110231-dc41-4c26-af0c-d7bdbe5904b6" providerId="ADAL" clId="{2A5FE31B-1DE1-4226-91F9-5449C4EC0E24}" dt="2021-08-21T14:16:16.933" v="2816" actId="47"/>
        <pc:sldMkLst>
          <pc:docMk/>
          <pc:sldMk cId="4181677259" sldId="319"/>
        </pc:sldMkLst>
        <pc:spChg chg="mod">
          <ac:chgData name="Nguyen Thi Hien" userId="fe110231-dc41-4c26-af0c-d7bdbe5904b6" providerId="ADAL" clId="{2A5FE31B-1DE1-4226-91F9-5449C4EC0E24}" dt="2021-08-21T10:32:21.172" v="2691" actId="20577"/>
          <ac:spMkLst>
            <pc:docMk/>
            <pc:sldMk cId="4181677259" sldId="319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0:32:05.506" v="2676" actId="20577"/>
          <ac:spMkLst>
            <pc:docMk/>
            <pc:sldMk cId="4181677259" sldId="319"/>
            <ac:spMk id="9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06:45.889" v="2706" actId="478"/>
          <ac:spMkLst>
            <pc:docMk/>
            <pc:sldMk cId="4181677259" sldId="319"/>
            <ac:spMk id="41" creationId="{5484C35E-A273-4BEA-9DE7-62DAA583B057}"/>
          </ac:spMkLst>
        </pc:spChg>
        <pc:spChg chg="del">
          <ac:chgData name="Nguyen Thi Hien" userId="fe110231-dc41-4c26-af0c-d7bdbe5904b6" providerId="ADAL" clId="{2A5FE31B-1DE1-4226-91F9-5449C4EC0E24}" dt="2021-08-21T14:06:46.951" v="2707" actId="478"/>
          <ac:spMkLst>
            <pc:docMk/>
            <pc:sldMk cId="4181677259" sldId="319"/>
            <ac:spMk id="42" creationId="{C2069E5F-06F4-407E-B25E-450BCF595309}"/>
          </ac:spMkLst>
        </pc:spChg>
        <pc:spChg chg="del mod">
          <ac:chgData name="Nguyen Thi Hien" userId="fe110231-dc41-4c26-af0c-d7bdbe5904b6" providerId="ADAL" clId="{2A5FE31B-1DE1-4226-91F9-5449C4EC0E24}" dt="2021-08-21T14:07:06.392" v="2712" actId="478"/>
          <ac:spMkLst>
            <pc:docMk/>
            <pc:sldMk cId="4181677259" sldId="319"/>
            <ac:spMk id="44" creationId="{8C9AE0C8-D425-4A63-B0C5-77584E5BE6A2}"/>
          </ac:spMkLst>
        </pc:spChg>
        <pc:spChg chg="del mod">
          <ac:chgData name="Nguyen Thi Hien" userId="fe110231-dc41-4c26-af0c-d7bdbe5904b6" providerId="ADAL" clId="{2A5FE31B-1DE1-4226-91F9-5449C4EC0E24}" dt="2021-08-21T14:07:08.329" v="2713" actId="478"/>
          <ac:spMkLst>
            <pc:docMk/>
            <pc:sldMk cId="4181677259" sldId="319"/>
            <ac:spMk id="50" creationId="{9D633171-2F79-4880-8CED-83EA9B83AE48}"/>
          </ac:spMkLst>
        </pc:spChg>
        <pc:spChg chg="del">
          <ac:chgData name="Nguyen Thi Hien" userId="fe110231-dc41-4c26-af0c-d7bdbe5904b6" providerId="ADAL" clId="{2A5FE31B-1DE1-4226-91F9-5449C4EC0E24}" dt="2021-08-21T14:07:02.522" v="2709" actId="478"/>
          <ac:spMkLst>
            <pc:docMk/>
            <pc:sldMk cId="4181677259" sldId="319"/>
            <ac:spMk id="51" creationId="{ED7CBFC5-8A3F-4A3F-A4FA-A8688396FE80}"/>
          </ac:spMkLst>
        </pc:spChg>
        <pc:spChg chg="add del mod">
          <ac:chgData name="Nguyen Thi Hien" userId="fe110231-dc41-4c26-af0c-d7bdbe5904b6" providerId="ADAL" clId="{2A5FE31B-1DE1-4226-91F9-5449C4EC0E24}" dt="2021-08-21T14:07:41.863" v="2715"/>
          <ac:spMkLst>
            <pc:docMk/>
            <pc:sldMk cId="4181677259" sldId="319"/>
            <ac:spMk id="56" creationId="{CA18AE0B-248C-4BA6-8E8B-BCE4DABCA464}"/>
          </ac:spMkLst>
        </pc:spChg>
        <pc:spChg chg="mod">
          <ac:chgData name="Nguyen Thi Hien" userId="fe110231-dc41-4c26-af0c-d7bdbe5904b6" providerId="ADAL" clId="{2A5FE31B-1DE1-4226-91F9-5449C4EC0E24}" dt="2021-08-21T14:07:30.517" v="2714"/>
          <ac:spMkLst>
            <pc:docMk/>
            <pc:sldMk cId="4181677259" sldId="319"/>
            <ac:spMk id="58" creationId="{C5C8AC6B-6305-4904-AFF6-1D78AA7075EC}"/>
          </ac:spMkLst>
        </pc:spChg>
        <pc:spChg chg="mod">
          <ac:chgData name="Nguyen Thi Hien" userId="fe110231-dc41-4c26-af0c-d7bdbe5904b6" providerId="ADAL" clId="{2A5FE31B-1DE1-4226-91F9-5449C4EC0E24}" dt="2021-08-21T14:07:30.517" v="2714"/>
          <ac:spMkLst>
            <pc:docMk/>
            <pc:sldMk cId="4181677259" sldId="319"/>
            <ac:spMk id="60" creationId="{3B9BB7BD-C430-47D7-A5EF-51BF5EA6F3B3}"/>
          </ac:spMkLst>
        </pc:spChg>
        <pc:spChg chg="mod">
          <ac:chgData name="Nguyen Thi Hien" userId="fe110231-dc41-4c26-af0c-d7bdbe5904b6" providerId="ADAL" clId="{2A5FE31B-1DE1-4226-91F9-5449C4EC0E24}" dt="2021-08-21T14:07:30.517" v="2714"/>
          <ac:spMkLst>
            <pc:docMk/>
            <pc:sldMk cId="4181677259" sldId="319"/>
            <ac:spMk id="61" creationId="{19BB9D0D-CAD6-4153-9464-C0569A758199}"/>
          </ac:spMkLst>
        </pc:spChg>
        <pc:spChg chg="mod">
          <ac:chgData name="Nguyen Thi Hien" userId="fe110231-dc41-4c26-af0c-d7bdbe5904b6" providerId="ADAL" clId="{2A5FE31B-1DE1-4226-91F9-5449C4EC0E24}" dt="2021-08-21T14:07:30.517" v="2714"/>
          <ac:spMkLst>
            <pc:docMk/>
            <pc:sldMk cId="4181677259" sldId="319"/>
            <ac:spMk id="62" creationId="{3D1A8EC2-9A9E-43C0-9D72-F7A6D0F6B506}"/>
          </ac:spMkLst>
        </pc:spChg>
        <pc:spChg chg="mod">
          <ac:chgData name="Nguyen Thi Hien" userId="fe110231-dc41-4c26-af0c-d7bdbe5904b6" providerId="ADAL" clId="{2A5FE31B-1DE1-4226-91F9-5449C4EC0E24}" dt="2021-08-21T14:07:30.517" v="2714"/>
          <ac:spMkLst>
            <pc:docMk/>
            <pc:sldMk cId="4181677259" sldId="319"/>
            <ac:spMk id="63" creationId="{EDC5F4FA-F76A-4BEF-BA4F-63AEA3F1287F}"/>
          </ac:spMkLst>
        </pc:spChg>
        <pc:spChg chg="add del mod">
          <ac:chgData name="Nguyen Thi Hien" userId="fe110231-dc41-4c26-af0c-d7bdbe5904b6" providerId="ADAL" clId="{2A5FE31B-1DE1-4226-91F9-5449C4EC0E24}" dt="2021-08-21T14:07:41.863" v="2715"/>
          <ac:spMkLst>
            <pc:docMk/>
            <pc:sldMk cId="4181677259" sldId="319"/>
            <ac:spMk id="64" creationId="{36AF1803-5C31-41F5-9472-F715E37E325E}"/>
          </ac:spMkLst>
        </pc:spChg>
        <pc:grpChg chg="del">
          <ac:chgData name="Nguyen Thi Hien" userId="fe110231-dc41-4c26-af0c-d7bdbe5904b6" providerId="ADAL" clId="{2A5FE31B-1DE1-4226-91F9-5449C4EC0E24}" dt="2021-08-21T14:06:43.655" v="2705" actId="478"/>
          <ac:grpSpMkLst>
            <pc:docMk/>
            <pc:sldMk cId="4181677259" sldId="319"/>
            <ac:grpSpMk id="43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14:07:00.288" v="2708" actId="478"/>
          <ac:grpSpMkLst>
            <pc:docMk/>
            <pc:sldMk cId="4181677259" sldId="319"/>
            <ac:grpSpMk id="45" creationId="{00000000-0000-0000-0000-000000000000}"/>
          </ac:grpSpMkLst>
        </pc:grpChg>
        <pc:grpChg chg="add del mod">
          <ac:chgData name="Nguyen Thi Hien" userId="fe110231-dc41-4c26-af0c-d7bdbe5904b6" providerId="ADAL" clId="{2A5FE31B-1DE1-4226-91F9-5449C4EC0E24}" dt="2021-08-21T14:07:41.863" v="2715"/>
          <ac:grpSpMkLst>
            <pc:docMk/>
            <pc:sldMk cId="4181677259" sldId="319"/>
            <ac:grpSpMk id="57" creationId="{63E71465-3953-4BC2-AB09-4BD3B5000F9C}"/>
          </ac:grpSpMkLst>
        </pc:grpChg>
        <pc:grpChg chg="mod">
          <ac:chgData name="Nguyen Thi Hien" userId="fe110231-dc41-4c26-af0c-d7bdbe5904b6" providerId="ADAL" clId="{2A5FE31B-1DE1-4226-91F9-5449C4EC0E24}" dt="2021-08-21T14:07:30.517" v="2714"/>
          <ac:grpSpMkLst>
            <pc:docMk/>
            <pc:sldMk cId="4181677259" sldId="319"/>
            <ac:grpSpMk id="59" creationId="{26E361AC-EBDF-4AF3-8E68-22F3ACFB475D}"/>
          </ac:grpSpMkLst>
        </pc:grpChg>
      </pc:sldChg>
      <pc:sldChg chg="addSp delSp modSp add mod delAnim">
        <pc:chgData name="Nguyen Thi Hien" userId="fe110231-dc41-4c26-af0c-d7bdbe5904b6" providerId="ADAL" clId="{2A5FE31B-1DE1-4226-91F9-5449C4EC0E24}" dt="2021-08-22T16:53:47.150" v="4594" actId="20577"/>
        <pc:sldMkLst>
          <pc:docMk/>
          <pc:sldMk cId="1266692864" sldId="320"/>
        </pc:sldMkLst>
        <pc:spChg chg="mod">
          <ac:chgData name="Nguyen Thi Hien" userId="fe110231-dc41-4c26-af0c-d7bdbe5904b6" providerId="ADAL" clId="{2A5FE31B-1DE1-4226-91F9-5449C4EC0E24}" dt="2021-08-21T14:19:39.675" v="2868" actId="20577"/>
          <ac:spMkLst>
            <pc:docMk/>
            <pc:sldMk cId="1266692864" sldId="320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3:47.150" v="4594" actId="20577"/>
          <ac:spMkLst>
            <pc:docMk/>
            <pc:sldMk cId="1266692864" sldId="320"/>
            <ac:spMk id="37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0:36:16.020" v="2695" actId="478"/>
          <ac:spMkLst>
            <pc:docMk/>
            <pc:sldMk cId="1266692864" sldId="320"/>
            <ac:spMk id="48" creationId="{CF55F565-49D8-4B55-ACDA-85B98322C082}"/>
          </ac:spMkLst>
        </pc:spChg>
        <pc:spChg chg="del">
          <ac:chgData name="Nguyen Thi Hien" userId="fe110231-dc41-4c26-af0c-d7bdbe5904b6" providerId="ADAL" clId="{2A5FE31B-1DE1-4226-91F9-5449C4EC0E24}" dt="2021-08-21T10:36:20.382" v="2696" actId="478"/>
          <ac:spMkLst>
            <pc:docMk/>
            <pc:sldMk cId="1266692864" sldId="320"/>
            <ac:spMk id="50" creationId="{C4CE7E3B-16B4-4830-8C02-3CCB8B7EC464}"/>
          </ac:spMkLst>
        </pc:spChg>
        <pc:spChg chg="del">
          <ac:chgData name="Nguyen Thi Hien" userId="fe110231-dc41-4c26-af0c-d7bdbe5904b6" providerId="ADAL" clId="{2A5FE31B-1DE1-4226-91F9-5449C4EC0E24}" dt="2021-08-21T10:36:22.565" v="2697" actId="478"/>
          <ac:spMkLst>
            <pc:docMk/>
            <pc:sldMk cId="1266692864" sldId="320"/>
            <ac:spMk id="52" creationId="{4E07507E-33FB-4AFB-A810-E569543BCDE9}"/>
          </ac:spMkLst>
        </pc:spChg>
        <pc:spChg chg="del">
          <ac:chgData name="Nguyen Thi Hien" userId="fe110231-dc41-4c26-af0c-d7bdbe5904b6" providerId="ADAL" clId="{2A5FE31B-1DE1-4226-91F9-5449C4EC0E24}" dt="2021-08-21T10:36:24.418" v="2698" actId="478"/>
          <ac:spMkLst>
            <pc:docMk/>
            <pc:sldMk cId="1266692864" sldId="320"/>
            <ac:spMk id="54" creationId="{3F64A949-B8BD-4B0A-9715-7607256EF24A}"/>
          </ac:spMkLst>
        </pc:spChg>
        <pc:spChg chg="del">
          <ac:chgData name="Nguyen Thi Hien" userId="fe110231-dc41-4c26-af0c-d7bdbe5904b6" providerId="ADAL" clId="{2A5FE31B-1DE1-4226-91F9-5449C4EC0E24}" dt="2021-08-21T10:33:29.957" v="2693" actId="478"/>
          <ac:spMkLst>
            <pc:docMk/>
            <pc:sldMk cId="1266692864" sldId="320"/>
            <ac:spMk id="56" creationId="{7655BDBF-8240-41C3-B83E-EA0FD411041D}"/>
          </ac:spMkLst>
        </pc:spChg>
        <pc:spChg chg="mod">
          <ac:chgData name="Nguyen Thi Hien" userId="fe110231-dc41-4c26-af0c-d7bdbe5904b6" providerId="ADAL" clId="{2A5FE31B-1DE1-4226-91F9-5449C4EC0E24}" dt="2021-08-21T14:19:52.454" v="2870" actId="14100"/>
          <ac:spMkLst>
            <pc:docMk/>
            <pc:sldMk cId="1266692864" sldId="320"/>
            <ac:spMk id="110" creationId="{00000000-0000-0000-0000-000000000000}"/>
          </ac:spMkLst>
        </pc:spChg>
        <pc:spChg chg="mod topLvl">
          <ac:chgData name="Nguyen Thi Hien" userId="fe110231-dc41-4c26-af0c-d7bdbe5904b6" providerId="ADAL" clId="{2A5FE31B-1DE1-4226-91F9-5449C4EC0E24}" dt="2021-08-21T14:37:15.074" v="2908" actId="122"/>
          <ac:spMkLst>
            <pc:docMk/>
            <pc:sldMk cId="1266692864" sldId="320"/>
            <ac:spMk id="112" creationId="{8835E41D-82A7-435E-9D51-F8447526CB41}"/>
          </ac:spMkLst>
        </pc:spChg>
        <pc:spChg chg="del">
          <ac:chgData name="Nguyen Thi Hien" userId="fe110231-dc41-4c26-af0c-d7bdbe5904b6" providerId="ADAL" clId="{2A5FE31B-1DE1-4226-91F9-5449C4EC0E24}" dt="2021-08-21T14:20:01.719" v="2874" actId="478"/>
          <ac:spMkLst>
            <pc:docMk/>
            <pc:sldMk cId="1266692864" sldId="320"/>
            <ac:spMk id="115" creationId="{7546853E-44FF-4AAA-9444-3FB14B9BA5C3}"/>
          </ac:spMkLst>
        </pc:spChg>
        <pc:spChg chg="del mod">
          <ac:chgData name="Nguyen Thi Hien" userId="fe110231-dc41-4c26-af0c-d7bdbe5904b6" providerId="ADAL" clId="{2A5FE31B-1DE1-4226-91F9-5449C4EC0E24}" dt="2021-08-21T14:19:58.993" v="2873" actId="478"/>
          <ac:spMkLst>
            <pc:docMk/>
            <pc:sldMk cId="1266692864" sldId="320"/>
            <ac:spMk id="116" creationId="{0D5316A0-3326-4A8E-9FCE-F9D871BCF2F6}"/>
          </ac:spMkLst>
        </pc:spChg>
        <pc:spChg chg="del">
          <ac:chgData name="Nguyen Thi Hien" userId="fe110231-dc41-4c26-af0c-d7bdbe5904b6" providerId="ADAL" clId="{2A5FE31B-1DE1-4226-91F9-5449C4EC0E24}" dt="2021-08-21T14:19:56.643" v="2871" actId="478"/>
          <ac:spMkLst>
            <pc:docMk/>
            <pc:sldMk cId="1266692864" sldId="320"/>
            <ac:spMk id="129" creationId="{30D46BAB-15C7-4679-AE47-F9DA538067E6}"/>
          </ac:spMkLst>
        </pc:spChg>
        <pc:spChg chg="del topLvl">
          <ac:chgData name="Nguyen Thi Hien" userId="fe110231-dc41-4c26-af0c-d7bdbe5904b6" providerId="ADAL" clId="{2A5FE31B-1DE1-4226-91F9-5449C4EC0E24}" dt="2021-08-21T14:20:03.922" v="2875" actId="478"/>
          <ac:spMkLst>
            <pc:docMk/>
            <pc:sldMk cId="1266692864" sldId="320"/>
            <ac:spMk id="130" creationId="{908CAE28-518A-49C1-B0FF-FF096EF01E43}"/>
          </ac:spMkLst>
        </pc:spChg>
        <pc:grpChg chg="del mod">
          <ac:chgData name="Nguyen Thi Hien" userId="fe110231-dc41-4c26-af0c-d7bdbe5904b6" providerId="ADAL" clId="{2A5FE31B-1DE1-4226-91F9-5449C4EC0E24}" dt="2021-08-21T14:20:03.922" v="2875" actId="478"/>
          <ac:grpSpMkLst>
            <pc:docMk/>
            <pc:sldMk cId="1266692864" sldId="320"/>
            <ac:grpSpMk id="109" creationId="{3A850F07-8B54-4AF6-B541-7EE2387DB3F4}"/>
          </ac:grpSpMkLst>
        </pc:grpChg>
        <pc:grpChg chg="del">
          <ac:chgData name="Nguyen Thi Hien" userId="fe110231-dc41-4c26-af0c-d7bdbe5904b6" providerId="ADAL" clId="{2A5FE31B-1DE1-4226-91F9-5449C4EC0E24}" dt="2021-08-21T14:20:01.719" v="2874" actId="478"/>
          <ac:grpSpMkLst>
            <pc:docMk/>
            <pc:sldMk cId="1266692864" sldId="320"/>
            <ac:grpSpMk id="114" creationId="{6A09C47E-616D-4820-AF12-AA8B1C72B988}"/>
          </ac:grpSpMkLst>
        </pc:grpChg>
        <pc:graphicFrameChg chg="add del mod">
          <ac:chgData name="Nguyen Thi Hien" userId="fe110231-dc41-4c26-af0c-d7bdbe5904b6" providerId="ADAL" clId="{2A5FE31B-1DE1-4226-91F9-5449C4EC0E24}" dt="2021-08-21T14:20:58.314" v="2886"/>
          <ac:graphicFrameMkLst>
            <pc:docMk/>
            <pc:sldMk cId="1266692864" sldId="320"/>
            <ac:graphicFrameMk id="32" creationId="{0AFBC5D8-FFC5-4D5C-9C42-61B0A6B5F0F8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1T14:21:09.967" v="2891"/>
          <ac:graphicFrameMkLst>
            <pc:docMk/>
            <pc:sldMk cId="1266692864" sldId="320"/>
            <ac:graphicFrameMk id="33" creationId="{21BE82AC-C6B5-4BEB-B60C-C05A7BD124DE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6:53:28.414" v="4588" actId="20577"/>
        <pc:sldMkLst>
          <pc:docMk/>
          <pc:sldMk cId="3122353223" sldId="321"/>
        </pc:sldMkLst>
        <pc:spChg chg="mod">
          <ac:chgData name="Nguyen Thi Hien" userId="fe110231-dc41-4c26-af0c-d7bdbe5904b6" providerId="ADAL" clId="{2A5FE31B-1DE1-4226-91F9-5449C4EC0E24}" dt="2021-08-21T14:09:16.417" v="2751" actId="20577"/>
          <ac:spMkLst>
            <pc:docMk/>
            <pc:sldMk cId="3122353223" sldId="321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03.064" v="2720" actId="20577"/>
          <ac:spMkLst>
            <pc:docMk/>
            <pc:sldMk cId="3122353223" sldId="321"/>
            <ac:spMk id="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8:50.780" v="2718"/>
          <ac:spMkLst>
            <pc:docMk/>
            <pc:sldMk cId="3122353223" sldId="321"/>
            <ac:spMk id="51" creationId="{A2D20170-3648-4A4D-9EBB-BC59A3632E1D}"/>
          </ac:spMkLst>
        </pc:spChg>
        <pc:spChg chg="mod">
          <ac:chgData name="Nguyen Thi Hien" userId="fe110231-dc41-4c26-af0c-d7bdbe5904b6" providerId="ADAL" clId="{2A5FE31B-1DE1-4226-91F9-5449C4EC0E24}" dt="2021-08-21T14:12:34.542" v="2805" actId="14100"/>
          <ac:spMkLst>
            <pc:docMk/>
            <pc:sldMk cId="3122353223" sldId="321"/>
            <ac:spMk id="5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3:28.414" v="4588" actId="20577"/>
          <ac:spMkLst>
            <pc:docMk/>
            <pc:sldMk cId="3122353223" sldId="321"/>
            <ac:spMk id="56" creationId="{890413A7-7E7F-4BF1-9C9D-E27B701DC895}"/>
          </ac:spMkLst>
        </pc:spChg>
        <pc:spChg chg="mod">
          <ac:chgData name="Nguyen Thi Hien" userId="fe110231-dc41-4c26-af0c-d7bdbe5904b6" providerId="ADAL" clId="{2A5FE31B-1DE1-4226-91F9-5449C4EC0E24}" dt="2021-08-21T14:08:50.780" v="2718"/>
          <ac:spMkLst>
            <pc:docMk/>
            <pc:sldMk cId="3122353223" sldId="321"/>
            <ac:spMk id="57" creationId="{37F6149D-4633-46C1-B792-DE3A3F77F1D5}"/>
          </ac:spMkLst>
        </pc:spChg>
        <pc:spChg chg="mod">
          <ac:chgData name="Nguyen Thi Hien" userId="fe110231-dc41-4c26-af0c-d7bdbe5904b6" providerId="ADAL" clId="{2A5FE31B-1DE1-4226-91F9-5449C4EC0E24}" dt="2021-08-21T14:10:56.232" v="2794" actId="14100"/>
          <ac:spMkLst>
            <pc:docMk/>
            <pc:sldMk cId="3122353223" sldId="321"/>
            <ac:spMk id="6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6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6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6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6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6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7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2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89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9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09:49.225" v="2758" actId="14100"/>
          <ac:spMkLst>
            <pc:docMk/>
            <pc:sldMk cId="3122353223" sldId="321"/>
            <ac:spMk id="91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1T14:10:50.604" v="2793" actId="14100"/>
          <ac:spMkLst>
            <pc:docMk/>
            <pc:sldMk cId="3122353223" sldId="321"/>
            <ac:spMk id="92" creationId="{CEDBF211-E038-4ABB-9099-6B2986F2710A}"/>
          </ac:spMkLst>
        </pc:spChg>
        <pc:spChg chg="add mod">
          <ac:chgData name="Nguyen Thi Hien" userId="fe110231-dc41-4c26-af0c-d7bdbe5904b6" providerId="ADAL" clId="{2A5FE31B-1DE1-4226-91F9-5449C4EC0E24}" dt="2021-08-21T14:15:40.307" v="2815" actId="2711"/>
          <ac:spMkLst>
            <pc:docMk/>
            <pc:sldMk cId="3122353223" sldId="321"/>
            <ac:spMk id="93" creationId="{3F4954C7-8346-48D0-91D4-25D49180A2A1}"/>
          </ac:spMkLst>
        </pc:spChg>
        <pc:spChg chg="add mod">
          <ac:chgData name="Nguyen Thi Hien" userId="fe110231-dc41-4c26-af0c-d7bdbe5904b6" providerId="ADAL" clId="{2A5FE31B-1DE1-4226-91F9-5449C4EC0E24}" dt="2021-08-21T14:15:40.307" v="2815" actId="2711"/>
          <ac:spMkLst>
            <pc:docMk/>
            <pc:sldMk cId="3122353223" sldId="321"/>
            <ac:spMk id="94" creationId="{4F35F55F-3FF9-46E3-898D-DBFC382458A7}"/>
          </ac:spMkLst>
        </pc:spChg>
        <pc:spChg chg="add mod">
          <ac:chgData name="Nguyen Thi Hien" userId="fe110231-dc41-4c26-af0c-d7bdbe5904b6" providerId="ADAL" clId="{2A5FE31B-1DE1-4226-91F9-5449C4EC0E24}" dt="2021-08-21T14:15:40.307" v="2815" actId="2711"/>
          <ac:spMkLst>
            <pc:docMk/>
            <pc:sldMk cId="3122353223" sldId="321"/>
            <ac:spMk id="95" creationId="{271F7A48-1E8B-4030-BB28-E67041F9ABD2}"/>
          </ac:spMkLst>
        </pc:spChg>
        <pc:grpChg chg="del">
          <ac:chgData name="Nguyen Thi Hien" userId="fe110231-dc41-4c26-af0c-d7bdbe5904b6" providerId="ADAL" clId="{2A5FE31B-1DE1-4226-91F9-5449C4EC0E24}" dt="2021-08-21T14:08:47.483" v="2717" actId="478"/>
          <ac:grpSpMkLst>
            <pc:docMk/>
            <pc:sldMk cId="3122353223" sldId="321"/>
            <ac:grpSpMk id="2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1T14:08:50.780" v="2718"/>
          <ac:grpSpMkLst>
            <pc:docMk/>
            <pc:sldMk cId="3122353223" sldId="321"/>
            <ac:grpSpMk id="50" creationId="{8C544140-1E11-4CAE-A374-2052CA0FAD29}"/>
          </ac:grpSpMkLst>
        </pc:grpChg>
        <pc:grpChg chg="mod">
          <ac:chgData name="Nguyen Thi Hien" userId="fe110231-dc41-4c26-af0c-d7bdbe5904b6" providerId="ADAL" clId="{2A5FE31B-1DE1-4226-91F9-5449C4EC0E24}" dt="2021-08-21T14:11:03.306" v="2795" actId="1076"/>
          <ac:grpSpMkLst>
            <pc:docMk/>
            <pc:sldMk cId="3122353223" sldId="321"/>
            <ac:grpSpMk id="52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14:09:49.225" v="2758" actId="14100"/>
          <ac:grpSpMkLst>
            <pc:docMk/>
            <pc:sldMk cId="3122353223" sldId="321"/>
            <ac:grpSpMk id="61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14:09:49.225" v="2758" actId="14100"/>
          <ac:grpSpMkLst>
            <pc:docMk/>
            <pc:sldMk cId="3122353223" sldId="321"/>
            <ac:grpSpMk id="63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1T14:09:49.225" v="2758" actId="14100"/>
          <ac:grpSpMkLst>
            <pc:docMk/>
            <pc:sldMk cId="3122353223" sldId="321"/>
            <ac:grpSpMk id="66" creationId="{00000000-0000-0000-0000-000000000000}"/>
          </ac:grpSpMkLst>
        </pc:grpChg>
      </pc:sldChg>
      <pc:sldChg chg="addSp delSp modSp add mod">
        <pc:chgData name="Nguyen Thi Hien" userId="fe110231-dc41-4c26-af0c-d7bdbe5904b6" providerId="ADAL" clId="{2A5FE31B-1DE1-4226-91F9-5449C4EC0E24}" dt="2021-08-22T16:53:37.688" v="4591" actId="20577"/>
        <pc:sldMkLst>
          <pc:docMk/>
          <pc:sldMk cId="226490697" sldId="322"/>
        </pc:sldMkLst>
        <pc:spChg chg="mod">
          <ac:chgData name="Nguyen Thi Hien" userId="fe110231-dc41-4c26-af0c-d7bdbe5904b6" providerId="ADAL" clId="{2A5FE31B-1DE1-4226-91F9-5449C4EC0E24}" dt="2021-08-22T16:53:37.688" v="4591" actId="20577"/>
          <ac:spMkLst>
            <pc:docMk/>
            <pc:sldMk cId="226490697" sldId="322"/>
            <ac:spMk id="56" creationId="{890413A7-7E7F-4BF1-9C9D-E27B701DC895}"/>
          </ac:spMkLst>
        </pc:spChg>
        <pc:spChg chg="del">
          <ac:chgData name="Nguyen Thi Hien" userId="fe110231-dc41-4c26-af0c-d7bdbe5904b6" providerId="ADAL" clId="{2A5FE31B-1DE1-4226-91F9-5449C4EC0E24}" dt="2021-08-21T14:16:33.630" v="2818" actId="478"/>
          <ac:spMkLst>
            <pc:docMk/>
            <pc:sldMk cId="226490697" sldId="322"/>
            <ac:spMk id="93" creationId="{3F4954C7-8346-48D0-91D4-25D49180A2A1}"/>
          </ac:spMkLst>
        </pc:spChg>
        <pc:spChg chg="del">
          <ac:chgData name="Nguyen Thi Hien" userId="fe110231-dc41-4c26-af0c-d7bdbe5904b6" providerId="ADAL" clId="{2A5FE31B-1DE1-4226-91F9-5449C4EC0E24}" dt="2021-08-21T14:16:35.821" v="2819" actId="478"/>
          <ac:spMkLst>
            <pc:docMk/>
            <pc:sldMk cId="226490697" sldId="322"/>
            <ac:spMk id="94" creationId="{4F35F55F-3FF9-46E3-898D-DBFC382458A7}"/>
          </ac:spMkLst>
        </pc:spChg>
        <pc:spChg chg="del">
          <ac:chgData name="Nguyen Thi Hien" userId="fe110231-dc41-4c26-af0c-d7bdbe5904b6" providerId="ADAL" clId="{2A5FE31B-1DE1-4226-91F9-5449C4EC0E24}" dt="2021-08-21T14:16:38.307" v="2820" actId="478"/>
          <ac:spMkLst>
            <pc:docMk/>
            <pc:sldMk cId="226490697" sldId="322"/>
            <ac:spMk id="95" creationId="{271F7A48-1E8B-4030-BB28-E67041F9ABD2}"/>
          </ac:spMkLst>
        </pc:spChg>
        <pc:spChg chg="add mod">
          <ac:chgData name="Nguyen Thi Hien" userId="fe110231-dc41-4c26-af0c-d7bdbe5904b6" providerId="ADAL" clId="{2A5FE31B-1DE1-4226-91F9-5449C4EC0E24}" dt="2021-08-21T14:18:17.944" v="2832" actId="552"/>
          <ac:spMkLst>
            <pc:docMk/>
            <pc:sldMk cId="226490697" sldId="322"/>
            <ac:spMk id="96" creationId="{A040CA1E-6B84-43BC-BD9B-4AD5E2136446}"/>
          </ac:spMkLst>
        </pc:spChg>
        <pc:spChg chg="add mod">
          <ac:chgData name="Nguyen Thi Hien" userId="fe110231-dc41-4c26-af0c-d7bdbe5904b6" providerId="ADAL" clId="{2A5FE31B-1DE1-4226-91F9-5449C4EC0E24}" dt="2021-08-21T14:18:22.612" v="2833" actId="465"/>
          <ac:spMkLst>
            <pc:docMk/>
            <pc:sldMk cId="226490697" sldId="322"/>
            <ac:spMk id="97" creationId="{5C116B1F-F199-44E7-AB83-2DFE38781764}"/>
          </ac:spMkLst>
        </pc:spChg>
        <pc:spChg chg="add mod">
          <ac:chgData name="Nguyen Thi Hien" userId="fe110231-dc41-4c26-af0c-d7bdbe5904b6" providerId="ADAL" clId="{2A5FE31B-1DE1-4226-91F9-5449C4EC0E24}" dt="2021-08-21T14:18:17.944" v="2832" actId="552"/>
          <ac:spMkLst>
            <pc:docMk/>
            <pc:sldMk cId="226490697" sldId="322"/>
            <ac:spMk id="98" creationId="{4FC870EB-28C2-41B5-8897-90C37B44F970}"/>
          </ac:spMkLst>
        </pc:spChg>
      </pc:sldChg>
      <pc:sldChg chg="addSp delSp modSp add mod delAnim">
        <pc:chgData name="Nguyen Thi Hien" userId="fe110231-dc41-4c26-af0c-d7bdbe5904b6" providerId="ADAL" clId="{2A5FE31B-1DE1-4226-91F9-5449C4EC0E24}" dt="2021-08-22T16:55:08.937" v="4605" actId="20577"/>
        <pc:sldMkLst>
          <pc:docMk/>
          <pc:sldMk cId="1609518207" sldId="323"/>
        </pc:sldMkLst>
        <pc:spChg chg="mod">
          <ac:chgData name="Nguyen Thi Hien" userId="fe110231-dc41-4c26-af0c-d7bdbe5904b6" providerId="ADAL" clId="{2A5FE31B-1DE1-4226-91F9-5449C4EC0E24}" dt="2021-08-22T15:38:11.868" v="3700" actId="20577"/>
          <ac:spMkLst>
            <pc:docMk/>
            <pc:sldMk cId="1609518207" sldId="323"/>
            <ac:spMk id="4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39:16.895" v="2935" actId="20577"/>
          <ac:spMkLst>
            <pc:docMk/>
            <pc:sldMk cId="1609518207" sldId="323"/>
            <ac:spMk id="5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43:04.671" v="3004" actId="20577"/>
          <ac:spMkLst>
            <pc:docMk/>
            <pc:sldMk cId="1609518207" sldId="323"/>
            <ac:spMk id="10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40:11.841" v="2944" actId="478"/>
          <ac:spMkLst>
            <pc:docMk/>
            <pc:sldMk cId="1609518207" sldId="323"/>
            <ac:spMk id="23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24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25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39:36.592" v="2937" actId="478"/>
          <ac:spMkLst>
            <pc:docMk/>
            <pc:sldMk cId="1609518207" sldId="323"/>
            <ac:spMk id="26" creationId="{00000000-0000-0000-0000-000000000000}"/>
          </ac:spMkLst>
        </pc:spChg>
        <pc:spChg chg="del mod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27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28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1T14:39:51.572" v="2940" actId="1076"/>
          <ac:spMkLst>
            <pc:docMk/>
            <pc:sldMk cId="1609518207" sldId="323"/>
            <ac:spMk id="31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37" creationId="{00000000-0000-0000-0000-000000000000}"/>
          </ac:spMkLst>
        </pc:spChg>
        <pc:spChg chg="add del mod">
          <ac:chgData name="Nguyen Thi Hien" userId="fe110231-dc41-4c26-af0c-d7bdbe5904b6" providerId="ADAL" clId="{2A5FE31B-1DE1-4226-91F9-5449C4EC0E24}" dt="2021-08-22T09:49:39.669" v="3202" actId="478"/>
          <ac:spMkLst>
            <pc:docMk/>
            <pc:sldMk cId="1609518207" sldId="323"/>
            <ac:spMk id="37" creationId="{572FE668-28B2-4800-A2D4-DFE95FE1B7DF}"/>
          </ac:spMkLst>
        </pc:spChg>
        <pc:spChg chg="del">
          <ac:chgData name="Nguyen Thi Hien" userId="fe110231-dc41-4c26-af0c-d7bdbe5904b6" providerId="ADAL" clId="{2A5FE31B-1DE1-4226-91F9-5449C4EC0E24}" dt="2021-08-21T14:39:42.833" v="2938" actId="478"/>
          <ac:spMkLst>
            <pc:docMk/>
            <pc:sldMk cId="1609518207" sldId="323"/>
            <ac:spMk id="38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09:52:20.429" v="3231" actId="552"/>
          <ac:spMkLst>
            <pc:docMk/>
            <pc:sldMk cId="1609518207" sldId="323"/>
            <ac:spMk id="38" creationId="{7A781E52-A6B2-48F6-A399-833C981ECFF8}"/>
          </ac:spMkLst>
        </pc:spChg>
        <pc:spChg chg="mod">
          <ac:chgData name="Nguyen Thi Hien" userId="fe110231-dc41-4c26-af0c-d7bdbe5904b6" providerId="ADAL" clId="{2A5FE31B-1DE1-4226-91F9-5449C4EC0E24}" dt="2021-08-22T16:50:31.466" v="4558" actId="20577"/>
          <ac:spMkLst>
            <pc:docMk/>
            <pc:sldMk cId="1609518207" sldId="323"/>
            <ac:spMk id="40" creationId="{BB3C9705-8C25-4FD8-AD66-7E7D71C61F89}"/>
          </ac:spMkLst>
        </pc:spChg>
        <pc:spChg chg="mod">
          <ac:chgData name="Nguyen Thi Hien" userId="fe110231-dc41-4c26-af0c-d7bdbe5904b6" providerId="ADAL" clId="{2A5FE31B-1DE1-4226-91F9-5449C4EC0E24}" dt="2021-08-21T14:41:00.583" v="2949"/>
          <ac:spMkLst>
            <pc:docMk/>
            <pc:sldMk cId="1609518207" sldId="323"/>
            <ac:spMk id="41" creationId="{B44A67B1-6500-48CE-B58F-FED5DA82FB09}"/>
          </ac:spMkLst>
        </pc:spChg>
        <pc:spChg chg="mod">
          <ac:chgData name="Nguyen Thi Hien" userId="fe110231-dc41-4c26-af0c-d7bdbe5904b6" providerId="ADAL" clId="{2A5FE31B-1DE1-4226-91F9-5449C4EC0E24}" dt="2021-08-21T14:41:10.092" v="2951" actId="20577"/>
          <ac:spMkLst>
            <pc:docMk/>
            <pc:sldMk cId="1609518207" sldId="323"/>
            <ac:spMk id="42" creationId="{5DC69177-4E59-4F47-BBFE-5E765F5098CB}"/>
          </ac:spMkLst>
        </pc:spChg>
        <pc:spChg chg="add mod">
          <ac:chgData name="Nguyen Thi Hien" userId="fe110231-dc41-4c26-af0c-d7bdbe5904b6" providerId="ADAL" clId="{2A5FE31B-1DE1-4226-91F9-5449C4EC0E24}" dt="2021-08-22T16:32:58.252" v="4444" actId="1076"/>
          <ac:spMkLst>
            <pc:docMk/>
            <pc:sldMk cId="1609518207" sldId="323"/>
            <ac:spMk id="43" creationId="{D7A5AAC7-79DD-4021-924F-61C74320B723}"/>
          </ac:spMkLst>
        </pc:spChg>
        <pc:spChg chg="add mod">
          <ac:chgData name="Nguyen Thi Hien" userId="fe110231-dc41-4c26-af0c-d7bdbe5904b6" providerId="ADAL" clId="{2A5FE31B-1DE1-4226-91F9-5449C4EC0E24}" dt="2021-08-22T09:52:23.538" v="3232" actId="465"/>
          <ac:spMkLst>
            <pc:docMk/>
            <pc:sldMk cId="1609518207" sldId="323"/>
            <ac:spMk id="44" creationId="{15588EDC-AC9B-4E89-B5C1-C89E4ECBFD49}"/>
          </ac:spMkLst>
        </pc:spChg>
        <pc:spChg chg="add mod">
          <ac:chgData name="Nguyen Thi Hien" userId="fe110231-dc41-4c26-af0c-d7bdbe5904b6" providerId="ADAL" clId="{2A5FE31B-1DE1-4226-91F9-5449C4EC0E24}" dt="2021-08-22T09:52:23.538" v="3232" actId="465"/>
          <ac:spMkLst>
            <pc:docMk/>
            <pc:sldMk cId="1609518207" sldId="323"/>
            <ac:spMk id="45" creationId="{7423A443-3B50-428C-9A09-792F54558A43}"/>
          </ac:spMkLst>
        </pc:spChg>
        <pc:spChg chg="add mod">
          <ac:chgData name="Nguyen Thi Hien" userId="fe110231-dc41-4c26-af0c-d7bdbe5904b6" providerId="ADAL" clId="{2A5FE31B-1DE1-4226-91F9-5449C4EC0E24}" dt="2021-08-22T09:52:20.429" v="3231" actId="552"/>
          <ac:spMkLst>
            <pc:docMk/>
            <pc:sldMk cId="1609518207" sldId="323"/>
            <ac:spMk id="46" creationId="{920EFB44-4BE5-434E-AE61-02982A08CC75}"/>
          </ac:spMkLst>
        </pc:spChg>
        <pc:spChg chg="add mod">
          <ac:chgData name="Nguyen Thi Hien" userId="fe110231-dc41-4c26-af0c-d7bdbe5904b6" providerId="ADAL" clId="{2A5FE31B-1DE1-4226-91F9-5449C4EC0E24}" dt="2021-08-22T16:55:08.937" v="4605" actId="20577"/>
          <ac:spMkLst>
            <pc:docMk/>
            <pc:sldMk cId="1609518207" sldId="323"/>
            <ac:spMk id="47" creationId="{15F5DE34-8345-4B86-805E-A6AEA4427D3A}"/>
          </ac:spMkLst>
        </pc:spChg>
        <pc:grpChg chg="mod">
          <ac:chgData name="Nguyen Thi Hien" userId="fe110231-dc41-4c26-af0c-d7bdbe5904b6" providerId="ADAL" clId="{2A5FE31B-1DE1-4226-91F9-5449C4EC0E24}" dt="2021-08-21T14:41:34.299" v="2995" actId="1076"/>
          <ac:grpSpMkLst>
            <pc:docMk/>
            <pc:sldMk cId="1609518207" sldId="323"/>
            <ac:grpSpMk id="6" creationId="{00000000-0000-0000-0000-000000000000}"/>
          </ac:grpSpMkLst>
        </pc:grpChg>
        <pc:grpChg chg="del">
          <ac:chgData name="Nguyen Thi Hien" userId="fe110231-dc41-4c26-af0c-d7bdbe5904b6" providerId="ADAL" clId="{2A5FE31B-1DE1-4226-91F9-5449C4EC0E24}" dt="2021-08-21T14:40:09.923" v="2943" actId="478"/>
          <ac:grpSpMkLst>
            <pc:docMk/>
            <pc:sldMk cId="1609518207" sldId="323"/>
            <ac:grpSpMk id="20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09:48:21.962" v="3191" actId="14100"/>
          <ac:grpSpMkLst>
            <pc:docMk/>
            <pc:sldMk cId="1609518207" sldId="323"/>
            <ac:grpSpMk id="30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1T14:41:00.583" v="2949"/>
          <ac:grpSpMkLst>
            <pc:docMk/>
            <pc:sldMk cId="1609518207" sldId="323"/>
            <ac:grpSpMk id="39" creationId="{9B9F0D5A-8AEC-417D-BF84-7669FA225C2A}"/>
          </ac:grpSpMkLst>
        </pc:grpChg>
        <pc:graphicFrameChg chg="add del mod">
          <ac:chgData name="Nguyen Thi Hien" userId="fe110231-dc41-4c26-af0c-d7bdbe5904b6" providerId="ADAL" clId="{2A5FE31B-1DE1-4226-91F9-5449C4EC0E24}" dt="2021-08-22T09:49:46.662" v="3205"/>
          <ac:graphicFrameMkLst>
            <pc:docMk/>
            <pc:sldMk cId="1609518207" sldId="323"/>
            <ac:graphicFrameMk id="21" creationId="{34AD5C08-2327-4282-A026-9F0A6D3E2AA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09:50:40.393" v="3211"/>
          <ac:graphicFrameMkLst>
            <pc:docMk/>
            <pc:sldMk cId="1609518207" sldId="323"/>
            <ac:graphicFrameMk id="23" creationId="{F5E6957E-E31A-49A2-AD06-65E4C68533CB}"/>
          </ac:graphicFrameMkLst>
        </pc:graphicFrameChg>
      </pc:sldChg>
      <pc:sldChg chg="new del">
        <pc:chgData name="Nguyen Thi Hien" userId="fe110231-dc41-4c26-af0c-d7bdbe5904b6" providerId="ADAL" clId="{2A5FE31B-1DE1-4226-91F9-5449C4EC0E24}" dt="2021-08-22T15:28:38.208" v="3639" actId="47"/>
        <pc:sldMkLst>
          <pc:docMk/>
          <pc:sldMk cId="3749330405" sldId="324"/>
        </pc:sldMkLst>
      </pc:sldChg>
      <pc:sldChg chg="addSp delSp modSp add mod delAnim modAnim">
        <pc:chgData name="Nguyen Thi Hien" userId="fe110231-dc41-4c26-af0c-d7bdbe5904b6" providerId="ADAL" clId="{2A5FE31B-1DE1-4226-91F9-5449C4EC0E24}" dt="2021-08-22T17:26:00.601" v="5047"/>
        <pc:sldMkLst>
          <pc:docMk/>
          <pc:sldMk cId="1875862015" sldId="325"/>
        </pc:sldMkLst>
        <pc:spChg chg="del mod">
          <ac:chgData name="Nguyen Thi Hien" userId="fe110231-dc41-4c26-af0c-d7bdbe5904b6" providerId="ADAL" clId="{2A5FE31B-1DE1-4226-91F9-5449C4EC0E24}" dt="2021-08-22T15:35:53.421" v="3694" actId="478"/>
          <ac:spMkLst>
            <pc:docMk/>
            <pc:sldMk cId="1875862015" sldId="325"/>
            <ac:spMk id="27" creationId="{A51DA161-E34B-47C5-B88E-8843A225797A}"/>
          </ac:spMkLst>
        </pc:spChg>
        <pc:spChg chg="mod">
          <ac:chgData name="Nguyen Thi Hien" userId="fe110231-dc41-4c26-af0c-d7bdbe5904b6" providerId="ADAL" clId="{2A5FE31B-1DE1-4226-91F9-5449C4EC0E24}" dt="2021-08-22T15:33:45.193" v="3660" actId="20577"/>
          <ac:spMkLst>
            <pc:docMk/>
            <pc:sldMk cId="1875862015" sldId="325"/>
            <ac:spMk id="28" creationId="{0CCB4C8E-C9FE-451C-9A26-2A09EA30E432}"/>
          </ac:spMkLst>
        </pc:spChg>
        <pc:spChg chg="del">
          <ac:chgData name="Nguyen Thi Hien" userId="fe110231-dc41-4c26-af0c-d7bdbe5904b6" providerId="ADAL" clId="{2A5FE31B-1DE1-4226-91F9-5449C4EC0E24}" dt="2021-08-22T14:32:51.643" v="3353" actId="478"/>
          <ac:spMkLst>
            <pc:docMk/>
            <pc:sldMk cId="1875862015" sldId="325"/>
            <ac:spMk id="31" creationId="{D9D44EBF-0DA8-4BEC-9FA1-2A65F5BD94FC}"/>
          </ac:spMkLst>
        </pc:spChg>
        <pc:spChg chg="mod">
          <ac:chgData name="Nguyen Thi Hien" userId="fe110231-dc41-4c26-af0c-d7bdbe5904b6" providerId="ADAL" clId="{2A5FE31B-1DE1-4226-91F9-5449C4EC0E24}" dt="2021-08-22T14:30:30.927" v="3324" actId="1076"/>
          <ac:spMkLst>
            <pc:docMk/>
            <pc:sldMk cId="1875862015" sldId="325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4:33:29.561" v="3363" actId="255"/>
          <ac:spMkLst>
            <pc:docMk/>
            <pc:sldMk cId="1875862015" sldId="325"/>
            <ac:spMk id="38" creationId="{D654677E-978C-412C-B26F-A6A142DECE6D}"/>
          </ac:spMkLst>
        </pc:spChg>
        <pc:spChg chg="add mod">
          <ac:chgData name="Nguyen Thi Hien" userId="fe110231-dc41-4c26-af0c-d7bdbe5904b6" providerId="ADAL" clId="{2A5FE31B-1DE1-4226-91F9-5449C4EC0E24}" dt="2021-08-22T17:25:48.745" v="5045" actId="1076"/>
          <ac:spMkLst>
            <pc:docMk/>
            <pc:sldMk cId="1875862015" sldId="325"/>
            <ac:spMk id="43" creationId="{2B4C173D-D488-41A6-9CBD-751804DD72C3}"/>
          </ac:spMkLst>
        </pc:spChg>
        <pc:spChg chg="add mod">
          <ac:chgData name="Nguyen Thi Hien" userId="fe110231-dc41-4c26-af0c-d7bdbe5904b6" providerId="ADAL" clId="{2A5FE31B-1DE1-4226-91F9-5449C4EC0E24}" dt="2021-08-22T16:51:54.229" v="4563"/>
          <ac:spMkLst>
            <pc:docMk/>
            <pc:sldMk cId="1875862015" sldId="325"/>
            <ac:spMk id="44" creationId="{415D9AF5-03E1-4A09-8076-8E869F664891}"/>
          </ac:spMkLst>
        </pc:spChg>
        <pc:spChg chg="mod">
          <ac:chgData name="Nguyen Thi Hien" userId="fe110231-dc41-4c26-af0c-d7bdbe5904b6" providerId="ADAL" clId="{2A5FE31B-1DE1-4226-91F9-5449C4EC0E24}" dt="2021-08-22T14:29:42.974" v="3313" actId="20577"/>
          <ac:spMkLst>
            <pc:docMk/>
            <pc:sldMk cId="1875862015" sldId="325"/>
            <ac:spMk id="5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1:52.422" v="3346" actId="2711"/>
          <ac:spMkLst>
            <pc:docMk/>
            <pc:sldMk cId="1875862015" sldId="325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1:31.579" v="3342" actId="113"/>
          <ac:spMkLst>
            <pc:docMk/>
            <pc:sldMk cId="1875862015" sldId="325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2:18.223" v="3350" actId="255"/>
          <ac:spMkLst>
            <pc:docMk/>
            <pc:sldMk cId="1875862015" sldId="325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2:30.129" v="3352" actId="255"/>
          <ac:spMkLst>
            <pc:docMk/>
            <pc:sldMk cId="1875862015" sldId="325"/>
            <ac:spMk id="86" creationId="{00000000-0000-0000-0000-000000000000}"/>
          </ac:spMkLst>
        </pc:spChg>
        <pc:graphicFrameChg chg="add del mod">
          <ac:chgData name="Nguyen Thi Hien" userId="fe110231-dc41-4c26-af0c-d7bdbe5904b6" providerId="ADAL" clId="{2A5FE31B-1DE1-4226-91F9-5449C4EC0E24}" dt="2021-08-22T14:30:03.230" v="3316"/>
          <ac:graphicFrameMkLst>
            <pc:docMk/>
            <pc:sldMk cId="1875862015" sldId="325"/>
            <ac:graphicFrameMk id="2" creationId="{DD34FFAF-704B-4444-8934-EB9DF00C1D8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0:42.832" v="3327"/>
          <ac:graphicFrameMkLst>
            <pc:docMk/>
            <pc:sldMk cId="1875862015" sldId="325"/>
            <ac:graphicFrameMk id="3" creationId="{FCF1CF74-3A1A-4D39-8014-EF808B3614D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0:54.722" v="3331"/>
          <ac:graphicFrameMkLst>
            <pc:docMk/>
            <pc:sldMk cId="1875862015" sldId="325"/>
            <ac:graphicFrameMk id="4" creationId="{29BB1C1B-4D88-4F6F-8509-91B868976BB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1:06.284" v="3335"/>
          <ac:graphicFrameMkLst>
            <pc:docMk/>
            <pc:sldMk cId="1875862015" sldId="325"/>
            <ac:graphicFrameMk id="5" creationId="{05E26482-9106-4D1D-B11B-55DFA4BEB8A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1:15.142" v="3339"/>
          <ac:graphicFrameMkLst>
            <pc:docMk/>
            <pc:sldMk cId="1875862015" sldId="325"/>
            <ac:graphicFrameMk id="6" creationId="{454E69FD-E083-4C45-829A-27C2AC9028E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3:09.170" v="3356"/>
          <ac:graphicFrameMkLst>
            <pc:docMk/>
            <pc:sldMk cId="1875862015" sldId="325"/>
            <ac:graphicFrameMk id="7" creationId="{FF32DCE9-E888-485B-8BD4-66BD0285B44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3:39.670" v="3366"/>
          <ac:graphicFrameMkLst>
            <pc:docMk/>
            <pc:sldMk cId="1875862015" sldId="325"/>
            <ac:graphicFrameMk id="9" creationId="{FBF7FFC8-8BCF-4D64-8A8F-41BE304DA99E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6:51:58.399" v="4564"/>
        <pc:sldMkLst>
          <pc:docMk/>
          <pc:sldMk cId="3758006068" sldId="326"/>
        </pc:sldMkLst>
        <pc:spChg chg="del mod">
          <ac:chgData name="Nguyen Thi Hien" userId="fe110231-dc41-4c26-af0c-d7bdbe5904b6" providerId="ADAL" clId="{2A5FE31B-1DE1-4226-91F9-5449C4EC0E24}" dt="2021-08-22T15:35:59.529" v="3696" actId="478"/>
          <ac:spMkLst>
            <pc:docMk/>
            <pc:sldMk cId="3758006068" sldId="326"/>
            <ac:spMk id="27" creationId="{A51DA161-E34B-47C5-B88E-8843A225797A}"/>
          </ac:spMkLst>
        </pc:spChg>
        <pc:spChg chg="mod">
          <ac:chgData name="Nguyen Thi Hien" userId="fe110231-dc41-4c26-af0c-d7bdbe5904b6" providerId="ADAL" clId="{2A5FE31B-1DE1-4226-91F9-5449C4EC0E24}" dt="2021-08-22T15:34:20.909" v="3685"/>
          <ac:spMkLst>
            <pc:docMk/>
            <pc:sldMk cId="3758006068" sldId="326"/>
            <ac:spMk id="28" creationId="{0CCB4C8E-C9FE-451C-9A26-2A09EA30E432}"/>
          </ac:spMkLst>
        </pc:spChg>
        <pc:spChg chg="mod">
          <ac:chgData name="Nguyen Thi Hien" userId="fe110231-dc41-4c26-af0c-d7bdbe5904b6" providerId="ADAL" clId="{2A5FE31B-1DE1-4226-91F9-5449C4EC0E24}" dt="2021-08-22T14:35:24.606" v="3386" actId="1035"/>
          <ac:spMkLst>
            <pc:docMk/>
            <pc:sldMk cId="3758006068" sldId="326"/>
            <ac:spMk id="32" creationId="{D675F827-4716-41C5-AEB8-628DDC82E15F}"/>
          </ac:spMkLst>
        </pc:spChg>
        <pc:spChg chg="del mod">
          <ac:chgData name="Nguyen Thi Hien" userId="fe110231-dc41-4c26-af0c-d7bdbe5904b6" providerId="ADAL" clId="{2A5FE31B-1DE1-4226-91F9-5449C4EC0E24}" dt="2021-08-22T14:37:24.705" v="3425" actId="478"/>
          <ac:spMkLst>
            <pc:docMk/>
            <pc:sldMk cId="3758006068" sldId="326"/>
            <ac:spMk id="38" creationId="{D654677E-978C-412C-B26F-A6A142DECE6D}"/>
          </ac:spMkLst>
        </pc:spChg>
        <pc:spChg chg="mod">
          <ac:chgData name="Nguyen Thi Hien" userId="fe110231-dc41-4c26-af0c-d7bdbe5904b6" providerId="ADAL" clId="{2A5FE31B-1DE1-4226-91F9-5449C4EC0E24}" dt="2021-08-22T14:35:18.700" v="3385" actId="14100"/>
          <ac:spMkLst>
            <pc:docMk/>
            <pc:sldMk cId="3758006068" sldId="326"/>
            <ac:spMk id="42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4:37:27.079" v="3426" actId="478"/>
          <ac:spMkLst>
            <pc:docMk/>
            <pc:sldMk cId="3758006068" sldId="326"/>
            <ac:spMk id="43" creationId="{2B4C173D-D488-41A6-9CBD-751804DD72C3}"/>
          </ac:spMkLst>
        </pc:spChg>
        <pc:spChg chg="add mod">
          <ac:chgData name="Nguyen Thi Hien" userId="fe110231-dc41-4c26-af0c-d7bdbe5904b6" providerId="ADAL" clId="{2A5FE31B-1DE1-4226-91F9-5449C4EC0E24}" dt="2021-08-22T14:41:12.756" v="3463" actId="255"/>
          <ac:spMkLst>
            <pc:docMk/>
            <pc:sldMk cId="3758006068" sldId="326"/>
            <ac:spMk id="44" creationId="{A935DBA1-F8B9-4598-89C8-E00D11454EAE}"/>
          </ac:spMkLst>
        </pc:spChg>
        <pc:spChg chg="add mod">
          <ac:chgData name="Nguyen Thi Hien" userId="fe110231-dc41-4c26-af0c-d7bdbe5904b6" providerId="ADAL" clId="{2A5FE31B-1DE1-4226-91F9-5449C4EC0E24}" dt="2021-08-22T14:41:12.756" v="3463" actId="255"/>
          <ac:spMkLst>
            <pc:docMk/>
            <pc:sldMk cId="3758006068" sldId="326"/>
            <ac:spMk id="46" creationId="{5A9861E8-828D-4432-A467-8773CA16A9CA}"/>
          </ac:spMkLst>
        </pc:spChg>
        <pc:spChg chg="add mod">
          <ac:chgData name="Nguyen Thi Hien" userId="fe110231-dc41-4c26-af0c-d7bdbe5904b6" providerId="ADAL" clId="{2A5FE31B-1DE1-4226-91F9-5449C4EC0E24}" dt="2021-08-22T14:41:12.756" v="3463" actId="255"/>
          <ac:spMkLst>
            <pc:docMk/>
            <pc:sldMk cId="3758006068" sldId="326"/>
            <ac:spMk id="48" creationId="{71050197-80FC-4832-A685-D3BEBED02373}"/>
          </ac:spMkLst>
        </pc:spChg>
        <pc:spChg chg="mod">
          <ac:chgData name="Nguyen Thi Hien" userId="fe110231-dc41-4c26-af0c-d7bdbe5904b6" providerId="ADAL" clId="{2A5FE31B-1DE1-4226-91F9-5449C4EC0E24}" dt="2021-08-22T14:34:32.725" v="3374" actId="20577"/>
          <ac:spMkLst>
            <pc:docMk/>
            <pc:sldMk cId="3758006068" sldId="326"/>
            <ac:spMk id="51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4:41:24.068" v="3464" actId="1076"/>
          <ac:spMkLst>
            <pc:docMk/>
            <pc:sldMk cId="3758006068" sldId="326"/>
            <ac:spMk id="52" creationId="{D082B457-EB75-4817-904D-C3B5EE4C2EE1}"/>
          </ac:spMkLst>
        </pc:spChg>
        <pc:spChg chg="add del mod">
          <ac:chgData name="Nguyen Thi Hien" userId="fe110231-dc41-4c26-af0c-d7bdbe5904b6" providerId="ADAL" clId="{2A5FE31B-1DE1-4226-91F9-5449C4EC0E24}" dt="2021-08-22T14:41:44.706" v="3466"/>
          <ac:spMkLst>
            <pc:docMk/>
            <pc:sldMk cId="3758006068" sldId="326"/>
            <ac:spMk id="54" creationId="{F6FFBE06-C97A-40B0-BEF4-0BAA34F2ECEB}"/>
          </ac:spMkLst>
        </pc:spChg>
        <pc:spChg chg="add mod">
          <ac:chgData name="Nguyen Thi Hien" userId="fe110231-dc41-4c26-af0c-d7bdbe5904b6" providerId="ADAL" clId="{2A5FE31B-1DE1-4226-91F9-5449C4EC0E24}" dt="2021-08-22T16:51:58.399" v="4564"/>
          <ac:spMkLst>
            <pc:docMk/>
            <pc:sldMk cId="3758006068" sldId="326"/>
            <ac:spMk id="57" creationId="{528B6365-0132-4C4F-AF22-C44DA871D6FE}"/>
          </ac:spMkLst>
        </pc:spChg>
        <pc:spChg chg="mod">
          <ac:chgData name="Nguyen Thi Hien" userId="fe110231-dc41-4c26-af0c-d7bdbe5904b6" providerId="ADAL" clId="{2A5FE31B-1DE1-4226-91F9-5449C4EC0E24}" dt="2021-08-22T14:36:01.179" v="3394"/>
          <ac:spMkLst>
            <pc:docMk/>
            <pc:sldMk cId="3758006068" sldId="326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7:13.284" v="3423" actId="113"/>
          <ac:spMkLst>
            <pc:docMk/>
            <pc:sldMk cId="3758006068" sldId="326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6:10.538" v="3398"/>
          <ac:spMkLst>
            <pc:docMk/>
            <pc:sldMk cId="3758006068" sldId="326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36:50.832" v="3420" actId="20577"/>
          <ac:spMkLst>
            <pc:docMk/>
            <pc:sldMk cId="3758006068" sldId="326"/>
            <ac:spMk id="86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2T14:35:09.151" v="3384" actId="1035"/>
          <ac:grpSpMkLst>
            <pc:docMk/>
            <pc:sldMk cId="3758006068" sldId="326"/>
            <ac:grpSpMk id="41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4:34:44.696" v="3377"/>
          <ac:graphicFrameMkLst>
            <pc:docMk/>
            <pc:sldMk cId="3758006068" sldId="326"/>
            <ac:graphicFrameMk id="2" creationId="{0F462636-CB13-4FD4-A9CF-D603670D224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5:45.852" v="3389"/>
          <ac:graphicFrameMkLst>
            <pc:docMk/>
            <pc:sldMk cId="3758006068" sldId="326"/>
            <ac:graphicFrameMk id="3" creationId="{ECE2DA13-804F-4FEF-AD46-2803A588B97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6:00.523" v="3393"/>
          <ac:graphicFrameMkLst>
            <pc:docMk/>
            <pc:sldMk cId="3758006068" sldId="326"/>
            <ac:graphicFrameMk id="4" creationId="{26170E6C-8330-4D85-B87C-6D3B5598DBC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6:09.897" v="3397"/>
          <ac:graphicFrameMkLst>
            <pc:docMk/>
            <pc:sldMk cId="3758006068" sldId="326"/>
            <ac:graphicFrameMk id="5" creationId="{716D19F7-7A4E-44F7-94A6-99823BFA19F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6:29.427" v="3404"/>
          <ac:graphicFrameMkLst>
            <pc:docMk/>
            <pc:sldMk cId="3758006068" sldId="326"/>
            <ac:graphicFrameMk id="6" creationId="{D429BAC7-E25C-4A13-B895-7548A3C267C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6:36.271" v="3413"/>
          <ac:graphicFrameMkLst>
            <pc:docMk/>
            <pc:sldMk cId="3758006068" sldId="326"/>
            <ac:graphicFrameMk id="7" creationId="{2F651C9F-8B1D-468F-92B1-A13C1251A3D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6:44.801" v="3416"/>
          <ac:graphicFrameMkLst>
            <pc:docMk/>
            <pc:sldMk cId="3758006068" sldId="326"/>
            <ac:graphicFrameMk id="8" creationId="{CCE6FA96-99C2-4F41-A9C8-988A9325CB5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7:46.333" v="3429"/>
          <ac:graphicFrameMkLst>
            <pc:docMk/>
            <pc:sldMk cId="3758006068" sldId="326"/>
            <ac:graphicFrameMk id="9" creationId="{4C8D647A-E558-46A9-B1C9-9D6FF382384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8:23.522" v="3439"/>
          <ac:graphicFrameMkLst>
            <pc:docMk/>
            <pc:sldMk cId="3758006068" sldId="326"/>
            <ac:graphicFrameMk id="11" creationId="{0B00BB68-727A-4046-850E-53707474950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8:43.052" v="3448"/>
          <ac:graphicFrameMkLst>
            <pc:docMk/>
            <pc:sldMk cId="3758006068" sldId="326"/>
            <ac:graphicFrameMk id="16" creationId="{DFB98ACB-67BA-4A65-8FC3-02603810FC9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38:48.442" v="3451"/>
          <ac:graphicFrameMkLst>
            <pc:docMk/>
            <pc:sldMk cId="3758006068" sldId="326"/>
            <ac:graphicFrameMk id="17" creationId="{79F7D3E2-D5FB-480C-AC8F-2C10EE3DECF6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40:49.648" v="3457"/>
          <ac:graphicFrameMkLst>
            <pc:docMk/>
            <pc:sldMk cId="3758006068" sldId="326"/>
            <ac:graphicFrameMk id="19" creationId="{DE39C18F-45E5-45C4-A9A0-7AC7C767A194}"/>
          </ac:graphicFrameMkLst>
        </pc:graphicFrameChg>
      </pc:sldChg>
      <pc:sldChg chg="addSp delSp modSp add mod modAnim">
        <pc:chgData name="Nguyen Thi Hien" userId="fe110231-dc41-4c26-af0c-d7bdbe5904b6" providerId="ADAL" clId="{2A5FE31B-1DE1-4226-91F9-5449C4EC0E24}" dt="2021-08-22T17:28:00.399" v="5053"/>
        <pc:sldMkLst>
          <pc:docMk/>
          <pc:sldMk cId="4284573694" sldId="327"/>
        </pc:sldMkLst>
        <pc:spChg chg="del">
          <ac:chgData name="Nguyen Thi Hien" userId="fe110231-dc41-4c26-af0c-d7bdbe5904b6" providerId="ADAL" clId="{2A5FE31B-1DE1-4226-91F9-5449C4EC0E24}" dt="2021-08-22T15:36:04.497" v="3697" actId="478"/>
          <ac:spMkLst>
            <pc:docMk/>
            <pc:sldMk cId="4284573694" sldId="327"/>
            <ac:spMk id="27" creationId="{A51DA161-E34B-47C5-B88E-8843A225797A}"/>
          </ac:spMkLst>
        </pc:spChg>
        <pc:spChg chg="mod">
          <ac:chgData name="Nguyen Thi Hien" userId="fe110231-dc41-4c26-af0c-d7bdbe5904b6" providerId="ADAL" clId="{2A5FE31B-1DE1-4226-91F9-5449C4EC0E24}" dt="2021-08-22T15:34:26.285" v="3688"/>
          <ac:spMkLst>
            <pc:docMk/>
            <pc:sldMk cId="4284573694" sldId="327"/>
            <ac:spMk id="28" creationId="{0CCB4C8E-C9FE-451C-9A26-2A09EA30E432}"/>
          </ac:spMkLst>
        </pc:spChg>
        <pc:spChg chg="mod">
          <ac:chgData name="Nguyen Thi Hien" userId="fe110231-dc41-4c26-af0c-d7bdbe5904b6" providerId="ADAL" clId="{2A5FE31B-1DE1-4226-91F9-5449C4EC0E24}" dt="2021-08-22T14:42:34.718" v="3477" actId="255"/>
          <ac:spMkLst>
            <pc:docMk/>
            <pc:sldMk cId="4284573694" sldId="327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5:02:36.952" v="3546" actId="465"/>
          <ac:spMkLst>
            <pc:docMk/>
            <pc:sldMk cId="4284573694" sldId="327"/>
            <ac:spMk id="43" creationId="{CA13493C-E59A-4528-8F84-7EB7F048867C}"/>
          </ac:spMkLst>
        </pc:spChg>
        <pc:spChg chg="mod">
          <ac:chgData name="Nguyen Thi Hien" userId="fe110231-dc41-4c26-af0c-d7bdbe5904b6" providerId="ADAL" clId="{2A5FE31B-1DE1-4226-91F9-5449C4EC0E24}" dt="2021-08-22T15:02:20.660" v="3544" actId="552"/>
          <ac:spMkLst>
            <pc:docMk/>
            <pc:sldMk cId="4284573694" sldId="327"/>
            <ac:spMk id="44" creationId="{A935DBA1-F8B9-4598-89C8-E00D11454EAE}"/>
          </ac:spMkLst>
        </pc:spChg>
        <pc:spChg chg="del">
          <ac:chgData name="Nguyen Thi Hien" userId="fe110231-dc41-4c26-af0c-d7bdbe5904b6" providerId="ADAL" clId="{2A5FE31B-1DE1-4226-91F9-5449C4EC0E24}" dt="2021-08-22T14:59:07.862" v="3511" actId="478"/>
          <ac:spMkLst>
            <pc:docMk/>
            <pc:sldMk cId="4284573694" sldId="327"/>
            <ac:spMk id="46" creationId="{5A9861E8-828D-4432-A467-8773CA16A9CA}"/>
          </ac:spMkLst>
        </pc:spChg>
        <pc:spChg chg="del">
          <ac:chgData name="Nguyen Thi Hien" userId="fe110231-dc41-4c26-af0c-d7bdbe5904b6" providerId="ADAL" clId="{2A5FE31B-1DE1-4226-91F9-5449C4EC0E24}" dt="2021-08-22T14:59:10.034" v="3512" actId="478"/>
          <ac:spMkLst>
            <pc:docMk/>
            <pc:sldMk cId="4284573694" sldId="327"/>
            <ac:spMk id="48" creationId="{71050197-80FC-4832-A685-D3BEBED02373}"/>
          </ac:spMkLst>
        </pc:spChg>
        <pc:spChg chg="mod">
          <ac:chgData name="Nguyen Thi Hien" userId="fe110231-dc41-4c26-af0c-d7bdbe5904b6" providerId="ADAL" clId="{2A5FE31B-1DE1-4226-91F9-5449C4EC0E24}" dt="2021-08-22T14:41:55.018" v="3469" actId="20577"/>
          <ac:spMkLst>
            <pc:docMk/>
            <pc:sldMk cId="4284573694" sldId="327"/>
            <ac:spMk id="51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4:59:11.847" v="3513" actId="478"/>
          <ac:spMkLst>
            <pc:docMk/>
            <pc:sldMk cId="4284573694" sldId="327"/>
            <ac:spMk id="52" creationId="{D082B457-EB75-4817-904D-C3B5EE4C2EE1}"/>
          </ac:spMkLst>
        </pc:spChg>
        <pc:spChg chg="add mod">
          <ac:chgData name="Nguyen Thi Hien" userId="fe110231-dc41-4c26-af0c-d7bdbe5904b6" providerId="ADAL" clId="{2A5FE31B-1DE1-4226-91F9-5449C4EC0E24}" dt="2021-08-22T15:02:36.952" v="3546" actId="465"/>
          <ac:spMkLst>
            <pc:docMk/>
            <pc:sldMk cId="4284573694" sldId="327"/>
            <ac:spMk id="54" creationId="{419B48CD-554C-4E7E-95F4-A72D46B0B635}"/>
          </ac:spMkLst>
        </pc:spChg>
        <pc:spChg chg="add mod">
          <ac:chgData name="Nguyen Thi Hien" userId="fe110231-dc41-4c26-af0c-d7bdbe5904b6" providerId="ADAL" clId="{2A5FE31B-1DE1-4226-91F9-5449C4EC0E24}" dt="2021-08-22T15:02:36.952" v="3546" actId="465"/>
          <ac:spMkLst>
            <pc:docMk/>
            <pc:sldMk cId="4284573694" sldId="327"/>
            <ac:spMk id="57" creationId="{2C2E20C1-16E7-4171-ABDE-57873DB089AB}"/>
          </ac:spMkLst>
        </pc:spChg>
        <pc:spChg chg="add mod">
          <ac:chgData name="Nguyen Thi Hien" userId="fe110231-dc41-4c26-af0c-d7bdbe5904b6" providerId="ADAL" clId="{2A5FE31B-1DE1-4226-91F9-5449C4EC0E24}" dt="2021-08-22T15:02:36.952" v="3546" actId="465"/>
          <ac:spMkLst>
            <pc:docMk/>
            <pc:sldMk cId="4284573694" sldId="327"/>
            <ac:spMk id="58" creationId="{2DEE3D6B-3453-4C9E-8FA5-B7867A82409F}"/>
          </ac:spMkLst>
        </pc:spChg>
        <pc:spChg chg="add mod">
          <ac:chgData name="Nguyen Thi Hien" userId="fe110231-dc41-4c26-af0c-d7bdbe5904b6" providerId="ADAL" clId="{2A5FE31B-1DE1-4226-91F9-5449C4EC0E24}" dt="2021-08-22T15:02:20.660" v="3544" actId="552"/>
          <ac:spMkLst>
            <pc:docMk/>
            <pc:sldMk cId="4284573694" sldId="327"/>
            <ac:spMk id="59" creationId="{75C960AE-7F0F-43F4-9099-1CDAA926250F}"/>
          </ac:spMkLst>
        </pc:spChg>
        <pc:spChg chg="add mod">
          <ac:chgData name="Nguyen Thi Hien" userId="fe110231-dc41-4c26-af0c-d7bdbe5904b6" providerId="ADAL" clId="{2A5FE31B-1DE1-4226-91F9-5449C4EC0E24}" dt="2021-08-22T16:52:02.023" v="4565"/>
          <ac:spMkLst>
            <pc:docMk/>
            <pc:sldMk cId="4284573694" sldId="327"/>
            <ac:spMk id="60" creationId="{CCA4FC46-0BB6-4228-A922-5930E4923B5D}"/>
          </ac:spMkLst>
        </pc:spChg>
        <pc:spChg chg="mod">
          <ac:chgData name="Nguyen Thi Hien" userId="fe110231-dc41-4c26-af0c-d7bdbe5904b6" providerId="ADAL" clId="{2A5FE31B-1DE1-4226-91F9-5449C4EC0E24}" dt="2021-08-22T14:58:03.938" v="3493" actId="20577"/>
          <ac:spMkLst>
            <pc:docMk/>
            <pc:sldMk cId="4284573694" sldId="327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55:43.139" v="3487" actId="20577"/>
          <ac:spMkLst>
            <pc:docMk/>
            <pc:sldMk cId="4284573694" sldId="327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58:25.145" v="3501" actId="122"/>
          <ac:spMkLst>
            <pc:docMk/>
            <pc:sldMk cId="4284573694" sldId="327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4:58:48.176" v="3507" actId="20577"/>
          <ac:spMkLst>
            <pc:docMk/>
            <pc:sldMk cId="4284573694" sldId="327"/>
            <ac:spMk id="86" creationId="{00000000-0000-0000-0000-000000000000}"/>
          </ac:spMkLst>
        </pc:spChg>
        <pc:graphicFrameChg chg="add del mod">
          <ac:chgData name="Nguyen Thi Hien" userId="fe110231-dc41-4c26-af0c-d7bdbe5904b6" providerId="ADAL" clId="{2A5FE31B-1DE1-4226-91F9-5449C4EC0E24}" dt="2021-08-22T14:42:16.704" v="3472"/>
          <ac:graphicFrameMkLst>
            <pc:docMk/>
            <pc:sldMk cId="4284573694" sldId="327"/>
            <ac:graphicFrameMk id="2" creationId="{8868765E-A10A-4C86-8FF0-3D41074986E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42:50.843" v="3480"/>
          <ac:graphicFrameMkLst>
            <pc:docMk/>
            <pc:sldMk cId="4284573694" sldId="327"/>
            <ac:graphicFrameMk id="3" creationId="{70763EF5-D623-446D-BDE9-42BF037500B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57:54.970" v="3490"/>
          <ac:graphicFrameMkLst>
            <pc:docMk/>
            <pc:sldMk cId="4284573694" sldId="327"/>
            <ac:graphicFrameMk id="4" creationId="{35CCF63E-8B6F-4955-9D3A-0EF7B7409F2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58:16.812" v="3496"/>
          <ac:graphicFrameMkLst>
            <pc:docMk/>
            <pc:sldMk cId="4284573694" sldId="327"/>
            <ac:graphicFrameMk id="5" creationId="{BBB7AE81-8E5C-491C-924B-A04DA55929D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58:39.755" v="3504"/>
          <ac:graphicFrameMkLst>
            <pc:docMk/>
            <pc:sldMk cId="4284573694" sldId="327"/>
            <ac:graphicFrameMk id="6" creationId="{04432834-0510-49B5-95F8-5B46AF47BE4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4:59:22.547" v="3518"/>
          <ac:graphicFrameMkLst>
            <pc:docMk/>
            <pc:sldMk cId="4284573694" sldId="327"/>
            <ac:graphicFrameMk id="7" creationId="{C91CD501-7575-4805-98AE-922757A632C8}"/>
          </ac:graphicFrameMkLst>
        </pc:graphicFrameChg>
      </pc:sldChg>
      <pc:sldChg chg="modSp add del mod">
        <pc:chgData name="Nguyen Thi Hien" userId="fe110231-dc41-4c26-af0c-d7bdbe5904b6" providerId="ADAL" clId="{2A5FE31B-1DE1-4226-91F9-5449C4EC0E24}" dt="2021-08-22T15:04:30.099" v="3551" actId="47"/>
        <pc:sldMkLst>
          <pc:docMk/>
          <pc:sldMk cId="3876813797" sldId="331"/>
        </pc:sldMkLst>
        <pc:spChg chg="mod">
          <ac:chgData name="Nguyen Thi Hien" userId="fe110231-dc41-4c26-af0c-d7bdbe5904b6" providerId="ADAL" clId="{2A5FE31B-1DE1-4226-91F9-5449C4EC0E24}" dt="2021-08-22T15:03:34.261" v="3549" actId="20577"/>
          <ac:spMkLst>
            <pc:docMk/>
            <pc:sldMk cId="3876813797" sldId="331"/>
            <ac:spMk id="51" creationId="{00000000-0000-0000-0000-000000000000}"/>
          </ac:spMkLst>
        </pc:spChg>
      </pc:sldChg>
      <pc:sldChg chg="addSp delSp modSp add mod delAnim">
        <pc:chgData name="Nguyen Thi Hien" userId="fe110231-dc41-4c26-af0c-d7bdbe5904b6" providerId="ADAL" clId="{2A5FE31B-1DE1-4226-91F9-5449C4EC0E24}" dt="2021-08-22T15:25:58.425" v="3638" actId="1076"/>
        <pc:sldMkLst>
          <pc:docMk/>
          <pc:sldMk cId="786415057" sldId="332"/>
        </pc:sldMkLst>
        <pc:spChg chg="mod">
          <ac:chgData name="Nguyen Thi Hien" userId="fe110231-dc41-4c26-af0c-d7bdbe5904b6" providerId="ADAL" clId="{2A5FE31B-1DE1-4226-91F9-5449C4EC0E24}" dt="2021-08-22T15:09:19.339" v="3566" actId="20577"/>
          <ac:spMkLst>
            <pc:docMk/>
            <pc:sldMk cId="786415057" sldId="332"/>
            <ac:spMk id="30" creationId="{147A1630-4F4B-4131-8E00-41EAE3FA504D}"/>
          </ac:spMkLst>
        </pc:spChg>
        <pc:spChg chg="mod">
          <ac:chgData name="Nguyen Thi Hien" userId="fe110231-dc41-4c26-af0c-d7bdbe5904b6" providerId="ADAL" clId="{2A5FE31B-1DE1-4226-91F9-5449C4EC0E24}" dt="2021-08-22T15:21:50.479" v="3595" actId="113"/>
          <ac:spMkLst>
            <pc:docMk/>
            <pc:sldMk cId="786415057" sldId="332"/>
            <ac:spMk id="32" creationId="{672E1B86-D653-4151-BC3D-C27C3DEEF92A}"/>
          </ac:spMkLst>
        </pc:spChg>
        <pc:spChg chg="mod">
          <ac:chgData name="Nguyen Thi Hien" userId="fe110231-dc41-4c26-af0c-d7bdbe5904b6" providerId="ADAL" clId="{2A5FE31B-1DE1-4226-91F9-5449C4EC0E24}" dt="2021-08-22T15:21:34.923" v="3592" actId="114"/>
          <ac:spMkLst>
            <pc:docMk/>
            <pc:sldMk cId="786415057" sldId="332"/>
            <ac:spMk id="34" creationId="{710FDA77-A384-4B00-96B1-5BC2E5396607}"/>
          </ac:spMkLst>
        </pc:spChg>
        <pc:spChg chg="mod">
          <ac:chgData name="Nguyen Thi Hien" userId="fe110231-dc41-4c26-af0c-d7bdbe5904b6" providerId="ADAL" clId="{2A5FE31B-1DE1-4226-91F9-5449C4EC0E24}" dt="2021-08-22T15:22:00.057" v="3597" actId="113"/>
          <ac:spMkLst>
            <pc:docMk/>
            <pc:sldMk cId="786415057" sldId="332"/>
            <ac:spMk id="36" creationId="{3AFDC303-B477-45BC-8BAB-6E080871E3E0}"/>
          </ac:spMkLst>
        </pc:spChg>
        <pc:spChg chg="mod">
          <ac:chgData name="Nguyen Thi Hien" userId="fe110231-dc41-4c26-af0c-d7bdbe5904b6" providerId="ADAL" clId="{2A5FE31B-1DE1-4226-91F9-5449C4EC0E24}" dt="2021-08-22T15:22:20.342" v="3600" actId="255"/>
          <ac:spMkLst>
            <pc:docMk/>
            <pc:sldMk cId="786415057" sldId="332"/>
            <ac:spMk id="38" creationId="{E0FF52DC-83FC-44F2-A659-76630D205123}"/>
          </ac:spMkLst>
        </pc:spChg>
        <pc:spChg chg="del">
          <ac:chgData name="Nguyen Thi Hien" userId="fe110231-dc41-4c26-af0c-d7bdbe5904b6" providerId="ADAL" clId="{2A5FE31B-1DE1-4226-91F9-5449C4EC0E24}" dt="2021-08-22T15:22:39.265" v="3601" actId="478"/>
          <ac:spMkLst>
            <pc:docMk/>
            <pc:sldMk cId="786415057" sldId="332"/>
            <ac:spMk id="43" creationId="{52A53612-648D-46B2-AE84-D21EB7DFBF8D}"/>
          </ac:spMkLst>
        </pc:spChg>
        <pc:spChg chg="del">
          <ac:chgData name="Nguyen Thi Hien" userId="fe110231-dc41-4c26-af0c-d7bdbe5904b6" providerId="ADAL" clId="{2A5FE31B-1DE1-4226-91F9-5449C4EC0E24}" dt="2021-08-22T15:22:47.030" v="3605" actId="478"/>
          <ac:spMkLst>
            <pc:docMk/>
            <pc:sldMk cId="786415057" sldId="332"/>
            <ac:spMk id="46" creationId="{B2E03FB3-AE36-441D-9A33-5E30634089BB}"/>
          </ac:spMkLst>
        </pc:spChg>
        <pc:spChg chg="del">
          <ac:chgData name="Nguyen Thi Hien" userId="fe110231-dc41-4c26-af0c-d7bdbe5904b6" providerId="ADAL" clId="{2A5FE31B-1DE1-4226-91F9-5449C4EC0E24}" dt="2021-08-22T15:22:41.014" v="3602" actId="478"/>
          <ac:spMkLst>
            <pc:docMk/>
            <pc:sldMk cId="786415057" sldId="332"/>
            <ac:spMk id="48" creationId="{06393A29-E5DA-48C3-AB0B-0BBCF726A290}"/>
          </ac:spMkLst>
        </pc:spChg>
        <pc:spChg chg="mod">
          <ac:chgData name="Nguyen Thi Hien" userId="fe110231-dc41-4c26-af0c-d7bdbe5904b6" providerId="ADAL" clId="{2A5FE31B-1DE1-4226-91F9-5449C4EC0E24}" dt="2021-08-22T15:09:32.447" v="3568" actId="20577"/>
          <ac:spMkLst>
            <pc:docMk/>
            <pc:sldMk cId="786415057" sldId="332"/>
            <ac:spMk id="51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22:42.874" v="3603" actId="478"/>
          <ac:spMkLst>
            <pc:docMk/>
            <pc:sldMk cId="786415057" sldId="332"/>
            <ac:spMk id="52" creationId="{83FE8D35-C01F-4DC9-A9B4-686EC7139A03}"/>
          </ac:spMkLst>
        </pc:spChg>
        <pc:spChg chg="mod">
          <ac:chgData name="Nguyen Thi Hien" userId="fe110231-dc41-4c26-af0c-d7bdbe5904b6" providerId="ADAL" clId="{2A5FE31B-1DE1-4226-91F9-5449C4EC0E24}" dt="2021-08-22T15:09:58.979" v="3570" actId="14100"/>
          <ac:spMkLst>
            <pc:docMk/>
            <pc:sldMk cId="786415057" sldId="332"/>
            <ac:spMk id="53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22:45.061" v="3604" actId="478"/>
          <ac:spMkLst>
            <pc:docMk/>
            <pc:sldMk cId="786415057" sldId="332"/>
            <ac:spMk id="54" creationId="{EDF0CC7E-636B-4D9E-AC77-A1288B83DBDF}"/>
          </ac:spMkLst>
        </pc:spChg>
        <pc:spChg chg="del">
          <ac:chgData name="Nguyen Thi Hien" userId="fe110231-dc41-4c26-af0c-d7bdbe5904b6" providerId="ADAL" clId="{2A5FE31B-1DE1-4226-91F9-5449C4EC0E24}" dt="2021-08-22T15:22:49.030" v="3606" actId="478"/>
          <ac:spMkLst>
            <pc:docMk/>
            <pc:sldMk cId="786415057" sldId="332"/>
            <ac:spMk id="57" creationId="{CBCCDD86-E3BF-4D27-87DE-CA60C3149D5B}"/>
          </ac:spMkLst>
        </pc:spChg>
        <pc:spChg chg="add mod">
          <ac:chgData name="Nguyen Thi Hien" userId="fe110231-dc41-4c26-af0c-d7bdbe5904b6" providerId="ADAL" clId="{2A5FE31B-1DE1-4226-91F9-5449C4EC0E24}" dt="2021-08-22T15:25:58.425" v="3638" actId="1076"/>
          <ac:spMkLst>
            <pc:docMk/>
            <pc:sldMk cId="786415057" sldId="332"/>
            <ac:spMk id="58" creationId="{F201205F-700C-4223-9CDD-333BF994DF5F}"/>
          </ac:spMkLst>
        </pc:spChg>
        <pc:spChg chg="add mod">
          <ac:chgData name="Nguyen Thi Hien" userId="fe110231-dc41-4c26-af0c-d7bdbe5904b6" providerId="ADAL" clId="{2A5FE31B-1DE1-4226-91F9-5449C4EC0E24}" dt="2021-08-22T15:25:41.380" v="3636" actId="552"/>
          <ac:spMkLst>
            <pc:docMk/>
            <pc:sldMk cId="786415057" sldId="332"/>
            <ac:spMk id="59" creationId="{F643D107-ADFC-444F-8B11-C7C9D647008E}"/>
          </ac:spMkLst>
        </pc:spChg>
        <pc:spChg chg="add mod">
          <ac:chgData name="Nguyen Thi Hien" userId="fe110231-dc41-4c26-af0c-d7bdbe5904b6" providerId="ADAL" clId="{2A5FE31B-1DE1-4226-91F9-5449C4EC0E24}" dt="2021-08-22T15:25:41.380" v="3636" actId="552"/>
          <ac:spMkLst>
            <pc:docMk/>
            <pc:sldMk cId="786415057" sldId="332"/>
            <ac:spMk id="60" creationId="{AE659883-CE89-41D2-BB6C-DA19175783D5}"/>
          </ac:spMkLst>
        </pc:spChg>
        <pc:spChg chg="add mod">
          <ac:chgData name="Nguyen Thi Hien" userId="fe110231-dc41-4c26-af0c-d7bdbe5904b6" providerId="ADAL" clId="{2A5FE31B-1DE1-4226-91F9-5449C4EC0E24}" dt="2021-08-22T15:25:50.801" v="3637" actId="14100"/>
          <ac:spMkLst>
            <pc:docMk/>
            <pc:sldMk cId="786415057" sldId="332"/>
            <ac:spMk id="61" creationId="{6B1A9B72-D7F0-463A-96C5-6AA8AF78CF58}"/>
          </ac:spMkLst>
        </pc:spChg>
        <pc:spChg chg="add mod">
          <ac:chgData name="Nguyen Thi Hien" userId="fe110231-dc41-4c26-af0c-d7bdbe5904b6" providerId="ADAL" clId="{2A5FE31B-1DE1-4226-91F9-5449C4EC0E24}" dt="2021-08-22T15:25:41.380" v="3636" actId="552"/>
          <ac:spMkLst>
            <pc:docMk/>
            <pc:sldMk cId="786415057" sldId="332"/>
            <ac:spMk id="62" creationId="{45D0022E-812B-427E-B71C-30A74961BEEF}"/>
          </ac:spMkLst>
        </pc:spChg>
        <pc:spChg chg="add mod">
          <ac:chgData name="Nguyen Thi Hien" userId="fe110231-dc41-4c26-af0c-d7bdbe5904b6" providerId="ADAL" clId="{2A5FE31B-1DE1-4226-91F9-5449C4EC0E24}" dt="2021-08-22T15:25:41.380" v="3636" actId="552"/>
          <ac:spMkLst>
            <pc:docMk/>
            <pc:sldMk cId="786415057" sldId="332"/>
            <ac:spMk id="63" creationId="{1EC30F10-1313-49EC-83AE-FF0291570AB5}"/>
          </ac:spMkLst>
        </pc:spChg>
        <pc:grpChg chg="mod">
          <ac:chgData name="Nguyen Thi Hien" userId="fe110231-dc41-4c26-af0c-d7bdbe5904b6" providerId="ADAL" clId="{2A5FE31B-1DE1-4226-91F9-5449C4EC0E24}" dt="2021-08-22T15:23:13.519" v="3610" actId="1076"/>
          <ac:grpSpMkLst>
            <pc:docMk/>
            <pc:sldMk cId="786415057" sldId="332"/>
            <ac:grpSpMk id="1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5:08:44.168" v="3554"/>
          <ac:graphicFrameMkLst>
            <pc:docMk/>
            <pc:sldMk cId="786415057" sldId="332"/>
            <ac:graphicFrameMk id="2" creationId="{5DD1260D-7EAB-4E1D-A1E4-B9DA41D570E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10:13.446" v="3573"/>
          <ac:graphicFrameMkLst>
            <pc:docMk/>
            <pc:sldMk cId="786415057" sldId="332"/>
            <ac:graphicFrameMk id="3" creationId="{1185290E-73B0-4E31-925B-C17434FB94B6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10:29.249" v="3578"/>
          <ac:graphicFrameMkLst>
            <pc:docMk/>
            <pc:sldMk cId="786415057" sldId="332"/>
            <ac:graphicFrameMk id="4" creationId="{FCF1157E-C330-4AD7-B2A3-7BCB86D41C01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10:39.854" v="3582"/>
          <ac:graphicFrameMkLst>
            <pc:docMk/>
            <pc:sldMk cId="786415057" sldId="332"/>
            <ac:graphicFrameMk id="5" creationId="{737C40C8-DF8D-4D2D-BDD7-50D48EA4E41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11:02.894" v="3586"/>
          <ac:graphicFrameMkLst>
            <pc:docMk/>
            <pc:sldMk cId="786415057" sldId="332"/>
            <ac:graphicFrameMk id="6" creationId="{64B27B20-0B9D-446C-91BC-961489F9DFBD}"/>
          </ac:graphicFrameMkLst>
        </pc:graphicFrameChg>
        <pc:picChg chg="del">
          <ac:chgData name="Nguyen Thi Hien" userId="fe110231-dc41-4c26-af0c-d7bdbe5904b6" providerId="ADAL" clId="{2A5FE31B-1DE1-4226-91F9-5449C4EC0E24}" dt="2021-08-22T15:09:46.183" v="3569" actId="478"/>
          <ac:picMkLst>
            <pc:docMk/>
            <pc:sldMk cId="786415057" sldId="332"/>
            <ac:picMk id="44" creationId="{F52BC71F-156A-41D1-B1A9-95773C8C36A8}"/>
          </ac:picMkLst>
        </pc:picChg>
      </pc:sldChg>
      <pc:sldChg chg="new del">
        <pc:chgData name="Nguyen Thi Hien" userId="fe110231-dc41-4c26-af0c-d7bdbe5904b6" providerId="ADAL" clId="{2A5FE31B-1DE1-4226-91F9-5449C4EC0E24}" dt="2021-08-22T16:19:45.257" v="4181" actId="47"/>
        <pc:sldMkLst>
          <pc:docMk/>
          <pc:sldMk cId="898639926" sldId="333"/>
        </pc:sldMkLst>
      </pc:sldChg>
      <pc:sldChg chg="addSp delSp modSp add mod modAnim">
        <pc:chgData name="Nguyen Thi Hien" userId="fe110231-dc41-4c26-af0c-d7bdbe5904b6" providerId="ADAL" clId="{2A5FE31B-1DE1-4226-91F9-5449C4EC0E24}" dt="2021-08-22T16:53:56.804" v="4596" actId="20577"/>
        <pc:sldMkLst>
          <pc:docMk/>
          <pc:sldMk cId="1700516016" sldId="334"/>
        </pc:sldMkLst>
        <pc:spChg chg="mod">
          <ac:chgData name="Nguyen Thi Hien" userId="fe110231-dc41-4c26-af0c-d7bdbe5904b6" providerId="ADAL" clId="{2A5FE31B-1DE1-4226-91F9-5449C4EC0E24}" dt="2021-08-22T15:40:37.782" v="3712" actId="255"/>
          <ac:spMkLst>
            <pc:docMk/>
            <pc:sldMk cId="1700516016" sldId="334"/>
            <ac:spMk id="32" creationId="{D675F827-4716-41C5-AEB8-628DDC82E15F}"/>
          </ac:spMkLst>
        </pc:spChg>
        <pc:spChg chg="del mod">
          <ac:chgData name="Nguyen Thi Hien" userId="fe110231-dc41-4c26-af0c-d7bdbe5904b6" providerId="ADAL" clId="{2A5FE31B-1DE1-4226-91F9-5449C4EC0E24}" dt="2021-08-22T15:44:52.411" v="3742" actId="478"/>
          <ac:spMkLst>
            <pc:docMk/>
            <pc:sldMk cId="1700516016" sldId="334"/>
            <ac:spMk id="37" creationId="{7214BF5D-5B88-47DD-B6B2-776A9392306F}"/>
          </ac:spMkLst>
        </pc:spChg>
        <pc:spChg chg="del mod">
          <ac:chgData name="Nguyen Thi Hien" userId="fe110231-dc41-4c26-af0c-d7bdbe5904b6" providerId="ADAL" clId="{2A5FE31B-1DE1-4226-91F9-5449C4EC0E24}" dt="2021-08-22T15:44:55.520" v="3744" actId="478"/>
          <ac:spMkLst>
            <pc:docMk/>
            <pc:sldMk cId="1700516016" sldId="334"/>
            <ac:spMk id="38" creationId="{BF57AE37-5731-412A-BD2C-0E1E077E507C}"/>
          </ac:spMkLst>
        </pc:spChg>
        <pc:spChg chg="del mod">
          <ac:chgData name="Nguyen Thi Hien" userId="fe110231-dc41-4c26-af0c-d7bdbe5904b6" providerId="ADAL" clId="{2A5FE31B-1DE1-4226-91F9-5449C4EC0E24}" dt="2021-08-22T15:45:08.345" v="3749" actId="478"/>
          <ac:spMkLst>
            <pc:docMk/>
            <pc:sldMk cId="1700516016" sldId="334"/>
            <ac:spMk id="39" creationId="{247D84A2-390E-45A0-A4A6-F03DC6F38240}"/>
          </ac:spMkLst>
        </pc:spChg>
        <pc:spChg chg="del mod">
          <ac:chgData name="Nguyen Thi Hien" userId="fe110231-dc41-4c26-af0c-d7bdbe5904b6" providerId="ADAL" clId="{2A5FE31B-1DE1-4226-91F9-5449C4EC0E24}" dt="2021-08-22T15:45:15.224" v="3751" actId="478"/>
          <ac:spMkLst>
            <pc:docMk/>
            <pc:sldMk cId="1700516016" sldId="334"/>
            <ac:spMk id="40" creationId="{93CECA96-DC90-4CCF-BE3E-BA9E9667542F}"/>
          </ac:spMkLst>
        </pc:spChg>
        <pc:spChg chg="del mod">
          <ac:chgData name="Nguyen Thi Hien" userId="fe110231-dc41-4c26-af0c-d7bdbe5904b6" providerId="ADAL" clId="{2A5FE31B-1DE1-4226-91F9-5449C4EC0E24}" dt="2021-08-22T15:41:17.171" v="3714" actId="478"/>
          <ac:spMkLst>
            <pc:docMk/>
            <pc:sldMk cId="1700516016" sldId="334"/>
            <ac:spMk id="43" creationId="{CA13493C-E59A-4528-8F84-7EB7F048867C}"/>
          </ac:spMkLst>
        </pc:spChg>
        <pc:spChg chg="del mod">
          <ac:chgData name="Nguyen Thi Hien" userId="fe110231-dc41-4c26-af0c-d7bdbe5904b6" providerId="ADAL" clId="{2A5FE31B-1DE1-4226-91F9-5449C4EC0E24}" dt="2021-08-22T15:41:23.420" v="3716" actId="478"/>
          <ac:spMkLst>
            <pc:docMk/>
            <pc:sldMk cId="1700516016" sldId="334"/>
            <ac:spMk id="44" creationId="{A935DBA1-F8B9-4598-89C8-E00D11454EAE}"/>
          </ac:spMkLst>
        </pc:spChg>
        <pc:spChg chg="mod">
          <ac:chgData name="Nguyen Thi Hien" userId="fe110231-dc41-4c26-af0c-d7bdbe5904b6" providerId="ADAL" clId="{2A5FE31B-1DE1-4226-91F9-5449C4EC0E24}" dt="2021-08-22T15:47:59.388" v="3795" actId="113"/>
          <ac:spMkLst>
            <pc:docMk/>
            <pc:sldMk cId="1700516016" sldId="334"/>
            <ac:spMk id="46" creationId="{7314900A-B206-484E-8F26-0DC996F18C0B}"/>
          </ac:spMkLst>
        </pc:spChg>
        <pc:spChg chg="mod">
          <ac:chgData name="Nguyen Thi Hien" userId="fe110231-dc41-4c26-af0c-d7bdbe5904b6" providerId="ADAL" clId="{2A5FE31B-1DE1-4226-91F9-5449C4EC0E24}" dt="2021-08-22T15:41:56.841" v="3725"/>
          <ac:spMkLst>
            <pc:docMk/>
            <pc:sldMk cId="1700516016" sldId="334"/>
            <ac:spMk id="48" creationId="{6435E3E0-09E1-4673-ABBC-BB707ED4B333}"/>
          </ac:spMkLst>
        </pc:spChg>
        <pc:spChg chg="mod">
          <ac:chgData name="Nguyen Thi Hien" userId="fe110231-dc41-4c26-af0c-d7bdbe5904b6" providerId="ADAL" clId="{2A5FE31B-1DE1-4226-91F9-5449C4EC0E24}" dt="2021-08-22T15:40:05.409" v="3704" actId="20577"/>
          <ac:spMkLst>
            <pc:docMk/>
            <pc:sldMk cId="1700516016" sldId="334"/>
            <ac:spMk id="5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48:14.855" v="3798" actId="255"/>
          <ac:spMkLst>
            <pc:docMk/>
            <pc:sldMk cId="1700516016" sldId="334"/>
            <ac:spMk id="52" creationId="{0280BA24-9FCD-4731-AAB8-FA85A7286DB4}"/>
          </ac:spMkLst>
        </pc:spChg>
        <pc:spChg chg="mod">
          <ac:chgData name="Nguyen Thi Hien" userId="fe110231-dc41-4c26-af0c-d7bdbe5904b6" providerId="ADAL" clId="{2A5FE31B-1DE1-4226-91F9-5449C4EC0E24}" dt="2021-08-22T15:49:07.946" v="3807" actId="14100"/>
          <ac:spMkLst>
            <pc:docMk/>
            <pc:sldMk cId="1700516016" sldId="334"/>
            <ac:spMk id="53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41:26.937" v="3718" actId="478"/>
          <ac:spMkLst>
            <pc:docMk/>
            <pc:sldMk cId="1700516016" sldId="334"/>
            <ac:spMk id="54" creationId="{419B48CD-554C-4E7E-95F4-A72D46B0B635}"/>
          </ac:spMkLst>
        </pc:spChg>
        <pc:spChg chg="del">
          <ac:chgData name="Nguyen Thi Hien" userId="fe110231-dc41-4c26-af0c-d7bdbe5904b6" providerId="ADAL" clId="{2A5FE31B-1DE1-4226-91F9-5449C4EC0E24}" dt="2021-08-22T15:41:25.420" v="3717" actId="478"/>
          <ac:spMkLst>
            <pc:docMk/>
            <pc:sldMk cId="1700516016" sldId="334"/>
            <ac:spMk id="57" creationId="{2C2E20C1-16E7-4171-ABDE-57873DB089AB}"/>
          </ac:spMkLst>
        </pc:spChg>
        <pc:spChg chg="del">
          <ac:chgData name="Nguyen Thi Hien" userId="fe110231-dc41-4c26-af0c-d7bdbe5904b6" providerId="ADAL" clId="{2A5FE31B-1DE1-4226-91F9-5449C4EC0E24}" dt="2021-08-22T15:41:29.951" v="3719" actId="478"/>
          <ac:spMkLst>
            <pc:docMk/>
            <pc:sldMk cId="1700516016" sldId="334"/>
            <ac:spMk id="58" creationId="{2DEE3D6B-3453-4C9E-8FA5-B7867A82409F}"/>
          </ac:spMkLst>
        </pc:spChg>
        <pc:spChg chg="del">
          <ac:chgData name="Nguyen Thi Hien" userId="fe110231-dc41-4c26-af0c-d7bdbe5904b6" providerId="ADAL" clId="{2A5FE31B-1DE1-4226-91F9-5449C4EC0E24}" dt="2021-08-22T15:41:33.296" v="3720" actId="478"/>
          <ac:spMkLst>
            <pc:docMk/>
            <pc:sldMk cId="1700516016" sldId="334"/>
            <ac:spMk id="59" creationId="{75C960AE-7F0F-43F4-9099-1CDAA926250F}"/>
          </ac:spMkLst>
        </pc:spChg>
        <pc:spChg chg="mod">
          <ac:chgData name="Nguyen Thi Hien" userId="fe110231-dc41-4c26-af0c-d7bdbe5904b6" providerId="ADAL" clId="{2A5FE31B-1DE1-4226-91F9-5449C4EC0E24}" dt="2021-08-22T15:45:49.252" v="3756" actId="1076"/>
          <ac:spMkLst>
            <pc:docMk/>
            <pc:sldMk cId="1700516016" sldId="334"/>
            <ac:spMk id="60" creationId="{ECD71BAB-3E04-43F0-9E11-8447AEF2725F}"/>
          </ac:spMkLst>
        </pc:spChg>
        <pc:spChg chg="mod">
          <ac:chgData name="Nguyen Thi Hien" userId="fe110231-dc41-4c26-af0c-d7bdbe5904b6" providerId="ADAL" clId="{2A5FE31B-1DE1-4226-91F9-5449C4EC0E24}" dt="2021-08-22T15:47:22.654" v="3783" actId="255"/>
          <ac:spMkLst>
            <pc:docMk/>
            <pc:sldMk cId="1700516016" sldId="334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43:54.664" v="3737" actId="1076"/>
          <ac:spMkLst>
            <pc:docMk/>
            <pc:sldMk cId="1700516016" sldId="334"/>
            <ac:spMk id="62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5:48:43.228" v="3803" actId="2711"/>
          <ac:spMkLst>
            <pc:docMk/>
            <pc:sldMk cId="1700516016" sldId="334"/>
            <ac:spMk id="63" creationId="{551E7A8A-97CE-4991-BC99-CD0C367C4384}"/>
          </ac:spMkLst>
        </pc:spChg>
        <pc:spChg chg="add del mod">
          <ac:chgData name="Nguyen Thi Hien" userId="fe110231-dc41-4c26-af0c-d7bdbe5904b6" providerId="ADAL" clId="{2A5FE31B-1DE1-4226-91F9-5449C4EC0E24}" dt="2021-08-22T15:49:43.836" v="3809"/>
          <ac:spMkLst>
            <pc:docMk/>
            <pc:sldMk cId="1700516016" sldId="334"/>
            <ac:spMk id="64" creationId="{E2FC36DC-F7D0-4FC1-8251-2B5A10037E3C}"/>
          </ac:spMkLst>
        </pc:spChg>
        <pc:spChg chg="add mod">
          <ac:chgData name="Nguyen Thi Hien" userId="fe110231-dc41-4c26-af0c-d7bdbe5904b6" providerId="ADAL" clId="{2A5FE31B-1DE1-4226-91F9-5449C4EC0E24}" dt="2021-08-22T16:53:56.804" v="4596" actId="20577"/>
          <ac:spMkLst>
            <pc:docMk/>
            <pc:sldMk cId="1700516016" sldId="334"/>
            <ac:spMk id="65" creationId="{77693F17-4E02-4CAC-B865-901F28A03DAE}"/>
          </ac:spMkLst>
        </pc:spChg>
        <pc:spChg chg="mod">
          <ac:chgData name="Nguyen Thi Hien" userId="fe110231-dc41-4c26-af0c-d7bdbe5904b6" providerId="ADAL" clId="{2A5FE31B-1DE1-4226-91F9-5449C4EC0E24}" dt="2021-08-22T15:46:38.562" v="3766" actId="113"/>
          <ac:spMkLst>
            <pc:docMk/>
            <pc:sldMk cId="1700516016" sldId="334"/>
            <ac:spMk id="76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43:01.353" v="3727" actId="478"/>
          <ac:spMkLst>
            <pc:docMk/>
            <pc:sldMk cId="1700516016" sldId="334"/>
            <ac:spMk id="81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43:05.245" v="3728" actId="478"/>
          <ac:spMkLst>
            <pc:docMk/>
            <pc:sldMk cId="1700516016" sldId="334"/>
            <ac:spMk id="82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5:43:13.342" v="3731" actId="478"/>
          <ac:spMkLst>
            <pc:docMk/>
            <pc:sldMk cId="1700516016" sldId="334"/>
            <ac:spMk id="86" creationId="{00000000-0000-0000-0000-000000000000}"/>
          </ac:spMkLst>
        </pc:spChg>
        <pc:spChg chg="del mod">
          <ac:chgData name="Nguyen Thi Hien" userId="fe110231-dc41-4c26-af0c-d7bdbe5904b6" providerId="ADAL" clId="{2A5FE31B-1DE1-4226-91F9-5449C4EC0E24}" dt="2021-08-22T15:43:10.870" v="3730" actId="478"/>
          <ac:spMkLst>
            <pc:docMk/>
            <pc:sldMk cId="1700516016" sldId="334"/>
            <ac:spMk id="8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44:02.632" v="3739" actId="1076"/>
          <ac:spMkLst>
            <pc:docMk/>
            <pc:sldMk cId="1700516016" sldId="334"/>
            <ac:spMk id="92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2T15:48:57.727" v="3806" actId="14100"/>
          <ac:grpSpMkLst>
            <pc:docMk/>
            <pc:sldMk cId="1700516016" sldId="334"/>
            <ac:grpSpMk id="15" creationId="{00000000-0000-0000-0000-000000000000}"/>
          </ac:grpSpMkLst>
        </pc:grpChg>
        <pc:grpChg chg="add mod">
          <ac:chgData name="Nguyen Thi Hien" userId="fe110231-dc41-4c26-af0c-d7bdbe5904b6" providerId="ADAL" clId="{2A5FE31B-1DE1-4226-91F9-5449C4EC0E24}" dt="2021-08-22T15:45:29.893" v="3753" actId="1076"/>
          <ac:grpSpMkLst>
            <pc:docMk/>
            <pc:sldMk cId="1700516016" sldId="334"/>
            <ac:grpSpMk id="36" creationId="{C218A35F-AF36-438F-AECF-36601419C698}"/>
          </ac:grpSpMkLst>
        </pc:grpChg>
        <pc:grpChg chg="mod">
          <ac:chgData name="Nguyen Thi Hien" userId="fe110231-dc41-4c26-af0c-d7bdbe5904b6" providerId="ADAL" clId="{2A5FE31B-1DE1-4226-91F9-5449C4EC0E24}" dt="2021-08-22T15:43:42.320" v="3736" actId="1076"/>
          <ac:grpSpMkLst>
            <pc:docMk/>
            <pc:sldMk cId="1700516016" sldId="334"/>
            <ac:grpSpMk id="94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5:40:24.112" v="3707"/>
          <ac:graphicFrameMkLst>
            <pc:docMk/>
            <pc:sldMk cId="1700516016" sldId="334"/>
            <ac:graphicFrameMk id="2" creationId="{6537222A-FA6C-4FF7-9ABD-674D704EA1B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46:19.220" v="3762"/>
          <ac:graphicFrameMkLst>
            <pc:docMk/>
            <pc:sldMk cId="1700516016" sldId="334"/>
            <ac:graphicFrameMk id="3" creationId="{63857B37-61A8-446C-8FA6-BA144B19BAD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46:57.749" v="3775"/>
          <ac:graphicFrameMkLst>
            <pc:docMk/>
            <pc:sldMk cId="1700516016" sldId="334"/>
            <ac:graphicFrameMk id="4" creationId="{67596294-77C4-40D4-8CBF-A14DD711A7F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47:07.092" v="3778"/>
          <ac:graphicFrameMkLst>
            <pc:docMk/>
            <pc:sldMk cId="1700516016" sldId="334"/>
            <ac:graphicFrameMk id="5" creationId="{B6EC5F1F-F916-4010-B442-D05B4545F3B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47:32.560" v="3786"/>
          <ac:graphicFrameMkLst>
            <pc:docMk/>
            <pc:sldMk cId="1700516016" sldId="334"/>
            <ac:graphicFrameMk id="6" creationId="{7FC23B56-1C64-4B95-86F3-6E9087F28D2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47:43.187" v="3790"/>
          <ac:graphicFrameMkLst>
            <pc:docMk/>
            <pc:sldMk cId="1700516016" sldId="334"/>
            <ac:graphicFrameMk id="7" creationId="{377C45D9-7577-4E7C-9E72-64BEC68D117C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6:54:04.479" v="4597"/>
        <pc:sldMkLst>
          <pc:docMk/>
          <pc:sldMk cId="2441712051" sldId="335"/>
        </pc:sldMkLst>
        <pc:spChg chg="mod">
          <ac:chgData name="Nguyen Thi Hien" userId="fe110231-dc41-4c26-af0c-d7bdbe5904b6" providerId="ADAL" clId="{2A5FE31B-1DE1-4226-91F9-5449C4EC0E24}" dt="2021-08-22T15:50:29.354" v="3819" actId="255"/>
          <ac:spMkLst>
            <pc:docMk/>
            <pc:sldMk cId="2441712051" sldId="335"/>
            <ac:spMk id="32" creationId="{D675F827-4716-41C5-AEB8-628DDC82E15F}"/>
          </ac:spMkLst>
        </pc:spChg>
        <pc:spChg chg="add del mod">
          <ac:chgData name="Nguyen Thi Hien" userId="fe110231-dc41-4c26-af0c-d7bdbe5904b6" providerId="ADAL" clId="{2A5FE31B-1DE1-4226-91F9-5449C4EC0E24}" dt="2021-08-22T15:56:38.129" v="3879"/>
          <ac:spMkLst>
            <pc:docMk/>
            <pc:sldMk cId="2441712051" sldId="335"/>
            <ac:spMk id="38" creationId="{80CB6137-E9C4-49F8-B1A8-EAA97B365777}"/>
          </ac:spMkLst>
        </pc:spChg>
        <pc:spChg chg="add mod">
          <ac:chgData name="Nguyen Thi Hien" userId="fe110231-dc41-4c26-af0c-d7bdbe5904b6" providerId="ADAL" clId="{2A5FE31B-1DE1-4226-91F9-5449C4EC0E24}" dt="2021-08-22T16:54:04.479" v="4597"/>
          <ac:spMkLst>
            <pc:docMk/>
            <pc:sldMk cId="2441712051" sldId="335"/>
            <ac:spMk id="39" creationId="{E590DE02-1F41-4FE8-B299-BAC030FA8041}"/>
          </ac:spMkLst>
        </pc:spChg>
        <pc:spChg chg="mod">
          <ac:chgData name="Nguyen Thi Hien" userId="fe110231-dc41-4c26-af0c-d7bdbe5904b6" providerId="ADAL" clId="{2A5FE31B-1DE1-4226-91F9-5449C4EC0E24}" dt="2021-08-22T15:52:41.375" v="3841" actId="255"/>
          <ac:spMkLst>
            <pc:docMk/>
            <pc:sldMk cId="2441712051" sldId="335"/>
            <ac:spMk id="46" creationId="{7314900A-B206-484E-8F26-0DC996F18C0B}"/>
          </ac:spMkLst>
        </pc:spChg>
        <pc:spChg chg="mod">
          <ac:chgData name="Nguyen Thi Hien" userId="fe110231-dc41-4c26-af0c-d7bdbe5904b6" providerId="ADAL" clId="{2A5FE31B-1DE1-4226-91F9-5449C4EC0E24}" dt="2021-08-22T15:49:59.835" v="3812" actId="20577"/>
          <ac:spMkLst>
            <pc:docMk/>
            <pc:sldMk cId="2441712051" sldId="335"/>
            <ac:spMk id="5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53:23.891" v="3858" actId="113"/>
          <ac:spMkLst>
            <pc:docMk/>
            <pc:sldMk cId="2441712051" sldId="335"/>
            <ac:spMk id="52" creationId="{0280BA24-9FCD-4731-AAB8-FA85A7286DB4}"/>
          </ac:spMkLst>
        </pc:spChg>
        <pc:spChg chg="mod">
          <ac:chgData name="Nguyen Thi Hien" userId="fe110231-dc41-4c26-af0c-d7bdbe5904b6" providerId="ADAL" clId="{2A5FE31B-1DE1-4226-91F9-5449C4EC0E24}" dt="2021-08-22T15:52:08.110" v="3834" actId="255"/>
          <ac:spMkLst>
            <pc:docMk/>
            <pc:sldMk cId="2441712051" sldId="335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56:06.084" v="3877" actId="14100"/>
          <ac:spMkLst>
            <pc:docMk/>
            <pc:sldMk cId="2441712051" sldId="335"/>
            <ac:spMk id="63" creationId="{551E7A8A-97CE-4991-BC99-CD0C367C4384}"/>
          </ac:spMkLst>
        </pc:spChg>
        <pc:spChg chg="mod">
          <ac:chgData name="Nguyen Thi Hien" userId="fe110231-dc41-4c26-af0c-d7bdbe5904b6" providerId="ADAL" clId="{2A5FE31B-1DE1-4226-91F9-5449C4EC0E24}" dt="2021-08-22T15:51:30.784" v="3827" actId="2711"/>
          <ac:spMkLst>
            <pc:docMk/>
            <pc:sldMk cId="2441712051" sldId="335"/>
            <ac:spMk id="76" creationId="{00000000-0000-0000-0000-000000000000}"/>
          </ac:spMkLst>
        </pc:spChg>
        <pc:spChg chg="mod ord">
          <ac:chgData name="Nguyen Thi Hien" userId="fe110231-dc41-4c26-af0c-d7bdbe5904b6" providerId="ADAL" clId="{2A5FE31B-1DE1-4226-91F9-5449C4EC0E24}" dt="2021-08-22T15:55:34.727" v="3869" actId="1038"/>
          <ac:spMkLst>
            <pc:docMk/>
            <pc:sldMk cId="2441712051" sldId="335"/>
            <ac:spMk id="92" creationId="{00000000-0000-0000-0000-000000000000}"/>
          </ac:spMkLst>
        </pc:spChg>
        <pc:graphicFrameChg chg="add del mod">
          <ac:chgData name="Nguyen Thi Hien" userId="fe110231-dc41-4c26-af0c-d7bdbe5904b6" providerId="ADAL" clId="{2A5FE31B-1DE1-4226-91F9-5449C4EC0E24}" dt="2021-08-22T15:50:16.178" v="3815"/>
          <ac:graphicFrameMkLst>
            <pc:docMk/>
            <pc:sldMk cId="2441712051" sldId="335"/>
            <ac:graphicFrameMk id="2" creationId="{89B841D7-E0A9-4EDE-9625-B23E274A3986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0:46.489" v="3822"/>
          <ac:graphicFrameMkLst>
            <pc:docMk/>
            <pc:sldMk cId="2441712051" sldId="335"/>
            <ac:graphicFrameMk id="3" creationId="{8A15F56F-5CF1-4E37-AF7D-285D565A9C6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1:55.876" v="3830"/>
          <ac:graphicFrameMkLst>
            <pc:docMk/>
            <pc:sldMk cId="2441712051" sldId="335"/>
            <ac:graphicFrameMk id="4" creationId="{4504E9F3-048E-48B2-A2A5-DA2614EC397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2:29.704" v="3837"/>
          <ac:graphicFrameMkLst>
            <pc:docMk/>
            <pc:sldMk cId="2441712051" sldId="335"/>
            <ac:graphicFrameMk id="5" creationId="{134047B6-BB29-4FCD-8A2F-56C5F9184E6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3:01.045" v="3850"/>
          <ac:graphicFrameMkLst>
            <pc:docMk/>
            <pc:sldMk cId="2441712051" sldId="335"/>
            <ac:graphicFrameMk id="6" creationId="{3CB4511D-A7AF-4577-8F25-30BA731DD43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3:10.904" v="3853"/>
          <ac:graphicFrameMkLst>
            <pc:docMk/>
            <pc:sldMk cId="2441712051" sldId="335"/>
            <ac:graphicFrameMk id="7" creationId="{C926D194-2504-45ED-BC3E-DF01B021D6B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5:46.585" v="3872"/>
          <ac:graphicFrameMkLst>
            <pc:docMk/>
            <pc:sldMk cId="2441712051" sldId="335"/>
            <ac:graphicFrameMk id="8" creationId="{79A1A906-801C-485A-9783-7D9F857FF276}"/>
          </ac:graphicFrameMkLst>
        </pc:graphicFrameChg>
      </pc:sldChg>
      <pc:sldChg chg="modSp add del mod">
        <pc:chgData name="Nguyen Thi Hien" userId="fe110231-dc41-4c26-af0c-d7bdbe5904b6" providerId="ADAL" clId="{2A5FE31B-1DE1-4226-91F9-5449C4EC0E24}" dt="2021-08-22T15:58:01.172" v="3884" actId="47"/>
        <pc:sldMkLst>
          <pc:docMk/>
          <pc:sldMk cId="1487865553" sldId="336"/>
        </pc:sldMkLst>
        <pc:spChg chg="mod">
          <ac:chgData name="Nguyen Thi Hien" userId="fe110231-dc41-4c26-af0c-d7bdbe5904b6" providerId="ADAL" clId="{2A5FE31B-1DE1-4226-91F9-5449C4EC0E24}" dt="2021-08-22T15:56:49.629" v="3882" actId="20577"/>
          <ac:spMkLst>
            <pc:docMk/>
            <pc:sldMk cId="1487865553" sldId="336"/>
            <ac:spMk id="51" creationId="{00000000-0000-0000-0000-000000000000}"/>
          </ac:spMkLst>
        </pc:spChg>
      </pc:sldChg>
      <pc:sldChg chg="addSp delSp modSp add mod delAnim modAnim">
        <pc:chgData name="Nguyen Thi Hien" userId="fe110231-dc41-4c26-af0c-d7bdbe5904b6" providerId="ADAL" clId="{2A5FE31B-1DE1-4226-91F9-5449C4EC0E24}" dt="2021-08-22T16:54:07.802" v="4598"/>
        <pc:sldMkLst>
          <pc:docMk/>
          <pc:sldMk cId="2475003434" sldId="337"/>
        </pc:sldMkLst>
        <pc:spChg chg="mod">
          <ac:chgData name="Nguyen Thi Hien" userId="fe110231-dc41-4c26-af0c-d7bdbe5904b6" providerId="ADAL" clId="{2A5FE31B-1DE1-4226-91F9-5449C4EC0E24}" dt="2021-08-22T15:58:36.342" v="3891" actId="113"/>
          <ac:spMkLst>
            <pc:docMk/>
            <pc:sldMk cId="2475003434" sldId="337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6:00:07.260" v="3917" actId="2711"/>
          <ac:spMkLst>
            <pc:docMk/>
            <pc:sldMk cId="2475003434" sldId="337"/>
            <ac:spMk id="39" creationId="{18CA62F2-F92C-4FAF-A102-7964724A85EB}"/>
          </ac:spMkLst>
        </pc:spChg>
        <pc:spChg chg="add mod">
          <ac:chgData name="Nguyen Thi Hien" userId="fe110231-dc41-4c26-af0c-d7bdbe5904b6" providerId="ADAL" clId="{2A5FE31B-1DE1-4226-91F9-5449C4EC0E24}" dt="2021-08-22T16:04:55.770" v="3927" actId="20577"/>
          <ac:spMkLst>
            <pc:docMk/>
            <pc:sldMk cId="2475003434" sldId="337"/>
            <ac:spMk id="40" creationId="{07990AE8-EDD7-4FA2-884D-168C890FC2E3}"/>
          </ac:spMkLst>
        </pc:spChg>
        <pc:spChg chg="add del mod">
          <ac:chgData name="Nguyen Thi Hien" userId="fe110231-dc41-4c26-af0c-d7bdbe5904b6" providerId="ADAL" clId="{2A5FE31B-1DE1-4226-91F9-5449C4EC0E24}" dt="2021-08-22T16:05:20.167" v="3929" actId="478"/>
          <ac:spMkLst>
            <pc:docMk/>
            <pc:sldMk cId="2475003434" sldId="337"/>
            <ac:spMk id="43" creationId="{49282E12-E784-4F2B-B41B-58E6CAF619EE}"/>
          </ac:spMkLst>
        </pc:spChg>
        <pc:spChg chg="del">
          <ac:chgData name="Nguyen Thi Hien" userId="fe110231-dc41-4c26-af0c-d7bdbe5904b6" providerId="ADAL" clId="{2A5FE31B-1DE1-4226-91F9-5449C4EC0E24}" dt="2021-08-22T15:59:40.794" v="3909" actId="478"/>
          <ac:spMkLst>
            <pc:docMk/>
            <pc:sldMk cId="2475003434" sldId="337"/>
            <ac:spMk id="44" creationId="{A935DBA1-F8B9-4598-89C8-E00D11454EAE}"/>
          </ac:spMkLst>
        </pc:spChg>
        <pc:spChg chg="del">
          <ac:chgData name="Nguyen Thi Hien" userId="fe110231-dc41-4c26-af0c-d7bdbe5904b6" providerId="ADAL" clId="{2A5FE31B-1DE1-4226-91F9-5449C4EC0E24}" dt="2021-08-22T15:59:48.104" v="3911" actId="478"/>
          <ac:spMkLst>
            <pc:docMk/>
            <pc:sldMk cId="2475003434" sldId="337"/>
            <ac:spMk id="46" creationId="{5A9861E8-828D-4432-A467-8773CA16A9CA}"/>
          </ac:spMkLst>
        </pc:spChg>
        <pc:spChg chg="del">
          <ac:chgData name="Nguyen Thi Hien" userId="fe110231-dc41-4c26-af0c-d7bdbe5904b6" providerId="ADAL" clId="{2A5FE31B-1DE1-4226-91F9-5449C4EC0E24}" dt="2021-08-22T15:59:43.511" v="3910" actId="478"/>
          <ac:spMkLst>
            <pc:docMk/>
            <pc:sldMk cId="2475003434" sldId="337"/>
            <ac:spMk id="48" creationId="{71050197-80FC-4832-A685-D3BEBED02373}"/>
          </ac:spMkLst>
        </pc:spChg>
        <pc:spChg chg="del">
          <ac:chgData name="Nguyen Thi Hien" userId="fe110231-dc41-4c26-af0c-d7bdbe5904b6" providerId="ADAL" clId="{2A5FE31B-1DE1-4226-91F9-5449C4EC0E24}" dt="2021-08-22T15:59:50.667" v="3912" actId="478"/>
          <ac:spMkLst>
            <pc:docMk/>
            <pc:sldMk cId="2475003434" sldId="337"/>
            <ac:spMk id="52" creationId="{D082B457-EB75-4817-904D-C3B5EE4C2EE1}"/>
          </ac:spMkLst>
        </pc:spChg>
        <pc:spChg chg="mod">
          <ac:chgData name="Nguyen Thi Hien" userId="fe110231-dc41-4c26-af0c-d7bdbe5904b6" providerId="ADAL" clId="{2A5FE31B-1DE1-4226-91F9-5449C4EC0E24}" dt="2021-08-22T16:00:14.636" v="3918" actId="14100"/>
          <ac:spMkLst>
            <pc:docMk/>
            <pc:sldMk cId="2475003434" sldId="337"/>
            <ac:spMk id="53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6:54:07.802" v="4598"/>
          <ac:spMkLst>
            <pc:docMk/>
            <pc:sldMk cId="2475003434" sldId="337"/>
            <ac:spMk id="54" creationId="{458C03F5-C6E4-47C4-ACB5-B7CCF05D421F}"/>
          </ac:spMkLst>
        </pc:spChg>
        <pc:spChg chg="mod">
          <ac:chgData name="Nguyen Thi Hien" userId="fe110231-dc41-4c26-af0c-d7bdbe5904b6" providerId="ADAL" clId="{2A5FE31B-1DE1-4226-91F9-5449C4EC0E24}" dt="2021-08-22T15:59:02.670" v="3899"/>
          <ac:spMkLst>
            <pc:docMk/>
            <pc:sldMk cId="2475003434" sldId="337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58:52.171" v="3895"/>
          <ac:spMkLst>
            <pc:docMk/>
            <pc:sldMk cId="2475003434" sldId="337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59:12.873" v="3903"/>
          <ac:spMkLst>
            <pc:docMk/>
            <pc:sldMk cId="2475003434" sldId="337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5:59:25.435" v="3908" actId="20577"/>
          <ac:spMkLst>
            <pc:docMk/>
            <pc:sldMk cId="2475003434" sldId="337"/>
            <ac:spMk id="86" creationId="{00000000-0000-0000-0000-000000000000}"/>
          </ac:spMkLst>
        </pc:spChg>
        <pc:spChg chg="del">
          <ac:chgData name="Nguyen Thi Hien" userId="fe110231-dc41-4c26-af0c-d7bdbe5904b6" providerId="ADAL" clId="{2A5FE31B-1DE1-4226-91F9-5449C4EC0E24}" dt="2021-08-22T16:04:49.302" v="3923" actId="478"/>
          <ac:spMkLst>
            <pc:docMk/>
            <pc:sldMk cId="2475003434" sldId="337"/>
            <ac:spMk id="92" creationId="{00000000-0000-0000-0000-000000000000}"/>
          </ac:spMkLst>
        </pc:spChg>
        <pc:graphicFrameChg chg="add del mod">
          <ac:chgData name="Nguyen Thi Hien" userId="fe110231-dc41-4c26-af0c-d7bdbe5904b6" providerId="ADAL" clId="{2A5FE31B-1DE1-4226-91F9-5449C4EC0E24}" dt="2021-08-22T15:58:24.923" v="3887"/>
          <ac:graphicFrameMkLst>
            <pc:docMk/>
            <pc:sldMk cId="2475003434" sldId="337"/>
            <ac:graphicFrameMk id="2" creationId="{B5731D54-E3B9-4548-832B-7F320F2445F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8:51.452" v="3894"/>
          <ac:graphicFrameMkLst>
            <pc:docMk/>
            <pc:sldMk cId="2475003434" sldId="337"/>
            <ac:graphicFrameMk id="3" creationId="{ACA7020C-B450-4167-BF64-56932D7DC6E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9:01.904" v="3898"/>
          <ac:graphicFrameMkLst>
            <pc:docMk/>
            <pc:sldMk cId="2475003434" sldId="337"/>
            <ac:graphicFrameMk id="4" creationId="{7239F667-DEE7-442E-82BE-8CC7F87E871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9:12.247" v="3902"/>
          <ac:graphicFrameMkLst>
            <pc:docMk/>
            <pc:sldMk cId="2475003434" sldId="337"/>
            <ac:graphicFrameMk id="5" creationId="{BC155431-DEC7-4D5A-BA25-B708C2C9562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5:59:21.981" v="3906"/>
          <ac:graphicFrameMkLst>
            <pc:docMk/>
            <pc:sldMk cId="2475003434" sldId="337"/>
            <ac:graphicFrameMk id="6" creationId="{25B37863-B353-4180-8C77-DD37C9C7B179}"/>
          </ac:graphicFrameMkLst>
        </pc:graphicFrameChg>
      </pc:sldChg>
      <pc:sldChg chg="addSp delSp modSp add mod addAnim delAnim">
        <pc:chgData name="Nguyen Thi Hien" userId="fe110231-dc41-4c26-af0c-d7bdbe5904b6" providerId="ADAL" clId="{2A5FE31B-1DE1-4226-91F9-5449C4EC0E24}" dt="2021-08-22T16:54:11.248" v="4599"/>
        <pc:sldMkLst>
          <pc:docMk/>
          <pc:sldMk cId="1468109019" sldId="338"/>
        </pc:sldMkLst>
        <pc:spChg chg="mod">
          <ac:chgData name="Nguyen Thi Hien" userId="fe110231-dc41-4c26-af0c-d7bdbe5904b6" providerId="ADAL" clId="{2A5FE31B-1DE1-4226-91F9-5449C4EC0E24}" dt="2021-08-22T16:06:02.669" v="3940" actId="1076"/>
          <ac:spMkLst>
            <pc:docMk/>
            <pc:sldMk cId="1468109019" sldId="338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6:08:12.726" v="3976" actId="255"/>
          <ac:spMkLst>
            <pc:docMk/>
            <pc:sldMk cId="1468109019" sldId="338"/>
            <ac:spMk id="37" creationId="{30596F7C-CC81-4CCE-89E9-E180C4B9DC93}"/>
          </ac:spMkLst>
        </pc:spChg>
        <pc:spChg chg="add mod">
          <ac:chgData name="Nguyen Thi Hien" userId="fe110231-dc41-4c26-af0c-d7bdbe5904b6" providerId="ADAL" clId="{2A5FE31B-1DE1-4226-91F9-5449C4EC0E24}" dt="2021-08-22T16:54:11.248" v="4599"/>
          <ac:spMkLst>
            <pc:docMk/>
            <pc:sldMk cId="1468109019" sldId="338"/>
            <ac:spMk id="38" creationId="{2FB77C42-41C2-4D37-8A96-BAFDD5CC7518}"/>
          </ac:spMkLst>
        </pc:spChg>
        <pc:spChg chg="mod">
          <ac:chgData name="Nguyen Thi Hien" userId="fe110231-dc41-4c26-af0c-d7bdbe5904b6" providerId="ADAL" clId="{2A5FE31B-1DE1-4226-91F9-5449C4EC0E24}" dt="2021-08-22T16:08:12.726" v="3976" actId="255"/>
          <ac:spMkLst>
            <pc:docMk/>
            <pc:sldMk cId="1468109019" sldId="338"/>
            <ac:spMk id="39" creationId="{18CA62F2-F92C-4FAF-A102-7964724A85EB}"/>
          </ac:spMkLst>
        </pc:spChg>
        <pc:spChg chg="add del mod">
          <ac:chgData name="Nguyen Thi Hien" userId="fe110231-dc41-4c26-af0c-d7bdbe5904b6" providerId="ADAL" clId="{2A5FE31B-1DE1-4226-91F9-5449C4EC0E24}" dt="2021-08-22T16:19:24.430" v="4180" actId="478"/>
          <ac:spMkLst>
            <pc:docMk/>
            <pc:sldMk cId="1468109019" sldId="338"/>
            <ac:spMk id="40" creationId="{07990AE8-EDD7-4FA2-884D-168C890FC2E3}"/>
          </ac:spMkLst>
        </pc:spChg>
        <pc:spChg chg="mod">
          <ac:chgData name="Nguyen Thi Hien" userId="fe110231-dc41-4c26-af0c-d7bdbe5904b6" providerId="ADAL" clId="{2A5FE31B-1DE1-4226-91F9-5449C4EC0E24}" dt="2021-08-22T16:05:32.968" v="3932" actId="20577"/>
          <ac:spMkLst>
            <pc:docMk/>
            <pc:sldMk cId="1468109019" sldId="338"/>
            <ac:spMk id="5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07:09.328" v="3960" actId="113"/>
          <ac:spMkLst>
            <pc:docMk/>
            <pc:sldMk cId="1468109019" sldId="338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07:05.078" v="3959" actId="113"/>
          <ac:spMkLst>
            <pc:docMk/>
            <pc:sldMk cId="1468109019" sldId="338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07:12.593" v="3961" actId="113"/>
          <ac:spMkLst>
            <pc:docMk/>
            <pc:sldMk cId="1468109019" sldId="338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07:16.624" v="3962" actId="113"/>
          <ac:spMkLst>
            <pc:docMk/>
            <pc:sldMk cId="1468109019" sldId="338"/>
            <ac:spMk id="86" creationId="{00000000-0000-0000-0000-000000000000}"/>
          </ac:spMkLst>
        </pc:spChg>
        <pc:graphicFrameChg chg="add del mod">
          <ac:chgData name="Nguyen Thi Hien" userId="fe110231-dc41-4c26-af0c-d7bdbe5904b6" providerId="ADAL" clId="{2A5FE31B-1DE1-4226-91F9-5449C4EC0E24}" dt="2021-08-22T16:05:45.202" v="3935"/>
          <ac:graphicFrameMkLst>
            <pc:docMk/>
            <pc:sldMk cId="1468109019" sldId="338"/>
            <ac:graphicFrameMk id="2" creationId="{F4F1B0E4-70A3-469A-83A2-060231179B51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6:14.044" v="3943"/>
          <ac:graphicFrameMkLst>
            <pc:docMk/>
            <pc:sldMk cId="1468109019" sldId="338"/>
            <ac:graphicFrameMk id="3" creationId="{A4DD6E99-2473-4423-AA32-9E8BE14D7F2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6:23.371" v="3947"/>
          <ac:graphicFrameMkLst>
            <pc:docMk/>
            <pc:sldMk cId="1468109019" sldId="338"/>
            <ac:graphicFrameMk id="4" creationId="{C82D24E4-DB18-4ACA-B51C-09E730869AAF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6:37.995" v="3952"/>
          <ac:graphicFrameMkLst>
            <pc:docMk/>
            <pc:sldMk cId="1468109019" sldId="338"/>
            <ac:graphicFrameMk id="5" creationId="{296DC0EB-4A47-4F43-9B07-5808153C8D96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6:48.529" v="3956"/>
          <ac:graphicFrameMkLst>
            <pc:docMk/>
            <pc:sldMk cId="1468109019" sldId="338"/>
            <ac:graphicFrameMk id="6" creationId="{025C9692-DFBE-4F92-83F5-97B1744FC9D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7:26.623" v="3965"/>
          <ac:graphicFrameMkLst>
            <pc:docMk/>
            <pc:sldMk cId="1468109019" sldId="338"/>
            <ac:graphicFrameMk id="7" creationId="{192ADC31-30EA-49FB-8D63-05E242C05789}"/>
          </ac:graphicFrameMkLst>
        </pc:graphicFrameChg>
      </pc:sldChg>
      <pc:sldChg chg="addSp delSp modSp add mod delAnim">
        <pc:chgData name="Nguyen Thi Hien" userId="fe110231-dc41-4c26-af0c-d7bdbe5904b6" providerId="ADAL" clId="{2A5FE31B-1DE1-4226-91F9-5449C4EC0E24}" dt="2021-08-22T16:54:14.914" v="4600"/>
        <pc:sldMkLst>
          <pc:docMk/>
          <pc:sldMk cId="4047591733" sldId="339"/>
        </pc:sldMkLst>
        <pc:spChg chg="mod">
          <ac:chgData name="Nguyen Thi Hien" userId="fe110231-dc41-4c26-af0c-d7bdbe5904b6" providerId="ADAL" clId="{2A5FE31B-1DE1-4226-91F9-5449C4EC0E24}" dt="2021-08-22T16:09:20.941" v="4017" actId="20577"/>
          <ac:spMkLst>
            <pc:docMk/>
            <pc:sldMk cId="4047591733" sldId="339"/>
            <ac:spMk id="32" creationId="{D675F827-4716-41C5-AEB8-628DDC82E15F}"/>
          </ac:spMkLst>
        </pc:spChg>
        <pc:spChg chg="add mod">
          <ac:chgData name="Nguyen Thi Hien" userId="fe110231-dc41-4c26-af0c-d7bdbe5904b6" providerId="ADAL" clId="{2A5FE31B-1DE1-4226-91F9-5449C4EC0E24}" dt="2021-08-22T16:13:25.211" v="4070" actId="20577"/>
          <ac:spMkLst>
            <pc:docMk/>
            <pc:sldMk cId="4047591733" sldId="339"/>
            <ac:spMk id="36" creationId="{26431D06-8367-4477-A397-2AE44EC655D3}"/>
          </ac:spMkLst>
        </pc:spChg>
        <pc:spChg chg="del">
          <ac:chgData name="Nguyen Thi Hien" userId="fe110231-dc41-4c26-af0c-d7bdbe5904b6" providerId="ADAL" clId="{2A5FE31B-1DE1-4226-91F9-5449C4EC0E24}" dt="2021-08-22T16:11:00.098" v="4041" actId="478"/>
          <ac:spMkLst>
            <pc:docMk/>
            <pc:sldMk cId="4047591733" sldId="339"/>
            <ac:spMk id="37" creationId="{30596F7C-CC81-4CCE-89E9-E180C4B9DC93}"/>
          </ac:spMkLst>
        </pc:spChg>
        <pc:spChg chg="add mod">
          <ac:chgData name="Nguyen Thi Hien" userId="fe110231-dc41-4c26-af0c-d7bdbe5904b6" providerId="ADAL" clId="{2A5FE31B-1DE1-4226-91F9-5449C4EC0E24}" dt="2021-08-22T16:13:27.411" v="4071" actId="1076"/>
          <ac:spMkLst>
            <pc:docMk/>
            <pc:sldMk cId="4047591733" sldId="339"/>
            <ac:spMk id="38" creationId="{521541A9-F0EF-4331-BBA5-BBCB5AFC63FD}"/>
          </ac:spMkLst>
        </pc:spChg>
        <pc:spChg chg="del">
          <ac:chgData name="Nguyen Thi Hien" userId="fe110231-dc41-4c26-af0c-d7bdbe5904b6" providerId="ADAL" clId="{2A5FE31B-1DE1-4226-91F9-5449C4EC0E24}" dt="2021-08-22T16:10:56.848" v="4040" actId="478"/>
          <ac:spMkLst>
            <pc:docMk/>
            <pc:sldMk cId="4047591733" sldId="339"/>
            <ac:spMk id="39" creationId="{18CA62F2-F92C-4FAF-A102-7964724A85EB}"/>
          </ac:spMkLst>
        </pc:spChg>
        <pc:spChg chg="del">
          <ac:chgData name="Nguyen Thi Hien" userId="fe110231-dc41-4c26-af0c-d7bdbe5904b6" providerId="ADAL" clId="{2A5FE31B-1DE1-4226-91F9-5449C4EC0E24}" dt="2021-08-22T16:19:08.547" v="4178" actId="478"/>
          <ac:spMkLst>
            <pc:docMk/>
            <pc:sldMk cId="4047591733" sldId="339"/>
            <ac:spMk id="40" creationId="{07990AE8-EDD7-4FA2-884D-168C890FC2E3}"/>
          </ac:spMkLst>
        </pc:spChg>
        <pc:spChg chg="add mod">
          <ac:chgData name="Nguyen Thi Hien" userId="fe110231-dc41-4c26-af0c-d7bdbe5904b6" providerId="ADAL" clId="{2A5FE31B-1DE1-4226-91F9-5449C4EC0E24}" dt="2021-08-22T16:13:10.794" v="4059" actId="552"/>
          <ac:spMkLst>
            <pc:docMk/>
            <pc:sldMk cId="4047591733" sldId="339"/>
            <ac:spMk id="43" creationId="{1C0FA5CA-95FC-4995-B48F-3B49B6A27179}"/>
          </ac:spMkLst>
        </pc:spChg>
        <pc:spChg chg="add del mod">
          <ac:chgData name="Nguyen Thi Hien" userId="fe110231-dc41-4c26-af0c-d7bdbe5904b6" providerId="ADAL" clId="{2A5FE31B-1DE1-4226-91F9-5449C4EC0E24}" dt="2021-08-22T16:13:46.749" v="4073"/>
          <ac:spMkLst>
            <pc:docMk/>
            <pc:sldMk cId="4047591733" sldId="339"/>
            <ac:spMk id="44" creationId="{5207D7D2-251D-4BCA-9F0E-7D10ED15ABB5}"/>
          </ac:spMkLst>
        </pc:spChg>
        <pc:spChg chg="add mod">
          <ac:chgData name="Nguyen Thi Hien" userId="fe110231-dc41-4c26-af0c-d7bdbe5904b6" providerId="ADAL" clId="{2A5FE31B-1DE1-4226-91F9-5449C4EC0E24}" dt="2021-08-22T16:54:14.914" v="4600"/>
          <ac:spMkLst>
            <pc:docMk/>
            <pc:sldMk cId="4047591733" sldId="339"/>
            <ac:spMk id="46" creationId="{E54B49FD-B42A-41BB-B17B-9C478A4A24DE}"/>
          </ac:spMkLst>
        </pc:spChg>
        <pc:spChg chg="mod">
          <ac:chgData name="Nguyen Thi Hien" userId="fe110231-dc41-4c26-af0c-d7bdbe5904b6" providerId="ADAL" clId="{2A5FE31B-1DE1-4226-91F9-5449C4EC0E24}" dt="2021-08-22T16:08:55.911" v="3982" actId="20577"/>
          <ac:spMkLst>
            <pc:docMk/>
            <pc:sldMk cId="4047591733" sldId="339"/>
            <ac:spMk id="5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11:17.345" v="4044" actId="14100"/>
          <ac:spMkLst>
            <pc:docMk/>
            <pc:sldMk cId="4047591733" sldId="339"/>
            <ac:spMk id="53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10:27.265" v="4037" actId="108"/>
          <ac:spMkLst>
            <pc:docMk/>
            <pc:sldMk cId="4047591733" sldId="339"/>
            <ac:spMk id="6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10:21.500" v="4036" actId="255"/>
          <ac:spMkLst>
            <pc:docMk/>
            <pc:sldMk cId="4047591733" sldId="339"/>
            <ac:spMk id="76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10:30.859" v="4038" actId="108"/>
          <ac:spMkLst>
            <pc:docMk/>
            <pc:sldMk cId="4047591733" sldId="339"/>
            <ac:spMk id="8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10:37.999" v="4039" actId="108"/>
          <ac:spMkLst>
            <pc:docMk/>
            <pc:sldMk cId="4047591733" sldId="339"/>
            <ac:spMk id="86" creationId="{00000000-0000-0000-0000-000000000000}"/>
          </ac:spMkLst>
        </pc:spChg>
        <pc:grpChg chg="mod">
          <ac:chgData name="Nguyen Thi Hien" userId="fe110231-dc41-4c26-af0c-d7bdbe5904b6" providerId="ADAL" clId="{2A5FE31B-1DE1-4226-91F9-5449C4EC0E24}" dt="2021-08-22T16:11:04.769" v="4042" actId="1076"/>
          <ac:grpSpMkLst>
            <pc:docMk/>
            <pc:sldMk cId="4047591733" sldId="339"/>
            <ac:grpSpMk id="1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6:09:35.441" v="4020"/>
          <ac:graphicFrameMkLst>
            <pc:docMk/>
            <pc:sldMk cId="4047591733" sldId="339"/>
            <ac:graphicFrameMk id="2" creationId="{7DEA2D15-9053-4BD5-AAE8-FEE3FFD468E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9:47.235" v="4024"/>
          <ac:graphicFrameMkLst>
            <pc:docMk/>
            <pc:sldMk cId="4047591733" sldId="339"/>
            <ac:graphicFrameMk id="3" creationId="{49F119FB-38A6-43A9-B6CF-62CF1B30E2D1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09:57.861" v="4028"/>
          <ac:graphicFrameMkLst>
            <pc:docMk/>
            <pc:sldMk cId="4047591733" sldId="339"/>
            <ac:graphicFrameMk id="4" creationId="{E214DE31-46F6-4D8D-A6CD-5C38AC913FF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10:07.860" v="4032"/>
          <ac:graphicFrameMkLst>
            <pc:docMk/>
            <pc:sldMk cId="4047591733" sldId="339"/>
            <ac:graphicFrameMk id="5" creationId="{0EB2D347-FE1C-4B36-A959-CCC0E9FB4A5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12:39.187" v="4052"/>
          <ac:graphicFrameMkLst>
            <pc:docMk/>
            <pc:sldMk cId="4047591733" sldId="339"/>
            <ac:graphicFrameMk id="8" creationId="{60782C61-7491-4260-B1D5-8C93717FB30C}"/>
          </ac:graphicFrameMkLst>
        </pc:graphicFrameChg>
      </pc:sldChg>
      <pc:sldChg chg="addSp delSp modSp add mod delAnim">
        <pc:chgData name="Nguyen Thi Hien" userId="fe110231-dc41-4c26-af0c-d7bdbe5904b6" providerId="ADAL" clId="{2A5FE31B-1DE1-4226-91F9-5449C4EC0E24}" dt="2021-08-22T16:54:19.536" v="4601"/>
        <pc:sldMkLst>
          <pc:docMk/>
          <pc:sldMk cId="3793593727" sldId="340"/>
        </pc:sldMkLst>
        <pc:spChg chg="add mod">
          <ac:chgData name="Nguyen Thi Hien" userId="fe110231-dc41-4c26-af0c-d7bdbe5904b6" providerId="ADAL" clId="{2A5FE31B-1DE1-4226-91F9-5449C4EC0E24}" dt="2021-08-22T16:54:19.536" v="4601"/>
          <ac:spMkLst>
            <pc:docMk/>
            <pc:sldMk cId="3793593727" sldId="340"/>
            <ac:spMk id="34" creationId="{15E85D80-5347-4962-BA79-CBB9D365FDB3}"/>
          </ac:spMkLst>
        </pc:spChg>
        <pc:spChg chg="mod">
          <ac:chgData name="Nguyen Thi Hien" userId="fe110231-dc41-4c26-af0c-d7bdbe5904b6" providerId="ADAL" clId="{2A5FE31B-1DE1-4226-91F9-5449C4EC0E24}" dt="2021-08-22T16:15:04.923" v="4089" actId="552"/>
          <ac:spMkLst>
            <pc:docMk/>
            <pc:sldMk cId="3793593727" sldId="340"/>
            <ac:spMk id="36" creationId="{26431D06-8367-4477-A397-2AE44EC655D3}"/>
          </ac:spMkLst>
        </pc:spChg>
        <pc:spChg chg="mod">
          <ac:chgData name="Nguyen Thi Hien" userId="fe110231-dc41-4c26-af0c-d7bdbe5904b6" providerId="ADAL" clId="{2A5FE31B-1DE1-4226-91F9-5449C4EC0E24}" dt="2021-08-22T16:15:21.654" v="4092" actId="1076"/>
          <ac:spMkLst>
            <pc:docMk/>
            <pc:sldMk cId="3793593727" sldId="340"/>
            <ac:spMk id="38" creationId="{521541A9-F0EF-4331-BBA5-BBCB5AFC63FD}"/>
          </ac:spMkLst>
        </pc:spChg>
        <pc:spChg chg="del mod">
          <ac:chgData name="Nguyen Thi Hien" userId="fe110231-dc41-4c26-af0c-d7bdbe5904b6" providerId="ADAL" clId="{2A5FE31B-1DE1-4226-91F9-5449C4EC0E24}" dt="2021-08-22T16:19:03.411" v="4177" actId="478"/>
          <ac:spMkLst>
            <pc:docMk/>
            <pc:sldMk cId="3793593727" sldId="340"/>
            <ac:spMk id="40" creationId="{07990AE8-EDD7-4FA2-884D-168C890FC2E3}"/>
          </ac:spMkLst>
        </pc:spChg>
        <pc:spChg chg="mod">
          <ac:chgData name="Nguyen Thi Hien" userId="fe110231-dc41-4c26-af0c-d7bdbe5904b6" providerId="ADAL" clId="{2A5FE31B-1DE1-4226-91F9-5449C4EC0E24}" dt="2021-08-22T16:15:35.985" v="4100" actId="1076"/>
          <ac:spMkLst>
            <pc:docMk/>
            <pc:sldMk cId="3793593727" sldId="340"/>
            <ac:spMk id="43" creationId="{1C0FA5CA-95FC-4995-B48F-3B49B6A27179}"/>
          </ac:spMkLst>
        </pc:spChg>
        <pc:graphicFrameChg chg="add del mod">
          <ac:chgData name="Nguyen Thi Hien" userId="fe110231-dc41-4c26-af0c-d7bdbe5904b6" providerId="ADAL" clId="{2A5FE31B-1DE1-4226-91F9-5449C4EC0E24}" dt="2021-08-22T16:14:20.168" v="4079"/>
          <ac:graphicFrameMkLst>
            <pc:docMk/>
            <pc:sldMk cId="3793593727" sldId="340"/>
            <ac:graphicFrameMk id="2" creationId="{4CBA5EBF-CE61-4AD3-846F-17D629A99CD5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14:33.374" v="4083"/>
          <ac:graphicFrameMkLst>
            <pc:docMk/>
            <pc:sldMk cId="3793593727" sldId="340"/>
            <ac:graphicFrameMk id="3" creationId="{9A06DE3B-AB61-4559-8DFB-E2764F8FA91A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6:54:27.821" v="4602"/>
        <pc:sldMkLst>
          <pc:docMk/>
          <pc:sldMk cId="731271344" sldId="341"/>
        </pc:sldMkLst>
        <pc:spChg chg="add mod">
          <ac:chgData name="Nguyen Thi Hien" userId="fe110231-dc41-4c26-af0c-d7bdbe5904b6" providerId="ADAL" clId="{2A5FE31B-1DE1-4226-91F9-5449C4EC0E24}" dt="2021-08-22T16:54:27.821" v="4602"/>
          <ac:spMkLst>
            <pc:docMk/>
            <pc:sldMk cId="731271344" sldId="341"/>
            <ac:spMk id="34" creationId="{B554FE53-248D-488E-9DC0-599E3992E526}"/>
          </ac:spMkLst>
        </pc:spChg>
        <pc:spChg chg="mod">
          <ac:chgData name="Nguyen Thi Hien" userId="fe110231-dc41-4c26-af0c-d7bdbe5904b6" providerId="ADAL" clId="{2A5FE31B-1DE1-4226-91F9-5449C4EC0E24}" dt="2021-08-22T16:17:21.037" v="4128" actId="113"/>
          <ac:spMkLst>
            <pc:docMk/>
            <pc:sldMk cId="731271344" sldId="341"/>
            <ac:spMk id="36" creationId="{26431D06-8367-4477-A397-2AE44EC655D3}"/>
          </ac:spMkLst>
        </pc:spChg>
        <pc:spChg chg="mod">
          <ac:chgData name="Nguyen Thi Hien" userId="fe110231-dc41-4c26-af0c-d7bdbe5904b6" providerId="ADAL" clId="{2A5FE31B-1DE1-4226-91F9-5449C4EC0E24}" dt="2021-08-22T16:17:06.506" v="4125" actId="255"/>
          <ac:spMkLst>
            <pc:docMk/>
            <pc:sldMk cId="731271344" sldId="341"/>
            <ac:spMk id="38" creationId="{521541A9-F0EF-4331-BBA5-BBCB5AFC63FD}"/>
          </ac:spMkLst>
        </pc:spChg>
        <pc:spChg chg="mod">
          <ac:chgData name="Nguyen Thi Hien" userId="fe110231-dc41-4c26-af0c-d7bdbe5904b6" providerId="ADAL" clId="{2A5FE31B-1DE1-4226-91F9-5449C4EC0E24}" dt="2021-08-22T16:16:49.269" v="4121" actId="20577"/>
          <ac:spMkLst>
            <pc:docMk/>
            <pc:sldMk cId="731271344" sldId="341"/>
            <ac:spMk id="43" creationId="{1C0FA5CA-95FC-4995-B48F-3B49B6A27179}"/>
          </ac:spMkLst>
        </pc:spChg>
        <pc:graphicFrameChg chg="add del mod">
          <ac:chgData name="Nguyen Thi Hien" userId="fe110231-dc41-4c26-af0c-d7bdbe5904b6" providerId="ADAL" clId="{2A5FE31B-1DE1-4226-91F9-5449C4EC0E24}" dt="2021-08-22T16:16:17.347" v="4107"/>
          <ac:graphicFrameMkLst>
            <pc:docMk/>
            <pc:sldMk cId="731271344" sldId="341"/>
            <ac:graphicFrameMk id="2" creationId="{E8895E56-1992-49FB-A855-7E60E3684C79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16:37.254" v="4112"/>
          <ac:graphicFrameMkLst>
            <pc:docMk/>
            <pc:sldMk cId="731271344" sldId="341"/>
            <ac:graphicFrameMk id="3" creationId="{FA0DAEBE-4627-4BC6-AF05-3ED54207B233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6:54:32.595" v="4603"/>
        <pc:sldMkLst>
          <pc:docMk/>
          <pc:sldMk cId="847056707" sldId="342"/>
        </pc:sldMkLst>
        <pc:spChg chg="add mod">
          <ac:chgData name="Nguyen Thi Hien" userId="fe110231-dc41-4c26-af0c-d7bdbe5904b6" providerId="ADAL" clId="{2A5FE31B-1DE1-4226-91F9-5449C4EC0E24}" dt="2021-08-22T16:54:32.595" v="4603"/>
          <ac:spMkLst>
            <pc:docMk/>
            <pc:sldMk cId="847056707" sldId="342"/>
            <ac:spMk id="33" creationId="{D56B553F-1C0B-47CD-B017-591E51A4FB97}"/>
          </ac:spMkLst>
        </pc:spChg>
        <pc:spChg chg="mod">
          <ac:chgData name="Nguyen Thi Hien" userId="fe110231-dc41-4c26-af0c-d7bdbe5904b6" providerId="ADAL" clId="{2A5FE31B-1DE1-4226-91F9-5449C4EC0E24}" dt="2021-08-22T16:18:01.456" v="4136" actId="20577"/>
          <ac:spMkLst>
            <pc:docMk/>
            <pc:sldMk cId="847056707" sldId="342"/>
            <ac:spMk id="36" creationId="{26431D06-8367-4477-A397-2AE44EC655D3}"/>
          </ac:spMkLst>
        </pc:spChg>
        <pc:spChg chg="del">
          <ac:chgData name="Nguyen Thi Hien" userId="fe110231-dc41-4c26-af0c-d7bdbe5904b6" providerId="ADAL" clId="{2A5FE31B-1DE1-4226-91F9-5449C4EC0E24}" dt="2021-08-22T16:18:05.096" v="4137" actId="478"/>
          <ac:spMkLst>
            <pc:docMk/>
            <pc:sldMk cId="847056707" sldId="342"/>
            <ac:spMk id="38" creationId="{521541A9-F0EF-4331-BBA5-BBCB5AFC63FD}"/>
          </ac:spMkLst>
        </pc:spChg>
        <pc:spChg chg="mod">
          <ac:chgData name="Nguyen Thi Hien" userId="fe110231-dc41-4c26-af0c-d7bdbe5904b6" providerId="ADAL" clId="{2A5FE31B-1DE1-4226-91F9-5449C4EC0E24}" dt="2021-08-22T16:18:50.880" v="4175" actId="20577"/>
          <ac:spMkLst>
            <pc:docMk/>
            <pc:sldMk cId="847056707" sldId="342"/>
            <ac:spMk id="40" creationId="{07990AE8-EDD7-4FA2-884D-168C890FC2E3}"/>
          </ac:spMkLst>
        </pc:spChg>
        <pc:spChg chg="mod">
          <ac:chgData name="Nguyen Thi Hien" userId="fe110231-dc41-4c26-af0c-d7bdbe5904b6" providerId="ADAL" clId="{2A5FE31B-1DE1-4226-91F9-5449C4EC0E24}" dt="2021-08-22T16:18:32.194" v="4172" actId="14100"/>
          <ac:spMkLst>
            <pc:docMk/>
            <pc:sldMk cId="847056707" sldId="342"/>
            <ac:spMk id="43" creationId="{1C0FA5CA-95FC-4995-B48F-3B49B6A27179}"/>
          </ac:spMkLst>
        </pc:spChg>
        <pc:grpChg chg="mod">
          <ac:chgData name="Nguyen Thi Hien" userId="fe110231-dc41-4c26-af0c-d7bdbe5904b6" providerId="ADAL" clId="{2A5FE31B-1DE1-4226-91F9-5449C4EC0E24}" dt="2021-08-22T16:18:28.929" v="4171" actId="1076"/>
          <ac:grpSpMkLst>
            <pc:docMk/>
            <pc:sldMk cId="847056707" sldId="342"/>
            <ac:grpSpMk id="15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6:17:46.238" v="4133"/>
          <ac:graphicFrameMkLst>
            <pc:docMk/>
            <pc:sldMk cId="847056707" sldId="342"/>
            <ac:graphicFrameMk id="2" creationId="{62B1D8EB-0D05-4A0B-AC3E-B442CDBB8C50}"/>
          </ac:graphicFrameMkLst>
        </pc:graphicFrameChg>
      </pc:sldChg>
      <pc:sldChg chg="addSp delSp modSp add mod modAnim">
        <pc:chgData name="Nguyen Thi Hien" userId="fe110231-dc41-4c26-af0c-d7bdbe5904b6" providerId="ADAL" clId="{2A5FE31B-1DE1-4226-91F9-5449C4EC0E24}" dt="2021-08-22T16:55:33.386" v="4610" actId="20577"/>
        <pc:sldMkLst>
          <pc:docMk/>
          <pc:sldMk cId="1780661989" sldId="343"/>
        </pc:sldMkLst>
        <pc:spChg chg="mod">
          <ac:chgData name="Nguyen Thi Hien" userId="fe110231-dc41-4c26-af0c-d7bdbe5904b6" providerId="ADAL" clId="{2A5FE31B-1DE1-4226-91F9-5449C4EC0E24}" dt="2021-08-22T16:25:45.432" v="4184" actId="20577"/>
          <ac:spMkLst>
            <pc:docMk/>
            <pc:sldMk cId="1780661989" sldId="343"/>
            <ac:spMk id="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37:48.940" v="4523" actId="552"/>
          <ac:spMkLst>
            <pc:docMk/>
            <pc:sldMk cId="1780661989" sldId="343"/>
            <ac:spMk id="38" creationId="{7A781E52-A6B2-48F6-A399-833C981ECFF8}"/>
          </ac:spMkLst>
        </pc:spChg>
        <pc:spChg chg="mod">
          <ac:chgData name="Nguyen Thi Hien" userId="fe110231-dc41-4c26-af0c-d7bdbe5904b6" providerId="ADAL" clId="{2A5FE31B-1DE1-4226-91F9-5449C4EC0E24}" dt="2021-08-22T16:50:14.186" v="4549" actId="20577"/>
          <ac:spMkLst>
            <pc:docMk/>
            <pc:sldMk cId="1780661989" sldId="343"/>
            <ac:spMk id="40" creationId="{BB3C9705-8C25-4FD8-AD66-7E7D71C61F89}"/>
          </ac:spMkLst>
        </pc:spChg>
        <pc:spChg chg="mod">
          <ac:chgData name="Nguyen Thi Hien" userId="fe110231-dc41-4c26-af0c-d7bdbe5904b6" providerId="ADAL" clId="{2A5FE31B-1DE1-4226-91F9-5449C4EC0E24}" dt="2021-08-22T16:55:33.386" v="4610" actId="20577"/>
          <ac:spMkLst>
            <pc:docMk/>
            <pc:sldMk cId="1780661989" sldId="343"/>
            <ac:spMk id="42" creationId="{5DC69177-4E59-4F47-BBFE-5E765F5098CB}"/>
          </ac:spMkLst>
        </pc:spChg>
        <pc:spChg chg="mod">
          <ac:chgData name="Nguyen Thi Hien" userId="fe110231-dc41-4c26-af0c-d7bdbe5904b6" providerId="ADAL" clId="{2A5FE31B-1DE1-4226-91F9-5449C4EC0E24}" dt="2021-08-22T16:35:48.670" v="4498" actId="1076"/>
          <ac:spMkLst>
            <pc:docMk/>
            <pc:sldMk cId="1780661989" sldId="343"/>
            <ac:spMk id="43" creationId="{D7A5AAC7-79DD-4021-924F-61C74320B723}"/>
          </ac:spMkLst>
        </pc:spChg>
        <pc:spChg chg="mod">
          <ac:chgData name="Nguyen Thi Hien" userId="fe110231-dc41-4c26-af0c-d7bdbe5904b6" providerId="ADAL" clId="{2A5FE31B-1DE1-4226-91F9-5449C4EC0E24}" dt="2021-08-22T16:37:54.377" v="4524" actId="465"/>
          <ac:spMkLst>
            <pc:docMk/>
            <pc:sldMk cId="1780661989" sldId="343"/>
            <ac:spMk id="44" creationId="{15588EDC-AC9B-4E89-B5C1-C89E4ECBFD49}"/>
          </ac:spMkLst>
        </pc:spChg>
        <pc:spChg chg="del">
          <ac:chgData name="Nguyen Thi Hien" userId="fe110231-dc41-4c26-af0c-d7bdbe5904b6" providerId="ADAL" clId="{2A5FE31B-1DE1-4226-91F9-5449C4EC0E24}" dt="2021-08-22T16:33:38.703" v="4450" actId="478"/>
          <ac:spMkLst>
            <pc:docMk/>
            <pc:sldMk cId="1780661989" sldId="343"/>
            <ac:spMk id="45" creationId="{7423A443-3B50-428C-9A09-792F54558A43}"/>
          </ac:spMkLst>
        </pc:spChg>
        <pc:spChg chg="del">
          <ac:chgData name="Nguyen Thi Hien" userId="fe110231-dc41-4c26-af0c-d7bdbe5904b6" providerId="ADAL" clId="{2A5FE31B-1DE1-4226-91F9-5449C4EC0E24}" dt="2021-08-22T16:33:43.125" v="4451" actId="478"/>
          <ac:spMkLst>
            <pc:docMk/>
            <pc:sldMk cId="1780661989" sldId="343"/>
            <ac:spMk id="46" creationId="{920EFB44-4BE5-434E-AE61-02982A08CC75}"/>
          </ac:spMkLst>
        </pc:spChg>
        <pc:spChg chg="add mod">
          <ac:chgData name="Nguyen Thi Hien" userId="fe110231-dc41-4c26-af0c-d7bdbe5904b6" providerId="ADAL" clId="{2A5FE31B-1DE1-4226-91F9-5449C4EC0E24}" dt="2021-08-22T16:38:08.128" v="4526" actId="1076"/>
          <ac:spMkLst>
            <pc:docMk/>
            <pc:sldMk cId="1780661989" sldId="343"/>
            <ac:spMk id="47" creationId="{7D149376-C501-46AB-BC10-47ED7ABA7BF6}"/>
          </ac:spMkLst>
        </pc:spChg>
        <pc:spChg chg="add mod">
          <ac:chgData name="Nguyen Thi Hien" userId="fe110231-dc41-4c26-af0c-d7bdbe5904b6" providerId="ADAL" clId="{2A5FE31B-1DE1-4226-91F9-5449C4EC0E24}" dt="2021-08-22T16:38:04.064" v="4525" actId="1076"/>
          <ac:spMkLst>
            <pc:docMk/>
            <pc:sldMk cId="1780661989" sldId="343"/>
            <ac:spMk id="48" creationId="{45626003-3483-4B5C-AA19-2C37A5863CFF}"/>
          </ac:spMkLst>
        </pc:spChg>
        <pc:spChg chg="add mod">
          <ac:chgData name="Nguyen Thi Hien" userId="fe110231-dc41-4c26-af0c-d7bdbe5904b6" providerId="ADAL" clId="{2A5FE31B-1DE1-4226-91F9-5449C4EC0E24}" dt="2021-08-22T16:37:54.377" v="4524" actId="465"/>
          <ac:spMkLst>
            <pc:docMk/>
            <pc:sldMk cId="1780661989" sldId="343"/>
            <ac:spMk id="49" creationId="{1EC0855B-FB02-4532-8A72-5D392CDCCA7D}"/>
          </ac:spMkLst>
        </pc:spChg>
        <pc:spChg chg="add mod">
          <ac:chgData name="Nguyen Thi Hien" userId="fe110231-dc41-4c26-af0c-d7bdbe5904b6" providerId="ADAL" clId="{2A5FE31B-1DE1-4226-91F9-5449C4EC0E24}" dt="2021-08-22T16:37:54.377" v="4524" actId="465"/>
          <ac:spMkLst>
            <pc:docMk/>
            <pc:sldMk cId="1780661989" sldId="343"/>
            <ac:spMk id="51" creationId="{FAFB91CA-666F-4A50-8E3B-EB7736FF8686}"/>
          </ac:spMkLst>
        </pc:spChg>
        <pc:spChg chg="add mod">
          <ac:chgData name="Nguyen Thi Hien" userId="fe110231-dc41-4c26-af0c-d7bdbe5904b6" providerId="ADAL" clId="{2A5FE31B-1DE1-4226-91F9-5449C4EC0E24}" dt="2021-08-22T16:37:48.940" v="4523" actId="552"/>
          <ac:spMkLst>
            <pc:docMk/>
            <pc:sldMk cId="1780661989" sldId="343"/>
            <ac:spMk id="54" creationId="{9354AE2C-CE68-408A-AE36-ED5D7E046C56}"/>
          </ac:spMkLst>
        </pc:spChg>
        <pc:spChg chg="mod">
          <ac:chgData name="Nguyen Thi Hien" userId="fe110231-dc41-4c26-af0c-d7bdbe5904b6" providerId="ADAL" clId="{2A5FE31B-1DE1-4226-91F9-5449C4EC0E24}" dt="2021-08-22T16:38:54.938" v="4527"/>
          <ac:spMkLst>
            <pc:docMk/>
            <pc:sldMk cId="1780661989" sldId="343"/>
            <ac:spMk id="56" creationId="{CBFFEAE1-A203-43F2-AA04-0B2F904EAB68}"/>
          </ac:spMkLst>
        </pc:spChg>
        <pc:spChg chg="mod">
          <ac:chgData name="Nguyen Thi Hien" userId="fe110231-dc41-4c26-af0c-d7bdbe5904b6" providerId="ADAL" clId="{2A5FE31B-1DE1-4226-91F9-5449C4EC0E24}" dt="2021-08-22T16:38:54.938" v="4527"/>
          <ac:spMkLst>
            <pc:docMk/>
            <pc:sldMk cId="1780661989" sldId="343"/>
            <ac:spMk id="58" creationId="{6614F831-490A-4819-A8A8-8D077ED6A044}"/>
          </ac:spMkLst>
        </pc:spChg>
        <pc:spChg chg="mod">
          <ac:chgData name="Nguyen Thi Hien" userId="fe110231-dc41-4c26-af0c-d7bdbe5904b6" providerId="ADAL" clId="{2A5FE31B-1DE1-4226-91F9-5449C4EC0E24}" dt="2021-08-22T16:38:54.938" v="4527"/>
          <ac:spMkLst>
            <pc:docMk/>
            <pc:sldMk cId="1780661989" sldId="343"/>
            <ac:spMk id="59" creationId="{B1E0A921-899B-4679-A997-F84C7E71EAA0}"/>
          </ac:spMkLst>
        </pc:spChg>
        <pc:spChg chg="mod">
          <ac:chgData name="Nguyen Thi Hien" userId="fe110231-dc41-4c26-af0c-d7bdbe5904b6" providerId="ADAL" clId="{2A5FE31B-1DE1-4226-91F9-5449C4EC0E24}" dt="2021-08-22T16:38:54.938" v="4527"/>
          <ac:spMkLst>
            <pc:docMk/>
            <pc:sldMk cId="1780661989" sldId="343"/>
            <ac:spMk id="60" creationId="{77D19EA3-F0B2-4C3F-8457-B95ED59A39B8}"/>
          </ac:spMkLst>
        </pc:spChg>
        <pc:spChg chg="mod">
          <ac:chgData name="Nguyen Thi Hien" userId="fe110231-dc41-4c26-af0c-d7bdbe5904b6" providerId="ADAL" clId="{2A5FE31B-1DE1-4226-91F9-5449C4EC0E24}" dt="2021-08-22T16:38:54.938" v="4527"/>
          <ac:spMkLst>
            <pc:docMk/>
            <pc:sldMk cId="1780661989" sldId="343"/>
            <ac:spMk id="61" creationId="{DF16FADA-14EF-43E6-9497-6455FB19B818}"/>
          </ac:spMkLst>
        </pc:spChg>
        <pc:grpChg chg="del">
          <ac:chgData name="Nguyen Thi Hien" userId="fe110231-dc41-4c26-af0c-d7bdbe5904b6" providerId="ADAL" clId="{2A5FE31B-1DE1-4226-91F9-5449C4EC0E24}" dt="2021-08-22T16:35:29.078" v="4493" actId="478"/>
          <ac:grpSpMkLst>
            <pc:docMk/>
            <pc:sldMk cId="1780661989" sldId="343"/>
            <ac:grpSpMk id="2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16:35:44.936" v="4497" actId="1076"/>
          <ac:grpSpMkLst>
            <pc:docMk/>
            <pc:sldMk cId="1780661989" sldId="343"/>
            <ac:grpSpMk id="6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16:36:18.934" v="4501" actId="14100"/>
          <ac:grpSpMkLst>
            <pc:docMk/>
            <pc:sldMk cId="1780661989" sldId="343"/>
            <ac:grpSpMk id="30" creationId="{00000000-0000-0000-0000-000000000000}"/>
          </ac:grpSpMkLst>
        </pc:grpChg>
        <pc:grpChg chg="mod">
          <ac:chgData name="Nguyen Thi Hien" userId="fe110231-dc41-4c26-af0c-d7bdbe5904b6" providerId="ADAL" clId="{2A5FE31B-1DE1-4226-91F9-5449C4EC0E24}" dt="2021-08-22T16:35:34.843" v="4494" actId="1076"/>
          <ac:grpSpMkLst>
            <pc:docMk/>
            <pc:sldMk cId="1780661989" sldId="343"/>
            <ac:grpSpMk id="39" creationId="{9B9F0D5A-8AEC-417D-BF84-7669FA225C2A}"/>
          </ac:grpSpMkLst>
        </pc:grpChg>
        <pc:grpChg chg="add del mod">
          <ac:chgData name="Nguyen Thi Hien" userId="fe110231-dc41-4c26-af0c-d7bdbe5904b6" providerId="ADAL" clId="{2A5FE31B-1DE1-4226-91F9-5449C4EC0E24}" dt="2021-08-22T16:39:00.031" v="4528"/>
          <ac:grpSpMkLst>
            <pc:docMk/>
            <pc:sldMk cId="1780661989" sldId="343"/>
            <ac:grpSpMk id="55" creationId="{5BC36FF8-4555-4444-925B-428F3B020B05}"/>
          </ac:grpSpMkLst>
        </pc:grpChg>
        <pc:grpChg chg="mod">
          <ac:chgData name="Nguyen Thi Hien" userId="fe110231-dc41-4c26-af0c-d7bdbe5904b6" providerId="ADAL" clId="{2A5FE31B-1DE1-4226-91F9-5449C4EC0E24}" dt="2021-08-22T16:38:54.938" v="4527"/>
          <ac:grpSpMkLst>
            <pc:docMk/>
            <pc:sldMk cId="1780661989" sldId="343"/>
            <ac:grpSpMk id="57" creationId="{E0AA0373-FF37-468E-AD32-D39D848FC31A}"/>
          </ac:grpSpMkLst>
        </pc:grpChg>
        <pc:graphicFrameChg chg="add del mod">
          <ac:chgData name="Nguyen Thi Hien" userId="fe110231-dc41-4c26-af0c-d7bdbe5904b6" providerId="ADAL" clId="{2A5FE31B-1DE1-4226-91F9-5449C4EC0E24}" dt="2021-08-22T16:33:33.316" v="4447"/>
          <ac:graphicFrameMkLst>
            <pc:docMk/>
            <pc:sldMk cId="1780661989" sldId="343"/>
            <ac:graphicFrameMk id="20" creationId="{B554F15E-C0A9-4A36-BF0E-CD05502CAC7D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3:56.347" v="4454"/>
          <ac:graphicFrameMkLst>
            <pc:docMk/>
            <pc:sldMk cId="1780661989" sldId="343"/>
            <ac:graphicFrameMk id="21" creationId="{DECFEABB-04F3-4BD1-837F-DF7A9EB970D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4:15.809" v="4461"/>
          <ac:graphicFrameMkLst>
            <pc:docMk/>
            <pc:sldMk cId="1780661989" sldId="343"/>
            <ac:graphicFrameMk id="22" creationId="{149D1461-FD62-4309-8F8B-DB0F0539AB2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4:38.854" v="4472"/>
          <ac:graphicFrameMkLst>
            <pc:docMk/>
            <pc:sldMk cId="1780661989" sldId="343"/>
            <ac:graphicFrameMk id="24" creationId="{3F34C07D-A361-485F-B38C-2AA5A0A0915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4:57.447" v="4476"/>
          <ac:graphicFrameMkLst>
            <pc:docMk/>
            <pc:sldMk cId="1780661989" sldId="343"/>
            <ac:graphicFrameMk id="25" creationId="{1DC9E3F2-4B83-411D-A703-61F5F3B0B6C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5:18.813" v="4486"/>
          <ac:graphicFrameMkLst>
            <pc:docMk/>
            <pc:sldMk cId="1780661989" sldId="343"/>
            <ac:graphicFrameMk id="27" creationId="{BC716C8D-99C9-4FFC-B0C8-40E350278BAE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5:21.219" v="4489"/>
          <ac:graphicFrameMkLst>
            <pc:docMk/>
            <pc:sldMk cId="1780661989" sldId="343"/>
            <ac:graphicFrameMk id="28" creationId="{823E2C75-E322-475E-9D03-FB414674EC7A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6:38.031" v="4504"/>
          <ac:graphicFrameMkLst>
            <pc:docMk/>
            <pc:sldMk cId="1780661989" sldId="343"/>
            <ac:graphicFrameMk id="37" creationId="{6AD41E3E-79B6-461B-93B6-BE16183A8E7C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6:37:12.344" v="4515"/>
          <ac:graphicFrameMkLst>
            <pc:docMk/>
            <pc:sldMk cId="1780661989" sldId="343"/>
            <ac:graphicFrameMk id="52" creationId="{319D6EDB-753A-4D1F-8A27-881B394112E5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7:04:29.932" v="4791" actId="1076"/>
        <pc:sldMkLst>
          <pc:docMk/>
          <pc:sldMk cId="3657718385" sldId="344"/>
        </pc:sldMkLst>
        <pc:spChg chg="mod">
          <ac:chgData name="Nguyen Thi Hien" userId="fe110231-dc41-4c26-af0c-d7bdbe5904b6" providerId="ADAL" clId="{2A5FE31B-1DE1-4226-91F9-5449C4EC0E24}" dt="2021-08-22T16:57:50.788" v="4691" actId="14100"/>
          <ac:spMkLst>
            <pc:docMk/>
            <pc:sldMk cId="3657718385" sldId="344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39:18.038" v="4531" actId="20577"/>
          <ac:spMkLst>
            <pc:docMk/>
            <pc:sldMk cId="3657718385" sldId="344"/>
            <ac:spMk id="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8:36.930" v="4701" actId="14100"/>
          <ac:spMkLst>
            <pc:docMk/>
            <pc:sldMk cId="3657718385" sldId="344"/>
            <ac:spMk id="31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6:58:49.323" v="4702" actId="14100"/>
          <ac:spMkLst>
            <pc:docMk/>
            <pc:sldMk cId="3657718385" sldId="344"/>
            <ac:spMk id="35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7:03:49.422" v="4782" actId="1076"/>
          <ac:spMkLst>
            <pc:docMk/>
            <pc:sldMk cId="3657718385" sldId="344"/>
            <ac:spMk id="37" creationId="{E519C219-65AA-4BB9-BA1E-F812498D52E8}"/>
          </ac:spMkLst>
        </pc:spChg>
        <pc:spChg chg="del">
          <ac:chgData name="Nguyen Thi Hien" userId="fe110231-dc41-4c26-af0c-d7bdbe5904b6" providerId="ADAL" clId="{2A5FE31B-1DE1-4226-91F9-5449C4EC0E24}" dt="2021-08-22T16:58:05.632" v="4693" actId="478"/>
          <ac:spMkLst>
            <pc:docMk/>
            <pc:sldMk cId="3657718385" sldId="344"/>
            <ac:spMk id="38" creationId="{7A781E52-A6B2-48F6-A399-833C981ECFF8}"/>
          </ac:spMkLst>
        </pc:spChg>
        <pc:spChg chg="mod">
          <ac:chgData name="Nguyen Thi Hien" userId="fe110231-dc41-4c26-af0c-d7bdbe5904b6" providerId="ADAL" clId="{2A5FE31B-1DE1-4226-91F9-5449C4EC0E24}" dt="2021-08-22T16:49:36.050" v="4540" actId="20577"/>
          <ac:spMkLst>
            <pc:docMk/>
            <pc:sldMk cId="3657718385" sldId="344"/>
            <ac:spMk id="40" creationId="{BB3C9705-8C25-4FD8-AD66-7E7D71C61F89}"/>
          </ac:spMkLst>
        </pc:spChg>
        <pc:spChg chg="mod">
          <ac:chgData name="Nguyen Thi Hien" userId="fe110231-dc41-4c26-af0c-d7bdbe5904b6" providerId="ADAL" clId="{2A5FE31B-1DE1-4226-91F9-5449C4EC0E24}" dt="2021-08-22T16:55:46.784" v="4615" actId="20577"/>
          <ac:spMkLst>
            <pc:docMk/>
            <pc:sldMk cId="3657718385" sldId="344"/>
            <ac:spMk id="42" creationId="{5DC69177-4E59-4F47-BBFE-5E765F5098CB}"/>
          </ac:spMkLst>
        </pc:spChg>
        <pc:spChg chg="mod">
          <ac:chgData name="Nguyen Thi Hien" userId="fe110231-dc41-4c26-af0c-d7bdbe5904b6" providerId="ADAL" clId="{2A5FE31B-1DE1-4226-91F9-5449C4EC0E24}" dt="2021-08-22T16:57:43.238" v="4690" actId="20577"/>
          <ac:spMkLst>
            <pc:docMk/>
            <pc:sldMk cId="3657718385" sldId="344"/>
            <ac:spMk id="43" creationId="{D7A5AAC7-79DD-4021-924F-61C74320B723}"/>
          </ac:spMkLst>
        </pc:spChg>
        <pc:spChg chg="del">
          <ac:chgData name="Nguyen Thi Hien" userId="fe110231-dc41-4c26-af0c-d7bdbe5904b6" providerId="ADAL" clId="{2A5FE31B-1DE1-4226-91F9-5449C4EC0E24}" dt="2021-08-22T16:58:08.330" v="4694" actId="478"/>
          <ac:spMkLst>
            <pc:docMk/>
            <pc:sldMk cId="3657718385" sldId="344"/>
            <ac:spMk id="44" creationId="{15588EDC-AC9B-4E89-B5C1-C89E4ECBFD49}"/>
          </ac:spMkLst>
        </pc:spChg>
        <pc:spChg chg="add mod">
          <ac:chgData name="Nguyen Thi Hien" userId="fe110231-dc41-4c26-af0c-d7bdbe5904b6" providerId="ADAL" clId="{2A5FE31B-1DE1-4226-91F9-5449C4EC0E24}" dt="2021-08-22T17:00:13.054" v="4724"/>
          <ac:spMkLst>
            <pc:docMk/>
            <pc:sldMk cId="3657718385" sldId="344"/>
            <ac:spMk id="45" creationId="{C601FEF6-6975-443E-AB8C-5318C9EEAEB5}"/>
          </ac:spMkLst>
        </pc:spChg>
        <pc:spChg chg="add mod">
          <ac:chgData name="Nguyen Thi Hien" userId="fe110231-dc41-4c26-af0c-d7bdbe5904b6" providerId="ADAL" clId="{2A5FE31B-1DE1-4226-91F9-5449C4EC0E24}" dt="2021-08-22T17:03:52.378" v="4783" actId="1076"/>
          <ac:spMkLst>
            <pc:docMk/>
            <pc:sldMk cId="3657718385" sldId="344"/>
            <ac:spMk id="46" creationId="{621E1CC6-721F-4A0A-A565-277080757930}"/>
          </ac:spMkLst>
        </pc:spChg>
        <pc:spChg chg="del">
          <ac:chgData name="Nguyen Thi Hien" userId="fe110231-dc41-4c26-af0c-d7bdbe5904b6" providerId="ADAL" clId="{2A5FE31B-1DE1-4226-91F9-5449C4EC0E24}" dt="2021-08-22T16:58:10.066" v="4695" actId="478"/>
          <ac:spMkLst>
            <pc:docMk/>
            <pc:sldMk cId="3657718385" sldId="344"/>
            <ac:spMk id="47" creationId="{7D149376-C501-46AB-BC10-47ED7ABA7BF6}"/>
          </ac:spMkLst>
        </pc:spChg>
        <pc:spChg chg="del">
          <ac:chgData name="Nguyen Thi Hien" userId="fe110231-dc41-4c26-af0c-d7bdbe5904b6" providerId="ADAL" clId="{2A5FE31B-1DE1-4226-91F9-5449C4EC0E24}" dt="2021-08-22T16:58:11.512" v="4696" actId="478"/>
          <ac:spMkLst>
            <pc:docMk/>
            <pc:sldMk cId="3657718385" sldId="344"/>
            <ac:spMk id="48" creationId="{45626003-3483-4B5C-AA19-2C37A5863CFF}"/>
          </ac:spMkLst>
        </pc:spChg>
        <pc:spChg chg="del">
          <ac:chgData name="Nguyen Thi Hien" userId="fe110231-dc41-4c26-af0c-d7bdbe5904b6" providerId="ADAL" clId="{2A5FE31B-1DE1-4226-91F9-5449C4EC0E24}" dt="2021-08-22T16:58:12.920" v="4697" actId="478"/>
          <ac:spMkLst>
            <pc:docMk/>
            <pc:sldMk cId="3657718385" sldId="344"/>
            <ac:spMk id="49" creationId="{1EC0855B-FB02-4532-8A72-5D392CDCCA7D}"/>
          </ac:spMkLst>
        </pc:spChg>
        <pc:spChg chg="add mod">
          <ac:chgData name="Nguyen Thi Hien" userId="fe110231-dc41-4c26-af0c-d7bdbe5904b6" providerId="ADAL" clId="{2A5FE31B-1DE1-4226-91F9-5449C4EC0E24}" dt="2021-08-22T17:03:54.686" v="4784" actId="1076"/>
          <ac:spMkLst>
            <pc:docMk/>
            <pc:sldMk cId="3657718385" sldId="344"/>
            <ac:spMk id="50" creationId="{8AC217E3-CAE5-4906-8D30-FE690E6ECBE0}"/>
          </ac:spMkLst>
        </pc:spChg>
        <pc:spChg chg="del">
          <ac:chgData name="Nguyen Thi Hien" userId="fe110231-dc41-4c26-af0c-d7bdbe5904b6" providerId="ADAL" clId="{2A5FE31B-1DE1-4226-91F9-5449C4EC0E24}" dt="2021-08-22T16:58:14.512" v="4698" actId="478"/>
          <ac:spMkLst>
            <pc:docMk/>
            <pc:sldMk cId="3657718385" sldId="344"/>
            <ac:spMk id="51" creationId="{FAFB91CA-666F-4A50-8E3B-EB7736FF8686}"/>
          </ac:spMkLst>
        </pc:spChg>
        <pc:spChg chg="add mod">
          <ac:chgData name="Nguyen Thi Hien" userId="fe110231-dc41-4c26-af0c-d7bdbe5904b6" providerId="ADAL" clId="{2A5FE31B-1DE1-4226-91F9-5449C4EC0E24}" dt="2021-08-22T17:03:57.667" v="4785" actId="1076"/>
          <ac:spMkLst>
            <pc:docMk/>
            <pc:sldMk cId="3657718385" sldId="344"/>
            <ac:spMk id="52" creationId="{CEE6D1A1-A60F-49B3-B585-BA974F929709}"/>
          </ac:spMkLst>
        </pc:spChg>
        <pc:spChg chg="add mod">
          <ac:chgData name="Nguyen Thi Hien" userId="fe110231-dc41-4c26-af0c-d7bdbe5904b6" providerId="ADAL" clId="{2A5FE31B-1DE1-4226-91F9-5449C4EC0E24}" dt="2021-08-22T17:04:10.986" v="4787" actId="1076"/>
          <ac:spMkLst>
            <pc:docMk/>
            <pc:sldMk cId="3657718385" sldId="344"/>
            <ac:spMk id="53" creationId="{983E107A-AAC7-45C2-A2DE-DC56237CED93}"/>
          </ac:spMkLst>
        </pc:spChg>
        <pc:spChg chg="del mod">
          <ac:chgData name="Nguyen Thi Hien" userId="fe110231-dc41-4c26-af0c-d7bdbe5904b6" providerId="ADAL" clId="{2A5FE31B-1DE1-4226-91F9-5449C4EC0E24}" dt="2021-08-22T16:58:17.897" v="4700" actId="478"/>
          <ac:spMkLst>
            <pc:docMk/>
            <pc:sldMk cId="3657718385" sldId="344"/>
            <ac:spMk id="54" creationId="{9354AE2C-CE68-408A-AE36-ED5D7E046C56}"/>
          </ac:spMkLst>
        </pc:spChg>
        <pc:spChg chg="add mod">
          <ac:chgData name="Nguyen Thi Hien" userId="fe110231-dc41-4c26-af0c-d7bdbe5904b6" providerId="ADAL" clId="{2A5FE31B-1DE1-4226-91F9-5449C4EC0E24}" dt="2021-08-22T17:04:21.217" v="4789" actId="1076"/>
          <ac:spMkLst>
            <pc:docMk/>
            <pc:sldMk cId="3657718385" sldId="344"/>
            <ac:spMk id="55" creationId="{3E6B7611-EFD3-4B39-9631-5B3B8BD5E3F2}"/>
          </ac:spMkLst>
        </pc:spChg>
        <pc:spChg chg="add mod">
          <ac:chgData name="Nguyen Thi Hien" userId="fe110231-dc41-4c26-af0c-d7bdbe5904b6" providerId="ADAL" clId="{2A5FE31B-1DE1-4226-91F9-5449C4EC0E24}" dt="2021-08-22T17:04:26.054" v="4790" actId="1076"/>
          <ac:spMkLst>
            <pc:docMk/>
            <pc:sldMk cId="3657718385" sldId="344"/>
            <ac:spMk id="57" creationId="{4F2A7708-72BC-4F3B-94F5-698B59153085}"/>
          </ac:spMkLst>
        </pc:spChg>
        <pc:spChg chg="add mod">
          <ac:chgData name="Nguyen Thi Hien" userId="fe110231-dc41-4c26-af0c-d7bdbe5904b6" providerId="ADAL" clId="{2A5FE31B-1DE1-4226-91F9-5449C4EC0E24}" dt="2021-08-22T17:04:29.932" v="4791" actId="1076"/>
          <ac:spMkLst>
            <pc:docMk/>
            <pc:sldMk cId="3657718385" sldId="344"/>
            <ac:spMk id="59" creationId="{9AFF1CEF-8D5C-4F7A-BA83-6E205D17716C}"/>
          </ac:spMkLst>
        </pc:spChg>
        <pc:spChg chg="add mod">
          <ac:chgData name="Nguyen Thi Hien" userId="fe110231-dc41-4c26-af0c-d7bdbe5904b6" providerId="ADAL" clId="{2A5FE31B-1DE1-4226-91F9-5449C4EC0E24}" dt="2021-08-22T17:03:35.741" v="4781" actId="1076"/>
          <ac:spMkLst>
            <pc:docMk/>
            <pc:sldMk cId="3657718385" sldId="344"/>
            <ac:spMk id="61" creationId="{E73014CF-9BF3-4373-9FEE-4759CC17FA04}"/>
          </ac:spMkLst>
        </pc:spChg>
        <pc:grpChg chg="mod">
          <ac:chgData name="Nguyen Thi Hien" userId="fe110231-dc41-4c26-af0c-d7bdbe5904b6" providerId="ADAL" clId="{2A5FE31B-1DE1-4226-91F9-5449C4EC0E24}" dt="2021-08-22T16:58:01.633" v="4692" actId="1076"/>
          <ac:grpSpMkLst>
            <pc:docMk/>
            <pc:sldMk cId="3657718385" sldId="344"/>
            <ac:grpSpMk id="30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6:59:55.404" v="4715"/>
          <ac:graphicFrameMkLst>
            <pc:docMk/>
            <pc:sldMk cId="3657718385" sldId="344"/>
            <ac:graphicFrameMk id="3" creationId="{A27B4C89-FFED-42E9-85CF-2CC1B18ECBC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0:13.054" v="4724"/>
          <ac:graphicFrameMkLst>
            <pc:docMk/>
            <pc:sldMk cId="3657718385" sldId="344"/>
            <ac:graphicFrameMk id="5" creationId="{9FC59510-28FD-4C1B-9816-A543EC0A836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0:36.870" v="4732"/>
          <ac:graphicFrameMkLst>
            <pc:docMk/>
            <pc:sldMk cId="3657718385" sldId="344"/>
            <ac:graphicFrameMk id="21" creationId="{67DBAC7D-208E-48F2-BBF7-7EC0C01E17C8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2:11.061" v="4756"/>
          <ac:graphicFrameMkLst>
            <pc:docMk/>
            <pc:sldMk cId="3657718385" sldId="344"/>
            <ac:graphicFrameMk id="24" creationId="{D0F52E6A-975B-45FC-AC45-8BD86E3D0BB4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2:32.620" v="4765"/>
          <ac:graphicFrameMkLst>
            <pc:docMk/>
            <pc:sldMk cId="3657718385" sldId="344"/>
            <ac:graphicFrameMk id="26" creationId="{7B64D967-7375-410F-ACC9-205CF320BB82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2:38.114" v="4768"/>
          <ac:graphicFrameMkLst>
            <pc:docMk/>
            <pc:sldMk cId="3657718385" sldId="344"/>
            <ac:graphicFrameMk id="27" creationId="{F47BEE06-06C1-4D21-BD36-D8A3DE60DAEB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2:54.684" v="4774"/>
          <ac:graphicFrameMkLst>
            <pc:docMk/>
            <pc:sldMk cId="3657718385" sldId="344"/>
            <ac:graphicFrameMk id="29" creationId="{D30396C1-0099-44E7-A7A3-798BC67D5CF3}"/>
          </ac:graphicFrameMkLst>
        </pc:graphicFrameChg>
      </pc:sldChg>
      <pc:sldChg chg="addSp delSp modSp add del mod">
        <pc:chgData name="Nguyen Thi Hien" userId="fe110231-dc41-4c26-af0c-d7bdbe5904b6" providerId="ADAL" clId="{2A5FE31B-1DE1-4226-91F9-5449C4EC0E24}" dt="2021-08-22T17:35:13.250" v="5110" actId="47"/>
        <pc:sldMkLst>
          <pc:docMk/>
          <pc:sldMk cId="881438959" sldId="345"/>
        </pc:sldMkLst>
        <pc:spChg chg="mod">
          <ac:chgData name="Nguyen Thi Hien" userId="fe110231-dc41-4c26-af0c-d7bdbe5904b6" providerId="ADAL" clId="{2A5FE31B-1DE1-4226-91F9-5449C4EC0E24}" dt="2021-08-22T17:08:15.119" v="4830" actId="14100"/>
          <ac:spMkLst>
            <pc:docMk/>
            <pc:sldMk cId="881438959" sldId="345"/>
            <ac:spMk id="7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7:07:47.437" v="4828" actId="20577"/>
          <ac:spMkLst>
            <pc:docMk/>
            <pc:sldMk cId="881438959" sldId="345"/>
            <ac:spMk id="10" creationId="{00000000-0000-0000-0000-000000000000}"/>
          </ac:spMkLst>
        </pc:spChg>
        <pc:spChg chg="mod">
          <ac:chgData name="Nguyen Thi Hien" userId="fe110231-dc41-4c26-af0c-d7bdbe5904b6" providerId="ADAL" clId="{2A5FE31B-1DE1-4226-91F9-5449C4EC0E24}" dt="2021-08-22T17:11:27.942" v="4969" actId="14100"/>
          <ac:spMkLst>
            <pc:docMk/>
            <pc:sldMk cId="881438959" sldId="345"/>
            <ac:spMk id="31" creationId="{00000000-0000-0000-0000-000000000000}"/>
          </ac:spMkLst>
        </pc:spChg>
        <pc:spChg chg="add mod">
          <ac:chgData name="Nguyen Thi Hien" userId="fe110231-dc41-4c26-af0c-d7bdbe5904b6" providerId="ADAL" clId="{2A5FE31B-1DE1-4226-91F9-5449C4EC0E24}" dt="2021-08-22T17:10:25.035" v="4946" actId="20577"/>
          <ac:spMkLst>
            <pc:docMk/>
            <pc:sldMk cId="881438959" sldId="345"/>
            <ac:spMk id="37" creationId="{1E06B647-142F-4CC5-9985-CBA1B1486AFE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38" creationId="{7A781E52-A6B2-48F6-A399-833C981ECFF8}"/>
          </ac:spMkLst>
        </pc:spChg>
        <pc:spChg chg="mod">
          <ac:chgData name="Nguyen Thi Hien" userId="fe110231-dc41-4c26-af0c-d7bdbe5904b6" providerId="ADAL" clId="{2A5FE31B-1DE1-4226-91F9-5449C4EC0E24}" dt="2021-08-22T17:12:13.169" v="4972" actId="20577"/>
          <ac:spMkLst>
            <pc:docMk/>
            <pc:sldMk cId="881438959" sldId="345"/>
            <ac:spMk id="43" creationId="{D7A5AAC7-79DD-4021-924F-61C74320B723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44" creationId="{15588EDC-AC9B-4E89-B5C1-C89E4ECBFD49}"/>
          </ac:spMkLst>
        </pc:spChg>
        <pc:spChg chg="add mod">
          <ac:chgData name="Nguyen Thi Hien" userId="fe110231-dc41-4c26-af0c-d7bdbe5904b6" providerId="ADAL" clId="{2A5FE31B-1DE1-4226-91F9-5449C4EC0E24}" dt="2021-08-22T17:10:50.461" v="4957" actId="20577"/>
          <ac:spMkLst>
            <pc:docMk/>
            <pc:sldMk cId="881438959" sldId="345"/>
            <ac:spMk id="45" creationId="{D927CD1D-F065-4774-8170-D9E5E8ED690B}"/>
          </ac:spMkLst>
        </pc:spChg>
        <pc:spChg chg="add mod">
          <ac:chgData name="Nguyen Thi Hien" userId="fe110231-dc41-4c26-af0c-d7bdbe5904b6" providerId="ADAL" clId="{2A5FE31B-1DE1-4226-91F9-5449C4EC0E24}" dt="2021-08-22T17:11:16.551" v="4968" actId="20577"/>
          <ac:spMkLst>
            <pc:docMk/>
            <pc:sldMk cId="881438959" sldId="345"/>
            <ac:spMk id="46" creationId="{416A1AA7-1D56-40F6-AACC-C1704243E09F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47" creationId="{7D149376-C501-46AB-BC10-47ED7ABA7BF6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48" creationId="{45626003-3483-4B5C-AA19-2C37A5863CFF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49" creationId="{1EC0855B-FB02-4532-8A72-5D392CDCCA7D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51" creationId="{FAFB91CA-666F-4A50-8E3B-EB7736FF8686}"/>
          </ac:spMkLst>
        </pc:spChg>
        <pc:spChg chg="del">
          <ac:chgData name="Nguyen Thi Hien" userId="fe110231-dc41-4c26-af0c-d7bdbe5904b6" providerId="ADAL" clId="{2A5FE31B-1DE1-4226-91F9-5449C4EC0E24}" dt="2021-08-22T17:08:52.923" v="4834" actId="478"/>
          <ac:spMkLst>
            <pc:docMk/>
            <pc:sldMk cId="881438959" sldId="345"/>
            <ac:spMk id="54" creationId="{9354AE2C-CE68-408A-AE36-ED5D7E046C56}"/>
          </ac:spMkLst>
        </pc:spChg>
        <pc:grpChg chg="mod">
          <ac:chgData name="Nguyen Thi Hien" userId="fe110231-dc41-4c26-af0c-d7bdbe5904b6" providerId="ADAL" clId="{2A5FE31B-1DE1-4226-91F9-5449C4EC0E24}" dt="2021-08-22T17:08:43.036" v="4833" actId="1076"/>
          <ac:grpSpMkLst>
            <pc:docMk/>
            <pc:sldMk cId="881438959" sldId="345"/>
            <ac:grpSpMk id="30" creationId="{00000000-0000-0000-0000-000000000000}"/>
          </ac:grpSpMkLst>
        </pc:grpChg>
        <pc:graphicFrameChg chg="add del mod">
          <ac:chgData name="Nguyen Thi Hien" userId="fe110231-dc41-4c26-af0c-d7bdbe5904b6" providerId="ADAL" clId="{2A5FE31B-1DE1-4226-91F9-5449C4EC0E24}" dt="2021-08-22T17:10:34.929" v="4949"/>
          <ac:graphicFrameMkLst>
            <pc:docMk/>
            <pc:sldMk cId="881438959" sldId="345"/>
            <ac:graphicFrameMk id="3" creationId="{945AA329-68B8-4889-8373-0E8FB43C35A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11:00.828" v="4960"/>
          <ac:graphicFrameMkLst>
            <pc:docMk/>
            <pc:sldMk cId="881438959" sldId="345"/>
            <ac:graphicFrameMk id="5" creationId="{08320F6D-3E01-475E-92C8-7920CC15AFBB}"/>
          </ac:graphicFrameMkLst>
        </pc:graphicFrameChg>
      </pc:sldChg>
      <pc:sldChg chg="addSp delSp modSp add mod">
        <pc:chgData name="Nguyen Thi Hien" userId="fe110231-dc41-4c26-af0c-d7bdbe5904b6" providerId="ADAL" clId="{2A5FE31B-1DE1-4226-91F9-5449C4EC0E24}" dt="2021-08-22T17:07:36.804" v="4826" actId="1076"/>
        <pc:sldMkLst>
          <pc:docMk/>
          <pc:sldMk cId="514727659" sldId="346"/>
        </pc:sldMkLst>
        <pc:spChg chg="mod">
          <ac:chgData name="Nguyen Thi Hien" userId="fe110231-dc41-4c26-af0c-d7bdbe5904b6" providerId="ADAL" clId="{2A5FE31B-1DE1-4226-91F9-5449C4EC0E24}" dt="2021-08-22T17:06:42.116" v="4806" actId="20577"/>
          <ac:spMkLst>
            <pc:docMk/>
            <pc:sldMk cId="514727659" sldId="346"/>
            <ac:spMk id="37" creationId="{E519C219-65AA-4BB9-BA1E-F812498D52E8}"/>
          </ac:spMkLst>
        </pc:spChg>
        <pc:spChg chg="add mod">
          <ac:chgData name="Nguyen Thi Hien" userId="fe110231-dc41-4c26-af0c-d7bdbe5904b6" providerId="ADAL" clId="{2A5FE31B-1DE1-4226-91F9-5449C4EC0E24}" dt="2021-08-22T17:07:36.804" v="4826" actId="1076"/>
          <ac:spMkLst>
            <pc:docMk/>
            <pc:sldMk cId="514727659" sldId="346"/>
            <ac:spMk id="44" creationId="{292E80DC-7BF9-4696-A627-1F46AA792078}"/>
          </ac:spMkLst>
        </pc:spChg>
        <pc:spChg chg="del mod">
          <ac:chgData name="Nguyen Thi Hien" userId="fe110231-dc41-4c26-af0c-d7bdbe5904b6" providerId="ADAL" clId="{2A5FE31B-1DE1-4226-91F9-5449C4EC0E24}" dt="2021-08-22T17:06:23.435" v="4798" actId="478"/>
          <ac:spMkLst>
            <pc:docMk/>
            <pc:sldMk cId="514727659" sldId="346"/>
            <ac:spMk id="45" creationId="{C601FEF6-6975-443E-AB8C-5318C9EEAEB5}"/>
          </ac:spMkLst>
        </pc:spChg>
        <pc:spChg chg="del">
          <ac:chgData name="Nguyen Thi Hien" userId="fe110231-dc41-4c26-af0c-d7bdbe5904b6" providerId="ADAL" clId="{2A5FE31B-1DE1-4226-91F9-5449C4EC0E24}" dt="2021-08-22T17:06:26.777" v="4799" actId="478"/>
          <ac:spMkLst>
            <pc:docMk/>
            <pc:sldMk cId="514727659" sldId="346"/>
            <ac:spMk id="46" creationId="{621E1CC6-721F-4A0A-A565-277080757930}"/>
          </ac:spMkLst>
        </pc:spChg>
        <pc:spChg chg="del">
          <ac:chgData name="Nguyen Thi Hien" userId="fe110231-dc41-4c26-af0c-d7bdbe5904b6" providerId="ADAL" clId="{2A5FE31B-1DE1-4226-91F9-5449C4EC0E24}" dt="2021-08-22T17:06:45.287" v="4807" actId="478"/>
          <ac:spMkLst>
            <pc:docMk/>
            <pc:sldMk cId="514727659" sldId="346"/>
            <ac:spMk id="50" creationId="{8AC217E3-CAE5-4906-8D30-FE690E6ECBE0}"/>
          </ac:spMkLst>
        </pc:spChg>
        <pc:spChg chg="del">
          <ac:chgData name="Nguyen Thi Hien" userId="fe110231-dc41-4c26-af0c-d7bdbe5904b6" providerId="ADAL" clId="{2A5FE31B-1DE1-4226-91F9-5449C4EC0E24}" dt="2021-08-22T17:06:48.112" v="4808" actId="478"/>
          <ac:spMkLst>
            <pc:docMk/>
            <pc:sldMk cId="514727659" sldId="346"/>
            <ac:spMk id="52" creationId="{CEE6D1A1-A60F-49B3-B585-BA974F929709}"/>
          </ac:spMkLst>
        </pc:spChg>
        <pc:spChg chg="del">
          <ac:chgData name="Nguyen Thi Hien" userId="fe110231-dc41-4c26-af0c-d7bdbe5904b6" providerId="ADAL" clId="{2A5FE31B-1DE1-4226-91F9-5449C4EC0E24}" dt="2021-08-22T17:06:53.752" v="4811" actId="478"/>
          <ac:spMkLst>
            <pc:docMk/>
            <pc:sldMk cId="514727659" sldId="346"/>
            <ac:spMk id="53" creationId="{983E107A-AAC7-45C2-A2DE-DC56237CED93}"/>
          </ac:spMkLst>
        </pc:spChg>
        <pc:spChg chg="del">
          <ac:chgData name="Nguyen Thi Hien" userId="fe110231-dc41-4c26-af0c-d7bdbe5904b6" providerId="ADAL" clId="{2A5FE31B-1DE1-4226-91F9-5449C4EC0E24}" dt="2021-08-22T17:06:49.878" v="4809" actId="478"/>
          <ac:spMkLst>
            <pc:docMk/>
            <pc:sldMk cId="514727659" sldId="346"/>
            <ac:spMk id="55" creationId="{3E6B7611-EFD3-4B39-9631-5B3B8BD5E3F2}"/>
          </ac:spMkLst>
        </pc:spChg>
        <pc:spChg chg="del">
          <ac:chgData name="Nguyen Thi Hien" userId="fe110231-dc41-4c26-af0c-d7bdbe5904b6" providerId="ADAL" clId="{2A5FE31B-1DE1-4226-91F9-5449C4EC0E24}" dt="2021-08-22T17:06:51.665" v="4810" actId="478"/>
          <ac:spMkLst>
            <pc:docMk/>
            <pc:sldMk cId="514727659" sldId="346"/>
            <ac:spMk id="57" creationId="{4F2A7708-72BC-4F3B-94F5-698B59153085}"/>
          </ac:spMkLst>
        </pc:spChg>
        <pc:spChg chg="del">
          <ac:chgData name="Nguyen Thi Hien" userId="fe110231-dc41-4c26-af0c-d7bdbe5904b6" providerId="ADAL" clId="{2A5FE31B-1DE1-4226-91F9-5449C4EC0E24}" dt="2021-08-22T17:06:59.521" v="4814" actId="478"/>
          <ac:spMkLst>
            <pc:docMk/>
            <pc:sldMk cId="514727659" sldId="346"/>
            <ac:spMk id="59" creationId="{9AFF1CEF-8D5C-4F7A-BA83-6E205D17716C}"/>
          </ac:spMkLst>
        </pc:spChg>
        <pc:spChg chg="del mod">
          <ac:chgData name="Nguyen Thi Hien" userId="fe110231-dc41-4c26-af0c-d7bdbe5904b6" providerId="ADAL" clId="{2A5FE31B-1DE1-4226-91F9-5449C4EC0E24}" dt="2021-08-22T17:06:57.272" v="4813" actId="478"/>
          <ac:spMkLst>
            <pc:docMk/>
            <pc:sldMk cId="514727659" sldId="346"/>
            <ac:spMk id="61" creationId="{E73014CF-9BF3-4373-9FEE-4759CC17FA04}"/>
          </ac:spMkLst>
        </pc:spChg>
        <pc:graphicFrameChg chg="add del mod">
          <ac:chgData name="Nguyen Thi Hien" userId="fe110231-dc41-4c26-af0c-d7bdbe5904b6" providerId="ADAL" clId="{2A5FE31B-1DE1-4226-91F9-5449C4EC0E24}" dt="2021-08-22T17:06:17.973" v="4795"/>
          <ac:graphicFrameMkLst>
            <pc:docMk/>
            <pc:sldMk cId="514727659" sldId="346"/>
            <ac:graphicFrameMk id="2" creationId="{C706345D-3751-4166-833D-2F6F3A9B84F7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07:09.552" v="4817"/>
          <ac:graphicFrameMkLst>
            <pc:docMk/>
            <pc:sldMk cId="514727659" sldId="346"/>
            <ac:graphicFrameMk id="3" creationId="{EE1247A2-97C7-42FF-9E61-BBD6C7B9BDEE}"/>
          </ac:graphicFrameMkLst>
        </pc:graphicFrameChg>
      </pc:sldChg>
      <pc:sldChg chg="addSp delSp modSp add del mod">
        <pc:chgData name="Nguyen Thi Hien" userId="fe110231-dc41-4c26-af0c-d7bdbe5904b6" providerId="ADAL" clId="{2A5FE31B-1DE1-4226-91F9-5449C4EC0E24}" dt="2021-08-22T17:35:25.770" v="5111" actId="47"/>
        <pc:sldMkLst>
          <pc:docMk/>
          <pc:sldMk cId="4043285889" sldId="347"/>
        </pc:sldMkLst>
        <pc:spChg chg="mod">
          <ac:chgData name="Nguyen Thi Hien" userId="fe110231-dc41-4c26-af0c-d7bdbe5904b6" providerId="ADAL" clId="{2A5FE31B-1DE1-4226-91F9-5449C4EC0E24}" dt="2021-08-22T17:14:11.547" v="4999" actId="114"/>
          <ac:spMkLst>
            <pc:docMk/>
            <pc:sldMk cId="4043285889" sldId="347"/>
            <ac:spMk id="37" creationId="{1E06B647-142F-4CC5-9985-CBA1B1486AFE}"/>
          </ac:spMkLst>
        </pc:spChg>
        <pc:spChg chg="mod">
          <ac:chgData name="Nguyen Thi Hien" userId="fe110231-dc41-4c26-af0c-d7bdbe5904b6" providerId="ADAL" clId="{2A5FE31B-1DE1-4226-91F9-5449C4EC0E24}" dt="2021-08-22T17:12:19.101" v="4974" actId="20577"/>
          <ac:spMkLst>
            <pc:docMk/>
            <pc:sldMk cId="4043285889" sldId="347"/>
            <ac:spMk id="43" creationId="{D7A5AAC7-79DD-4021-924F-61C74320B723}"/>
          </ac:spMkLst>
        </pc:spChg>
        <pc:spChg chg="mod">
          <ac:chgData name="Nguyen Thi Hien" userId="fe110231-dc41-4c26-af0c-d7bdbe5904b6" providerId="ADAL" clId="{2A5FE31B-1DE1-4226-91F9-5449C4EC0E24}" dt="2021-08-22T17:14:11.547" v="4999" actId="114"/>
          <ac:spMkLst>
            <pc:docMk/>
            <pc:sldMk cId="4043285889" sldId="347"/>
            <ac:spMk id="45" creationId="{D927CD1D-F065-4774-8170-D9E5E8ED690B}"/>
          </ac:spMkLst>
        </pc:spChg>
        <pc:spChg chg="mod">
          <ac:chgData name="Nguyen Thi Hien" userId="fe110231-dc41-4c26-af0c-d7bdbe5904b6" providerId="ADAL" clId="{2A5FE31B-1DE1-4226-91F9-5449C4EC0E24}" dt="2021-08-22T17:14:11.547" v="4999" actId="114"/>
          <ac:spMkLst>
            <pc:docMk/>
            <pc:sldMk cId="4043285889" sldId="347"/>
            <ac:spMk id="46" creationId="{416A1AA7-1D56-40F6-AACC-C1704243E09F}"/>
          </ac:spMkLst>
        </pc:spChg>
        <pc:graphicFrameChg chg="add del mod">
          <ac:chgData name="Nguyen Thi Hien" userId="fe110231-dc41-4c26-af0c-d7bdbe5904b6" providerId="ADAL" clId="{2A5FE31B-1DE1-4226-91F9-5449C4EC0E24}" dt="2021-08-22T17:12:52.135" v="4977"/>
          <ac:graphicFrameMkLst>
            <pc:docMk/>
            <pc:sldMk cId="4043285889" sldId="347"/>
            <ac:graphicFrameMk id="2" creationId="{B027B557-E278-46A7-A48B-D98F5F842E73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13:11.265" v="4984"/>
          <ac:graphicFrameMkLst>
            <pc:docMk/>
            <pc:sldMk cId="4043285889" sldId="347"/>
            <ac:graphicFrameMk id="3" creationId="{EC757022-4F82-40B7-91A5-7CF21DD4EA50}"/>
          </ac:graphicFrameMkLst>
        </pc:graphicFrameChg>
        <pc:graphicFrameChg chg="add del mod">
          <ac:chgData name="Nguyen Thi Hien" userId="fe110231-dc41-4c26-af0c-d7bdbe5904b6" providerId="ADAL" clId="{2A5FE31B-1DE1-4226-91F9-5449C4EC0E24}" dt="2021-08-22T17:13:36.227" v="4991"/>
          <ac:graphicFrameMkLst>
            <pc:docMk/>
            <pc:sldMk cId="4043285889" sldId="347"/>
            <ac:graphicFrameMk id="4" creationId="{4CD48A43-9A92-4C94-91E4-639BF8F5A369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10-08T06:26:16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15577 24904 0,'-99'0'344,"50"0"-329,-51 0 63,1 0-62,49 0-16,-98 0 16,-51 50-1,-49-50 1,50 49 15,49-49-15,0 0-1,50 0 1,49 0 0,-49 0-1,49 0 1,-49 0-1,0 0 1,-99 50 0,98-50-1,1 49 1,-99-49 0,148 0 15,-99 0-16,50 0 1,49 0 0,1 0-1,-50 50 1,49-50 0,-99 0-1,50 50 1,0-1-1,49 1 1,0-1 15,-49 1-15,50 49 0,-51-49 15,100-1 31,-49 51-46,49-51 0,0 1-1,0-1-15,-50 51 16,50-51-1,-49 51 1,49-1 0,0-50-1,0 1 1,0 0 0,0-1 15,0 1-16,49-1 1,1 1 0,49 49 15,-49 0-31,-1-99 16,50 149-1,-49-99 1,0-1-1,-1 1 1,51 49 0,-1 1-1,0-100 1,0 99 0,-49-99-1,49 49 1,-49 1 15,198 49-15,-100 0-1,1-99 1,50 100 0,-1-1-1,149-50 1,-148 1-1,49 49 1,0-49 0,-50 0-1,1-1 1,-100-49 0,149 99 15,-198-99-16,49 0 1,-49 0 0,-1 0 296,-49-49 63,0-1-344,0 1-15,0-1 15,0 0 282,0 1-313</inkml:trace>
  <inkml:trace contextRef="#ctx0" brushRef="#br0" timeOffset="3517.52">15131 25003 0,'0'-49'204,"49"49"-173,1 0 31,0 0-46,-1 0 62,-49 49-47,50-49 16,-50 50 0,99-1-31,-49-49-1,-1 50 17,1-50-17,-50 50 1,50-1-1,-50 1 1,49-1 0,-49 51-1,0-51 17,0 50-17,0-49 1,0 49 15,0-49-15,0-1-1,0 51 17,0-51-17,0 1 1,0 0 15,0-1-15,0 1-1,0 49 1,0 0 31,0-49 31,0-1-62,0 1 15,-49 49-16,-1-49 32,50-1-15,-50 1 218,50 0-204,0-1 95,0 1-110,0-1-31,0 1 32,0 0-17,0-1 1,0 1 15,0 0 0,0-1-15,0 1 0,0-1-1,0 1 1,0 0-1,0-1 1,0 50 15,0-49-15,0 0 0,-99-1 15,99 1-31,0-1 31,0 1 0,0 0-15,0-1 0,-49 51 15,49-51-16,0 1 17</inkml:trace>
  <inkml:trace contextRef="#ctx0" brushRef="#br0" timeOffset="19612.86">13494 32494 0</inkml:trace>
  <inkml:trace contextRef="#ctx0" brushRef="#br0" timeOffset="20620.84">11757 32494 0</inkml:trace>
  <inkml:trace contextRef="#ctx0" brushRef="#br0" timeOffset="53509.28">21679 35520 0,'0'-49'719,"50"49"-641,0 0-63,-1 0 1,1 0-16,-1 0 156,51 0-109,-51 0-31,50 0 15,-49 0 16,0 0-32,-1 0-15,1 0 16,49 0 0,50 0-1,-50 0 17,-49 0-1,49 0-16,-49 0 48,-1 0-32,1 0 0,49 0 1,-49 0-17,148 0 1,-99 0 15,-49 0 1000,-1 0-968,100 0-47,-99 0-16,49 0 15,0 0 1,-49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b="0" i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cho dãy số như trên được gọi là cho bằng phương pháp truy hồi.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b="0" i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 là dãy số được cho bằng phương pháp mô tả, trong đó chỉ ra cách viết các số hạng liên tiếp củ</a:t>
            </a:r>
            <a:r>
              <a:rPr lang="vi-VN" sz="1800" b="0" i="0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1800" b="0" i="1" u="none" strike="noStrike" spc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dãy.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7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22.png"/><Relationship Id="rId12" Type="http://schemas.openxmlformats.org/officeDocument/2006/relationships/image" Target="../media/image6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2.png"/><Relationship Id="rId3" Type="http://schemas.openxmlformats.org/officeDocument/2006/relationships/image" Target="../media/image540.png"/><Relationship Id="rId7" Type="http://schemas.openxmlformats.org/officeDocument/2006/relationships/image" Target="../media/image22.png"/><Relationship Id="rId12" Type="http://schemas.openxmlformats.org/officeDocument/2006/relationships/image" Target="../media/image7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2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7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0.png"/><Relationship Id="rId7" Type="http://schemas.openxmlformats.org/officeDocument/2006/relationships/image" Target="../media/image9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22.png"/><Relationship Id="rId4" Type="http://schemas.openxmlformats.org/officeDocument/2006/relationships/image" Target="../media/image8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2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20.png"/><Relationship Id="rId4" Type="http://schemas.openxmlformats.org/officeDocument/2006/relationships/image" Target="../media/image112.png"/><Relationship Id="rId9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3" Type="http://schemas.openxmlformats.org/officeDocument/2006/relationships/image" Target="../media/image111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23.png"/><Relationship Id="rId4" Type="http://schemas.openxmlformats.org/officeDocument/2006/relationships/image" Target="../media/image112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1.png"/><Relationship Id="rId7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63.png"/><Relationship Id="rId7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72.png"/><Relationship Id="rId5" Type="http://schemas.openxmlformats.org/officeDocument/2006/relationships/image" Target="../media/image132.png"/><Relationship Id="rId10" Type="http://schemas.openxmlformats.org/officeDocument/2006/relationships/customXml" Target="../ink/ink1.xml"/><Relationship Id="rId4" Type="http://schemas.openxmlformats.org/officeDocument/2006/relationships/image" Target="../media/image121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720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DÃY SỐ - CẤP SỐ CỘNG VÀ CẤP SỐ NHÂN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37354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607390" y="4446051"/>
              <a:ext cx="604999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2. DÃY SỐ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133600" y="8179039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133600" y="9230684"/>
            <a:ext cx="8809562" cy="1082175"/>
            <a:chOff x="7459670" y="8524495"/>
            <a:chExt cx="8810582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17779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CHO MỘT DÃY SỐ 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1" name="Group 74">
            <a:extLst>
              <a:ext uri="{FF2B5EF4-FFF2-40B4-BE49-F238E27FC236}">
                <a16:creationId xmlns:a16="http://schemas.microsoft.com/office/drawing/2014/main" id="{1BE49138-3430-4A65-A558-066678EA8BB4}"/>
              </a:ext>
            </a:extLst>
          </p:cNvPr>
          <p:cNvGrpSpPr/>
          <p:nvPr/>
        </p:nvGrpSpPr>
        <p:grpSpPr>
          <a:xfrm>
            <a:off x="2133600" y="10462350"/>
            <a:ext cx="16776486" cy="942109"/>
            <a:chOff x="7459670" y="9982200"/>
            <a:chExt cx="16778429" cy="94221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877BC4-1D2D-4C92-8474-BD878298A736}"/>
                </a:ext>
              </a:extLst>
            </p:cNvPr>
            <p:cNvSpPr/>
            <p:nvPr/>
          </p:nvSpPr>
          <p:spPr>
            <a:xfrm>
              <a:off x="9092456" y="10108716"/>
              <a:ext cx="151456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 SỐ TĂNG, DÃY SỐ GIẢM VÀ DÃY SỐ BỊ CHẶN</a:t>
              </a:r>
            </a:p>
          </p:txBody>
        </p:sp>
        <p:grpSp>
          <p:nvGrpSpPr>
            <p:cNvPr id="53" name="Group 44">
              <a:extLst>
                <a:ext uri="{FF2B5EF4-FFF2-40B4-BE49-F238E27FC236}">
                  <a16:creationId xmlns:a16="http://schemas.microsoft.com/office/drawing/2014/main" id="{4F8D1F50-9EBF-4912-B0EC-85852BA0D23F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4" name="Isosceles Triangle 44">
                <a:extLst>
                  <a:ext uri="{FF2B5EF4-FFF2-40B4-BE49-F238E27FC236}">
                    <a16:creationId xmlns:a16="http://schemas.microsoft.com/office/drawing/2014/main" id="{F76856FB-71F6-48F9-A755-18E4CB62049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46">
                <a:extLst>
                  <a:ext uri="{FF2B5EF4-FFF2-40B4-BE49-F238E27FC236}">
                    <a16:creationId xmlns:a16="http://schemas.microsoft.com/office/drawing/2014/main" id="{01C77975-B17C-4597-87AF-E52EC6A8003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4" name="Round Same Side Corner Rectangle 85">
                  <a:extLst>
                    <a:ext uri="{FF2B5EF4-FFF2-40B4-BE49-F238E27FC236}">
                      <a16:creationId xmlns:a16="http://schemas.microsoft.com/office/drawing/2014/main" id="{93C9B6F9-B7AE-4983-A896-96B960FCAB3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C8A80FE-5628-4201-826D-A67283B3E679}"/>
                    </a:ext>
                  </a:extLst>
                </p:cNvPr>
                <p:cNvSpPr txBox="1"/>
                <p:nvPr/>
              </p:nvSpPr>
              <p:spPr>
                <a:xfrm>
                  <a:off x="7751317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2" name="Group 74">
            <a:extLst>
              <a:ext uri="{FF2B5EF4-FFF2-40B4-BE49-F238E27FC236}">
                <a16:creationId xmlns:a16="http://schemas.microsoft.com/office/drawing/2014/main" id="{C1C8C32B-712C-45B0-9230-1B8C82599E87}"/>
              </a:ext>
            </a:extLst>
          </p:cNvPr>
          <p:cNvGrpSpPr/>
          <p:nvPr/>
        </p:nvGrpSpPr>
        <p:grpSpPr>
          <a:xfrm>
            <a:off x="2164378" y="11554166"/>
            <a:ext cx="4287491" cy="942109"/>
            <a:chOff x="7459670" y="9982200"/>
            <a:chExt cx="4287988" cy="9422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F7DD3AC-E700-45CE-8B65-A513A9E17769}"/>
                </a:ext>
              </a:extLst>
            </p:cNvPr>
            <p:cNvSpPr/>
            <p:nvPr/>
          </p:nvSpPr>
          <p:spPr>
            <a:xfrm>
              <a:off x="9092456" y="10108716"/>
              <a:ext cx="26552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4" name="Group 44">
              <a:extLst>
                <a:ext uri="{FF2B5EF4-FFF2-40B4-BE49-F238E27FC236}">
                  <a16:creationId xmlns:a16="http://schemas.microsoft.com/office/drawing/2014/main" id="{4AC1CF55-C840-4A23-BBCA-1897CA3817C0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1536E1DC-D55B-43AC-85D6-783278A8FF8A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6">
                <a:extLst>
                  <a:ext uri="{FF2B5EF4-FFF2-40B4-BE49-F238E27FC236}">
                    <a16:creationId xmlns:a16="http://schemas.microsoft.com/office/drawing/2014/main" id="{E7F570E0-A8B8-4B63-962D-7D0DA8D66565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Round Same Side Corner Rectangle 85">
                  <a:extLst>
                    <a:ext uri="{FF2B5EF4-FFF2-40B4-BE49-F238E27FC236}">
                      <a16:creationId xmlns:a16="http://schemas.microsoft.com/office/drawing/2014/main" id="{49AD2D3B-3E9C-4FF1-8688-77DADF07EA0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2964344-10FA-40DA-9FCB-74A59C7869DE}"/>
                    </a:ext>
                  </a:extLst>
                </p:cNvPr>
                <p:cNvSpPr txBox="1"/>
                <p:nvPr/>
              </p:nvSpPr>
              <p:spPr>
                <a:xfrm>
                  <a:off x="7826045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594BBF-401C-4DED-AC24-703CBD3F9B83}"/>
              </a:ext>
            </a:extLst>
          </p:cNvPr>
          <p:cNvSpPr txBox="1"/>
          <p:nvPr/>
        </p:nvSpPr>
        <p:spPr>
          <a:xfrm>
            <a:off x="10107242" y="5382842"/>
            <a:ext cx="5439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38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123430" y="7580386"/>
            <a:ext cx="22401101" cy="3084282"/>
            <a:chOff x="1272210" y="5912608"/>
            <a:chExt cx="22401101" cy="6805099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655288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89927" y="5912608"/>
              <a:ext cx="3197102" cy="1906313"/>
              <a:chOff x="1243957" y="6282237"/>
              <a:chExt cx="3197102" cy="1906313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189984" y="5929065"/>
                <a:ext cx="1857344" cy="264480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068296" y="6298851"/>
                <a:ext cx="2372763" cy="176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43957" y="6282237"/>
                <a:ext cx="896614" cy="190631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60611" y="6706610"/>
                <a:ext cx="426518" cy="105756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CHO MỘT DÃY SỐ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2"/>
              <p:cNvSpPr>
                <a:spLocks noChangeArrowheads="1"/>
              </p:cNvSpPr>
              <p:nvPr/>
            </p:nvSpPr>
            <p:spPr bwMode="auto">
              <a:xfrm>
                <a:off x="5066359" y="7979124"/>
                <a:ext cx="14717875" cy="1070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thứ 3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Số hạng thứ 4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359" y="7979124"/>
                <a:ext cx="14717875" cy="1070358"/>
              </a:xfrm>
              <a:prstGeom prst="rect">
                <a:avLst/>
              </a:prstGeom>
              <a:blipFill>
                <a:blip r:embed="rId2"/>
                <a:stretch>
                  <a:fillRect l="-1657" r="-746" b="-1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Group 164"/>
          <p:cNvGrpSpPr/>
          <p:nvPr/>
        </p:nvGrpSpPr>
        <p:grpSpPr>
          <a:xfrm>
            <a:off x="1058001" y="4210083"/>
            <a:ext cx="22431709" cy="2971108"/>
            <a:chOff x="1268078" y="4356572"/>
            <a:chExt cx="22431709" cy="2393895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2431709" cy="2378492"/>
              <a:chOff x="1268078" y="2438400"/>
              <a:chExt cx="22431709" cy="2378492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800"/>
                <a:ext cx="22427577" cy="2226092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8"/>
              <p:cNvGrpSpPr/>
              <p:nvPr/>
            </p:nvGrpSpPr>
            <p:grpSpPr>
              <a:xfrm>
                <a:off x="1268078" y="2438400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243587" y="3483623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7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7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7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80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90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94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95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96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99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1" name="Freeform 100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2" name="Freeform 101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014813" y="4356572"/>
                  <a:ext cx="15849600" cy="1018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0850" algn="just">
                    <a:lnSpc>
                      <a:spcPct val="150000"/>
                    </a:lnSpc>
                  </a:pPr>
                  <a:r>
                    <a:rPr lang="vi-VN" sz="4400" b="1" u="none" strike="noStrike" spc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dãy số </a:t>
                  </a:r>
                  <a14:m>
                    <m:oMath xmlns:m="http://schemas.openxmlformats.org/officeDocument/2006/math"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4400" b="1" u="none" strike="noStrike" spc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𝟑𝐧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 u="none" strike="noStrike" spc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u="none" strike="noStrike" spc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(1)</a:t>
                  </a:r>
                  <a:endPara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813" y="4356572"/>
                  <a:ext cx="15849600" cy="1018717"/>
                </a:xfrm>
                <a:prstGeom prst="rect">
                  <a:avLst/>
                </a:prstGeom>
                <a:blipFill>
                  <a:blip r:embed="rId3"/>
                  <a:stretch>
                    <a:fillRect b="-22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/>
            <p:cNvSpPr txBox="1"/>
            <p:nvPr/>
          </p:nvSpPr>
          <p:spPr>
            <a:xfrm>
              <a:off x="5014813" y="5279676"/>
              <a:ext cx="17309595" cy="80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vi-VN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 công thức (1) hãy tìm số hạng thứ 3, thứ 4 của dãy số?</a:t>
              </a:r>
              <a:endPara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Viết dãy số đã cho dưới dạng khai triển?</a:t>
              </a:r>
            </a:p>
          </p:txBody>
        </p:sp>
      </p:grpSp>
      <p:grpSp>
        <p:nvGrpSpPr>
          <p:cNvPr id="112" name="Group 144">
            <a:extLst>
              <a:ext uri="{FF2B5EF4-FFF2-40B4-BE49-F238E27FC236}">
                <a16:creationId xmlns:a16="http://schemas.microsoft.com/office/drawing/2014/main" id="{FF75DB4A-5D6F-4DD8-9175-C2141BFB9FA0}"/>
              </a:ext>
            </a:extLst>
          </p:cNvPr>
          <p:cNvGrpSpPr/>
          <p:nvPr/>
        </p:nvGrpSpPr>
        <p:grpSpPr>
          <a:xfrm>
            <a:off x="723901" y="2371140"/>
            <a:ext cx="22427576" cy="1928588"/>
            <a:chOff x="1076414" y="3099768"/>
            <a:chExt cx="21773564" cy="3190403"/>
          </a:xfrm>
        </p:grpSpPr>
        <p:sp>
          <p:nvSpPr>
            <p:cNvPr id="113" name="Rounded Rectangle 6">
              <a:extLst>
                <a:ext uri="{FF2B5EF4-FFF2-40B4-BE49-F238E27FC236}">
                  <a16:creationId xmlns:a16="http://schemas.microsoft.com/office/drawing/2014/main" id="{2476982A-1201-4A59-B52D-142E286FBBDA}"/>
                </a:ext>
              </a:extLst>
            </p:cNvPr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1" name="Group 65">
              <a:extLst>
                <a:ext uri="{FF2B5EF4-FFF2-40B4-BE49-F238E27FC236}">
                  <a16:creationId xmlns:a16="http://schemas.microsoft.com/office/drawing/2014/main" id="{12894762-6A2C-4BAD-808A-AD8C31F5D0B3}"/>
                </a:ext>
              </a:extLst>
            </p:cNvPr>
            <p:cNvGrpSpPr/>
            <p:nvPr/>
          </p:nvGrpSpPr>
          <p:grpSpPr>
            <a:xfrm>
              <a:off x="1076414" y="3099768"/>
              <a:ext cx="20238919" cy="1772057"/>
              <a:chOff x="166396" y="8705567"/>
              <a:chExt cx="20238919" cy="1772057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7164560B-4357-4E9E-8005-D4B4424B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80"/>
                <a:ext cx="20020794" cy="172254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11">
                <a:extLst>
                  <a:ext uri="{FF2B5EF4-FFF2-40B4-BE49-F238E27FC236}">
                    <a16:creationId xmlns:a16="http://schemas.microsoft.com/office/drawing/2014/main" id="{1D2AC9E3-78CD-451C-8293-A07E4D0547B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7" name="Freeform 45">
                  <a:extLst>
                    <a:ext uri="{FF2B5EF4-FFF2-40B4-BE49-F238E27FC236}">
                      <a16:creationId xmlns:a16="http://schemas.microsoft.com/office/drawing/2014/main" id="{154A3B37-A166-4838-AAB9-94542C748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>
                  <a:extLst>
                    <a:ext uri="{FF2B5EF4-FFF2-40B4-BE49-F238E27FC236}">
                      <a16:creationId xmlns:a16="http://schemas.microsoft.com/office/drawing/2014/main" id="{41E5FB66-634D-4296-9152-AC2BB73D0E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7">
                  <a:extLst>
                    <a:ext uri="{FF2B5EF4-FFF2-40B4-BE49-F238E27FC236}">
                      <a16:creationId xmlns:a16="http://schemas.microsoft.com/office/drawing/2014/main" id="{074A1453-5E8A-4013-9835-99F7B7C64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8">
                  <a:extLst>
                    <a:ext uri="{FF2B5EF4-FFF2-40B4-BE49-F238E27FC236}">
                      <a16:creationId xmlns:a16="http://schemas.microsoft.com/office/drawing/2014/main" id="{2D0D543D-55CD-44D6-9FD7-5B9B3E1A8E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49">
                  <a:extLst>
                    <a:ext uri="{FF2B5EF4-FFF2-40B4-BE49-F238E27FC236}">
                      <a16:creationId xmlns:a16="http://schemas.microsoft.com/office/drawing/2014/main" id="{D3120C2B-4543-444D-8918-B38B0462E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Freeform 50">
                  <a:extLst>
                    <a:ext uri="{FF2B5EF4-FFF2-40B4-BE49-F238E27FC236}">
                      <a16:creationId xmlns:a16="http://schemas.microsoft.com/office/drawing/2014/main" id="{15054D6D-CB61-4081-B424-841FEB0605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1">
                  <a:extLst>
                    <a:ext uri="{FF2B5EF4-FFF2-40B4-BE49-F238E27FC236}">
                      <a16:creationId xmlns:a16="http://schemas.microsoft.com/office/drawing/2014/main" id="{7D10DC7B-F451-40AA-9D0A-308F3BE992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9" name="Freeform 52">
                  <a:extLst>
                    <a:ext uri="{FF2B5EF4-FFF2-40B4-BE49-F238E27FC236}">
                      <a16:creationId xmlns:a16="http://schemas.microsoft.com/office/drawing/2014/main" id="{0F1B20C7-5F90-4D5E-97ED-847EF3656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2" name="Rectangle 53">
                  <a:extLst>
                    <a:ext uri="{FF2B5EF4-FFF2-40B4-BE49-F238E27FC236}">
                      <a16:creationId xmlns:a16="http://schemas.microsoft.com/office/drawing/2014/main" id="{6DBC33AD-EA63-4BFC-A494-0A2C8B3F7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3" name="Rectangle 54">
                  <a:extLst>
                    <a:ext uri="{FF2B5EF4-FFF2-40B4-BE49-F238E27FC236}">
                      <a16:creationId xmlns:a16="http://schemas.microsoft.com/office/drawing/2014/main" id="{38CD6CC5-C590-43DC-9FB9-EB5BB2DF2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4" name="Freeform 55">
                  <a:extLst>
                    <a:ext uri="{FF2B5EF4-FFF2-40B4-BE49-F238E27FC236}">
                      <a16:creationId xmlns:a16="http://schemas.microsoft.com/office/drawing/2014/main" id="{1A6123C2-7A8D-462E-B5AA-61C2334ED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5" name="Freeform 56">
                  <a:extLst>
                    <a:ext uri="{FF2B5EF4-FFF2-40B4-BE49-F238E27FC236}">
                      <a16:creationId xmlns:a16="http://schemas.microsoft.com/office/drawing/2014/main" id="{ED26CBAE-CEE2-45CB-9DC4-C8255D04B5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98BEC22-4ACA-42B8-BA2A-A9A5F8CC1F6E}"/>
                  </a:ext>
                </a:extLst>
              </p:cNvPr>
              <p:cNvSpPr txBox="1"/>
              <p:nvPr/>
            </p:nvSpPr>
            <p:spPr>
              <a:xfrm>
                <a:off x="932118" y="8705567"/>
                <a:ext cx="18379765" cy="109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Dãy số cho bằng công thức của số hạng tổng quát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2">
                <a:extLst>
                  <a:ext uri="{FF2B5EF4-FFF2-40B4-BE49-F238E27FC236}">
                    <a16:creationId xmlns:a16="http://schemas.microsoft.com/office/drawing/2014/main" id="{3C4999DD-9E76-4B12-8E8A-061B0B29E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359" y="9294567"/>
                <a:ext cx="14645356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cho dưới dạng khai triển: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sz="5400" b="1" i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5400" b="1" i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vi-VN" sz="5400" b="1" i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400" b="1" i="0">
                        <a:latin typeface="Cambria Math" panose="02040503050406030204" pitchFamily="18" charset="0"/>
                      </a:rPr>
                      <m:t>,...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8" name="Rectangle 2">
                <a:extLst>
                  <a:ext uri="{FF2B5EF4-FFF2-40B4-BE49-F238E27FC236}">
                    <a16:creationId xmlns:a16="http://schemas.microsoft.com/office/drawing/2014/main" id="{3C4999DD-9E76-4B12-8E8A-061B0B29E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359" y="9294567"/>
                <a:ext cx="14645356" cy="1292662"/>
              </a:xfrm>
              <a:prstGeom prst="rect">
                <a:avLst/>
              </a:prstGeom>
              <a:blipFill>
                <a:blip r:embed="rId4"/>
                <a:stretch>
                  <a:fillRect l="-1665" b="-42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DA2F451-16B3-4308-A973-211580882B0B}"/>
                  </a:ext>
                </a:extLst>
              </p:cNvPr>
              <p:cNvSpPr txBox="1"/>
              <p:nvPr/>
            </p:nvSpPr>
            <p:spPr>
              <a:xfrm>
                <a:off x="2208760" y="11244151"/>
                <a:ext cx="21398286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vậy,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hoàn toàn xác định nếu biết công thức số hạng tổng quát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nó.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DA2F451-16B3-4308-A973-211580882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60" y="11244151"/>
                <a:ext cx="21398286" cy="1993366"/>
              </a:xfrm>
              <a:prstGeom prst="rect">
                <a:avLst/>
              </a:prstGeom>
              <a:blipFill>
                <a:blip r:embed="rId5"/>
                <a:stretch>
                  <a:fillRect l="-1139" r="-113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A0A1CF6-6184-4393-84A1-A2DDD193716D}"/>
              </a:ext>
            </a:extLst>
          </p:cNvPr>
          <p:cNvGrpSpPr/>
          <p:nvPr/>
        </p:nvGrpSpPr>
        <p:grpSpPr>
          <a:xfrm>
            <a:off x="457200" y="10830567"/>
            <a:ext cx="23622000" cy="1224449"/>
            <a:chOff x="1198806" y="11177424"/>
            <a:chExt cx="21987977" cy="1224591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BD7447C-B6FC-42F4-BF26-EF92A633E7FA}"/>
                </a:ext>
              </a:extLst>
            </p:cNvPr>
            <p:cNvSpPr txBox="1"/>
            <p:nvPr/>
          </p:nvSpPr>
          <p:spPr>
            <a:xfrm>
              <a:off x="1459328" y="11601703"/>
              <a:ext cx="3089664" cy="80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u="sng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u="sng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u="sng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u="sng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C8EAD67-3563-4956-9E35-8E7D62248A3B}"/>
                </a:ext>
              </a:extLst>
            </p:cNvPr>
            <p:cNvCxnSpPr/>
            <p:nvPr/>
          </p:nvCxnSpPr>
          <p:spPr>
            <a:xfrm>
              <a:off x="1198806" y="11177424"/>
              <a:ext cx="2198797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9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8" grpId="0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987020" y="4620067"/>
            <a:ext cx="22491971" cy="6376124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CHO MỘT DÃY SỐ</a:t>
              </a:r>
            </a:p>
          </p:txBody>
        </p:sp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447540" y="5181600"/>
            <a:ext cx="144994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 một dãy số bằng phương pháp truy hồi, tức là: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oup 144">
            <a:extLst>
              <a:ext uri="{FF2B5EF4-FFF2-40B4-BE49-F238E27FC236}">
                <a16:creationId xmlns:a16="http://schemas.microsoft.com/office/drawing/2014/main" id="{FF75DB4A-5D6F-4DD8-9175-C2141BFB9FA0}"/>
              </a:ext>
            </a:extLst>
          </p:cNvPr>
          <p:cNvGrpSpPr/>
          <p:nvPr/>
        </p:nvGrpSpPr>
        <p:grpSpPr>
          <a:xfrm>
            <a:off x="723901" y="2514240"/>
            <a:ext cx="22735200" cy="1928589"/>
            <a:chOff x="1076414" y="3099767"/>
            <a:chExt cx="22072217" cy="3190404"/>
          </a:xfrm>
        </p:grpSpPr>
        <p:sp>
          <p:nvSpPr>
            <p:cNvPr id="113" name="Rounded Rectangle 6">
              <a:extLst>
                <a:ext uri="{FF2B5EF4-FFF2-40B4-BE49-F238E27FC236}">
                  <a16:creationId xmlns:a16="http://schemas.microsoft.com/office/drawing/2014/main" id="{2476982A-1201-4A59-B52D-142E286FBBDA}"/>
                </a:ext>
              </a:extLst>
            </p:cNvPr>
            <p:cNvSpPr/>
            <p:nvPr/>
          </p:nvSpPr>
          <p:spPr>
            <a:xfrm>
              <a:off x="1312550" y="3442480"/>
              <a:ext cx="21836081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1" name="Group 65">
              <a:extLst>
                <a:ext uri="{FF2B5EF4-FFF2-40B4-BE49-F238E27FC236}">
                  <a16:creationId xmlns:a16="http://schemas.microsoft.com/office/drawing/2014/main" id="{12894762-6A2C-4BAD-808A-AD8C31F5D0B3}"/>
                </a:ext>
              </a:extLst>
            </p:cNvPr>
            <p:cNvGrpSpPr/>
            <p:nvPr/>
          </p:nvGrpSpPr>
          <p:grpSpPr>
            <a:xfrm>
              <a:off x="1076414" y="3099767"/>
              <a:ext cx="19145487" cy="1772058"/>
              <a:chOff x="166396" y="8705566"/>
              <a:chExt cx="19145487" cy="1772058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7164560B-4357-4E9E-8005-D4B4424B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0" y="8755080"/>
                <a:ext cx="13206509" cy="172254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11">
                <a:extLst>
                  <a:ext uri="{FF2B5EF4-FFF2-40B4-BE49-F238E27FC236}">
                    <a16:creationId xmlns:a16="http://schemas.microsoft.com/office/drawing/2014/main" id="{1D2AC9E3-78CD-451C-8293-A07E4D0547B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7" name="Freeform 45">
                  <a:extLst>
                    <a:ext uri="{FF2B5EF4-FFF2-40B4-BE49-F238E27FC236}">
                      <a16:creationId xmlns:a16="http://schemas.microsoft.com/office/drawing/2014/main" id="{154A3B37-A166-4838-AAB9-94542C748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>
                  <a:extLst>
                    <a:ext uri="{FF2B5EF4-FFF2-40B4-BE49-F238E27FC236}">
                      <a16:creationId xmlns:a16="http://schemas.microsoft.com/office/drawing/2014/main" id="{41E5FB66-634D-4296-9152-AC2BB73D0E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7">
                  <a:extLst>
                    <a:ext uri="{FF2B5EF4-FFF2-40B4-BE49-F238E27FC236}">
                      <a16:creationId xmlns:a16="http://schemas.microsoft.com/office/drawing/2014/main" id="{074A1453-5E8A-4013-9835-99F7B7C64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8">
                  <a:extLst>
                    <a:ext uri="{FF2B5EF4-FFF2-40B4-BE49-F238E27FC236}">
                      <a16:creationId xmlns:a16="http://schemas.microsoft.com/office/drawing/2014/main" id="{2D0D543D-55CD-44D6-9FD7-5B9B3E1A8E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49">
                  <a:extLst>
                    <a:ext uri="{FF2B5EF4-FFF2-40B4-BE49-F238E27FC236}">
                      <a16:creationId xmlns:a16="http://schemas.microsoft.com/office/drawing/2014/main" id="{D3120C2B-4543-444D-8918-B38B0462E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Freeform 50">
                  <a:extLst>
                    <a:ext uri="{FF2B5EF4-FFF2-40B4-BE49-F238E27FC236}">
                      <a16:creationId xmlns:a16="http://schemas.microsoft.com/office/drawing/2014/main" id="{15054D6D-CB61-4081-B424-841FEB0605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1">
                  <a:extLst>
                    <a:ext uri="{FF2B5EF4-FFF2-40B4-BE49-F238E27FC236}">
                      <a16:creationId xmlns:a16="http://schemas.microsoft.com/office/drawing/2014/main" id="{7D10DC7B-F451-40AA-9D0A-308F3BE992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9" name="Freeform 52">
                  <a:extLst>
                    <a:ext uri="{FF2B5EF4-FFF2-40B4-BE49-F238E27FC236}">
                      <a16:creationId xmlns:a16="http://schemas.microsoft.com/office/drawing/2014/main" id="{0F1B20C7-5F90-4D5E-97ED-847EF3656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2" name="Rectangle 53">
                  <a:extLst>
                    <a:ext uri="{FF2B5EF4-FFF2-40B4-BE49-F238E27FC236}">
                      <a16:creationId xmlns:a16="http://schemas.microsoft.com/office/drawing/2014/main" id="{6DBC33AD-EA63-4BFC-A494-0A2C8B3F7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3" name="Rectangle 54">
                  <a:extLst>
                    <a:ext uri="{FF2B5EF4-FFF2-40B4-BE49-F238E27FC236}">
                      <a16:creationId xmlns:a16="http://schemas.microsoft.com/office/drawing/2014/main" id="{38CD6CC5-C590-43DC-9FB9-EB5BB2DF2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4" name="Freeform 55">
                  <a:extLst>
                    <a:ext uri="{FF2B5EF4-FFF2-40B4-BE49-F238E27FC236}">
                      <a16:creationId xmlns:a16="http://schemas.microsoft.com/office/drawing/2014/main" id="{1A6123C2-7A8D-462E-B5AA-61C2334ED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5" name="Freeform 56">
                  <a:extLst>
                    <a:ext uri="{FF2B5EF4-FFF2-40B4-BE49-F238E27FC236}">
                      <a16:creationId xmlns:a16="http://schemas.microsoft.com/office/drawing/2014/main" id="{ED26CBAE-CEE2-45CB-9DC4-C8255D04B5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98BEC22-4ACA-42B8-BA2A-A9A5F8CC1F6E}"/>
                  </a:ext>
                </a:extLst>
              </p:cNvPr>
              <p:cNvSpPr txBox="1"/>
              <p:nvPr/>
            </p:nvSpPr>
            <p:spPr>
              <a:xfrm>
                <a:off x="932118" y="8705566"/>
                <a:ext cx="18379765" cy="132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Dãy số cho bằng  phương pháp truy hồi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4" name="Rectangle 2">
            <a:extLst>
              <a:ext uri="{FF2B5EF4-FFF2-40B4-BE49-F238E27FC236}">
                <a16:creationId xmlns:a16="http://schemas.microsoft.com/office/drawing/2014/main" id="{FE3AB776-1B00-4982-A6B1-6D5385690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623" y="6532747"/>
            <a:ext cx="13039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số hạng đầu( hay một vài số hạn đầu).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2">
            <a:extLst>
              <a:ext uri="{FF2B5EF4-FFF2-40B4-BE49-F238E27FC236}">
                <a16:creationId xmlns:a16="http://schemas.microsoft.com/office/drawing/2014/main" id="{EEBA7E8B-B255-440C-A86B-19066D93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623" y="8171809"/>
            <a:ext cx="207377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hệ thức truy hồi, tức là hệ thức biểu thị số hạng thứ n qua số hạng ( hay vài số hạng) đứng trước nó.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4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199" y="1591433"/>
            <a:ext cx="18745199" cy="811626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51832" cy="77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CHO MỘT DÃY SỐ</a:t>
              </a:r>
            </a:p>
          </p:txBody>
        </p:sp>
      </p:grpSp>
      <p:grpSp>
        <p:nvGrpSpPr>
          <p:cNvPr id="112" name="Group 144">
            <a:extLst>
              <a:ext uri="{FF2B5EF4-FFF2-40B4-BE49-F238E27FC236}">
                <a16:creationId xmlns:a16="http://schemas.microsoft.com/office/drawing/2014/main" id="{FF75DB4A-5D6F-4DD8-9175-C2141BFB9FA0}"/>
              </a:ext>
            </a:extLst>
          </p:cNvPr>
          <p:cNvGrpSpPr/>
          <p:nvPr/>
        </p:nvGrpSpPr>
        <p:grpSpPr>
          <a:xfrm>
            <a:off x="723901" y="2522807"/>
            <a:ext cx="22495103" cy="1943940"/>
            <a:chOff x="1076414" y="3149280"/>
            <a:chExt cx="21839122" cy="3250750"/>
          </a:xfrm>
        </p:grpSpPr>
        <p:sp>
          <p:nvSpPr>
            <p:cNvPr id="113" name="Rounded Rectangle 6">
              <a:extLst>
                <a:ext uri="{FF2B5EF4-FFF2-40B4-BE49-F238E27FC236}">
                  <a16:creationId xmlns:a16="http://schemas.microsoft.com/office/drawing/2014/main" id="{2476982A-1201-4A59-B52D-142E286FBBDA}"/>
                </a:ext>
              </a:extLst>
            </p:cNvPr>
            <p:cNvSpPr/>
            <p:nvPr/>
          </p:nvSpPr>
          <p:spPr>
            <a:xfrm>
              <a:off x="1378109" y="3552339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1" name="Group 65">
              <a:extLst>
                <a:ext uri="{FF2B5EF4-FFF2-40B4-BE49-F238E27FC236}">
                  <a16:creationId xmlns:a16="http://schemas.microsoft.com/office/drawing/2014/main" id="{12894762-6A2C-4BAD-808A-AD8C31F5D0B3}"/>
                </a:ext>
              </a:extLst>
            </p:cNvPr>
            <p:cNvGrpSpPr/>
            <p:nvPr/>
          </p:nvGrpSpPr>
          <p:grpSpPr>
            <a:xfrm>
              <a:off x="1076414" y="3149280"/>
              <a:ext cx="19499914" cy="1968736"/>
              <a:chOff x="166396" y="8755079"/>
              <a:chExt cx="19499914" cy="1968736"/>
            </a:xfrm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7164560B-4357-4E9E-8005-D4B4424B8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79"/>
                <a:ext cx="12543066" cy="196873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11">
                <a:extLst>
                  <a:ext uri="{FF2B5EF4-FFF2-40B4-BE49-F238E27FC236}">
                    <a16:creationId xmlns:a16="http://schemas.microsoft.com/office/drawing/2014/main" id="{1D2AC9E3-78CD-451C-8293-A07E4D0547B8}"/>
                  </a:ext>
                </a:extLst>
              </p:cNvPr>
              <p:cNvGrpSpPr/>
              <p:nvPr/>
            </p:nvGrpSpPr>
            <p:grpSpPr>
              <a:xfrm>
                <a:off x="166396" y="8780566"/>
                <a:ext cx="702538" cy="572238"/>
                <a:chOff x="-145995" y="8633545"/>
                <a:chExt cx="787401" cy="641363"/>
              </a:xfrm>
            </p:grpSpPr>
            <p:sp>
              <p:nvSpPr>
                <p:cNvPr id="127" name="Freeform 45">
                  <a:extLst>
                    <a:ext uri="{FF2B5EF4-FFF2-40B4-BE49-F238E27FC236}">
                      <a16:creationId xmlns:a16="http://schemas.microsoft.com/office/drawing/2014/main" id="{154A3B37-A166-4838-AAB9-94542C748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>
                  <a:extLst>
                    <a:ext uri="{FF2B5EF4-FFF2-40B4-BE49-F238E27FC236}">
                      <a16:creationId xmlns:a16="http://schemas.microsoft.com/office/drawing/2014/main" id="{41E5FB66-634D-4296-9152-AC2BB73D0E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7">
                  <a:extLst>
                    <a:ext uri="{FF2B5EF4-FFF2-40B4-BE49-F238E27FC236}">
                      <a16:creationId xmlns:a16="http://schemas.microsoft.com/office/drawing/2014/main" id="{074A1453-5E8A-4013-9835-99F7B7C64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8">
                  <a:extLst>
                    <a:ext uri="{FF2B5EF4-FFF2-40B4-BE49-F238E27FC236}">
                      <a16:creationId xmlns:a16="http://schemas.microsoft.com/office/drawing/2014/main" id="{2D0D543D-55CD-44D6-9FD7-5B9B3E1A8E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49">
                  <a:extLst>
                    <a:ext uri="{FF2B5EF4-FFF2-40B4-BE49-F238E27FC236}">
                      <a16:creationId xmlns:a16="http://schemas.microsoft.com/office/drawing/2014/main" id="{D3120C2B-4543-444D-8918-B38B0462E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Freeform 50">
                  <a:extLst>
                    <a:ext uri="{FF2B5EF4-FFF2-40B4-BE49-F238E27FC236}">
                      <a16:creationId xmlns:a16="http://schemas.microsoft.com/office/drawing/2014/main" id="{15054D6D-CB61-4081-B424-841FEB0605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1">
                  <a:extLst>
                    <a:ext uri="{FF2B5EF4-FFF2-40B4-BE49-F238E27FC236}">
                      <a16:creationId xmlns:a16="http://schemas.microsoft.com/office/drawing/2014/main" id="{7D10DC7B-F451-40AA-9D0A-308F3BE992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9" name="Freeform 52">
                  <a:extLst>
                    <a:ext uri="{FF2B5EF4-FFF2-40B4-BE49-F238E27FC236}">
                      <a16:creationId xmlns:a16="http://schemas.microsoft.com/office/drawing/2014/main" id="{0F1B20C7-5F90-4D5E-97ED-847EF3656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18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2" name="Rectangle 53">
                  <a:extLst>
                    <a:ext uri="{FF2B5EF4-FFF2-40B4-BE49-F238E27FC236}">
                      <a16:creationId xmlns:a16="http://schemas.microsoft.com/office/drawing/2014/main" id="{6DBC33AD-EA63-4BFC-A494-0A2C8B3F7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3" name="Rectangle 54">
                  <a:extLst>
                    <a:ext uri="{FF2B5EF4-FFF2-40B4-BE49-F238E27FC236}">
                      <a16:creationId xmlns:a16="http://schemas.microsoft.com/office/drawing/2014/main" id="{38CD6CC5-C590-43DC-9FB9-EB5BB2DF2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4" name="Freeform 55">
                  <a:extLst>
                    <a:ext uri="{FF2B5EF4-FFF2-40B4-BE49-F238E27FC236}">
                      <a16:creationId xmlns:a16="http://schemas.microsoft.com/office/drawing/2014/main" id="{1A6123C2-7A8D-462E-B5AA-61C2334ED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5" name="Freeform 56">
                  <a:extLst>
                    <a:ext uri="{FF2B5EF4-FFF2-40B4-BE49-F238E27FC236}">
                      <a16:creationId xmlns:a16="http://schemas.microsoft.com/office/drawing/2014/main" id="{ED26CBAE-CEE2-45CB-9DC4-C8255D04B5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9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98BEC22-4ACA-42B8-BA2A-A9A5F8CC1F6E}"/>
                  </a:ext>
                </a:extLst>
              </p:cNvPr>
              <p:cNvSpPr txBox="1"/>
              <p:nvPr/>
            </p:nvSpPr>
            <p:spPr>
              <a:xfrm>
                <a:off x="1286545" y="8915137"/>
                <a:ext cx="18379765" cy="128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mô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tả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6" name="Group 54">
            <a:extLst>
              <a:ext uri="{FF2B5EF4-FFF2-40B4-BE49-F238E27FC236}">
                <a16:creationId xmlns:a16="http://schemas.microsoft.com/office/drawing/2014/main" id="{0FA8A87E-41A5-40F6-8021-C51CE5C9EEF5}"/>
              </a:ext>
            </a:extLst>
          </p:cNvPr>
          <p:cNvGrpSpPr/>
          <p:nvPr/>
        </p:nvGrpSpPr>
        <p:grpSpPr>
          <a:xfrm>
            <a:off x="1034658" y="4640203"/>
            <a:ext cx="22071504" cy="2715124"/>
            <a:chOff x="1268078" y="3405486"/>
            <a:chExt cx="22071504" cy="2617784"/>
          </a:xfrm>
        </p:grpSpPr>
        <p:sp>
          <p:nvSpPr>
            <p:cNvPr id="67" name="Rounded Rectangle 61">
              <a:extLst>
                <a:ext uri="{FF2B5EF4-FFF2-40B4-BE49-F238E27FC236}">
                  <a16:creationId xmlns:a16="http://schemas.microsoft.com/office/drawing/2014/main" id="{45386B67-D631-488C-9518-3C1473592C99}"/>
                </a:ext>
              </a:extLst>
            </p:cNvPr>
            <p:cNvSpPr/>
            <p:nvPr/>
          </p:nvSpPr>
          <p:spPr>
            <a:xfrm>
              <a:off x="1268078" y="3790951"/>
              <a:ext cx="22071504" cy="223231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4E64B17-11F1-4051-8294-BC483D5DC68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DCBCE958-2B63-480E-918E-8B69F08BC62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8DEF383-2AF3-4266-ADB2-3B61A2CCEA79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4" name="Group 70">
                <a:extLst>
                  <a:ext uri="{FF2B5EF4-FFF2-40B4-BE49-F238E27FC236}">
                    <a16:creationId xmlns:a16="http://schemas.microsoft.com/office/drawing/2014/main" id="{E7B89751-5C6C-479B-BDCE-06BD5796631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9E62C46-DB2D-41CB-938F-B8E9B5EC625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3">
                  <a:extLst>
                    <a:ext uri="{FF2B5EF4-FFF2-40B4-BE49-F238E27FC236}">
                      <a16:creationId xmlns:a16="http://schemas.microsoft.com/office/drawing/2014/main" id="{7EDF1A4A-2F40-4A43-8B07-0B1F25E805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4">
                  <a:extLst>
                    <a:ext uri="{FF2B5EF4-FFF2-40B4-BE49-F238E27FC236}">
                      <a16:creationId xmlns:a16="http://schemas.microsoft.com/office/drawing/2014/main" id="{386382BC-D0C3-45EB-9898-FFF01E91A8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5">
                  <a:extLst>
                    <a:ext uri="{FF2B5EF4-FFF2-40B4-BE49-F238E27FC236}">
                      <a16:creationId xmlns:a16="http://schemas.microsoft.com/office/drawing/2014/main" id="{42A5B0B4-6FB7-4EB2-88FC-7E84461D8D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6">
                  <a:extLst>
                    <a:ext uri="{FF2B5EF4-FFF2-40B4-BE49-F238E27FC236}">
                      <a16:creationId xmlns:a16="http://schemas.microsoft.com/office/drawing/2014/main" id="{E94CCDED-AAC1-4B4A-930D-D75834F1A8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7">
                  <a:extLst>
                    <a:ext uri="{FF2B5EF4-FFF2-40B4-BE49-F238E27FC236}">
                      <a16:creationId xmlns:a16="http://schemas.microsoft.com/office/drawing/2014/main" id="{16E70CDD-5FFE-46D0-8570-62DF795E6B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8">
                  <a:extLst>
                    <a:ext uri="{FF2B5EF4-FFF2-40B4-BE49-F238E27FC236}">
                      <a16:creationId xmlns:a16="http://schemas.microsoft.com/office/drawing/2014/main" id="{28EB6C3F-CD59-409D-89B0-D53CA03C2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0593CEF6-5044-4FA5-9B19-B42466C1CC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0">
                  <a:extLst>
                    <a:ext uri="{FF2B5EF4-FFF2-40B4-BE49-F238E27FC236}">
                      <a16:creationId xmlns:a16="http://schemas.microsoft.com/office/drawing/2014/main" id="{16345232-A34C-4B68-A66B-53BD0AD1A0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1">
                  <a:extLst>
                    <a:ext uri="{FF2B5EF4-FFF2-40B4-BE49-F238E27FC236}">
                      <a16:creationId xmlns:a16="http://schemas.microsoft.com/office/drawing/2014/main" id="{59E39348-736B-4721-A38B-897EA616C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2">
                  <a:extLst>
                    <a:ext uri="{FF2B5EF4-FFF2-40B4-BE49-F238E27FC236}">
                      <a16:creationId xmlns:a16="http://schemas.microsoft.com/office/drawing/2014/main" id="{36E3BBCA-D72F-4295-BB82-0B9AEE1463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3">
                  <a:extLst>
                    <a:ext uri="{FF2B5EF4-FFF2-40B4-BE49-F238E27FC236}">
                      <a16:creationId xmlns:a16="http://schemas.microsoft.com/office/drawing/2014/main" id="{1EB1DAAE-C15C-47E3-82D0-D9A74FB899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>
                  <a:extLst>
                    <a:ext uri="{FF2B5EF4-FFF2-40B4-BE49-F238E27FC236}">
                      <a16:creationId xmlns:a16="http://schemas.microsoft.com/office/drawing/2014/main" id="{CAC53E4E-623E-4394-B135-B996FAE3A5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>
                  <a:extLst>
                    <a:ext uri="{FF2B5EF4-FFF2-40B4-BE49-F238E27FC236}">
                      <a16:creationId xmlns:a16="http://schemas.microsoft.com/office/drawing/2014/main" id="{62C89FA2-868D-42AA-A383-AAB1C940A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>
                  <a:extLst>
                    <a:ext uri="{FF2B5EF4-FFF2-40B4-BE49-F238E27FC236}">
                      <a16:creationId xmlns:a16="http://schemas.microsoft.com/office/drawing/2014/main" id="{73B55B66-BB56-460A-A391-E4434D77C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>
                  <a:extLst>
                    <a:ext uri="{FF2B5EF4-FFF2-40B4-BE49-F238E27FC236}">
                      <a16:creationId xmlns:a16="http://schemas.microsoft.com/office/drawing/2014/main" id="{E2C6B7CC-1867-44C1-AB49-9910FC41F0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8">
                  <a:extLst>
                    <a:ext uri="{FF2B5EF4-FFF2-40B4-BE49-F238E27FC236}">
                      <a16:creationId xmlns:a16="http://schemas.microsoft.com/office/drawing/2014/main" id="{FD5CD374-A497-4912-AEFA-3F849A438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9">
                  <a:extLst>
                    <a:ext uri="{FF2B5EF4-FFF2-40B4-BE49-F238E27FC236}">
                      <a16:creationId xmlns:a16="http://schemas.microsoft.com/office/drawing/2014/main" id="{0BD1A8D7-C4BB-4EC7-B0D3-FC9F03E2A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0">
                  <a:extLst>
                    <a:ext uri="{FF2B5EF4-FFF2-40B4-BE49-F238E27FC236}">
                      <a16:creationId xmlns:a16="http://schemas.microsoft.com/office/drawing/2014/main" id="{BE63231C-B769-4564-83B2-5942D421C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1">
                  <a:extLst>
                    <a:ext uri="{FF2B5EF4-FFF2-40B4-BE49-F238E27FC236}">
                      <a16:creationId xmlns:a16="http://schemas.microsoft.com/office/drawing/2014/main" id="{05B78D37-FF18-4B81-A538-0CF15DFDB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2">
                  <a:extLst>
                    <a:ext uri="{FF2B5EF4-FFF2-40B4-BE49-F238E27FC236}">
                      <a16:creationId xmlns:a16="http://schemas.microsoft.com/office/drawing/2014/main" id="{52E90E09-345A-48A9-8A36-0301050FF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33">
                  <a:extLst>
                    <a:ext uri="{FF2B5EF4-FFF2-40B4-BE49-F238E27FC236}">
                      <a16:creationId xmlns:a16="http://schemas.microsoft.com/office/drawing/2014/main" id="{DAD4978E-05B5-48E5-944A-73C183C96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34">
                  <a:extLst>
                    <a:ext uri="{FF2B5EF4-FFF2-40B4-BE49-F238E27FC236}">
                      <a16:creationId xmlns:a16="http://schemas.microsoft.com/office/drawing/2014/main" id="{4FA22952-622D-406F-94F3-AF5CC0D7C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35">
                  <a:extLst>
                    <a:ext uri="{FF2B5EF4-FFF2-40B4-BE49-F238E27FC236}">
                      <a16:creationId xmlns:a16="http://schemas.microsoft.com/office/drawing/2014/main" id="{99E09D3A-4555-4EF4-B454-32F1DBD05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36">
                  <a:extLst>
                    <a:ext uri="{FF2B5EF4-FFF2-40B4-BE49-F238E27FC236}">
                      <a16:creationId xmlns:a16="http://schemas.microsoft.com/office/drawing/2014/main" id="{E12029C4-0A8C-4B56-96DD-AF31DDC89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F494C5-8555-4988-BC62-CECA6D712EB6}"/>
                  </a:ext>
                </a:extLst>
              </p:cNvPr>
              <p:cNvSpPr txBox="1"/>
              <p:nvPr/>
            </p:nvSpPr>
            <p:spPr>
              <a:xfrm>
                <a:off x="2194801" y="6248400"/>
                <a:ext cx="196745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thập phân vô hạn không tuần hoàn,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𝟏𝟒𝟏𝟓𝟗𝟐𝟔𝟓𝟑𝟓𝟖𝟗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...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F494C5-8555-4988-BC62-CECA6D71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01" y="6248400"/>
                <a:ext cx="19674599" cy="769441"/>
              </a:xfrm>
              <a:prstGeom prst="rect">
                <a:avLst/>
              </a:prstGeom>
              <a:blipFill>
                <a:blip r:embed="rId3"/>
                <a:stretch>
                  <a:fillRect l="-123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5A2BDDC-2B9C-474A-9B99-F11F1E470772}"/>
              </a:ext>
            </a:extLst>
          </p:cNvPr>
          <p:cNvGrpSpPr/>
          <p:nvPr/>
        </p:nvGrpSpPr>
        <p:grpSpPr>
          <a:xfrm>
            <a:off x="1001390" y="7843289"/>
            <a:ext cx="22061419" cy="3982903"/>
            <a:chOff x="1270511" y="5936338"/>
            <a:chExt cx="21714880" cy="4300662"/>
          </a:xfrm>
        </p:grpSpPr>
        <p:sp>
          <p:nvSpPr>
            <p:cNvPr id="156" name="Rounded Rectangle 103">
              <a:extLst>
                <a:ext uri="{FF2B5EF4-FFF2-40B4-BE49-F238E27FC236}">
                  <a16:creationId xmlns:a16="http://schemas.microsoft.com/office/drawing/2014/main" id="{7C9821C3-3916-4651-8195-B6F5459D16BC}"/>
                </a:ext>
              </a:extLst>
            </p:cNvPr>
            <p:cNvSpPr/>
            <p:nvPr/>
          </p:nvSpPr>
          <p:spPr>
            <a:xfrm>
              <a:off x="1270511" y="6060134"/>
              <a:ext cx="21714880" cy="417686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54">
              <a:extLst>
                <a:ext uri="{FF2B5EF4-FFF2-40B4-BE49-F238E27FC236}">
                  <a16:creationId xmlns:a16="http://schemas.microsoft.com/office/drawing/2014/main" id="{096BA14E-2782-4DD3-BD14-07AFCA92FA90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657C94D9-A8EF-4611-A38F-25780B7FB1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AD1A8B5-77D6-4BDE-82CF-47F656829ED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0" name="Round Diagonal Corner Rectangle 107">
                <a:extLst>
                  <a:ext uri="{FF2B5EF4-FFF2-40B4-BE49-F238E27FC236}">
                    <a16:creationId xmlns:a16="http://schemas.microsoft.com/office/drawing/2014/main" id="{F9D4E009-8FE7-4E1A-9B1A-A06ACD5DA3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5">
                <a:extLst>
                  <a:ext uri="{FF2B5EF4-FFF2-40B4-BE49-F238E27FC236}">
                    <a16:creationId xmlns:a16="http://schemas.microsoft.com/office/drawing/2014/main" id="{A085B207-B7DD-4C03-8C81-D7E4BBDAAF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12BCC-33CB-4AB3-8D89-40CD378BB8DD}"/>
                  </a:ext>
                </a:extLst>
              </p:cNvPr>
              <p:cNvSpPr txBox="1"/>
              <p:nvPr/>
            </p:nvSpPr>
            <p:spPr>
              <a:xfrm>
                <a:off x="2194801" y="9282087"/>
                <a:ext cx="196745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lập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giá trị gần đúng thiếu của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𝛑</m:t>
                    </m:r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sai số tuyệt đối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𝟏𝟒𝟏𝟓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;....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12BCC-33CB-4AB3-8D89-40CD378BB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01" y="9282087"/>
                <a:ext cx="19674599" cy="1446550"/>
              </a:xfrm>
              <a:prstGeom prst="rect">
                <a:avLst/>
              </a:prstGeom>
              <a:blipFill>
                <a:blip r:embed="rId4"/>
                <a:stretch>
                  <a:fillRect l="-1239" t="-9283" r="-31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9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596462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𝟓𝟏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𝟓𝟏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𝟓𝟏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𝟏𝟎𝟐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5400" b="1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540114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401466"/>
            <a:chOff x="923003" y="3917552"/>
            <a:chExt cx="23943880" cy="240146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/>
              <p:nvPr/>
            </p:nvSpPr>
            <p:spPr>
              <a:xfrm>
                <a:off x="2776428" y="8399000"/>
                <a:ext cx="18891412" cy="1269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thứ 10 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44EBF-0DA8-4BEC-9FA1-2A65F5BD9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8399000"/>
                <a:ext cx="18891412" cy="1269578"/>
              </a:xfrm>
              <a:prstGeom prst="rect">
                <a:avLst/>
              </a:prstGeom>
              <a:blipFill>
                <a:blip r:embed="rId8"/>
                <a:stretch>
                  <a:fillRect l="-516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1069041" y="3191461"/>
                <a:ext cx="22204828" cy="1576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số hạng thứ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</m:oMath>
                </a14:m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dãy số đã cho.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1" y="3191461"/>
                <a:ext cx="22204828" cy="1576329"/>
              </a:xfrm>
              <a:prstGeom prst="rect">
                <a:avLst/>
              </a:prstGeom>
              <a:blipFill>
                <a:blip r:embed="rId9"/>
                <a:stretch>
                  <a:fillRect l="-109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013E13C-2F16-4E8C-B041-59DA98E566D1}"/>
              </a:ext>
            </a:extLst>
          </p:cNvPr>
          <p:cNvSpPr txBox="1"/>
          <p:nvPr/>
        </p:nvSpPr>
        <p:spPr>
          <a:xfrm>
            <a:off x="1239096" y="1703631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859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629400"/>
            <a:ext cx="23943879" cy="6705599"/>
            <a:chOff x="48567" y="4381499"/>
            <a:chExt cx="23097396" cy="67055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463936" y="4608275"/>
              <a:ext cx="22682027" cy="647882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=5.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/>
                    <a:t>.</a:t>
                  </a:r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16200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590800"/>
            <a:ext cx="23943880" cy="2401466"/>
            <a:chOff x="923003" y="3917552"/>
            <a:chExt cx="23943880" cy="240146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415804" y="3371695"/>
                <a:ext cx="1843156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có các số hạng đầu là: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;...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tổng quát của dãy số này là: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04" y="3371695"/>
                <a:ext cx="18431569" cy="1446550"/>
              </a:xfrm>
              <a:prstGeom prst="rect">
                <a:avLst/>
              </a:prstGeom>
              <a:blipFill>
                <a:blip r:embed="rId8"/>
                <a:stretch>
                  <a:fillRect l="-1323" t="-8861" r="-860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54677E-978C-412C-B26F-A6A142DECE6D}"/>
                  </a:ext>
                </a:extLst>
              </p:cNvPr>
              <p:cNvSpPr txBox="1"/>
              <p:nvPr/>
            </p:nvSpPr>
            <p:spPr>
              <a:xfrm>
                <a:off x="4532625" y="7347311"/>
                <a:ext cx="4230375" cy="4903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54677E-978C-412C-B26F-A6A142DEC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625" y="7347311"/>
                <a:ext cx="4230375" cy="4903458"/>
              </a:xfrm>
              <a:prstGeom prst="rect">
                <a:avLst/>
              </a:prstGeom>
              <a:blipFill>
                <a:blip r:embed="rId9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4C173D-D488-41A6-9CBD-751804DD72C3}"/>
                  </a:ext>
                </a:extLst>
              </p:cNvPr>
              <p:cNvSpPr txBox="1"/>
              <p:nvPr/>
            </p:nvSpPr>
            <p:spPr>
              <a:xfrm>
                <a:off x="9875783" y="8922725"/>
                <a:ext cx="12618720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B4C173D-D488-41A6-9CBD-751804DD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783" y="8922725"/>
                <a:ext cx="12618720" cy="768031"/>
              </a:xfrm>
              <a:prstGeom prst="rect">
                <a:avLst/>
              </a:prstGeom>
              <a:blipFill>
                <a:blip r:embed="rId10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15D9AF5-03E1-4A09-8076-8E869F664891}"/>
              </a:ext>
            </a:extLst>
          </p:cNvPr>
          <p:cNvSpPr txBox="1"/>
          <p:nvPr/>
        </p:nvSpPr>
        <p:spPr>
          <a:xfrm>
            <a:off x="1239096" y="1703631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8758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5120" y="6731516"/>
            <a:ext cx="23862374" cy="5716249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16200" y="52116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423333" y="3124200"/>
                <a:ext cx="18431569" cy="1830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bởi: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hạng thứ 5 của dãy số trên là: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33" y="3124200"/>
                <a:ext cx="18431569" cy="1830886"/>
              </a:xfrm>
              <a:prstGeom prst="rect">
                <a:avLst/>
              </a:prstGeom>
              <a:blipFill>
                <a:blip r:embed="rId8"/>
                <a:stretch>
                  <a:fillRect l="-135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35DBA1-F8B9-4598-89C8-E00D11454EAE}"/>
                  </a:ext>
                </a:extLst>
              </p:cNvPr>
              <p:cNvSpPr txBox="1"/>
              <p:nvPr/>
            </p:nvSpPr>
            <p:spPr>
              <a:xfrm>
                <a:off x="1292488" y="8091792"/>
                <a:ext cx="8150092" cy="1959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</a:p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35DBA1-F8B9-4598-89C8-E00D11454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88" y="8091792"/>
                <a:ext cx="8150092" cy="1959511"/>
              </a:xfrm>
              <a:prstGeom prst="rect">
                <a:avLst/>
              </a:prstGeom>
              <a:blipFill>
                <a:blip r:embed="rId9"/>
                <a:stretch>
                  <a:fillRect l="-2992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9861E8-828D-4432-A467-8773CA16A9CA}"/>
                  </a:ext>
                </a:extLst>
              </p:cNvPr>
              <p:cNvSpPr txBox="1"/>
              <p:nvPr/>
            </p:nvSpPr>
            <p:spPr>
              <a:xfrm>
                <a:off x="-1739790" y="10481627"/>
                <a:ext cx="12618720" cy="1906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9861E8-828D-4432-A467-8773CA16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9790" y="10481627"/>
                <a:ext cx="12618720" cy="1906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1050197-80FC-4832-A685-D3BEBED02373}"/>
                  </a:ext>
                </a:extLst>
              </p:cNvPr>
              <p:cNvSpPr txBox="1"/>
              <p:nvPr/>
            </p:nvSpPr>
            <p:spPr>
              <a:xfrm>
                <a:off x="10532954" y="7664318"/>
                <a:ext cx="13464540" cy="192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1050197-80FC-4832-A685-D3BEBED02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54" y="7664318"/>
                <a:ext cx="13464540" cy="19286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2B457-EB75-4817-904D-C3B5EE4C2EE1}"/>
                  </a:ext>
                </a:extLst>
              </p:cNvPr>
              <p:cNvSpPr txBox="1"/>
              <p:nvPr/>
            </p:nvSpPr>
            <p:spPr>
              <a:xfrm>
                <a:off x="10882040" y="10646678"/>
                <a:ext cx="13464540" cy="1919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𝟐𝟗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2B457-EB75-4817-904D-C3B5EE4C2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040" y="10646678"/>
                <a:ext cx="13464540" cy="19199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528B6365-0132-4C4F-AF22-C44DA871D6FE}"/>
              </a:ext>
            </a:extLst>
          </p:cNvPr>
          <p:cNvSpPr txBox="1"/>
          <p:nvPr/>
        </p:nvSpPr>
        <p:spPr>
          <a:xfrm>
            <a:off x="1239096" y="1703631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2F3071-220A-4A6C-A5FA-61A526FA8B35}"/>
              </a:ext>
            </a:extLst>
          </p:cNvPr>
          <p:cNvCxnSpPr>
            <a:cxnSpLocks/>
            <a:stCxn id="53" idx="0"/>
          </p:cNvCxnSpPr>
          <p:nvPr/>
        </p:nvCxnSpPr>
        <p:spPr>
          <a:xfrm flipH="1">
            <a:off x="12234271" y="7291573"/>
            <a:ext cx="6579" cy="5098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4" grpId="0"/>
      <p:bldP spid="46" grpId="0"/>
      <p:bldP spid="48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781800"/>
            <a:ext cx="23862374" cy="6476999"/>
            <a:chOff x="48567" y="4381499"/>
            <a:chExt cx="23018772" cy="647699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5"/>
              <a:ext cx="22682027" cy="59169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687320" cy="1234536"/>
            <a:chOff x="241306" y="2243792"/>
            <a:chExt cx="1184366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/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274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8878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/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88780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270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   ∀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b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61673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b="1" dirty="0"/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6731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70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6616200" y="518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279578" y="3625747"/>
                <a:ext cx="1843156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Gía trị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3625747"/>
                <a:ext cx="18431569" cy="784767"/>
              </a:xfrm>
              <a:prstGeom prst="rect">
                <a:avLst/>
              </a:prstGeom>
              <a:blipFill>
                <a:blip r:embed="rId8"/>
                <a:stretch>
                  <a:fillRect l="-1323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35DBA1-F8B9-4598-89C8-E00D11454EAE}"/>
                  </a:ext>
                </a:extLst>
              </p:cNvPr>
              <p:cNvSpPr txBox="1"/>
              <p:nvPr/>
            </p:nvSpPr>
            <p:spPr>
              <a:xfrm>
                <a:off x="1298708" y="8142076"/>
                <a:ext cx="8150092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73736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35DBA1-F8B9-4598-89C8-E00D11454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8" y="8142076"/>
                <a:ext cx="8150092" cy="773417"/>
              </a:xfrm>
              <a:prstGeom prst="rect">
                <a:avLst/>
              </a:prstGeom>
              <a:blipFill>
                <a:blip r:embed="rId9"/>
                <a:stretch>
                  <a:fillRect l="-2992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A13493C-E59A-4528-8F84-7EB7F048867C}"/>
                  </a:ext>
                </a:extLst>
              </p:cNvPr>
              <p:cNvSpPr txBox="1"/>
              <p:nvPr/>
            </p:nvSpPr>
            <p:spPr>
              <a:xfrm>
                <a:off x="5339118" y="8077336"/>
                <a:ext cx="1261872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A13493C-E59A-4528-8F84-7EB7F048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18" y="8077336"/>
                <a:ext cx="12618720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9B48CD-554C-4E7E-95F4-A72D46B0B635}"/>
                  </a:ext>
                </a:extLst>
              </p:cNvPr>
              <p:cNvSpPr txBox="1"/>
              <p:nvPr/>
            </p:nvSpPr>
            <p:spPr>
              <a:xfrm>
                <a:off x="5748901" y="9165900"/>
                <a:ext cx="126187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9B48CD-554C-4E7E-95F4-A72D46B0B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01" y="9165900"/>
                <a:ext cx="1261872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2E20C1-16E7-4171-ABDE-57873DB089AB}"/>
                  </a:ext>
                </a:extLst>
              </p:cNvPr>
              <p:cNvSpPr txBox="1"/>
              <p:nvPr/>
            </p:nvSpPr>
            <p:spPr>
              <a:xfrm>
                <a:off x="6179131" y="10019119"/>
                <a:ext cx="1261872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2E20C1-16E7-4171-ABDE-57873DB08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31" y="10019119"/>
                <a:ext cx="12618720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DEE3D6B-3453-4C9E-8FA5-B7867A82409F}"/>
                  </a:ext>
                </a:extLst>
              </p:cNvPr>
              <p:cNvSpPr txBox="1"/>
              <p:nvPr/>
            </p:nvSpPr>
            <p:spPr>
              <a:xfrm>
                <a:off x="6540114" y="10956201"/>
                <a:ext cx="12618720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DEE3D6B-3453-4C9E-8FA5-B7867A824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14" y="10956201"/>
                <a:ext cx="12618720" cy="8565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C960AE-7F0F-43F4-9099-1CDAA926250F}"/>
                  </a:ext>
                </a:extLst>
              </p:cNvPr>
              <p:cNvSpPr txBox="1"/>
              <p:nvPr/>
            </p:nvSpPr>
            <p:spPr>
              <a:xfrm>
                <a:off x="5756097" y="11710254"/>
                <a:ext cx="126187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C960AE-7F0F-43F4-9099-1CDAA926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97" y="11710254"/>
                <a:ext cx="1261872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CCA4FC46-0BB6-4228-A922-5930E4923B5D}"/>
              </a:ext>
            </a:extLst>
          </p:cNvPr>
          <p:cNvSpPr txBox="1"/>
          <p:nvPr/>
        </p:nvSpPr>
        <p:spPr>
          <a:xfrm>
            <a:off x="1239096" y="1703631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845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3" grpId="0"/>
      <p:bldP spid="54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2443" y="5532764"/>
            <a:ext cx="23907296" cy="8029047"/>
            <a:chOff x="48567" y="4381500"/>
            <a:chExt cx="23062105" cy="802904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416098" y="4991098"/>
              <a:ext cx="22694574" cy="7419449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24000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500" y="30468"/>
            <a:ext cx="24113239" cy="3196793"/>
            <a:chOff x="923003" y="3917552"/>
            <a:chExt cx="24113239" cy="3196793"/>
          </a:xfrm>
        </p:grpSpPr>
        <p:sp>
          <p:nvSpPr>
            <p:cNvPr id="42" name="Rounded Rectangle 41"/>
            <p:cNvSpPr/>
            <p:nvPr/>
          </p:nvSpPr>
          <p:spPr>
            <a:xfrm>
              <a:off x="1295189" y="4048250"/>
              <a:ext cx="23741053" cy="3066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36458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7A1630-4F4B-4131-8E00-41EAE3FA504D}"/>
                  </a:ext>
                </a:extLst>
              </p:cNvPr>
              <p:cNvSpPr txBox="1"/>
              <p:nvPr/>
            </p:nvSpPr>
            <p:spPr>
              <a:xfrm>
                <a:off x="866626" y="787249"/>
                <a:ext cx="23486894" cy="2956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sub>
                            </m:s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𝟐𝐧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7A1630-4F4B-4131-8E00-41EAE3FA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6" y="787249"/>
                <a:ext cx="23486894" cy="2956900"/>
              </a:xfrm>
              <a:prstGeom prst="rect">
                <a:avLst/>
              </a:prstGeom>
              <a:blipFill>
                <a:blip r:embed="rId4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96C5354-4F85-4752-B3F2-2264479044A2}"/>
              </a:ext>
            </a:extLst>
          </p:cNvPr>
          <p:cNvGrpSpPr/>
          <p:nvPr/>
        </p:nvGrpSpPr>
        <p:grpSpPr>
          <a:xfrm>
            <a:off x="452259" y="3581220"/>
            <a:ext cx="23681300" cy="1936304"/>
            <a:chOff x="241306" y="2043422"/>
            <a:chExt cx="11840650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2E1B86-D653-4151-BC3D-C27C3DEEF92A}"/>
                    </a:ext>
                  </a:extLst>
                </p:cNvPr>
                <p:cNvSpPr/>
                <p:nvPr/>
              </p:nvSpPr>
              <p:spPr>
                <a:xfrm>
                  <a:off x="3569754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72E1B86-D653-4151-BC3D-C27C3DEEF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754" y="20434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A6A70B-2D5D-4381-A34F-68123361376B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0FDA77-A384-4B00-96B1-5BC2E5396607}"/>
                    </a:ext>
                  </a:extLst>
                </p:cNvPr>
                <p:cNvSpPr/>
                <p:nvPr/>
              </p:nvSpPr>
              <p:spPr>
                <a:xfrm>
                  <a:off x="563318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0FDA77-A384-4B00-96B1-5BC2E53966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18" y="20434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DB6CC6-354B-466A-99CB-80C88323883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FDC303-B477-45BC-8BAB-6E080871E3E0}"/>
                    </a:ext>
                  </a:extLst>
                </p:cNvPr>
                <p:cNvSpPr/>
                <p:nvPr/>
              </p:nvSpPr>
              <p:spPr>
                <a:xfrm>
                  <a:off x="6544723" y="20434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FDC303-B477-45BC-8BAB-6E080871E3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434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ADEC762-EC19-4098-B2CB-12AFFCB4080E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0FF52DC-83FC-44F2-A659-76630D205123}"/>
                    </a:ext>
                  </a:extLst>
                </p:cNvPr>
                <p:cNvSpPr/>
                <p:nvPr/>
              </p:nvSpPr>
              <p:spPr>
                <a:xfrm>
                  <a:off x="9551160" y="2043422"/>
                  <a:ext cx="2530796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0FF52DC-83FC-44F2-A659-76630D2051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43422"/>
                  <a:ext cx="2530796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322B86-7E50-4D7A-98D3-595105726FE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51C414B-7EB1-4393-A140-DB6CD297DA35}"/>
              </a:ext>
            </a:extLst>
          </p:cNvPr>
          <p:cNvSpPr/>
          <p:nvPr/>
        </p:nvSpPr>
        <p:spPr>
          <a:xfrm>
            <a:off x="18503400" y="4101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01205F-700C-4223-9CDD-333BF994DF5F}"/>
                  </a:ext>
                </a:extLst>
              </p:cNvPr>
              <p:cNvSpPr txBox="1"/>
              <p:nvPr/>
            </p:nvSpPr>
            <p:spPr>
              <a:xfrm>
                <a:off x="1117288" y="6492353"/>
                <a:ext cx="19806859" cy="77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;...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01205F-700C-4223-9CDD-333BF994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6492353"/>
                <a:ext cx="19806859" cy="779059"/>
              </a:xfrm>
              <a:prstGeom prst="rect">
                <a:avLst/>
              </a:prstGeom>
              <a:blipFill>
                <a:blip r:embed="rId9"/>
                <a:stretch>
                  <a:fillRect t="-1640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643D107-ADFC-444F-8B11-C7C9D647008E}"/>
                  </a:ext>
                </a:extLst>
              </p:cNvPr>
              <p:cNvSpPr txBox="1"/>
              <p:nvPr/>
            </p:nvSpPr>
            <p:spPr>
              <a:xfrm>
                <a:off x="1117288" y="7401408"/>
                <a:ext cx="12641580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dàng dự đoán được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643D107-ADFC-444F-8B11-C7C9D6470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7401408"/>
                <a:ext cx="12641580" cy="768031"/>
              </a:xfrm>
              <a:prstGeom prst="rect">
                <a:avLst/>
              </a:prstGeom>
              <a:blipFill>
                <a:blip r:embed="rId10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E659883-CE89-41D2-BB6C-DA19175783D5}"/>
                  </a:ext>
                </a:extLst>
              </p:cNvPr>
              <p:cNvSpPr txBox="1"/>
              <p:nvPr/>
            </p:nvSpPr>
            <p:spPr>
              <a:xfrm>
                <a:off x="1117288" y="8343992"/>
                <a:ext cx="22405118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chứng minh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phương pháp quy nạp như sau: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E659883-CE89-41D2-BB6C-DA1917578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8343992"/>
                <a:ext cx="22405118" cy="768031"/>
              </a:xfrm>
              <a:prstGeom prst="rect">
                <a:avLst/>
              </a:prstGeom>
              <a:blipFill>
                <a:blip r:embed="rId11"/>
                <a:stretch>
                  <a:fillRect t="-19048" r="-626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B1A9B72-D7F0-463A-96C5-6AA8AF78CF58}"/>
                  </a:ext>
                </a:extLst>
              </p:cNvPr>
              <p:cNvSpPr txBox="1"/>
              <p:nvPr/>
            </p:nvSpPr>
            <p:spPr>
              <a:xfrm>
                <a:off x="1117288" y="9307049"/>
                <a:ext cx="1549431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B1A9B72-D7F0-463A-96C5-6AA8AF78C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9307049"/>
                <a:ext cx="15494312" cy="759375"/>
              </a:xfrm>
              <a:prstGeom prst="rect">
                <a:avLst/>
              </a:prstGeom>
              <a:blipFill>
                <a:blip r:embed="rId12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D0022E-812B-427E-B71C-30A74961BEEF}"/>
                  </a:ext>
                </a:extLst>
              </p:cNvPr>
              <p:cNvSpPr txBox="1"/>
              <p:nvPr/>
            </p:nvSpPr>
            <p:spPr>
              <a:xfrm>
                <a:off x="1117288" y="10362708"/>
                <a:ext cx="22516573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Giả sử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đi 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cũng đúng với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D0022E-812B-427E-B71C-30A74961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10362708"/>
                <a:ext cx="22516573" cy="1492524"/>
              </a:xfrm>
              <a:prstGeom prst="rect">
                <a:avLst/>
              </a:prstGeom>
              <a:blipFill>
                <a:blip r:embed="rId13"/>
                <a:stretch>
                  <a:fillRect t="-9796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C30F10-1313-49EC-83AE-FF0291570AB5}"/>
                  </a:ext>
                </a:extLst>
              </p:cNvPr>
              <p:cNvSpPr txBox="1"/>
              <p:nvPr/>
            </p:nvSpPr>
            <p:spPr>
              <a:xfrm>
                <a:off x="1117288" y="11990460"/>
                <a:ext cx="22501334" cy="1505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Thật vậy, từ hệ thức xác định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EC30F10-1313-49EC-83AE-FF0291570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88" y="11990460"/>
                <a:ext cx="22501334" cy="1505477"/>
              </a:xfrm>
              <a:prstGeom prst="rect">
                <a:avLst/>
              </a:prstGeom>
              <a:blipFill>
                <a:blip r:embed="rId14"/>
                <a:stretch>
                  <a:fillRect t="-8097" r="-1111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4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919691" y="2502337"/>
            <a:ext cx="22427577" cy="3868254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454902" y="1572068"/>
            <a:ext cx="18001915" cy="830997"/>
            <a:chOff x="-288924" y="1892299"/>
            <a:chExt cx="18005171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649011" y="3854547"/>
            <a:ext cx="12311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 dãy số trên dưới dạng khai triển.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49011" y="4842848"/>
                <a:ext cx="142682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011" y="4842848"/>
                <a:ext cx="14268267" cy="769441"/>
              </a:xfrm>
              <a:prstGeom prst="rect">
                <a:avLst/>
              </a:prstGeom>
              <a:blipFill>
                <a:blip r:embed="rId2"/>
                <a:stretch>
                  <a:fillRect l="-175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297464" y="2580581"/>
            <a:ext cx="23016789" cy="905357"/>
            <a:chOff x="1296996" y="2497041"/>
            <a:chExt cx="23019452" cy="905462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306399" cy="905462"/>
              <a:chOff x="1296987" y="6768285"/>
              <a:chExt cx="3306399" cy="905462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9" y="6873435"/>
                <a:ext cx="244678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7: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510078" y="2607394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850F07-8B54-4AF6-B541-7EE2387DB3F4}"/>
              </a:ext>
            </a:extLst>
          </p:cNvPr>
          <p:cNvGrpSpPr/>
          <p:nvPr/>
        </p:nvGrpSpPr>
        <p:grpSpPr>
          <a:xfrm>
            <a:off x="916449" y="6564270"/>
            <a:ext cx="22186072" cy="6771301"/>
            <a:chOff x="1270511" y="5936338"/>
            <a:chExt cx="21837575" cy="7311520"/>
          </a:xfrm>
        </p:grpSpPr>
        <p:sp>
          <p:nvSpPr>
            <p:cNvPr id="112" name="Rounded Rectangle 103">
              <a:extLst>
                <a:ext uri="{FF2B5EF4-FFF2-40B4-BE49-F238E27FC236}">
                  <a16:creationId xmlns:a16="http://schemas.microsoft.com/office/drawing/2014/main" id="{8835E41D-82A7-435E-9D51-F8447526CB41}"/>
                </a:ext>
              </a:extLst>
            </p:cNvPr>
            <p:cNvSpPr/>
            <p:nvPr/>
          </p:nvSpPr>
          <p:spPr>
            <a:xfrm>
              <a:off x="1393206" y="6164825"/>
              <a:ext cx="21714880" cy="708303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54">
              <a:extLst>
                <a:ext uri="{FF2B5EF4-FFF2-40B4-BE49-F238E27FC236}">
                  <a16:creationId xmlns:a16="http://schemas.microsoft.com/office/drawing/2014/main" id="{6A09C47E-616D-4820-AF12-AA8B1C72B988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7546853E-44FF-4AAA-9444-3FB14B9BA5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5316A0-3326-4A8E-9FCE-F9D871BCF2F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07">
                <a:extLst>
                  <a:ext uri="{FF2B5EF4-FFF2-40B4-BE49-F238E27FC236}">
                    <a16:creationId xmlns:a16="http://schemas.microsoft.com/office/drawing/2014/main" id="{30D46BAB-15C7-4679-AE47-F9DA538067E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908CAE28-518A-49C1-B0FF-FF096EF01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07A439E-FEB3-4512-914F-7C6571DFA9C1}"/>
                  </a:ext>
                </a:extLst>
              </p:cNvPr>
              <p:cNvSpPr txBox="1"/>
              <p:nvPr/>
            </p:nvSpPr>
            <p:spPr>
              <a:xfrm>
                <a:off x="4649011" y="2565328"/>
                <a:ext cx="1231194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07A439E-FEB3-4512-914F-7C6571DFA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011" y="2565328"/>
                <a:ext cx="12311943" cy="1070358"/>
              </a:xfrm>
              <a:prstGeom prst="rect">
                <a:avLst/>
              </a:prstGeom>
              <a:blipFill>
                <a:blip r:embed="rId3"/>
                <a:stretch>
                  <a:fillRect l="-2031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839482-14CE-4222-B0DB-F9E6BA9C5638}"/>
                  </a:ext>
                </a:extLst>
              </p:cNvPr>
              <p:cNvSpPr txBox="1"/>
              <p:nvPr/>
            </p:nvSpPr>
            <p:spPr>
              <a:xfrm>
                <a:off x="2156976" y="7707787"/>
                <a:ext cx="10035024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839482-14CE-4222-B0DB-F9E6BA9C5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976" y="7707787"/>
                <a:ext cx="10035024" cy="1080424"/>
              </a:xfrm>
              <a:prstGeom prst="rect">
                <a:avLst/>
              </a:prstGeom>
              <a:blipFill>
                <a:blip r:embed="rId4"/>
                <a:stretch>
                  <a:fillRect l="-2491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1820A09-1DF9-4B42-8D5C-11372BFD4DED}"/>
                  </a:ext>
                </a:extLst>
              </p:cNvPr>
              <p:cNvSpPr txBox="1"/>
              <p:nvPr/>
            </p:nvSpPr>
            <p:spPr>
              <a:xfrm>
                <a:off x="2172216" y="8982554"/>
                <a:ext cx="10035024" cy="1078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21820A09-1DF9-4B42-8D5C-11372BFD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216" y="8982554"/>
                <a:ext cx="10035024" cy="1078629"/>
              </a:xfrm>
              <a:prstGeom prst="rect">
                <a:avLst/>
              </a:prstGeom>
              <a:blipFill>
                <a:blip r:embed="rId5"/>
                <a:stretch>
                  <a:fillRect l="-242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AFAA93-0A4F-481D-8C98-B755625C1294}"/>
                  </a:ext>
                </a:extLst>
              </p:cNvPr>
              <p:cNvSpPr txBox="1"/>
              <p:nvPr/>
            </p:nvSpPr>
            <p:spPr>
              <a:xfrm>
                <a:off x="2805861" y="10177574"/>
                <a:ext cx="12412980" cy="1147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2AFAA93-0A4F-481D-8C98-B755625C1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861" y="10177574"/>
                <a:ext cx="12412980" cy="1147686"/>
              </a:xfrm>
              <a:prstGeom prst="rect">
                <a:avLst/>
              </a:prstGeom>
              <a:blipFill>
                <a:blip r:embed="rId6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577DC7F-BD40-409A-95F1-BC3CB685F4E9}"/>
                  </a:ext>
                </a:extLst>
              </p:cNvPr>
              <p:cNvSpPr txBox="1"/>
              <p:nvPr/>
            </p:nvSpPr>
            <p:spPr>
              <a:xfrm>
                <a:off x="10689541" y="10055723"/>
                <a:ext cx="12412980" cy="146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577DC7F-BD40-409A-95F1-BC3CB685F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541" y="10055723"/>
                <a:ext cx="12412980" cy="1460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A6313AD-406A-483A-8023-16B01334A22C}"/>
                  </a:ext>
                </a:extLst>
              </p:cNvPr>
              <p:cNvSpPr txBox="1"/>
              <p:nvPr/>
            </p:nvSpPr>
            <p:spPr>
              <a:xfrm>
                <a:off x="2801584" y="11914733"/>
                <a:ext cx="18610616" cy="1232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(đpcm).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0A6313AD-406A-483A-8023-16B01334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84" y="11914733"/>
                <a:ext cx="18610616" cy="1232582"/>
              </a:xfrm>
              <a:prstGeom prst="rect">
                <a:avLst/>
              </a:prstGeom>
              <a:blipFill>
                <a:blip r:embed="rId8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0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131" grpId="0"/>
      <p:bldP spid="42" grpId="0"/>
      <p:bldP spid="132" grpId="0"/>
      <p:bldP spid="133" grpId="0"/>
      <p:bldP spid="134" grpId="0"/>
      <p:bldP spid="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5277" y="2483067"/>
            <a:ext cx="10329860" cy="861774"/>
            <a:chOff x="644526" y="2766774"/>
            <a:chExt cx="1032986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82786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662"/>
            <a:ext cx="22325581" cy="3567538"/>
            <a:chOff x="1076414" y="4335490"/>
            <a:chExt cx="22325581" cy="356753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5490"/>
              <a:ext cx="4746566" cy="824347"/>
              <a:chOff x="166396" y="8712677"/>
              <a:chExt cx="4746566" cy="82434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783305" y="8712677"/>
                <a:ext cx="412965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25945"/>
            <a:ext cx="21948825" cy="4030626"/>
            <a:chOff x="1390107" y="3970374"/>
            <a:chExt cx="21948825" cy="4030626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4082754" cy="67230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634283" y="3970374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84C35E-A273-4BEA-9DE7-62DAA583B057}"/>
                  </a:ext>
                </a:extLst>
              </p:cNvPr>
              <p:cNvSpPr txBox="1"/>
              <p:nvPr/>
            </p:nvSpPr>
            <p:spPr>
              <a:xfrm>
                <a:off x="1981200" y="4787367"/>
                <a:ext cx="2046847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dãy số tăng nếu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484C35E-A273-4BEA-9DE7-62DAA58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87367"/>
                <a:ext cx="20468472" cy="768031"/>
              </a:xfrm>
              <a:prstGeom prst="rect">
                <a:avLst/>
              </a:prstGeom>
              <a:blipFill>
                <a:blip r:embed="rId3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069E5F-06F4-407E-B25E-450BCF595309}"/>
                  </a:ext>
                </a:extLst>
              </p:cNvPr>
              <p:cNvSpPr txBox="1"/>
              <p:nvPr/>
            </p:nvSpPr>
            <p:spPr>
              <a:xfrm>
                <a:off x="2105037" y="5793560"/>
                <a:ext cx="2074728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dãy số giảm nếu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2069E5F-06F4-407E-B25E-450BCF59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7" y="5793560"/>
                <a:ext cx="20747280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8C9AE0C8-D425-4A63-B0C5-77584E5BE6A2}"/>
              </a:ext>
            </a:extLst>
          </p:cNvPr>
          <p:cNvSpPr txBox="1"/>
          <p:nvPr/>
        </p:nvSpPr>
        <p:spPr>
          <a:xfrm>
            <a:off x="4654404" y="8531762"/>
            <a:ext cx="17291195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>
              <a:lnSpc>
                <a:spcPct val="107000"/>
              </a:lnSpc>
              <a:spcAft>
                <a:spcPts val="800"/>
              </a:spcAft>
            </a:pP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định nghĩa ta có kết quả sau:</a:t>
            </a:r>
            <a:endParaRPr lang="en-US" sz="40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633171-2F79-4880-8CED-83EA9B83AE48}"/>
                  </a:ext>
                </a:extLst>
              </p:cNvPr>
              <p:cNvSpPr txBox="1"/>
              <p:nvPr/>
            </p:nvSpPr>
            <p:spPr>
              <a:xfrm>
                <a:off x="4654404" y="9502660"/>
                <a:ext cx="1729119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tăng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633171-2F79-4880-8CED-83EA9B83A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04" y="9502660"/>
                <a:ext cx="17291195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7CBFC5-8A3F-4A3F-A4FA-A8688396FE80}"/>
                  </a:ext>
                </a:extLst>
              </p:cNvPr>
              <p:cNvSpPr txBox="1"/>
              <p:nvPr/>
            </p:nvSpPr>
            <p:spPr>
              <a:xfrm>
                <a:off x="4654405" y="10464902"/>
                <a:ext cx="23136030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giảm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7CBFC5-8A3F-4A3F-A4FA-A8688396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05" y="10464902"/>
                <a:ext cx="23136030" cy="768031"/>
              </a:xfrm>
              <a:prstGeom prst="rect">
                <a:avLst/>
              </a:prstGeom>
              <a:blipFill>
                <a:blip r:embed="rId6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9C219452-B710-4740-BB44-670F0F10483D}"/>
              </a:ext>
            </a:extLst>
          </p:cNvPr>
          <p:cNvGrpSpPr/>
          <p:nvPr/>
        </p:nvGrpSpPr>
        <p:grpSpPr>
          <a:xfrm>
            <a:off x="-8094" y="1527240"/>
            <a:ext cx="18001915" cy="830997"/>
            <a:chOff x="-288924" y="1892299"/>
            <a:chExt cx="18005171" cy="830995"/>
          </a:xfrm>
        </p:grpSpPr>
        <p:sp>
          <p:nvSpPr>
            <p:cNvPr id="53" name="Rounded Rectangle 35">
              <a:extLst>
                <a:ext uri="{FF2B5EF4-FFF2-40B4-BE49-F238E27FC236}">
                  <a16:creationId xmlns:a16="http://schemas.microsoft.com/office/drawing/2014/main" id="{1B2D13A5-AA6F-4557-ABA3-1D72B9CA299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506C4C-0348-4D49-A8CB-C84BF67FACB3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A56A5A-A885-4E27-8004-56B1DC69B746}"/>
                </a:ext>
              </a:extLst>
            </p:cNvPr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439" y="1602026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49"/>
          <p:cNvGrpSpPr/>
          <p:nvPr/>
        </p:nvGrpSpPr>
        <p:grpSpPr>
          <a:xfrm>
            <a:off x="1176052" y="1981200"/>
            <a:ext cx="9415749" cy="10728960"/>
            <a:chOff x="1175570" y="2468558"/>
            <a:chExt cx="9416839" cy="9924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175571" y="2872595"/>
                  <a:ext cx="9416838" cy="9520268"/>
                </a:xfrm>
                <a:prstGeom prst="roundRect">
                  <a:avLst>
                    <a:gd name="adj" fmla="val 174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r>
                    <a:rPr lang="en-US" sz="18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Đầu năm 2021, một khách hàng có 100 triệu đồng đem gửi Ngân hàng với lãi suất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%/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400" b="1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tháng, tỷ lệ lãi suất trên được tính dồn cả gôc + lãi cho mỗi Quý nếu khách hàng không rút tiền ra và lãi suất không đổi trong suốt thời gian gửi . Hỏi Vị khách hàng này sau hai năm thu được số tiền lãi là bao nhiêu?</a:t>
                  </a:r>
                </a:p>
                <a:p>
                  <a:pPr algn="just"/>
                  <a:r>
                    <a:rPr lang="en-US" sz="4400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 thể thức của ngân hang, ta lập được bảng sau: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571" y="2872595"/>
                  <a:ext cx="9416838" cy="9520268"/>
                </a:xfrm>
                <a:prstGeom prst="roundRect">
                  <a:avLst>
                    <a:gd name="adj" fmla="val 1743"/>
                  </a:avLst>
                </a:prstGeom>
                <a:blipFill>
                  <a:blip r:embed="rId2"/>
                  <a:stretch>
                    <a:fillRect l="-2069" r="-2004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2"/>
            <p:cNvGrpSpPr/>
            <p:nvPr/>
          </p:nvGrpSpPr>
          <p:grpSpPr>
            <a:xfrm>
              <a:off x="1175570" y="2468558"/>
              <a:ext cx="4086042" cy="896426"/>
              <a:chOff x="1175570" y="1834705"/>
              <a:chExt cx="44571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3"/>
                <a:ext cx="3397257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036B50B-FF9F-49F1-B1E1-121E2970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466" y="2131258"/>
            <a:ext cx="12074894" cy="105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>
              <a:xfrm>
                <a:off x="919691" y="2502337"/>
                <a:ext cx="22427577" cy="2453833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0850" algn="ctr">
                  <a:lnSpc>
                    <a:spcPct val="150000"/>
                  </a:lnSpc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tăng.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91" y="2502337"/>
                <a:ext cx="22427577" cy="2453833"/>
              </a:xfrm>
              <a:prstGeom prst="roundRect">
                <a:avLst>
                  <a:gd name="adj" fmla="val 10158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-454902" y="1572067"/>
            <a:ext cx="18001915" cy="830997"/>
            <a:chOff x="-288924" y="1892299"/>
            <a:chExt cx="18005171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7464" y="2580581"/>
            <a:ext cx="23016789" cy="905357"/>
            <a:chOff x="1296996" y="2497041"/>
            <a:chExt cx="23019452" cy="905462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306399" cy="905462"/>
              <a:chOff x="1296987" y="6768285"/>
              <a:chExt cx="3306399" cy="905462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9" y="6873435"/>
                <a:ext cx="244678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8: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510078" y="2607394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850F07-8B54-4AF6-B541-7EE2387DB3F4}"/>
              </a:ext>
            </a:extLst>
          </p:cNvPr>
          <p:cNvGrpSpPr/>
          <p:nvPr/>
        </p:nvGrpSpPr>
        <p:grpSpPr>
          <a:xfrm>
            <a:off x="916449" y="5759723"/>
            <a:ext cx="22186072" cy="6771301"/>
            <a:chOff x="1270511" y="5936338"/>
            <a:chExt cx="21837575" cy="7311520"/>
          </a:xfrm>
        </p:grpSpPr>
        <p:sp>
          <p:nvSpPr>
            <p:cNvPr id="112" name="Rounded Rectangle 103">
              <a:extLst>
                <a:ext uri="{FF2B5EF4-FFF2-40B4-BE49-F238E27FC236}">
                  <a16:creationId xmlns:a16="http://schemas.microsoft.com/office/drawing/2014/main" id="{8835E41D-82A7-435E-9D51-F8447526CB41}"/>
                </a:ext>
              </a:extLst>
            </p:cNvPr>
            <p:cNvSpPr/>
            <p:nvPr/>
          </p:nvSpPr>
          <p:spPr>
            <a:xfrm>
              <a:off x="1393206" y="6164825"/>
              <a:ext cx="21714880" cy="708303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54">
              <a:extLst>
                <a:ext uri="{FF2B5EF4-FFF2-40B4-BE49-F238E27FC236}">
                  <a16:creationId xmlns:a16="http://schemas.microsoft.com/office/drawing/2014/main" id="{6A09C47E-616D-4820-AF12-AA8B1C72B988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7546853E-44FF-4AAA-9444-3FB14B9BA5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5316A0-3326-4A8E-9FCE-F9D871BCF2F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07">
                <a:extLst>
                  <a:ext uri="{FF2B5EF4-FFF2-40B4-BE49-F238E27FC236}">
                    <a16:creationId xmlns:a16="http://schemas.microsoft.com/office/drawing/2014/main" id="{30D46BAB-15C7-4679-AE47-F9DA538067E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908CAE28-518A-49C1-B0FF-FF096EF01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E53C4F-BF9F-447E-922D-30D4DE497E58}"/>
                  </a:ext>
                </a:extLst>
              </p:cNvPr>
              <p:cNvSpPr txBox="1"/>
              <p:nvPr/>
            </p:nvSpPr>
            <p:spPr>
              <a:xfrm>
                <a:off x="4190999" y="6613573"/>
                <a:ext cx="14253027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xét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E53C4F-BF9F-447E-922D-30D4DE497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9" y="6613573"/>
                <a:ext cx="14253027" cy="977704"/>
              </a:xfrm>
              <a:prstGeom prst="rect">
                <a:avLst/>
              </a:prstGeom>
              <a:blipFill>
                <a:blip r:embed="rId3"/>
                <a:stretch>
                  <a:fillRect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E5900F-A35A-4B0F-BFB5-FF4B8A5636BD}"/>
                  </a:ext>
                </a:extLst>
              </p:cNvPr>
              <p:cNvSpPr txBox="1"/>
              <p:nvPr/>
            </p:nvSpPr>
            <p:spPr>
              <a:xfrm>
                <a:off x="4415972" y="8023274"/>
                <a:ext cx="14253027" cy="796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E5900F-A35A-4B0F-BFB5-FF4B8A563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72" y="8023274"/>
                <a:ext cx="14253027" cy="796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F3A36E2-104C-409E-8C50-06045456858B}"/>
                  </a:ext>
                </a:extLst>
              </p:cNvPr>
              <p:cNvSpPr txBox="1"/>
              <p:nvPr/>
            </p:nvSpPr>
            <p:spPr>
              <a:xfrm>
                <a:off x="4191000" y="9251176"/>
                <a:ext cx="14253027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dãy số đã cho là dãy số tăng.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F3A36E2-104C-409E-8C50-06045456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9251176"/>
                <a:ext cx="14253027" cy="977704"/>
              </a:xfrm>
              <a:prstGeom prst="rect">
                <a:avLst/>
              </a:prstGeom>
              <a:blipFill>
                <a:blip r:embed="rId5"/>
                <a:stretch>
                  <a:fillRect r="-128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1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3" grpId="0"/>
      <p:bldP spid="55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>
              <a:xfrm>
                <a:off x="919691" y="2502337"/>
                <a:ext cx="22427577" cy="2453833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0850" algn="ctr">
                  <a:lnSpc>
                    <a:spcPct val="150000"/>
                  </a:lnSpc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giảm.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91" y="2502337"/>
                <a:ext cx="22427577" cy="2453833"/>
              </a:xfrm>
              <a:prstGeom prst="roundRect">
                <a:avLst>
                  <a:gd name="adj" fmla="val 10158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-454902" y="1572067"/>
            <a:ext cx="18001915" cy="830997"/>
            <a:chOff x="-288924" y="1892299"/>
            <a:chExt cx="18005171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7464" y="2580581"/>
            <a:ext cx="23016789" cy="905357"/>
            <a:chOff x="1296996" y="2497041"/>
            <a:chExt cx="23019452" cy="905462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3306399" cy="905462"/>
              <a:chOff x="1296987" y="6768285"/>
              <a:chExt cx="3306399" cy="905462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9" y="6873435"/>
                <a:ext cx="244678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9: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510078" y="2607394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850F07-8B54-4AF6-B541-7EE2387DB3F4}"/>
              </a:ext>
            </a:extLst>
          </p:cNvPr>
          <p:cNvGrpSpPr/>
          <p:nvPr/>
        </p:nvGrpSpPr>
        <p:grpSpPr>
          <a:xfrm>
            <a:off x="916449" y="5374180"/>
            <a:ext cx="22186072" cy="5839483"/>
            <a:chOff x="1270511" y="5936338"/>
            <a:chExt cx="21837575" cy="6305361"/>
          </a:xfrm>
        </p:grpSpPr>
        <p:sp>
          <p:nvSpPr>
            <p:cNvPr id="112" name="Rounded Rectangle 103">
              <a:extLst>
                <a:ext uri="{FF2B5EF4-FFF2-40B4-BE49-F238E27FC236}">
                  <a16:creationId xmlns:a16="http://schemas.microsoft.com/office/drawing/2014/main" id="{8835E41D-82A7-435E-9D51-F8447526CB41}"/>
                </a:ext>
              </a:extLst>
            </p:cNvPr>
            <p:cNvSpPr/>
            <p:nvPr/>
          </p:nvSpPr>
          <p:spPr>
            <a:xfrm>
              <a:off x="1393206" y="6164825"/>
              <a:ext cx="21714880" cy="607687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54">
              <a:extLst>
                <a:ext uri="{FF2B5EF4-FFF2-40B4-BE49-F238E27FC236}">
                  <a16:creationId xmlns:a16="http://schemas.microsoft.com/office/drawing/2014/main" id="{6A09C47E-616D-4820-AF12-AA8B1C72B988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7546853E-44FF-4AAA-9444-3FB14B9BA5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D5316A0-3326-4A8E-9FCE-F9D871BCF2F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07">
                <a:extLst>
                  <a:ext uri="{FF2B5EF4-FFF2-40B4-BE49-F238E27FC236}">
                    <a16:creationId xmlns:a16="http://schemas.microsoft.com/office/drawing/2014/main" id="{30D46BAB-15C7-4679-AE47-F9DA538067E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908CAE28-518A-49C1-B0FF-FF096EF01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55F565-49D8-4B55-ACDA-85B98322C082}"/>
                  </a:ext>
                </a:extLst>
              </p:cNvPr>
              <p:cNvSpPr txBox="1"/>
              <p:nvPr/>
            </p:nvSpPr>
            <p:spPr>
              <a:xfrm>
                <a:off x="4510174" y="5771530"/>
                <a:ext cx="21128870" cy="1615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thể xét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b>
                        </m:sSub>
                      </m:den>
                    </m:f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55F565-49D8-4B55-ACDA-85B98322C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74" y="5771530"/>
                <a:ext cx="21128870" cy="16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CE7E3B-16B4-4830-8C02-3CCB8B7EC464}"/>
                  </a:ext>
                </a:extLst>
              </p:cNvPr>
              <p:cNvSpPr txBox="1"/>
              <p:nvPr/>
            </p:nvSpPr>
            <p:spPr>
              <a:xfrm>
                <a:off x="4510174" y="7516088"/>
                <a:ext cx="14896900" cy="1189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b>
                        </m:sSub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𝟑𝐧</m:t>
                        </m:r>
                      </m:den>
                    </m:f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CE7E3B-16B4-4830-8C02-3CCB8B7EC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74" y="7516088"/>
                <a:ext cx="14896900" cy="1189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07507E-33FB-4AFB-A810-E569543BCDE9}"/>
                  </a:ext>
                </a:extLst>
              </p:cNvPr>
              <p:cNvSpPr txBox="1"/>
              <p:nvPr/>
            </p:nvSpPr>
            <p:spPr>
              <a:xfrm>
                <a:off x="4415972" y="8974193"/>
                <a:ext cx="14896900" cy="1072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Dễ thấy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𝟑𝐧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b>
                        </m:sSub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07507E-33FB-4AFB-A810-E569543BC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72" y="8974193"/>
                <a:ext cx="14896900" cy="1072922"/>
              </a:xfrm>
              <a:prstGeom prst="rect">
                <a:avLst/>
              </a:prstGeom>
              <a:blipFill>
                <a:blip r:embed="rId5"/>
                <a:stretch>
                  <a:fillRect l="-532" t="-3977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F64A949-B8BD-4B0A-9715-7607256EF24A}"/>
              </a:ext>
            </a:extLst>
          </p:cNvPr>
          <p:cNvSpPr txBox="1"/>
          <p:nvPr/>
        </p:nvSpPr>
        <p:spPr>
          <a:xfrm>
            <a:off x="4415972" y="10047115"/>
            <a:ext cx="1489690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dãy số đã cho là dãy số giảm.</a:t>
            </a:r>
            <a:endParaRPr lang="en-US" sz="40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655BDBF-8240-41C3-B83E-EA0FD411041D}"/>
                  </a:ext>
                </a:extLst>
              </p:cNvPr>
              <p:cNvSpPr txBox="1"/>
              <p:nvPr/>
            </p:nvSpPr>
            <p:spPr>
              <a:xfrm>
                <a:off x="1118222" y="11246310"/>
                <a:ext cx="22229045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Wingdings" panose="05000000000000000000" pitchFamily="2" charset="2"/>
                  <a:buChar char=""/>
                </a:pPr>
                <a:r>
                  <a:rPr lang="vi-VN" sz="4400" b="1" u="none" strike="noStrike" spc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phải mọi dãy số đều tăng hoặc giảm. Chẳng hạn,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dãy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tăng cũng không giảm.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655BDBF-8240-41C3-B83E-EA0FD4110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22" y="11246310"/>
                <a:ext cx="22229045" cy="2002023"/>
              </a:xfrm>
              <a:prstGeom prst="rect">
                <a:avLst/>
              </a:prstGeom>
              <a:blipFill>
                <a:blip r:embed="rId6"/>
                <a:stretch>
                  <a:fillRect l="-987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9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48" grpId="0"/>
      <p:bldP spid="50" grpId="0"/>
      <p:bldP spid="52" grpId="0"/>
      <p:bldP spid="54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bị chặn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7203994"/>
            <a:ext cx="21819676" cy="5902405"/>
            <a:chOff x="1270511" y="5867400"/>
            <a:chExt cx="21819676" cy="653001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584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396343"/>
            <a:chOff x="1268078" y="3405486"/>
            <a:chExt cx="21841827" cy="33963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0108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68118" cy="940513"/>
              <a:chOff x="1311958" y="3405486"/>
              <a:chExt cx="35681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79679" y="2512789"/>
                <a:ext cx="793396" cy="280739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544140-1E11-4CAE-A374-2052CA0FAD29}"/>
              </a:ext>
            </a:extLst>
          </p:cNvPr>
          <p:cNvGrpSpPr/>
          <p:nvPr/>
        </p:nvGrpSpPr>
        <p:grpSpPr>
          <a:xfrm>
            <a:off x="-454902" y="1572067"/>
            <a:ext cx="18001915" cy="830997"/>
            <a:chOff x="-288924" y="1892299"/>
            <a:chExt cx="18005171" cy="830995"/>
          </a:xfrm>
        </p:grpSpPr>
        <p:sp>
          <p:nvSpPr>
            <p:cNvPr id="51" name="Rounded Rectangle 35">
              <a:extLst>
                <a:ext uri="{FF2B5EF4-FFF2-40B4-BE49-F238E27FC236}">
                  <a16:creationId xmlns:a16="http://schemas.microsoft.com/office/drawing/2014/main" id="{A2D20170-3648-4A4D-9EBB-BC59A3632E1D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0413A7-7E7F-4BF1-9C9D-E27B701DC895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7F6149D-4633-46C1-B792-DE3A3F77F1D5}"/>
                </a:ext>
              </a:extLst>
            </p:cNvPr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DBF211-E038-4ABB-9099-6B2986F2710A}"/>
                  </a:ext>
                </a:extLst>
              </p:cNvPr>
              <p:cNvSpPr txBox="1"/>
              <p:nvPr/>
            </p:nvSpPr>
            <p:spPr>
              <a:xfrm>
                <a:off x="5426877" y="4346614"/>
                <a:ext cx="16747322" cy="2052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các bất đẳng thức sau: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DBF211-E038-4ABB-9099-6B2986F27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77" y="4346614"/>
                <a:ext cx="16747322" cy="2052037"/>
              </a:xfrm>
              <a:prstGeom prst="rect">
                <a:avLst/>
              </a:prstGeom>
              <a:blipFill>
                <a:blip r:embed="rId3"/>
                <a:stretch>
                  <a:fillRect t="-6825" b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4954C7-8346-48D0-91D4-25D49180A2A1}"/>
                  </a:ext>
                </a:extLst>
              </p:cNvPr>
              <p:cNvSpPr txBox="1"/>
              <p:nvPr/>
            </p:nvSpPr>
            <p:spPr>
              <a:xfrm>
                <a:off x="1906870" y="8198488"/>
                <a:ext cx="20800729" cy="134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4954C7-8346-48D0-91D4-25D49180A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0" y="8198488"/>
                <a:ext cx="20800729" cy="1340945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35F55F-3FF9-46E3-898D-DBFC382458A7}"/>
                  </a:ext>
                </a:extLst>
              </p:cNvPr>
              <p:cNvSpPr txBox="1"/>
              <p:nvPr/>
            </p:nvSpPr>
            <p:spPr>
              <a:xfrm>
                <a:off x="1906870" y="10040265"/>
                <a:ext cx="20176793" cy="134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35F55F-3FF9-46E3-898D-DBFC38245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0" y="10040265"/>
                <a:ext cx="20176793" cy="1340945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71F7A48-1E8B-4030-BB28-E67041F9ABD2}"/>
                  </a:ext>
                </a:extLst>
              </p:cNvPr>
              <p:cNvSpPr txBox="1"/>
              <p:nvPr/>
            </p:nvSpPr>
            <p:spPr>
              <a:xfrm>
                <a:off x="1906870" y="11856777"/>
                <a:ext cx="12412980" cy="113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(đpcm).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71F7A48-1E8B-4030-BB28-E67041F9A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0" y="11856777"/>
                <a:ext cx="12412980" cy="1139094"/>
              </a:xfrm>
              <a:prstGeom prst="rect">
                <a:avLst/>
              </a:prstGeom>
              <a:blipFill>
                <a:blip r:embed="rId6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3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bị chặn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71088" y="7203994"/>
            <a:ext cx="21819676" cy="5902405"/>
            <a:chOff x="1270511" y="5867400"/>
            <a:chExt cx="21819676" cy="653001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584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3396343"/>
            <a:chOff x="1268078" y="3405486"/>
            <a:chExt cx="21841827" cy="339634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0108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68118" cy="940513"/>
              <a:chOff x="1311958" y="3405486"/>
              <a:chExt cx="356811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079679" y="2512789"/>
                <a:ext cx="793396" cy="280739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544140-1E11-4CAE-A374-2052CA0FAD29}"/>
              </a:ext>
            </a:extLst>
          </p:cNvPr>
          <p:cNvGrpSpPr/>
          <p:nvPr/>
        </p:nvGrpSpPr>
        <p:grpSpPr>
          <a:xfrm>
            <a:off x="-454902" y="1572067"/>
            <a:ext cx="18001915" cy="830997"/>
            <a:chOff x="-288924" y="1892299"/>
            <a:chExt cx="18005171" cy="830995"/>
          </a:xfrm>
        </p:grpSpPr>
        <p:sp>
          <p:nvSpPr>
            <p:cNvPr id="51" name="Rounded Rectangle 35">
              <a:extLst>
                <a:ext uri="{FF2B5EF4-FFF2-40B4-BE49-F238E27FC236}">
                  <a16:creationId xmlns:a16="http://schemas.microsoft.com/office/drawing/2014/main" id="{A2D20170-3648-4A4D-9EBB-BC59A3632E1D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0413A7-7E7F-4BF1-9C9D-E27B701DC895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7F6149D-4633-46C1-B792-DE3A3F77F1D5}"/>
                </a:ext>
              </a:extLst>
            </p:cNvPr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DBF211-E038-4ABB-9099-6B2986F2710A}"/>
                  </a:ext>
                </a:extLst>
              </p:cNvPr>
              <p:cNvSpPr txBox="1"/>
              <p:nvPr/>
            </p:nvSpPr>
            <p:spPr>
              <a:xfrm>
                <a:off x="5426877" y="4346614"/>
                <a:ext cx="16747322" cy="2052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các bất đẳng thức sau: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DBF211-E038-4ABB-9099-6B2986F27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77" y="4346614"/>
                <a:ext cx="16747322" cy="2052037"/>
              </a:xfrm>
              <a:prstGeom prst="rect">
                <a:avLst/>
              </a:prstGeom>
              <a:blipFill>
                <a:blip r:embed="rId3"/>
                <a:stretch>
                  <a:fillRect t="-6825" b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040CA1E-6B84-43BC-BD9B-4AD5E2136446}"/>
                  </a:ext>
                </a:extLst>
              </p:cNvPr>
              <p:cNvSpPr txBox="1"/>
              <p:nvPr/>
            </p:nvSpPr>
            <p:spPr>
              <a:xfrm>
                <a:off x="1841192" y="8296677"/>
                <a:ext cx="12412980" cy="122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040CA1E-6B84-43BC-BD9B-4AD5E2136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92" y="8296677"/>
                <a:ext cx="12412980" cy="1222322"/>
              </a:xfrm>
              <a:prstGeom prst="rect">
                <a:avLst/>
              </a:prstGeom>
              <a:blipFill>
                <a:blip r:embed="rId4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116B1F-F199-44E7-AB83-2DFE38781764}"/>
                  </a:ext>
                </a:extLst>
              </p:cNvPr>
              <p:cNvSpPr txBox="1"/>
              <p:nvPr/>
            </p:nvSpPr>
            <p:spPr>
              <a:xfrm>
                <a:off x="1802541" y="9811462"/>
                <a:ext cx="19114739" cy="122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𝟐𝐧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116B1F-F199-44E7-AB83-2DFE3878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541" y="9811462"/>
                <a:ext cx="19114739" cy="1222322"/>
              </a:xfrm>
              <a:prstGeom prst="rect">
                <a:avLst/>
              </a:prstGeom>
              <a:blipFill>
                <a:blip r:embed="rId5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C870EB-28C2-41B5-8897-90C37B44F970}"/>
                  </a:ext>
                </a:extLst>
              </p:cNvPr>
              <p:cNvSpPr txBox="1"/>
              <p:nvPr/>
            </p:nvSpPr>
            <p:spPr>
              <a:xfrm>
                <a:off x="1773433" y="11625281"/>
                <a:ext cx="12412980" cy="122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𝟐𝐧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(đpcm).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C870EB-28C2-41B5-8897-90C37B44F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33" y="11625281"/>
                <a:ext cx="12412980" cy="1222322"/>
              </a:xfrm>
              <a:prstGeom prst="rect">
                <a:avLst/>
              </a:prstGeom>
              <a:blipFill>
                <a:blip r:embed="rId6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ounded Rectangle 109"/>
          <p:cNvSpPr/>
          <p:nvPr/>
        </p:nvSpPr>
        <p:spPr>
          <a:xfrm>
            <a:off x="919691" y="2502337"/>
            <a:ext cx="22427577" cy="1383863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algn="ctr">
              <a:lnSpc>
                <a:spcPct val="150000"/>
              </a:lnSpc>
            </a:pP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454902" y="1572067"/>
            <a:ext cx="18001915" cy="830997"/>
            <a:chOff x="-288924" y="1892299"/>
            <a:chExt cx="18005171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82281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56286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DÃY SỐ TĂNG, DÃY SỐ GIẢM VÀ DÃY SỐ BỊ CHẶN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7464" y="2580581"/>
            <a:ext cx="23016789" cy="905357"/>
            <a:chOff x="1296996" y="2497041"/>
            <a:chExt cx="23019452" cy="905462"/>
          </a:xfrm>
        </p:grpSpPr>
        <p:grpSp>
          <p:nvGrpSpPr>
            <p:cNvPr id="3" name="Group 1"/>
            <p:cNvGrpSpPr/>
            <p:nvPr/>
          </p:nvGrpSpPr>
          <p:grpSpPr>
            <a:xfrm>
              <a:off x="1296996" y="2497041"/>
              <a:ext cx="5991294" cy="905462"/>
              <a:chOff x="1296987" y="6768285"/>
              <a:chExt cx="5991294" cy="905462"/>
            </a:xfrm>
          </p:grpSpPr>
          <p:sp>
            <p:nvSpPr>
              <p:cNvPr id="5" name="TextBox 2"/>
              <p:cNvSpPr txBox="1"/>
              <p:nvPr/>
            </p:nvSpPr>
            <p:spPr>
              <a:xfrm>
                <a:off x="2156599" y="6873435"/>
                <a:ext cx="5131682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 2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0"/>
              <p:cNvGrpSpPr/>
              <p:nvPr/>
            </p:nvGrpSpPr>
            <p:grpSpPr>
              <a:xfrm>
                <a:off x="1296987" y="6768285"/>
                <a:ext cx="822960" cy="822960"/>
                <a:chOff x="1311958" y="3405486"/>
                <a:chExt cx="950173" cy="940513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1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ts val="1200"/>
                    </a:spcBef>
                  </a:pPr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510078" y="2607394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ounded Rectangle 103">
                <a:extLst>
                  <a:ext uri="{FF2B5EF4-FFF2-40B4-BE49-F238E27FC236}">
                    <a16:creationId xmlns:a16="http://schemas.microsoft.com/office/drawing/2014/main" id="{8835E41D-82A7-435E-9D51-F8447526CB41}"/>
                  </a:ext>
                </a:extLst>
              </p:cNvPr>
              <p:cNvSpPr/>
              <p:nvPr/>
            </p:nvSpPr>
            <p:spPr>
              <a:xfrm>
                <a:off x="980754" y="4225773"/>
                <a:ext cx="22061419" cy="7888190"/>
              </a:xfrm>
              <a:prstGeom prst="roundRect">
                <a:avLst>
                  <a:gd name="adj" fmla="val 223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08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bị chặn trên nếu tồn tại một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cho </a:t>
                </a:r>
                <a:endParaRPr lang="en-US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bị chặn dưới nếu tồn tại một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</a:t>
                </a:r>
                <a:endParaRPr lang="en-US" sz="4400" b="1" u="none" strike="noStrike" spc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bị chặn nếu nó vừa bị chặn trên vừa bị chặn dưới, tức là tồn tại các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ounded Rectangle 103">
                <a:extLst>
                  <a:ext uri="{FF2B5EF4-FFF2-40B4-BE49-F238E27FC236}">
                    <a16:creationId xmlns:a16="http://schemas.microsoft.com/office/drawing/2014/main" id="{8835E41D-82A7-435E-9D51-F8447526C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4" y="4225773"/>
                <a:ext cx="22061419" cy="7888190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 r="-744"/>
                </a:stretch>
              </a:blip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5593" y="9280189"/>
            <a:ext cx="23294577" cy="3540192"/>
            <a:chOff x="249949" y="4377615"/>
            <a:chExt cx="22817390" cy="4868834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9949" y="4377615"/>
              <a:ext cx="3790557" cy="1434853"/>
              <a:chOff x="611899" y="4644315"/>
              <a:chExt cx="3790557" cy="143485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188770" y="3865481"/>
                <a:ext cx="143096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11899" y="4644315"/>
                <a:ext cx="1058947" cy="143097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460995" y="5332036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 số có 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 số có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fr-FR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12486739" y="53503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347155" y="3348997"/>
                <a:ext cx="18431569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5" y="3348997"/>
                <a:ext cx="18431569" cy="1070358"/>
              </a:xfrm>
              <a:prstGeom prst="rect">
                <a:avLst/>
              </a:prstGeom>
              <a:blipFill>
                <a:blip r:embed="rId6"/>
                <a:stretch>
                  <a:fillRect l="-132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218A35F-AF36-438F-AECF-36601419C698}"/>
              </a:ext>
            </a:extLst>
          </p:cNvPr>
          <p:cNvGrpSpPr/>
          <p:nvPr/>
        </p:nvGrpSpPr>
        <p:grpSpPr>
          <a:xfrm>
            <a:off x="487413" y="72680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314900A-B206-484E-8F26-0DC996F18C0B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ă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314900A-B206-484E-8F26-0DC996F18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35E3E0-09E1-4673-ABBC-BB707ED4B33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80BA24-9FCD-4731-AAB8-FA85A7286DB4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 dãy số tăng</a:t>
              </a: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CD71BAB-3E04-43F0-9E11-8447AEF2725F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E7A8A-97CE-4991-BC99-CD0C367C4384}"/>
                  </a:ext>
                </a:extLst>
              </p:cNvPr>
              <p:cNvSpPr txBox="1"/>
              <p:nvPr/>
            </p:nvSpPr>
            <p:spPr>
              <a:xfrm>
                <a:off x="2235081" y="10576781"/>
                <a:ext cx="12664440" cy="1297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E7A8A-97CE-4991-BC99-CD0C367C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1" y="10576781"/>
                <a:ext cx="12664440" cy="1297535"/>
              </a:xfrm>
              <a:prstGeom prst="rect">
                <a:avLst/>
              </a:prstGeom>
              <a:blipFill>
                <a:blip r:embed="rId8"/>
                <a:stretch>
                  <a:fillRect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7693F17-4E02-4CAC-B865-901F28A03DAE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005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" y="9283014"/>
            <a:ext cx="23500171" cy="3537367"/>
            <a:chOff x="48567" y="4381500"/>
            <a:chExt cx="23018772" cy="48649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0" cy="1312190"/>
              <a:chOff x="410517" y="4648200"/>
              <a:chExt cx="3991940" cy="1312190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248161" y="3806091"/>
                <a:ext cx="1312188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31219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460995" y="5332036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hạng thứ 10 của dãy số là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hạng thứ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dãy số là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347155" y="3348997"/>
                <a:ext cx="18431569" cy="1179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Khẳng định nào sau đây là sai?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5" y="3348997"/>
                <a:ext cx="18431569" cy="1179875"/>
              </a:xfrm>
              <a:prstGeom prst="rect">
                <a:avLst/>
              </a:prstGeom>
              <a:blipFill>
                <a:blip r:embed="rId6"/>
                <a:stretch>
                  <a:fillRect l="-1323"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218A35F-AF36-438F-AECF-36601419C698}"/>
              </a:ext>
            </a:extLst>
          </p:cNvPr>
          <p:cNvGrpSpPr/>
          <p:nvPr/>
        </p:nvGrpSpPr>
        <p:grpSpPr>
          <a:xfrm>
            <a:off x="487413" y="72680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314900A-B206-484E-8F26-0DC996F18C0B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Đâ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314900A-B206-484E-8F26-0DC996F18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35E3E0-09E1-4673-ABBC-BB707ED4B33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280BA24-9FCD-4731-AAB8-FA85A7286DB4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Bị chặn trên bởi 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280BA24-9FCD-4731-AAB8-FA85A7286D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CD71BAB-3E04-43F0-9E11-8447AEF2725F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E7A8A-97CE-4991-BC99-CD0C367C4384}"/>
                  </a:ext>
                </a:extLst>
              </p:cNvPr>
              <p:cNvSpPr txBox="1"/>
              <p:nvPr/>
            </p:nvSpPr>
            <p:spPr>
              <a:xfrm>
                <a:off x="2235080" y="10576781"/>
                <a:ext cx="177293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dãy đan dấu nên khẳng định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sai.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E7A8A-97CE-4991-BC99-CD0C367C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0" y="10576781"/>
                <a:ext cx="17729319" cy="769441"/>
              </a:xfrm>
              <a:prstGeom prst="rect">
                <a:avLst/>
              </a:prstGeom>
              <a:blipFill>
                <a:blip r:embed="rId9"/>
                <a:stretch>
                  <a:fillRect l="-14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441870" y="7364813"/>
            <a:ext cx="1082130" cy="109542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90DE02-1F41-4FE8-B299-BAC030FA8041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4417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3871116"/>
            <a:chOff x="48567" y="4381499"/>
            <a:chExt cx="23018772" cy="387111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33110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a14:m>
                  <a:r>
                    <a:rPr lang="en-US"/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/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28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/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379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/>
              <p:nvPr/>
            </p:nvSpPr>
            <p:spPr>
              <a:xfrm>
                <a:off x="4423333" y="3124200"/>
                <a:ext cx="1843156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bởi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sau, dãy số nào là dãy số giảm?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75F827-4716-41C5-AEB8-628DDC82E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33" y="3124200"/>
                <a:ext cx="18431569" cy="1446550"/>
              </a:xfrm>
              <a:prstGeom prst="rect">
                <a:avLst/>
              </a:prstGeom>
              <a:blipFill>
                <a:blip r:embed="rId8"/>
                <a:stretch>
                  <a:fillRect l="-1356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CA62F2-F92C-4FAF-A102-7964724A85EB}"/>
                  </a:ext>
                </a:extLst>
              </p:cNvPr>
              <p:cNvSpPr txBox="1"/>
              <p:nvPr/>
            </p:nvSpPr>
            <p:spPr>
              <a:xfrm>
                <a:off x="3035740" y="8964166"/>
                <a:ext cx="12618720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CA62F2-F92C-4FAF-A102-7964724A8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740" y="8964166"/>
                <a:ext cx="12618720" cy="1135375"/>
              </a:xfrm>
              <a:prstGeom prst="rect">
                <a:avLst/>
              </a:prstGeom>
              <a:blipFill>
                <a:blip r:embed="rId9"/>
                <a:stretch>
                  <a:fillRect l="-58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07990AE8-EDD7-4FA2-884D-168C890FC2E3}"/>
              </a:ext>
            </a:extLst>
          </p:cNvPr>
          <p:cNvSpPr/>
          <p:nvPr/>
        </p:nvSpPr>
        <p:spPr>
          <a:xfrm>
            <a:off x="613995" y="527183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8C03F5-C6E4-47C4-ACB5-B7CCF05D421F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4750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7267709"/>
            <a:ext cx="23862374" cy="3871116"/>
            <a:chOff x="48567" y="4381499"/>
            <a:chExt cx="23018772" cy="3871116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331105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0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a14:m>
                  <a:r>
                    <a:rPr lang="vi-VN" b="1"/>
                    <a:t>.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b="1"/>
                          <m:t>.</m:t>
                        </m:r>
                      </m:oMath>
                    </m:oMathPara>
                  </a14:m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b="1"/>
                    <a:t>.</a:t>
                  </a:r>
                  <a:endParaRPr lang="en-US" b="1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75F827-4716-41C5-AEB8-628DDC82E15F}"/>
              </a:ext>
            </a:extLst>
          </p:cNvPr>
          <p:cNvSpPr txBox="1"/>
          <p:nvPr/>
        </p:nvSpPr>
        <p:spPr>
          <a:xfrm>
            <a:off x="3958757" y="3533586"/>
            <a:ext cx="18431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dãy số sau đây dãy số nào bị chặn?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CA62F2-F92C-4FAF-A102-7964724A85EB}"/>
                  </a:ext>
                </a:extLst>
              </p:cNvPr>
              <p:cNvSpPr txBox="1"/>
              <p:nvPr/>
            </p:nvSpPr>
            <p:spPr>
              <a:xfrm>
                <a:off x="4279578" y="8583435"/>
                <a:ext cx="9115173" cy="1078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CA62F2-F92C-4FAF-A102-7964724A8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8583435"/>
                <a:ext cx="9115173" cy="1078629"/>
              </a:xfrm>
              <a:prstGeom prst="rect">
                <a:avLst/>
              </a:prstGeom>
              <a:blipFill>
                <a:blip r:embed="rId8"/>
                <a:stretch>
                  <a:fillRect l="-2676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07990AE8-EDD7-4FA2-884D-168C890FC2E3}"/>
              </a:ext>
            </a:extLst>
          </p:cNvPr>
          <p:cNvSpPr/>
          <p:nvPr/>
        </p:nvSpPr>
        <p:spPr>
          <a:xfrm>
            <a:off x="18659099" y="522391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596F7C-CC81-4CCE-89E9-E180C4B9DC93}"/>
                  </a:ext>
                </a:extLst>
              </p:cNvPr>
              <p:cNvSpPr txBox="1"/>
              <p:nvPr/>
            </p:nvSpPr>
            <p:spPr>
              <a:xfrm>
                <a:off x="13097470" y="8733453"/>
                <a:ext cx="12618720" cy="995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596F7C-CC81-4CCE-89E9-E180C4B9D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470" y="8733453"/>
                <a:ext cx="12618720" cy="995594"/>
              </a:xfrm>
              <a:prstGeom prst="rect">
                <a:avLst/>
              </a:prstGeom>
              <a:blipFill>
                <a:blip r:embed="rId9"/>
                <a:stretch>
                  <a:fillRect l="-1981"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FB77C42-41C2-4D37-8A96-BAFDD5CC7518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4681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2018" y="6524853"/>
            <a:ext cx="23819963" cy="6832970"/>
            <a:chOff x="48567" y="4381499"/>
            <a:chExt cx="22977860" cy="683297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41115" cy="62729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b="1" i="1"/>
                    <a:t>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i="1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i="1"/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8101" y="2551569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75F827-4716-41C5-AEB8-628DDC82E15F}"/>
              </a:ext>
            </a:extLst>
          </p:cNvPr>
          <p:cNvSpPr txBox="1"/>
          <p:nvPr/>
        </p:nvSpPr>
        <p:spPr>
          <a:xfrm>
            <a:off x="3958757" y="3533586"/>
            <a:ext cx="18431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dãy số sau đây dãy số nào là dãy số giảm?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/>
              <p:nvPr/>
            </p:nvSpPr>
            <p:spPr>
              <a:xfrm>
                <a:off x="905575" y="7876027"/>
                <a:ext cx="12595860" cy="1934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A: </a:t>
                </a:r>
              </a:p>
              <a:p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5" y="7876027"/>
                <a:ext cx="12595860" cy="1934697"/>
              </a:xfrm>
              <a:prstGeom prst="rect">
                <a:avLst/>
              </a:prstGeom>
              <a:blipFill>
                <a:blip r:embed="rId8"/>
                <a:stretch>
                  <a:fillRect t="-5047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/>
              <p:nvPr/>
            </p:nvSpPr>
            <p:spPr>
              <a:xfrm>
                <a:off x="905575" y="10377135"/>
                <a:ext cx="17753524" cy="1297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10260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pc="-2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d>
                          <m:dPr>
                            <m:ctrlP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pc="-2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pc="-2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5" y="10377135"/>
                <a:ext cx="17753524" cy="1297535"/>
              </a:xfrm>
              <a:prstGeom prst="rect">
                <a:avLst/>
              </a:prstGeom>
              <a:blipFill>
                <a:blip r:embed="rId9"/>
                <a:stretch>
                  <a:fillRect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/>
              <p:nvPr/>
            </p:nvSpPr>
            <p:spPr>
              <a:xfrm>
                <a:off x="905575" y="11962691"/>
                <a:ext cx="1259586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10260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tăng.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5" y="11962691"/>
                <a:ext cx="12595860" cy="808619"/>
              </a:xfrm>
              <a:prstGeom prst="rect">
                <a:avLst/>
              </a:prstGeom>
              <a:blipFill>
                <a:blip r:embed="rId10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54B49FD-B42A-41BB-B17B-9C478A4A24DE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0475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440" y="1602026"/>
            <a:ext cx="945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49"/>
          <p:cNvGrpSpPr/>
          <p:nvPr/>
        </p:nvGrpSpPr>
        <p:grpSpPr>
          <a:xfrm>
            <a:off x="1176051" y="1981200"/>
            <a:ext cx="22369750" cy="11430000"/>
            <a:chOff x="1175570" y="2468558"/>
            <a:chExt cx="19122486" cy="10787288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19122485" cy="10383251"/>
            </a:xfrm>
            <a:prstGeom prst="roundRect">
              <a:avLst>
                <a:gd name="adj" fmla="val 174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                  </a:t>
              </a:r>
              <a:r>
                <a:rPr lang="en-US" sz="4400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</a:t>
              </a: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Phô</a:t>
              </a: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bi – </a:t>
              </a:r>
              <a:r>
                <a:rPr lang="en-US" sz="4400" b="1" dirty="0" err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nac</a:t>
              </a:r>
              <a:r>
                <a: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xi:</a:t>
              </a:r>
            </a:p>
            <a:p>
              <a:pPr algn="just"/>
              <a:endParaRPr lang="en-US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en-US" sz="44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  <a:p>
              <a:pPr algn="just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8"/>
              <a:ext cx="4086042" cy="896426"/>
              <a:chOff x="1175570" y="1834705"/>
              <a:chExt cx="44571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3"/>
                <a:ext cx="3397257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1" name="Picture 20" descr="tam-giac-pascal">
            <a:extLst>
              <a:ext uri="{FF2B5EF4-FFF2-40B4-BE49-F238E27FC236}">
                <a16:creationId xmlns:a16="http://schemas.microsoft.com/office/drawing/2014/main" id="{A0B55576-AB78-4C2C-AEE1-70F7220ABD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5858067" cy="861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014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5257" y="6496759"/>
            <a:ext cx="23819963" cy="6832970"/>
            <a:chOff x="48567" y="4381499"/>
            <a:chExt cx="22977860" cy="683297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41115" cy="62729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b="1" i="1"/>
                    <a:t>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i="1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i="1"/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75F827-4716-41C5-AEB8-628DDC82E15F}"/>
              </a:ext>
            </a:extLst>
          </p:cNvPr>
          <p:cNvSpPr txBox="1"/>
          <p:nvPr/>
        </p:nvSpPr>
        <p:spPr>
          <a:xfrm>
            <a:off x="3958757" y="3533586"/>
            <a:ext cx="18431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dãy số sau đây dãy số nào là dãy số giảm?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/>
              <p:nvPr/>
            </p:nvSpPr>
            <p:spPr>
              <a:xfrm>
                <a:off x="905575" y="7876027"/>
                <a:ext cx="12595860" cy="194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B: </a:t>
                </a:r>
              </a:p>
              <a:p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5" y="7876027"/>
                <a:ext cx="12595860" cy="1948419"/>
              </a:xfrm>
              <a:prstGeom prst="rect">
                <a:avLst/>
              </a:prstGeom>
              <a:blipFill>
                <a:blip r:embed="rId8"/>
                <a:stretch>
                  <a:fillRect t="-5000" b="-5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/>
              <p:nvPr/>
            </p:nvSpPr>
            <p:spPr>
              <a:xfrm>
                <a:off x="1700481" y="10271369"/>
                <a:ext cx="1775352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81" y="10271369"/>
                <a:ext cx="17753524" cy="1067152"/>
              </a:xfrm>
              <a:prstGeom prst="rect">
                <a:avLst/>
              </a:prstGeom>
              <a:blipFill>
                <a:blip r:embed="rId9"/>
                <a:stretch>
                  <a:fillRect l="-1408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/>
              <p:nvPr/>
            </p:nvSpPr>
            <p:spPr>
              <a:xfrm>
                <a:off x="1020143" y="11856251"/>
                <a:ext cx="1259586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10260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tăng.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43" y="11856251"/>
                <a:ext cx="12595860" cy="808619"/>
              </a:xfrm>
              <a:prstGeom prst="rect">
                <a:avLst/>
              </a:prstGeom>
              <a:blipFill>
                <a:blip r:embed="rId10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5E85D80-5347-4962-BA79-CBB9D365FDB3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7935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5821" y="6582455"/>
            <a:ext cx="23819963" cy="6832970"/>
            <a:chOff x="48567" y="4381499"/>
            <a:chExt cx="22977860" cy="683297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41115" cy="62729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b="1" i="1"/>
                    <a:t>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i="1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i="1"/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75F827-4716-41C5-AEB8-628DDC82E15F}"/>
              </a:ext>
            </a:extLst>
          </p:cNvPr>
          <p:cNvSpPr txBox="1"/>
          <p:nvPr/>
        </p:nvSpPr>
        <p:spPr>
          <a:xfrm>
            <a:off x="3958757" y="3533586"/>
            <a:ext cx="18431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dãy số sau đây dãy số nào là dãy số giảm?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/>
              <p:nvPr/>
            </p:nvSpPr>
            <p:spPr>
              <a:xfrm>
                <a:off x="1058567" y="7837676"/>
                <a:ext cx="12595860" cy="1997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67" y="7837676"/>
                <a:ext cx="12595860" cy="1997855"/>
              </a:xfrm>
              <a:prstGeom prst="rect">
                <a:avLst/>
              </a:prstGeom>
              <a:blipFill>
                <a:blip r:embed="rId8"/>
                <a:stretch>
                  <a:fillRect t="-5199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/>
              <p:nvPr/>
            </p:nvSpPr>
            <p:spPr>
              <a:xfrm>
                <a:off x="1700481" y="10271369"/>
                <a:ext cx="17753524" cy="1255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1541A9-F0EF-4331-BBA5-BBCB5AFC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81" y="10271369"/>
                <a:ext cx="17753524" cy="1255024"/>
              </a:xfrm>
              <a:prstGeom prst="rect">
                <a:avLst/>
              </a:prstGeom>
              <a:blipFill>
                <a:blip r:embed="rId9"/>
                <a:stretch>
                  <a:fillRect l="-1408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/>
              <p:nvPr/>
            </p:nvSpPr>
            <p:spPr>
              <a:xfrm>
                <a:off x="1020143" y="11856251"/>
                <a:ext cx="1259586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10260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giảm.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43" y="11856251"/>
                <a:ext cx="12595860" cy="808619"/>
              </a:xfrm>
              <a:prstGeom prst="rect">
                <a:avLst/>
              </a:prstGeom>
              <a:blipFill>
                <a:blip r:embed="rId10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554FE53-248D-488E-9DC0-599E3992E526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7312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1340" y="6858000"/>
            <a:ext cx="23819963" cy="5562600"/>
            <a:chOff x="48567" y="4381499"/>
            <a:chExt cx="22977860" cy="5562600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41115" cy="50025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40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620481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b="1" i="1"/>
                    <a:t>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7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i="1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4400" b="1" i="1"/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1340" y="2438400"/>
            <a:ext cx="23943880" cy="2506965"/>
            <a:chOff x="923003" y="3917552"/>
            <a:chExt cx="23943880" cy="25069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72643" y="1572056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75F827-4716-41C5-AEB8-628DDC82E15F}"/>
              </a:ext>
            </a:extLst>
          </p:cNvPr>
          <p:cNvSpPr txBox="1"/>
          <p:nvPr/>
        </p:nvSpPr>
        <p:spPr>
          <a:xfrm>
            <a:off x="3958757" y="3533586"/>
            <a:ext cx="184315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dãy số sau đây dãy số nào là dãy số giảm?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7990AE8-EDD7-4FA2-884D-168C890FC2E3}"/>
              </a:ext>
            </a:extLst>
          </p:cNvPr>
          <p:cNvSpPr/>
          <p:nvPr/>
        </p:nvSpPr>
        <p:spPr>
          <a:xfrm>
            <a:off x="12597621" y="522391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/>
              <p:nvPr/>
            </p:nvSpPr>
            <p:spPr>
              <a:xfrm>
                <a:off x="905575" y="7876027"/>
                <a:ext cx="12595860" cy="192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spc="-2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431D06-8367-4477-A397-2AE44EC6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5" y="7876027"/>
                <a:ext cx="12595860" cy="1929374"/>
              </a:xfrm>
              <a:prstGeom prst="rect">
                <a:avLst/>
              </a:prstGeom>
              <a:blipFill>
                <a:blip r:embed="rId8"/>
                <a:stretch>
                  <a:fillRect t="-5063" b="-6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/>
              <p:nvPr/>
            </p:nvSpPr>
            <p:spPr>
              <a:xfrm>
                <a:off x="1014605" y="10768295"/>
                <a:ext cx="1764449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10260">
                  <a:lnSpc>
                    <a:spcPct val="115000"/>
                  </a:lnSpc>
                  <a:spcAft>
                    <a:spcPts val="800"/>
                  </a:spcAft>
                  <a:tabLst>
                    <a:tab pos="3510915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dãy số không tang không giảm.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0FA5CA-95FC-4995-B48F-3B49B6A2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5" y="10768295"/>
                <a:ext cx="17644493" cy="799963"/>
              </a:xfrm>
              <a:prstGeom prst="rect">
                <a:avLst/>
              </a:prstGeom>
              <a:blipFill>
                <a:blip r:embed="rId9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56B553F-1C0B-47CD-B017-591E51A4FB97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8470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86847" y="7125435"/>
            <a:ext cx="22120729" cy="5950627"/>
            <a:chOff x="1219534" y="7162800"/>
            <a:chExt cx="22123289" cy="5236529"/>
          </a:xfrm>
        </p:grpSpPr>
        <p:sp>
          <p:nvSpPr>
            <p:cNvPr id="31" name="Rounded Rectangle 30"/>
            <p:cNvSpPr/>
            <p:nvPr/>
          </p:nvSpPr>
          <p:spPr>
            <a:xfrm>
              <a:off x="1219534" y="7246452"/>
              <a:ext cx="22123289" cy="5152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931679" y="3748764"/>
            <a:ext cx="22175897" cy="3205624"/>
            <a:chOff x="1175570" y="2468559"/>
            <a:chExt cx="22178464" cy="320599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9075" cy="960234"/>
              <a:chOff x="1175570" y="1834705"/>
              <a:chExt cx="4253171" cy="104743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50845" y="651501"/>
                <a:ext cx="906569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406" y="1958751"/>
                <a:ext cx="319133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1981836" y="4965852"/>
                <a:ext cx="2070473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năm số hạng đầu của các dãy dố có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bởi công thức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836" y="4965852"/>
                <a:ext cx="20704739" cy="1446550"/>
              </a:xfrm>
              <a:prstGeom prst="rect">
                <a:avLst/>
              </a:prstGeom>
              <a:blipFill>
                <a:blip r:embed="rId2"/>
                <a:stretch>
                  <a:fillRect l="-1178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81E52-A6B2-48F6-A399-833C981ECFF8}"/>
                  </a:ext>
                </a:extLst>
              </p:cNvPr>
              <p:cNvSpPr txBox="1"/>
              <p:nvPr/>
            </p:nvSpPr>
            <p:spPr>
              <a:xfrm>
                <a:off x="1966595" y="7990175"/>
                <a:ext cx="12412980" cy="145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81E52-A6B2-48F6-A399-833C981E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5" y="7990175"/>
                <a:ext cx="12412980" cy="1450975"/>
              </a:xfrm>
              <a:prstGeom prst="rect">
                <a:avLst/>
              </a:prstGeom>
              <a:blipFill>
                <a:blip r:embed="rId3"/>
                <a:stretch>
                  <a:fillRect l="-2014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588EDC-AC9B-4E89-B5C1-C89E4ECBFD49}"/>
                  </a:ext>
                </a:extLst>
              </p:cNvPr>
              <p:cNvSpPr txBox="1"/>
              <p:nvPr/>
            </p:nvSpPr>
            <p:spPr>
              <a:xfrm>
                <a:off x="1966595" y="9176074"/>
                <a:ext cx="12412980" cy="145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588EDC-AC9B-4E89-B5C1-C89E4ECBF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5" y="9176074"/>
                <a:ext cx="12412980" cy="1450975"/>
              </a:xfrm>
              <a:prstGeom prst="rect">
                <a:avLst/>
              </a:prstGeom>
              <a:blipFill>
                <a:blip r:embed="rId4"/>
                <a:stretch>
                  <a:fillRect l="-2014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23A443-3B50-428C-9A09-792F54558A43}"/>
                  </a:ext>
                </a:extLst>
              </p:cNvPr>
              <p:cNvSpPr txBox="1"/>
              <p:nvPr/>
            </p:nvSpPr>
            <p:spPr>
              <a:xfrm>
                <a:off x="1966595" y="10361973"/>
                <a:ext cx="12412980" cy="145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𝟔𝟐𝟓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𝟐𝟓𝟔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𝟕𝟕𝟕𝟔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𝟑𝟏𝟐𝟓</m:t>
                        </m:r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23A443-3B50-428C-9A09-792F54558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5" y="10361973"/>
                <a:ext cx="12412980" cy="1450975"/>
              </a:xfrm>
              <a:prstGeom prst="rect">
                <a:avLst/>
              </a:prstGeom>
              <a:blipFill>
                <a:blip r:embed="rId5"/>
                <a:stretch>
                  <a:fillRect l="-2014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0EFB44-4BE5-434E-AE61-02982A08CC75}"/>
                  </a:ext>
                </a:extLst>
              </p:cNvPr>
              <p:cNvSpPr txBox="1"/>
              <p:nvPr/>
            </p:nvSpPr>
            <p:spPr>
              <a:xfrm>
                <a:off x="1966595" y="11547872"/>
                <a:ext cx="12412980" cy="148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400" b="1" i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20EFB44-4BE5-434E-AE61-02982A08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595" y="11547872"/>
                <a:ext cx="12412980" cy="1481816"/>
              </a:xfrm>
              <a:prstGeom prst="rect">
                <a:avLst/>
              </a:prstGeom>
              <a:blipFill>
                <a:blip r:embed="rId6"/>
                <a:stretch>
                  <a:fillRect l="-2014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15F5DE34-8345-4B86-805E-A6AEA4427D3A}"/>
              </a:ext>
            </a:extLst>
          </p:cNvPr>
          <p:cNvSpPr txBox="1"/>
          <p:nvPr/>
        </p:nvSpPr>
        <p:spPr>
          <a:xfrm>
            <a:off x="916449" y="1602038"/>
            <a:ext cx="8226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16095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8" grpId="0"/>
      <p:bldP spid="44" grpId="0"/>
      <p:bldP spid="45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73117" y="6018034"/>
            <a:ext cx="22143067" cy="7339107"/>
            <a:chOff x="1220788" y="7162801"/>
            <a:chExt cx="22145630" cy="5181899"/>
          </a:xfrm>
        </p:grpSpPr>
        <p:sp>
          <p:nvSpPr>
            <p:cNvPr id="31" name="Rounded Rectangle 30"/>
            <p:cNvSpPr/>
            <p:nvPr/>
          </p:nvSpPr>
          <p:spPr>
            <a:xfrm>
              <a:off x="1243129" y="7191823"/>
              <a:ext cx="22123289" cy="5152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1"/>
              <a:ext cx="3305490" cy="769441"/>
              <a:chOff x="1224542" y="6305967"/>
              <a:chExt cx="3305490" cy="81715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26771" y="5292279"/>
                <a:ext cx="672744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69832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62911" y="6394807"/>
                <a:ext cx="415932" cy="60073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56703" y="2478672"/>
            <a:ext cx="22175897" cy="3205624"/>
            <a:chOff x="1175570" y="2468559"/>
            <a:chExt cx="22178464" cy="3205995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7264" cy="896427"/>
              <a:chOff x="1175570" y="1834705"/>
              <a:chExt cx="4251195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1"/>
                <a:ext cx="319133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381000" y="1680179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844712" y="2795826"/>
              <a:ext cx="8386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2256229" y="3382730"/>
                <a:ext cx="2070473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dãy số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biết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Cambria Math" panose="02040503050406030204" pitchFamily="18" charset="0"/>
                  <a:cs typeface="Tahoma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năm số hạng đầu của dãy số.</a:t>
                </a:r>
              </a:p>
              <a:p>
                <a:pPr marL="742950" indent="-742950">
                  <a:buAutoNum type="alphaLcParenR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 minh bằng phương pháp quy nạp: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229" y="3382730"/>
                <a:ext cx="20704739" cy="2123658"/>
              </a:xfrm>
              <a:prstGeom prst="rect">
                <a:avLst/>
              </a:prstGeom>
              <a:blipFill>
                <a:blip r:embed="rId2"/>
                <a:stretch>
                  <a:fillRect l="-1207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81E52-A6B2-48F6-A399-833C981ECFF8}"/>
                  </a:ext>
                </a:extLst>
              </p:cNvPr>
              <p:cNvSpPr txBox="1"/>
              <p:nvPr/>
            </p:nvSpPr>
            <p:spPr>
              <a:xfrm>
                <a:off x="4047123" y="5986820"/>
                <a:ext cx="12412980" cy="89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81E52-A6B2-48F6-A399-833C981E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5986820"/>
                <a:ext cx="12412980" cy="897169"/>
              </a:xfrm>
              <a:prstGeom prst="rect">
                <a:avLst/>
              </a:prstGeom>
              <a:blipFill>
                <a:blip r:embed="rId3"/>
                <a:stretch>
                  <a:fillRect l="-1768"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588EDC-AC9B-4E89-B5C1-C89E4ECBFD49}"/>
                  </a:ext>
                </a:extLst>
              </p:cNvPr>
              <p:cNvSpPr txBox="1"/>
              <p:nvPr/>
            </p:nvSpPr>
            <p:spPr>
              <a:xfrm>
                <a:off x="4047123" y="6963269"/>
                <a:ext cx="12412980" cy="89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0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0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5588EDC-AC9B-4E89-B5C1-C89E4ECBF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6963269"/>
                <a:ext cx="12412980" cy="897169"/>
              </a:xfrm>
              <a:prstGeom prst="rect">
                <a:avLst/>
              </a:prstGeom>
              <a:blipFill>
                <a:blip r:embed="rId4"/>
                <a:stretch>
                  <a:fillRect l="-1768"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149376-C501-46AB-BC10-47ED7ABA7BF6}"/>
                  </a:ext>
                </a:extLst>
              </p:cNvPr>
              <p:cNvSpPr txBox="1"/>
              <p:nvPr/>
            </p:nvSpPr>
            <p:spPr>
              <a:xfrm>
                <a:off x="4047123" y="7894555"/>
                <a:ext cx="12412980" cy="89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</a:pPr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công thức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khi </a:t>
                </a:r>
                <a14:m>
                  <m:oMath xmlns:m="http://schemas.openxmlformats.org/officeDocument/2006/math"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D149376-C501-46AB-BC10-47ED7AB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7894555"/>
                <a:ext cx="12412980" cy="897169"/>
              </a:xfrm>
              <a:prstGeom prst="rect">
                <a:avLst/>
              </a:prstGeom>
              <a:blipFill>
                <a:blip r:embed="rId5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5626003-3483-4B5C-AA19-2C37A5863CFF}"/>
                  </a:ext>
                </a:extLst>
              </p:cNvPr>
              <p:cNvSpPr txBox="1"/>
              <p:nvPr/>
            </p:nvSpPr>
            <p:spPr>
              <a:xfrm>
                <a:off x="4047123" y="8871004"/>
                <a:ext cx="21150167" cy="89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</a:pPr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Gỉa sử công thức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(∗)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 khi </a:t>
                </a:r>
                <a14:m>
                  <m:oMath xmlns:m="http://schemas.openxmlformats.org/officeDocument/2006/math"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nghĩa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5626003-3483-4B5C-AA19-2C37A586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8871004"/>
                <a:ext cx="21150167" cy="897169"/>
              </a:xfrm>
              <a:prstGeom prst="rect">
                <a:avLst/>
              </a:prstGeom>
              <a:blipFill>
                <a:blip r:embed="rId6"/>
                <a:stretch>
                  <a:fillRect b="-27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C0855B-FB02-4532-8A72-5D392CDCCA7D}"/>
                  </a:ext>
                </a:extLst>
              </p:cNvPr>
              <p:cNvSpPr txBox="1"/>
              <p:nvPr/>
            </p:nvSpPr>
            <p:spPr>
              <a:xfrm>
                <a:off x="4047123" y="9892616"/>
                <a:ext cx="124129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chứng minh (*) đúng khi </a:t>
                </a:r>
                <a14:m>
                  <m:oMath xmlns:m="http://schemas.openxmlformats.org/officeDocument/2006/math"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C0855B-FB02-4532-8A72-5D392CDC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9892616"/>
                <a:ext cx="12412980" cy="707886"/>
              </a:xfrm>
              <a:prstGeom prst="rect">
                <a:avLst/>
              </a:prstGeom>
              <a:blipFill>
                <a:blip r:embed="rId7"/>
                <a:stretch>
                  <a:fillRect l="-589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AFB91CA-666F-4A50-8E3B-EB7736FF8686}"/>
                  </a:ext>
                </a:extLst>
              </p:cNvPr>
              <p:cNvSpPr txBox="1"/>
              <p:nvPr/>
            </p:nvSpPr>
            <p:spPr>
              <a:xfrm>
                <a:off x="4047123" y="10679782"/>
                <a:ext cx="2066254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Thật vây, theo cách cho dãy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giả thiết quy nạp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AFB91CA-666F-4A50-8E3B-EB7736FF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10679782"/>
                <a:ext cx="20662546" cy="1323439"/>
              </a:xfrm>
              <a:prstGeom prst="rect">
                <a:avLst/>
              </a:prstGeom>
              <a:blipFill>
                <a:blip r:embed="rId8"/>
                <a:stretch>
                  <a:fillRect l="-354" t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54AE2C-CE68-408A-AE36-ED5D7E046C56}"/>
                  </a:ext>
                </a:extLst>
              </p:cNvPr>
              <p:cNvSpPr txBox="1"/>
              <p:nvPr/>
            </p:nvSpPr>
            <p:spPr>
              <a:xfrm>
                <a:off x="4047123" y="12082500"/>
                <a:ext cx="12184380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0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 với mọi </a:t>
                </a:r>
                <a14:m>
                  <m:oMath xmlns:m="http://schemas.openxmlformats.org/officeDocument/2006/math"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0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0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354AE2C-CE68-408A-AE36-ED5D7E04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23" y="12082500"/>
                <a:ext cx="12184380" cy="698653"/>
              </a:xfrm>
              <a:prstGeom prst="rect">
                <a:avLst/>
              </a:prstGeom>
              <a:blipFill>
                <a:blip r:embed="rId9"/>
                <a:stretch>
                  <a:fillRect l="-1801"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DA55AE-538C-47F9-AE26-1707DDE79841}"/>
                  </a:ext>
                </a:extLst>
              </p14:cNvPr>
              <p14:cNvContentPartPr/>
              <p14:nvPr/>
            </p14:nvContentPartPr>
            <p14:xfrm>
              <a:off x="4179240" y="8965440"/>
              <a:ext cx="4465080" cy="382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DA55AE-538C-47F9-AE26-1707DDE798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69880" y="8956080"/>
                <a:ext cx="448380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6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8" grpId="0"/>
      <p:bldP spid="44" grpId="0"/>
      <p:bldP spid="47" grpId="0"/>
      <p:bldP spid="48" grpId="0"/>
      <p:bldP spid="49" grpId="0"/>
      <p:bldP spid="51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3266" y="5595718"/>
            <a:ext cx="22122769" cy="7671626"/>
            <a:chOff x="1220788" y="7162801"/>
            <a:chExt cx="22125329" cy="5416680"/>
          </a:xfrm>
        </p:grpSpPr>
        <p:sp>
          <p:nvSpPr>
            <p:cNvPr id="31" name="Rounded Rectangle 30"/>
            <p:cNvSpPr/>
            <p:nvPr/>
          </p:nvSpPr>
          <p:spPr>
            <a:xfrm>
              <a:off x="1222828" y="7190564"/>
              <a:ext cx="22123289" cy="53889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1"/>
              <a:ext cx="3305489" cy="769441"/>
              <a:chOff x="1224542" y="6305967"/>
              <a:chExt cx="3305489" cy="81715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22932" y="5296117"/>
                <a:ext cx="680420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654301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56703" y="2478672"/>
            <a:ext cx="22175897" cy="2353458"/>
            <a:chOff x="1175570" y="2468559"/>
            <a:chExt cx="22178464" cy="235373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9496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7264" cy="896427"/>
              <a:chOff x="1175570" y="1834705"/>
              <a:chExt cx="4251195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1"/>
                <a:ext cx="319133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381000" y="1680179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844711" y="2795826"/>
              <a:ext cx="8386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2256229" y="3382730"/>
                <a:ext cx="207047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tính tăng giảm của các dãy số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biết.</a:t>
                </a:r>
                <a:endParaRPr lang="en-US" sz="4400" b="1">
                  <a:latin typeface="Tahoma" pitchFamily="34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229" y="3382730"/>
                <a:ext cx="20704739" cy="769441"/>
              </a:xfrm>
              <a:prstGeom prst="rect">
                <a:avLst/>
              </a:prstGeom>
              <a:blipFill>
                <a:blip r:embed="rId2"/>
                <a:stretch>
                  <a:fillRect l="-11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9C219-65AA-4BB9-BA1E-F812498D52E8}"/>
                  </a:ext>
                </a:extLst>
              </p:cNvPr>
              <p:cNvSpPr txBox="1"/>
              <p:nvPr/>
            </p:nvSpPr>
            <p:spPr>
              <a:xfrm>
                <a:off x="1838656" y="5887589"/>
                <a:ext cx="12184380" cy="1485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den>
                        </m:f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9C219-65AA-4BB9-BA1E-F812498D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6" y="5887589"/>
                <a:ext cx="12184380" cy="1485728"/>
              </a:xfrm>
              <a:prstGeom prst="rect">
                <a:avLst/>
              </a:prstGeom>
              <a:blipFill>
                <a:blip r:embed="rId3"/>
                <a:stretch>
                  <a:fillRect l="-2052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601FEF6-6975-443E-AB8C-5318C9EEAEB5}"/>
                  </a:ext>
                </a:extLst>
              </p:cNvPr>
              <p:cNvSpPr txBox="1"/>
              <p:nvPr/>
            </p:nvSpPr>
            <p:spPr>
              <a:xfrm>
                <a:off x="10565384" y="6213961"/>
                <a:ext cx="12184380" cy="146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601FEF6-6975-443E-AB8C-5318C9EE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384" y="6213961"/>
                <a:ext cx="1218438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1E1CC6-721F-4A0A-A565-277080757930}"/>
                  </a:ext>
                </a:extLst>
              </p:cNvPr>
              <p:cNvSpPr txBox="1"/>
              <p:nvPr/>
            </p:nvSpPr>
            <p:spPr>
              <a:xfrm>
                <a:off x="-1967320" y="7498507"/>
                <a:ext cx="121843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1E1CC6-721F-4A0A-A565-277080757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7320" y="7498507"/>
                <a:ext cx="1218438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C217E3-CAE5-4906-8D30-FE690E6ECBE0}"/>
                  </a:ext>
                </a:extLst>
              </p:cNvPr>
              <p:cNvSpPr txBox="1"/>
              <p:nvPr/>
            </p:nvSpPr>
            <p:spPr>
              <a:xfrm>
                <a:off x="2271469" y="8842671"/>
                <a:ext cx="13213080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C217E3-CAE5-4906-8D30-FE690E6EC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469" y="8842671"/>
                <a:ext cx="13213080" cy="768031"/>
              </a:xfrm>
              <a:prstGeom prst="rect">
                <a:avLst/>
              </a:prstGeom>
              <a:blipFill>
                <a:blip r:embed="rId6"/>
                <a:stretch>
                  <a:fillRect l="-1892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E6D1A1-A60F-49B3-B585-BA974F929709}"/>
                  </a:ext>
                </a:extLst>
              </p:cNvPr>
              <p:cNvSpPr txBox="1"/>
              <p:nvPr/>
            </p:nvSpPr>
            <p:spPr>
              <a:xfrm>
                <a:off x="1728212" y="9501146"/>
                <a:ext cx="13213080" cy="2517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𝐧</m:t>
                              </m:r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𝐧</m:t>
                              </m:r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 u="none" strike="noStrike" spc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E6D1A1-A60F-49B3-B585-BA974F929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12" y="9501146"/>
                <a:ext cx="13213080" cy="2517805"/>
              </a:xfrm>
              <a:prstGeom prst="rect">
                <a:avLst/>
              </a:prstGeom>
              <a:blipFill>
                <a:blip r:embed="rId7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3E107A-AAC7-45C2-A2DE-DC56237CED93}"/>
                  </a:ext>
                </a:extLst>
              </p:cNvPr>
              <p:cNvSpPr txBox="1"/>
              <p:nvPr/>
            </p:nvSpPr>
            <p:spPr>
              <a:xfrm>
                <a:off x="8334752" y="10505333"/>
                <a:ext cx="13213080" cy="1375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3E107A-AAC7-45C2-A2DE-DC56237CE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52" y="10505333"/>
                <a:ext cx="13213080" cy="1375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6B7611-EFD3-4B39-9631-5B3B8BD5E3F2}"/>
                  </a:ext>
                </a:extLst>
              </p:cNvPr>
              <p:cNvSpPr txBox="1"/>
              <p:nvPr/>
            </p:nvSpPr>
            <p:spPr>
              <a:xfrm>
                <a:off x="12608598" y="10435498"/>
                <a:ext cx="13213080" cy="146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6B7611-EFD3-4B39-9631-5B3B8BD5E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598" y="10435498"/>
                <a:ext cx="13213080" cy="1460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2A7708-72BC-4F3B-94F5-698B59153085}"/>
                  </a:ext>
                </a:extLst>
              </p:cNvPr>
              <p:cNvSpPr txBox="1"/>
              <p:nvPr/>
            </p:nvSpPr>
            <p:spPr>
              <a:xfrm>
                <a:off x="15235039" y="10916212"/>
                <a:ext cx="1394460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F2A7708-72BC-4F3B-94F5-698B5915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5039" y="10916212"/>
                <a:ext cx="13944600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FF1CEF-8D5C-4F7A-BA83-6E205D17716C}"/>
                  </a:ext>
                </a:extLst>
              </p:cNvPr>
              <p:cNvSpPr txBox="1"/>
              <p:nvPr/>
            </p:nvSpPr>
            <p:spPr>
              <a:xfrm>
                <a:off x="-4227227" y="12258427"/>
                <a:ext cx="154305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AFF1CEF-8D5C-4F7A-BA83-6E205D177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7227" y="12258427"/>
                <a:ext cx="1543050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3014CF-9BF3-4373-9FEE-4759CC17FA04}"/>
                  </a:ext>
                </a:extLst>
              </p:cNvPr>
              <p:cNvSpPr txBox="1"/>
              <p:nvPr/>
            </p:nvSpPr>
            <p:spPr>
              <a:xfrm>
                <a:off x="5770999" y="12198941"/>
                <a:ext cx="16436340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tăng. </a:t>
                </a:r>
                <a:endPara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3014CF-9BF3-4373-9FEE-4759CC17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999" y="12198941"/>
                <a:ext cx="16436340" cy="768031"/>
              </a:xfrm>
              <a:prstGeom prst="rect">
                <a:avLst/>
              </a:prstGeom>
              <a:blipFill>
                <a:blip r:embed="rId12"/>
                <a:stretch>
                  <a:fillRect l="-1521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7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  <p:bldP spid="45" grpId="0"/>
      <p:bldP spid="46" grpId="0"/>
      <p:bldP spid="50" grpId="0"/>
      <p:bldP spid="52" grpId="0"/>
      <p:bldP spid="53" grpId="0"/>
      <p:bldP spid="55" grpId="0"/>
      <p:bldP spid="57" grpId="0"/>
      <p:bldP spid="59" grpId="0"/>
      <p:bldP spid="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286" y="5051541"/>
            <a:ext cx="22120729" cy="7750783"/>
            <a:chOff x="1220788" y="7162801"/>
            <a:chExt cx="22123289" cy="5472570"/>
          </a:xfrm>
        </p:grpSpPr>
        <p:sp>
          <p:nvSpPr>
            <p:cNvPr id="31" name="Rounded Rectangle 30"/>
            <p:cNvSpPr/>
            <p:nvPr/>
          </p:nvSpPr>
          <p:spPr>
            <a:xfrm>
              <a:off x="1220788" y="7246454"/>
              <a:ext cx="22123289" cy="53889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1"/>
              <a:ext cx="3305489" cy="769441"/>
              <a:chOff x="1224542" y="6305967"/>
              <a:chExt cx="3305489" cy="81715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22932" y="5296117"/>
                <a:ext cx="680420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654301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56703" y="2478672"/>
            <a:ext cx="22175897" cy="2353458"/>
            <a:chOff x="1175570" y="2468559"/>
            <a:chExt cx="22178464" cy="235373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9496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7264" cy="896427"/>
              <a:chOff x="1175570" y="1834705"/>
              <a:chExt cx="4251195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1"/>
                <a:ext cx="319133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381000" y="1680179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844711" y="2795826"/>
              <a:ext cx="8386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2256229" y="3382730"/>
                <a:ext cx="207047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tính tăng giảm của các dãy số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biết.</a:t>
                </a:r>
                <a:endParaRPr lang="en-US" sz="4400" b="1">
                  <a:latin typeface="Tahoma" pitchFamily="34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229" y="3382730"/>
                <a:ext cx="20704739" cy="769441"/>
              </a:xfrm>
              <a:prstGeom prst="rect">
                <a:avLst/>
              </a:prstGeom>
              <a:blipFill>
                <a:blip r:embed="rId2"/>
                <a:stretch>
                  <a:fillRect l="-11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9C219-65AA-4BB9-BA1E-F812498D52E8}"/>
                  </a:ext>
                </a:extLst>
              </p:cNvPr>
              <p:cNvSpPr txBox="1"/>
              <p:nvPr/>
            </p:nvSpPr>
            <p:spPr>
              <a:xfrm>
                <a:off x="4146368" y="5766797"/>
                <a:ext cx="1843054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dưới dạng khai triển: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𝟑𝟑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;...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 là dãy số không tăng cũng không giảm.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19C219-65AA-4BB9-BA1E-F812498D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368" y="5766797"/>
                <a:ext cx="18430544" cy="2123658"/>
              </a:xfrm>
              <a:prstGeom prst="rect">
                <a:avLst/>
              </a:prstGeom>
              <a:blipFill>
                <a:blip r:embed="rId3"/>
                <a:stretch>
                  <a:fillRect l="-1323"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2E80DC-7BF9-4696-A627-1F46AA792078}"/>
                  </a:ext>
                </a:extLst>
              </p:cNvPr>
              <p:cNvSpPr txBox="1"/>
              <p:nvPr/>
            </p:nvSpPr>
            <p:spPr>
              <a:xfrm>
                <a:off x="1859987" y="7890455"/>
                <a:ext cx="20664026" cy="4145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𝐧</m:t>
                              </m:r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𝐧</m:t>
                              </m:r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 u="none" strike="noStrike" spc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vi-VN" sz="4400" b="1" i="0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vi-VN" sz="4400" b="1" i="0" u="none" strike="noStrike" spc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2E80DC-7BF9-4696-A627-1F46AA792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87" y="7890455"/>
                <a:ext cx="20664026" cy="4145366"/>
              </a:xfrm>
              <a:prstGeom prst="rect">
                <a:avLst/>
              </a:prstGeom>
              <a:blipFill>
                <a:blip r:embed="rId4"/>
                <a:stretch>
                  <a:fillRect l="-1180" b="-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7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37831" y="5572543"/>
            <a:ext cx="22120729" cy="6771859"/>
            <a:chOff x="1220788" y="7162800"/>
            <a:chExt cx="22123289" cy="5828944"/>
          </a:xfrm>
        </p:grpSpPr>
        <p:sp>
          <p:nvSpPr>
            <p:cNvPr id="31" name="Rounded Rectangle 30"/>
            <p:cNvSpPr/>
            <p:nvPr/>
          </p:nvSpPr>
          <p:spPr>
            <a:xfrm>
              <a:off x="1220788" y="7183529"/>
              <a:ext cx="22123289" cy="58082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37831" y="2665168"/>
            <a:ext cx="22175897" cy="2370976"/>
            <a:chOff x="1175570" y="2468559"/>
            <a:chExt cx="22178464" cy="237125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9672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7264" cy="896427"/>
              <a:chOff x="1175570" y="1834705"/>
              <a:chExt cx="4251195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1"/>
                <a:ext cx="319133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381000" y="1680179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844711" y="2795826"/>
              <a:ext cx="8386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1170291" y="3605556"/>
                <a:ext cx="21792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các dãy số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sau, dãy số nào bị chặn dưới, bị chặn trên và bị chặn?</a:t>
                </a:r>
                <a:endParaRPr lang="en-US" sz="4400" b="1">
                  <a:latin typeface="Tahoma" pitchFamily="34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91" y="3605556"/>
                <a:ext cx="21792790" cy="769441"/>
              </a:xfrm>
              <a:prstGeom prst="rect">
                <a:avLst/>
              </a:prstGeom>
              <a:blipFill>
                <a:blip r:embed="rId3"/>
                <a:stretch>
                  <a:fillRect l="-114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06B647-142F-4CC5-9985-CBA1B1486AFE}"/>
                  </a:ext>
                </a:extLst>
              </p:cNvPr>
              <p:cNvSpPr txBox="1"/>
              <p:nvPr/>
            </p:nvSpPr>
            <p:spPr>
              <a:xfrm>
                <a:off x="1948241" y="5580318"/>
                <a:ext cx="19402678" cy="180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a)</a:t>
                </a: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dãy số 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 dưới( không bị chặn trên)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06B647-142F-4CC5-9985-CBA1B148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41" y="5580318"/>
                <a:ext cx="19402678" cy="1806713"/>
              </a:xfrm>
              <a:prstGeom prst="rect">
                <a:avLst/>
              </a:prstGeom>
              <a:blipFill>
                <a:blip r:embed="rId4"/>
                <a:stretch>
                  <a:fillRect l="-94"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927CD1D-F065-4774-8170-D9E5E8ED690B}"/>
                  </a:ext>
                </a:extLst>
              </p:cNvPr>
              <p:cNvSpPr txBox="1"/>
              <p:nvPr/>
            </p:nvSpPr>
            <p:spPr>
              <a:xfrm>
                <a:off x="2068210" y="7656797"/>
                <a:ext cx="21234869" cy="2357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dãy số 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 dưới và bị chặn trên, nghĩa là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927CD1D-F065-4774-8170-D9E5E8ED6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10" y="7656797"/>
                <a:ext cx="21234869" cy="2357890"/>
              </a:xfrm>
              <a:prstGeom prst="rect">
                <a:avLst/>
              </a:prstGeom>
              <a:blipFill>
                <a:blip r:embed="rId5"/>
                <a:stretch>
                  <a:fillRect l="-114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6A1AA7-1D56-40F6-AACC-C1704243E09F}"/>
                  </a:ext>
                </a:extLst>
              </p:cNvPr>
              <p:cNvSpPr txBox="1"/>
              <p:nvPr/>
            </p:nvSpPr>
            <p:spPr>
              <a:xfrm>
                <a:off x="2068210" y="9937322"/>
                <a:ext cx="23485605" cy="2235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vi-VN" sz="4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6A1AA7-1D56-40F6-AACC-C1704243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10" y="9937322"/>
                <a:ext cx="23485605" cy="2235099"/>
              </a:xfrm>
              <a:prstGeom prst="rect">
                <a:avLst/>
              </a:prstGeom>
              <a:blipFill>
                <a:blip r:embed="rId6"/>
                <a:stretch>
                  <a:fillRect l="-1038" b="-1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4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  <p:bldP spid="45" grpId="0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39889" y="5226506"/>
            <a:ext cx="22125586" cy="7879825"/>
            <a:chOff x="1220788" y="7162800"/>
            <a:chExt cx="22128147" cy="5563682"/>
          </a:xfrm>
        </p:grpSpPr>
        <p:sp>
          <p:nvSpPr>
            <p:cNvPr id="31" name="Rounded Rectangle 30"/>
            <p:cNvSpPr/>
            <p:nvPr/>
          </p:nvSpPr>
          <p:spPr>
            <a:xfrm>
              <a:off x="1225646" y="7233031"/>
              <a:ext cx="22123289" cy="5493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78522" y="2664713"/>
            <a:ext cx="22175897" cy="2370976"/>
            <a:chOff x="1175570" y="2468559"/>
            <a:chExt cx="22178464" cy="2371250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9672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3897264" cy="896427"/>
              <a:chOff x="1175570" y="1834705"/>
              <a:chExt cx="4251195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9" y="1958751"/>
                <a:ext cx="319133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F0D5A-8AEC-417D-BF84-7669FA225C2A}"/>
              </a:ext>
            </a:extLst>
          </p:cNvPr>
          <p:cNvGrpSpPr/>
          <p:nvPr/>
        </p:nvGrpSpPr>
        <p:grpSpPr>
          <a:xfrm>
            <a:off x="381000" y="1680179"/>
            <a:ext cx="10253661" cy="861774"/>
            <a:chOff x="644526" y="2766774"/>
            <a:chExt cx="10253661" cy="8617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3C9705-8C25-4FD8-AD66-7E7D71C61F89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Chữa bài tập SGK trang 92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B44A67B1-6500-48CE-B58F-FED5DA82FB09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C69177-4E59-4F47-BBFE-5E765F5098CB}"/>
                </a:ext>
              </a:extLst>
            </p:cNvPr>
            <p:cNvSpPr txBox="1"/>
            <p:nvPr/>
          </p:nvSpPr>
          <p:spPr>
            <a:xfrm>
              <a:off x="844711" y="2795826"/>
              <a:ext cx="8386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/>
              <p:nvPr/>
            </p:nvSpPr>
            <p:spPr>
              <a:xfrm>
                <a:off x="1170291" y="3605556"/>
                <a:ext cx="21792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các dãy số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sau, dãy số nào bị chặn dưới, bị chặn trên và bị chặn?</a:t>
                </a:r>
                <a:endParaRPr lang="en-US" sz="4400" b="1">
                  <a:latin typeface="Tahoma" pitchFamily="34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A5AAC7-79DD-4021-924F-61C74320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91" y="3605556"/>
                <a:ext cx="21792790" cy="769441"/>
              </a:xfrm>
              <a:prstGeom prst="rect">
                <a:avLst/>
              </a:prstGeom>
              <a:blipFill>
                <a:blip r:embed="rId2"/>
                <a:stretch>
                  <a:fillRect l="-114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06B647-142F-4CC5-9985-CBA1B1486AFE}"/>
                  </a:ext>
                </a:extLst>
              </p:cNvPr>
              <p:cNvSpPr txBox="1"/>
              <p:nvPr/>
            </p:nvSpPr>
            <p:spPr>
              <a:xfrm>
                <a:off x="1608242" y="6463885"/>
                <a:ext cx="19118158" cy="1670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d)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0">
                        <a:latin typeface="Cambria Math" panose="02040503050406030204" pitchFamily="18" charset="0"/>
                      </a:rPr>
                      <m:t>)⇒−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Dấu “ =” không thể xảy ra.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06B647-142F-4CC5-9985-CBA1B148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42" y="6463885"/>
                <a:ext cx="19118158" cy="1670842"/>
              </a:xfrm>
              <a:prstGeom prst="rect">
                <a:avLst/>
              </a:prstGeom>
              <a:blipFill>
                <a:blip r:embed="rId3"/>
                <a:stretch>
                  <a:fillRect l="-446" t="-4015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927CD1D-F065-4774-8170-D9E5E8ED690B}"/>
                  </a:ext>
                </a:extLst>
              </p:cNvPr>
              <p:cNvSpPr txBox="1"/>
              <p:nvPr/>
            </p:nvSpPr>
            <p:spPr>
              <a:xfrm>
                <a:off x="1728212" y="8540364"/>
                <a:ext cx="20923482" cy="1848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vây,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chẳng hạn) thì: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𝐤𝟐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𝛑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𝐤𝟐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vô lý vì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927CD1D-F065-4774-8170-D9E5E8ED6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12" y="8540364"/>
                <a:ext cx="20923482" cy="1848648"/>
              </a:xfrm>
              <a:prstGeom prst="rect">
                <a:avLst/>
              </a:prstGeom>
              <a:blipFill>
                <a:blip r:embed="rId4"/>
                <a:stretch>
                  <a:fillRect l="-1165" t="-396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6A1AA7-1D56-40F6-AACC-C1704243E09F}"/>
                  </a:ext>
                </a:extLst>
              </p:cNvPr>
              <p:cNvSpPr txBox="1"/>
              <p:nvPr/>
            </p:nvSpPr>
            <p:spPr>
              <a:xfrm>
                <a:off x="1728212" y="10820889"/>
                <a:ext cx="23141214" cy="210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p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dãy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bị chặn.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6A1AA7-1D56-40F6-AACC-C1704243E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12" y="10820889"/>
                <a:ext cx="23141214" cy="2100832"/>
              </a:xfrm>
              <a:prstGeom prst="rect">
                <a:avLst/>
              </a:prstGeom>
              <a:blipFill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2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6492" y="2438402"/>
            <a:ext cx="22431709" cy="4800598"/>
            <a:chOff x="1268078" y="2438400"/>
            <a:chExt cx="22431709" cy="430485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415245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212984" y="2605225"/>
                  <a:ext cx="14572501" cy="1070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400" b="1">
                      <a:solidFill>
                        <a:srgbClr val="2523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∗</m:t>
                      </m:r>
                    </m:oMath>
                  </a14:m>
                  <a:endParaRPr lang="pt-BR" sz="4400" b="1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2984" y="2605225"/>
                  <a:ext cx="14572501" cy="1070358"/>
                </a:xfrm>
                <a:prstGeom prst="rect">
                  <a:avLst/>
                </a:prstGeom>
                <a:blipFill>
                  <a:blip r:embed="rId2"/>
                  <a:stretch>
                    <a:fillRect l="-1715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313638" y="7375606"/>
            <a:ext cx="22402800" cy="5153026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8" cy="1610218"/>
              <a:chOff x="1224541" y="6305967"/>
              <a:chExt cx="3568118" cy="1610218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519930" y="5599120"/>
                <a:ext cx="15490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7"/>
                <a:ext cx="903517" cy="159338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385668" y="6779279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4A4C28F-1FAF-4E81-B31B-0104B916E9E7}"/>
              </a:ext>
            </a:extLst>
          </p:cNvPr>
          <p:cNvSpPr txBox="1"/>
          <p:nvPr/>
        </p:nvSpPr>
        <p:spPr>
          <a:xfrm>
            <a:off x="4600100" y="4486485"/>
            <a:ext cx="17650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25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Nhận xét về tập xác định của hàm số đã cho.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4F9EA1-B746-4489-9DFF-3D0FEA7313AE}"/>
                  </a:ext>
                </a:extLst>
              </p:cNvPr>
              <p:cNvSpPr txBox="1"/>
              <p:nvPr/>
            </p:nvSpPr>
            <p:spPr>
              <a:xfrm>
                <a:off x="4863519" y="5452542"/>
                <a:ext cx="126956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2523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Tính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25232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𝒖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5232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2523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,...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252323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4F9EA1-B746-4489-9DFF-3D0FEA731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519" y="5452542"/>
                <a:ext cx="12695602" cy="769441"/>
              </a:xfrm>
              <a:prstGeom prst="rect">
                <a:avLst/>
              </a:prstGeom>
              <a:blipFill>
                <a:blip r:embed="rId3"/>
                <a:stretch>
                  <a:fillRect l="-196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B171F42-AA72-424E-99B3-0F788E9406BA}"/>
              </a:ext>
            </a:extLst>
          </p:cNvPr>
          <p:cNvSpPr txBox="1"/>
          <p:nvPr/>
        </p:nvSpPr>
        <p:spPr>
          <a:xfrm>
            <a:off x="4632140" y="6221983"/>
            <a:ext cx="1418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Các số hạng trên thuộc tập </a:t>
            </a:r>
            <a:r>
              <a:rPr lang="en-US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 số </a:t>
            </a:r>
            <a:r>
              <a:rPr lang="en-US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nào?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1BEDAC0-6FDC-43CD-891C-8F599F64B471}"/>
                  </a:ext>
                </a:extLst>
              </p:cNvPr>
              <p:cNvSpPr txBox="1"/>
              <p:nvPr/>
            </p:nvSpPr>
            <p:spPr>
              <a:xfrm>
                <a:off x="2385427" y="8808887"/>
                <a:ext cx="118574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TXĐ: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1BEDAC0-6FDC-43CD-891C-8F599F64B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27" y="8808887"/>
                <a:ext cx="11857402" cy="769441"/>
              </a:xfrm>
              <a:prstGeom prst="rect">
                <a:avLst/>
              </a:prstGeom>
              <a:blipFill>
                <a:blip r:embed="rId4"/>
                <a:stretch>
                  <a:fillRect l="-66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129F7E-9E0E-4E1B-B89A-551DD1BDD79F}"/>
                  </a:ext>
                </a:extLst>
              </p:cNvPr>
              <p:cNvSpPr txBox="1"/>
              <p:nvPr/>
            </p:nvSpPr>
            <p:spPr>
              <a:xfrm>
                <a:off x="2456638" y="9912270"/>
                <a:ext cx="206502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;...;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𝟒𝟎𝟒𝟏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;...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129F7E-9E0E-4E1B-B89A-551DD1BD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38" y="9912270"/>
                <a:ext cx="20650200" cy="1070358"/>
              </a:xfrm>
              <a:prstGeom prst="rect">
                <a:avLst/>
              </a:prstGeom>
              <a:blipFill>
                <a:blip r:embed="rId5"/>
                <a:stretch>
                  <a:fillRect l="-121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9DD0F2-3388-4314-B861-DA276A63790A}"/>
                  </a:ext>
                </a:extLst>
              </p:cNvPr>
              <p:cNvSpPr txBox="1"/>
              <p:nvPr/>
            </p:nvSpPr>
            <p:spPr>
              <a:xfrm>
                <a:off x="2456638" y="11255637"/>
                <a:ext cx="140511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Các số hạng trên thuộc tập hợp số thực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99DD0F2-3388-4314-B861-DA276A637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38" y="11255637"/>
                <a:ext cx="14051143" cy="769441"/>
              </a:xfrm>
              <a:prstGeom prst="rect">
                <a:avLst/>
              </a:prstGeom>
              <a:blipFill>
                <a:blip r:embed="rId6"/>
                <a:stretch>
                  <a:fillRect l="-177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  <p:bldP spid="60" grpId="0"/>
      <p:bldP spid="76" grpId="0"/>
      <p:bldP spid="73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2696169"/>
            <a:ext cx="22166923" cy="5464762"/>
            <a:chOff x="1076414" y="3149282"/>
            <a:chExt cx="22169489" cy="3140889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1933353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9282"/>
              <a:ext cx="6874834" cy="858368"/>
              <a:chOff x="166396" y="8755081"/>
              <a:chExt cx="6874834" cy="85836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6656709" cy="5977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01437" y="8813137"/>
                <a:ext cx="6219089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dãy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E2F055-B2FD-4BFC-A7F2-0E059D3C97E7}"/>
              </a:ext>
            </a:extLst>
          </p:cNvPr>
          <p:cNvGrpSpPr/>
          <p:nvPr/>
        </p:nvGrpSpPr>
        <p:grpSpPr>
          <a:xfrm>
            <a:off x="1266435" y="8439003"/>
            <a:ext cx="21948825" cy="4907815"/>
            <a:chOff x="1390107" y="4076041"/>
            <a:chExt cx="21948825" cy="392495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5A4D6CB-ACC2-46BA-A08B-4C06259C7CAB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105" name="Rounded Rectangle 47">
                <a:extLst>
                  <a:ext uri="{FF2B5EF4-FFF2-40B4-BE49-F238E27FC236}">
                    <a16:creationId xmlns:a16="http://schemas.microsoft.com/office/drawing/2014/main" id="{C9CED4E0-77A3-40F2-8A20-A6E8ADA993FF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F8CD5F9B-ED5B-4580-9848-D4B39D99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B4D8D8-E547-475F-B878-CC6A86D43AD4}"/>
                </a:ext>
              </a:extLst>
            </p:cNvPr>
            <p:cNvSpPr txBox="1"/>
            <p:nvPr/>
          </p:nvSpPr>
          <p:spPr>
            <a:xfrm>
              <a:off x="2333472" y="411381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44FF6C-15EC-410F-81EA-EDCBBC99CA2E}"/>
                  </a:ext>
                </a:extLst>
              </p:cNvPr>
              <p:cNvSpPr txBox="1"/>
              <p:nvPr/>
            </p:nvSpPr>
            <p:spPr>
              <a:xfrm>
                <a:off x="1921143" y="3867641"/>
                <a:ext cx="2055785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𝒖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tập các số nguyên dương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một dãy số vô hạn ( gọi tắt là dãy số ). Kí hiệu: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44FF6C-15EC-410F-81EA-EDCBBC99C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3" y="3867641"/>
                <a:ext cx="20557857" cy="1446550"/>
              </a:xfrm>
              <a:prstGeom prst="rect">
                <a:avLst/>
              </a:prstGeom>
              <a:blipFill>
                <a:blip r:embed="rId2"/>
                <a:stretch>
                  <a:fillRect l="-1186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397ED11D-9652-4072-9AFA-3C33A298D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319025"/>
                  </p:ext>
                </p:extLst>
              </p:nvPr>
            </p:nvGraphicFramePr>
            <p:xfrm>
              <a:off x="10744199" y="5410200"/>
              <a:ext cx="4724401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24401">
                      <a:extLst>
                        <a:ext uri="{9D8B030D-6E8A-4147-A177-3AD203B41FA5}">
                          <a16:colId xmlns:a16="http://schemas.microsoft.com/office/drawing/2014/main" val="1467093391"/>
                        </a:ext>
                      </a:extLst>
                    </a:gridCol>
                  </a:tblGrid>
                  <a:tr h="1601449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50000"/>
                            </a:lnSpc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457200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↦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).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61131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397ED11D-9652-4072-9AFA-3C33A298D6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319025"/>
                  </p:ext>
                </p:extLst>
              </p:nvPr>
            </p:nvGraphicFramePr>
            <p:xfrm>
              <a:off x="10744199" y="5410200"/>
              <a:ext cx="4724401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24401">
                      <a:extLst>
                        <a:ext uri="{9D8B030D-6E8A-4147-A177-3AD203B41FA5}">
                          <a16:colId xmlns:a16="http://schemas.microsoft.com/office/drawing/2014/main" val="1467093391"/>
                        </a:ext>
                      </a:extLst>
                    </a:gridCol>
                  </a:tblGrid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" t="-302" r="-258" b="-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1131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9E31E3-C3AE-4C1A-91A2-7FB36035BF81}"/>
                  </a:ext>
                </a:extLst>
              </p:cNvPr>
              <p:cNvSpPr txBox="1"/>
              <p:nvPr/>
            </p:nvSpPr>
            <p:spPr>
              <a:xfrm>
                <a:off x="1921143" y="9696295"/>
                <a:ext cx="20557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ta thường viết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9E31E3-C3AE-4C1A-91A2-7FB36035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3" y="9696295"/>
                <a:ext cx="20557857" cy="769441"/>
              </a:xfrm>
              <a:prstGeom prst="rect">
                <a:avLst/>
              </a:prstGeom>
              <a:blipFill>
                <a:blip r:embed="rId4"/>
                <a:stretch>
                  <a:fillRect l="-118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21F0B56-E2A6-4D72-BA84-4A69F92FA58B}"/>
                  </a:ext>
                </a:extLst>
              </p:cNvPr>
              <p:cNvSpPr txBox="1"/>
              <p:nvPr/>
            </p:nvSpPr>
            <p:spPr>
              <a:xfrm>
                <a:off x="1961918" y="10427855"/>
                <a:ext cx="20557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đó: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𝒖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viết tắt là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21F0B56-E2A6-4D72-BA84-4A69F92F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18" y="10427855"/>
                <a:ext cx="20557857" cy="769441"/>
              </a:xfrm>
              <a:prstGeom prst="rect">
                <a:avLst/>
              </a:prstGeom>
              <a:blipFill>
                <a:blip r:embed="rId5"/>
                <a:stretch>
                  <a:fillRect l="-12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09C6E8-711E-4918-9C4F-070AABF67155}"/>
                  </a:ext>
                </a:extLst>
              </p:cNvPr>
              <p:cNvSpPr txBox="1"/>
              <p:nvPr/>
            </p:nvSpPr>
            <p:spPr>
              <a:xfrm>
                <a:off x="4892673" y="11363492"/>
                <a:ext cx="10270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số hạng đầu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09C6E8-711E-4918-9C4F-070AABF6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73" y="11363492"/>
                <a:ext cx="10270857" cy="769441"/>
              </a:xfrm>
              <a:prstGeom prst="rect">
                <a:avLst/>
              </a:prstGeom>
              <a:blipFill>
                <a:blip r:embed="rId6"/>
                <a:stretch>
                  <a:fillRect l="-24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7E1064-AE1B-41C0-B2DA-75359F8E4740}"/>
                  </a:ext>
                </a:extLst>
              </p:cNvPr>
              <p:cNvSpPr txBox="1"/>
              <p:nvPr/>
            </p:nvSpPr>
            <p:spPr>
              <a:xfrm>
                <a:off x="4892673" y="12283270"/>
                <a:ext cx="175568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n và là số hạng tổng quát của dãy số.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7E1064-AE1B-41C0-B2DA-75359F8E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73" y="12283270"/>
                <a:ext cx="17556805" cy="769441"/>
              </a:xfrm>
              <a:prstGeom prst="rect">
                <a:avLst/>
              </a:prstGeom>
              <a:blipFill>
                <a:blip r:embed="rId7"/>
                <a:stretch>
                  <a:fillRect l="-142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4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2" grpId="0"/>
      <p:bldP spid="107" grpId="0"/>
      <p:bldP spid="108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2610020"/>
            <a:ext cx="22184934" cy="3401387"/>
            <a:chOff x="1076414" y="3099768"/>
            <a:chExt cx="22187502" cy="3190403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951365" cy="28476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9696986" cy="733487"/>
              <a:chOff x="166396" y="8705567"/>
              <a:chExt cx="9696986" cy="73348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1" y="8755080"/>
                <a:ext cx="9478861" cy="6839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8931264" cy="459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dãy số hữu hạn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1572056"/>
            <a:ext cx="19201131" cy="830901"/>
            <a:chOff x="166070" y="1892299"/>
            <a:chExt cx="19204605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66070" y="1905000"/>
              <a:ext cx="1907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E2F055-B2FD-4BFC-A7F2-0E059D3C97E7}"/>
              </a:ext>
            </a:extLst>
          </p:cNvPr>
          <p:cNvGrpSpPr/>
          <p:nvPr/>
        </p:nvGrpSpPr>
        <p:grpSpPr>
          <a:xfrm>
            <a:off x="1284445" y="6608034"/>
            <a:ext cx="21948825" cy="5952898"/>
            <a:chOff x="1359627" y="4076041"/>
            <a:chExt cx="21948825" cy="362545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5A4D6CB-ACC2-46BA-A08B-4C06259C7CAB}"/>
                </a:ext>
              </a:extLst>
            </p:cNvPr>
            <p:cNvGrpSpPr/>
            <p:nvPr/>
          </p:nvGrpSpPr>
          <p:grpSpPr>
            <a:xfrm>
              <a:off x="1359627" y="4076041"/>
              <a:ext cx="21948825" cy="3625454"/>
              <a:chOff x="1201972" y="2495616"/>
              <a:chExt cx="21948825" cy="3625454"/>
            </a:xfrm>
          </p:grpSpPr>
          <p:sp>
            <p:nvSpPr>
              <p:cNvPr id="105" name="Rounded Rectangle 47">
                <a:extLst>
                  <a:ext uri="{FF2B5EF4-FFF2-40B4-BE49-F238E27FC236}">
                    <a16:creationId xmlns:a16="http://schemas.microsoft.com/office/drawing/2014/main" id="{C9CED4E0-77A3-40F2-8A20-A6E8ADA993FF}"/>
                  </a:ext>
                </a:extLst>
              </p:cNvPr>
              <p:cNvSpPr/>
              <p:nvPr/>
            </p:nvSpPr>
            <p:spPr>
              <a:xfrm>
                <a:off x="1201972" y="2558780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F8CD5F9B-ED5B-4580-9848-D4B39D99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B4D8D8-E547-475F-B878-CC6A86D43AD4}"/>
                </a:ext>
              </a:extLst>
            </p:cNvPr>
            <p:cNvSpPr txBox="1"/>
            <p:nvPr/>
          </p:nvSpPr>
          <p:spPr>
            <a:xfrm>
              <a:off x="2220145" y="4175536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44FF6C-15EC-410F-81EA-EDCBBC99CA2E}"/>
                  </a:ext>
                </a:extLst>
              </p:cNvPr>
              <p:cNvSpPr txBox="1"/>
              <p:nvPr/>
            </p:nvSpPr>
            <p:spPr>
              <a:xfrm>
                <a:off x="1921143" y="3886200"/>
                <a:ext cx="2055785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,...,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một dãy số hữu hạn.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44FF6C-15EC-410F-81EA-EDCBBC99C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43" y="3886200"/>
                <a:ext cx="20557857" cy="1446550"/>
              </a:xfrm>
              <a:prstGeom prst="rect">
                <a:avLst/>
              </a:prstGeom>
              <a:blipFill>
                <a:blip r:embed="rId2"/>
                <a:stretch>
                  <a:fillRect l="-1186" t="-9283" r="-1186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9E31E3-C3AE-4C1A-91A2-7FB36035BF81}"/>
                  </a:ext>
                </a:extLst>
              </p:cNvPr>
              <p:cNvSpPr txBox="1"/>
              <p:nvPr/>
            </p:nvSpPr>
            <p:spPr>
              <a:xfrm>
                <a:off x="1936586" y="8199011"/>
                <a:ext cx="20557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ta thường viết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  <m:r>
                      <a:rPr lang="en-US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9E31E3-C3AE-4C1A-91A2-7FB36035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86" y="8199011"/>
                <a:ext cx="20557857" cy="769441"/>
              </a:xfrm>
              <a:prstGeom prst="rect">
                <a:avLst/>
              </a:prstGeom>
              <a:blipFill>
                <a:blip r:embed="rId3"/>
                <a:stretch>
                  <a:fillRect l="-12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421F0B56-E2A6-4D72-BA84-4A69F92FA58B}"/>
              </a:ext>
            </a:extLst>
          </p:cNvPr>
          <p:cNvSpPr txBox="1"/>
          <p:nvPr/>
        </p:nvSpPr>
        <p:spPr>
          <a:xfrm>
            <a:off x="1913071" y="9150130"/>
            <a:ext cx="20557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đó:</a:t>
            </a:r>
            <a:endParaRPr lang="en-US" sz="4400" b="1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09C6E8-711E-4918-9C4F-070AABF67155}"/>
                  </a:ext>
                </a:extLst>
              </p:cNvPr>
              <p:cNvSpPr txBox="1"/>
              <p:nvPr/>
            </p:nvSpPr>
            <p:spPr>
              <a:xfrm>
                <a:off x="4892673" y="10101249"/>
                <a:ext cx="10270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400" b="0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400" b="0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b="0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số hạng đầu</a:t>
                </a:r>
                <a:endParaRPr lang="en-US" sz="44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309C6E8-711E-4918-9C4F-070AABF67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73" y="10101249"/>
                <a:ext cx="10270857" cy="769441"/>
              </a:xfrm>
              <a:prstGeom prst="rect">
                <a:avLst/>
              </a:prstGeom>
              <a:blipFill>
                <a:blip r:embed="rId4"/>
                <a:stretch>
                  <a:fillRect l="-24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7E1064-AE1B-41C0-B2DA-75359F8E4740}"/>
                  </a:ext>
                </a:extLst>
              </p:cNvPr>
              <p:cNvSpPr txBox="1"/>
              <p:nvPr/>
            </p:nvSpPr>
            <p:spPr>
              <a:xfrm>
                <a:off x="4808460" y="11323679"/>
                <a:ext cx="175568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en-US" sz="4400" b="1" i="1" u="none" strike="noStrike" spc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</a:t>
                </a:r>
                <a:r>
                  <a:rPr lang="en-US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vi-VN" sz="4400" b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F7E1064-AE1B-41C0-B2DA-75359F8E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60" y="11323679"/>
                <a:ext cx="17556805" cy="769441"/>
              </a:xfrm>
              <a:prstGeom prst="rect">
                <a:avLst/>
              </a:prstGeom>
              <a:blipFill>
                <a:blip r:embed="rId5"/>
                <a:stretch>
                  <a:fillRect l="-142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2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423218" y="6037323"/>
            <a:ext cx="22402800" cy="4859278"/>
            <a:chOff x="1270511" y="5936338"/>
            <a:chExt cx="22402800" cy="6472083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8" cy="985106"/>
              <a:chOff x="1224541" y="6305967"/>
              <a:chExt cx="3568118" cy="985106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10321" y="5308728"/>
                <a:ext cx="968272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8"/>
                <a:ext cx="903517" cy="96827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423218" y="3427783"/>
            <a:ext cx="22431709" cy="1940335"/>
            <a:chOff x="1268078" y="4371975"/>
            <a:chExt cx="22431709" cy="1940335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2431709" cy="1940335"/>
              <a:chOff x="1268078" y="2438400"/>
              <a:chExt cx="22431709" cy="1940335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800"/>
                <a:ext cx="22427577" cy="178793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8"/>
              <p:cNvGrpSpPr/>
              <p:nvPr/>
            </p:nvGrpSpPr>
            <p:grpSpPr>
              <a:xfrm>
                <a:off x="1268078" y="2438400"/>
                <a:ext cx="3568118" cy="940513"/>
                <a:chOff x="1311958" y="3405486"/>
                <a:chExt cx="3568118" cy="940513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 rot="5400000">
                  <a:off x="3079679" y="2512789"/>
                  <a:ext cx="793396" cy="280739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243587" y="3483623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7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7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7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80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90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94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95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96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99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1" name="Freeform 100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2" name="Freeform 101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110" name="TextBox 109"/>
            <p:cNvSpPr txBox="1"/>
            <p:nvPr/>
          </p:nvSpPr>
          <p:spPr>
            <a:xfrm>
              <a:off x="5030787" y="4625906"/>
              <a:ext cx="15849600" cy="147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228600" algn="l"/>
                </a:tabLst>
              </a:pPr>
              <a:r>
                <a: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 xác định các số hạng thứ 9, thứ 99 và thứ 999 của dãy số ở bài toán ban đầu.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/>
              <p:nvPr/>
            </p:nvSpPr>
            <p:spPr>
              <a:xfrm>
                <a:off x="4320062" y="7341306"/>
                <a:ext cx="12481560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𝟗𝟗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𝟏𝟗𝟕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𝟗𝟗𝟗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𝟏𝟗𝟗𝟕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i="1" u="none" strike="noStrike" spc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62" y="7341306"/>
                <a:ext cx="12481560" cy="1138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5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1423218" y="6037322"/>
            <a:ext cx="22402800" cy="5697477"/>
            <a:chOff x="1270511" y="5936338"/>
            <a:chExt cx="22402800" cy="6472083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401101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423218" y="3427783"/>
            <a:ext cx="22431709" cy="1940335"/>
            <a:chOff x="1268078" y="4371975"/>
            <a:chExt cx="22431709" cy="1940335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2431709" cy="1940335"/>
              <a:chOff x="1268078" y="2438400"/>
              <a:chExt cx="22431709" cy="1940335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800"/>
                <a:ext cx="22427577" cy="178793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8"/>
              <p:cNvGrpSpPr/>
              <p:nvPr/>
            </p:nvGrpSpPr>
            <p:grpSpPr>
              <a:xfrm>
                <a:off x="1268078" y="2438400"/>
                <a:ext cx="3598362" cy="940513"/>
                <a:chOff x="1311958" y="3405486"/>
                <a:chExt cx="3598362" cy="940513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 rot="5400000">
                  <a:off x="3094801" y="2497667"/>
                  <a:ext cx="793396" cy="283764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243587" y="3483623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7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7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7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80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90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94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95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96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99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1" name="Freeform 100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2" name="Freeform 101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sp>
          <p:nvSpPr>
            <p:cNvPr id="110" name="TextBox 109"/>
            <p:cNvSpPr txBox="1"/>
            <p:nvPr/>
          </p:nvSpPr>
          <p:spPr>
            <a:xfrm>
              <a:off x="4866441" y="5079835"/>
              <a:ext cx="16013946" cy="75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228600" algn="l"/>
                </a:tabLst>
              </a:pP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lấy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hữu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/>
              <p:nvPr/>
            </p:nvSpPr>
            <p:spPr>
              <a:xfrm>
                <a:off x="2819401" y="7341306"/>
                <a:ext cx="2013968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Dãy số vô hạn: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,...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tổng quát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𝟐𝐧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7341306"/>
                <a:ext cx="20139682" cy="1446550"/>
              </a:xfrm>
              <a:prstGeom prst="rect">
                <a:avLst/>
              </a:prstGeom>
              <a:blipFill>
                <a:blip r:embed="rId2"/>
                <a:stretch>
                  <a:fillRect l="-1241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1DBBDC-0810-4D9B-88FF-0D21F9BFEEA3}"/>
                  </a:ext>
                </a:extLst>
              </p:cNvPr>
              <p:cNvSpPr txBox="1"/>
              <p:nvPr/>
            </p:nvSpPr>
            <p:spPr>
              <a:xfrm>
                <a:off x="2804161" y="8946767"/>
                <a:ext cx="2013968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Dãy số hữu hạn: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số hạng đầu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số hạng cuối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1DBBDC-0810-4D9B-88FF-0D21F9BFE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1" y="8946767"/>
                <a:ext cx="20139682" cy="1446550"/>
              </a:xfrm>
              <a:prstGeom prst="rect">
                <a:avLst/>
              </a:prstGeom>
              <a:blipFill>
                <a:blip r:embed="rId3"/>
                <a:stretch>
                  <a:fillRect l="-1211" t="-9283" r="-272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6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855397" y="6157047"/>
            <a:ext cx="22970621" cy="7145278"/>
            <a:chOff x="1270511" y="5936338"/>
            <a:chExt cx="22970621" cy="6472083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0" y="6164824"/>
              <a:ext cx="22968922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2781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57199" y="1572062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781955" y="2471935"/>
            <a:ext cx="23044063" cy="3481262"/>
            <a:chOff x="1268078" y="4371975"/>
            <a:chExt cx="23044063" cy="3326702"/>
          </a:xfrm>
        </p:grpSpPr>
        <p:grpSp>
          <p:nvGrpSpPr>
            <p:cNvPr id="71" name="Group 70"/>
            <p:cNvGrpSpPr/>
            <p:nvPr/>
          </p:nvGrpSpPr>
          <p:grpSpPr>
            <a:xfrm>
              <a:off x="1268078" y="4371975"/>
              <a:ext cx="23044063" cy="3326702"/>
              <a:chOff x="1268078" y="2438400"/>
              <a:chExt cx="23044063" cy="3326702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1272210" y="2590799"/>
                <a:ext cx="23039931" cy="3174303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3" name="Group 8"/>
              <p:cNvGrpSpPr/>
              <p:nvPr/>
            </p:nvGrpSpPr>
            <p:grpSpPr>
              <a:xfrm>
                <a:off x="1268078" y="2438400"/>
                <a:ext cx="3641561" cy="940513"/>
                <a:chOff x="1311958" y="3405486"/>
                <a:chExt cx="3641561" cy="940513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 rot="5400000">
                  <a:off x="3116400" y="2476067"/>
                  <a:ext cx="793396" cy="288084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357149" y="3506773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grpSp>
              <p:nvGrpSpPr>
                <p:cNvPr id="77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7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7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80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90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92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93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94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95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96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97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99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1" name="Freeform 100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2" name="Freeform 101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134073" y="4464781"/>
                  <a:ext cx="18859077" cy="2647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  <a:tabLst>
                      <a:tab pos="228600" algn="l"/>
                    </a:tabLs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r>
                    <a:rPr lang="pt-BR" sz="4400" b="1" i="1" u="none" strike="noStrike" spc="0" dirty="0">
                      <a:solidFill>
                        <a:srgbClr val="00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5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5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vi-VN" sz="5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sz="5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vi-VN" sz="5400" b="1" i="0" u="none" strike="noStrike" spc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,...</m:t>
                      </m:r>
                    </m:oMath>
                  </a14:m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0" u="none" strike="noStrike" spc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𝟏𝟎𝟐𝟒</m:t>
                          </m:r>
                        </m:den>
                      </m:f>
                    </m:oMath>
                  </a14:m>
                  <a:r>
                    <a:rPr lang="pt-BR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số hạng thứ mấy của dãy số đã cho; tìm số hạng tổng quát của dãy đó.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4073" y="4464781"/>
                  <a:ext cx="18859077" cy="2647805"/>
                </a:xfrm>
                <a:prstGeom prst="rect">
                  <a:avLst/>
                </a:prstGeom>
                <a:blipFill>
                  <a:blip r:embed="rId2"/>
                  <a:stretch>
                    <a:fillRect l="-1293" r="-1325" b="-9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/>
              <p:nvPr/>
            </p:nvSpPr>
            <p:spPr>
              <a:xfrm>
                <a:off x="4796626" y="6858000"/>
                <a:ext cx="20139682" cy="137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vi-VN" sz="5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lại: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vi-VN" sz="5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17016E3-0821-4D88-BAF8-E8DDF149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26" y="6858000"/>
                <a:ext cx="20139682" cy="1376980"/>
              </a:xfrm>
              <a:prstGeom prst="rect">
                <a:avLst/>
              </a:prstGeom>
              <a:blipFill>
                <a:blip r:embed="rId3"/>
                <a:stretch>
                  <a:fillRect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1DBBDC-0810-4D9B-88FF-0D21F9BFEEA3}"/>
                  </a:ext>
                </a:extLst>
              </p:cNvPr>
              <p:cNvSpPr txBox="1"/>
              <p:nvPr/>
            </p:nvSpPr>
            <p:spPr>
              <a:xfrm>
                <a:off x="5145842" y="9034276"/>
                <a:ext cx="481583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𝟏𝟎𝟐𝟒</m:t>
                        </m:r>
                      </m:den>
                    </m:f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71DBBDC-0810-4D9B-88FF-0D21F9BFE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42" y="9034276"/>
                <a:ext cx="4815839" cy="1292662"/>
              </a:xfrm>
              <a:prstGeom prst="rect">
                <a:avLst/>
              </a:prstGeom>
              <a:blipFill>
                <a:blip r:embed="rId4"/>
                <a:stretch>
                  <a:fillRect l="-506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5F24AC-CCCD-4688-976D-AAF895DBECEB}"/>
                  </a:ext>
                </a:extLst>
              </p:cNvPr>
              <p:cNvSpPr txBox="1"/>
              <p:nvPr/>
            </p:nvSpPr>
            <p:spPr>
              <a:xfrm>
                <a:off x="9448800" y="9000036"/>
                <a:ext cx="11037558" cy="137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𝟏𝟎𝟐𝟒</m:t>
                        </m:r>
                      </m:den>
                    </m:f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hạng thứ 10.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5F24AC-CCCD-4688-976D-AAF895DBE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9000036"/>
                <a:ext cx="11037558" cy="1376659"/>
              </a:xfrm>
              <a:prstGeom prst="rect">
                <a:avLst/>
              </a:prstGeom>
              <a:blipFill>
                <a:blip r:embed="rId5"/>
                <a:stretch>
                  <a:fillRect l="-2209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83267-0EB1-4A8C-B070-1EC5EFF665A3}"/>
                  </a:ext>
                </a:extLst>
              </p:cNvPr>
              <p:cNvSpPr txBox="1"/>
              <p:nvPr/>
            </p:nvSpPr>
            <p:spPr>
              <a:xfrm>
                <a:off x="5145842" y="10866077"/>
                <a:ext cx="13106399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suy ra số hạng tổng quát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5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  <m:sub>
                        <m:r>
                          <a:rPr lang="vi-VN" sz="5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sub>
                    </m:sSub>
                    <m:r>
                      <a:rPr lang="vi-VN" sz="5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5400" b="1" i="0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  <m:r>
                      <a:rPr lang="vi-VN" sz="5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783267-0EB1-4A8C-B070-1EC5EFF6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842" y="10866077"/>
                <a:ext cx="13106399" cy="1288686"/>
              </a:xfrm>
              <a:prstGeom prst="rect">
                <a:avLst/>
              </a:prstGeom>
              <a:blipFill>
                <a:blip r:embed="rId6"/>
                <a:stretch>
                  <a:fillRect l="-1860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1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48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2864</TotalTime>
  <Words>3922</Words>
  <PresentationFormat>Custom</PresentationFormat>
  <Paragraphs>518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2021-10-08T06:32:14Z</dcterms:modified>
</cp:coreProperties>
</file>