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9"/>
  </p:notesMasterIdLst>
  <p:sldIdLst>
    <p:sldId id="688" r:id="rId3"/>
    <p:sldId id="681" r:id="rId4"/>
    <p:sldId id="690" r:id="rId5"/>
    <p:sldId id="667" r:id="rId6"/>
    <p:sldId id="691" r:id="rId7"/>
    <p:sldId id="692" r:id="rId8"/>
    <p:sldId id="668" r:id="rId9"/>
    <p:sldId id="671" r:id="rId10"/>
    <p:sldId id="669" r:id="rId11"/>
    <p:sldId id="694" r:id="rId12"/>
    <p:sldId id="695" r:id="rId13"/>
    <p:sldId id="696" r:id="rId14"/>
    <p:sldId id="697" r:id="rId15"/>
    <p:sldId id="698" r:id="rId16"/>
    <p:sldId id="699" r:id="rId17"/>
    <p:sldId id="689" r:id="rId18"/>
  </p:sldIdLst>
  <p:sldSz cx="137160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100" b="1" kern="1200">
        <a:solidFill>
          <a:srgbClr val="CC0000"/>
        </a:solidFill>
        <a:latin typeface="Times New Roman" pitchFamily="18" charset="0"/>
        <a:ea typeface="+mn-ea"/>
        <a:cs typeface="+mn-cs"/>
      </a:defRPr>
    </a:lvl1pPr>
    <a:lvl2pPr marL="573088" indent="-115888" algn="l" rtl="0" eaLnBrk="0" fontAlgn="base" hangingPunct="0">
      <a:spcBef>
        <a:spcPct val="0"/>
      </a:spcBef>
      <a:spcAft>
        <a:spcPct val="0"/>
      </a:spcAft>
      <a:defRPr sz="3100" b="1" kern="1200">
        <a:solidFill>
          <a:srgbClr val="CC0000"/>
        </a:solidFill>
        <a:latin typeface="Times New Roman" pitchFamily="18" charset="0"/>
        <a:ea typeface="+mn-ea"/>
        <a:cs typeface="+mn-cs"/>
      </a:defRPr>
    </a:lvl2pPr>
    <a:lvl3pPr marL="1147763" indent="-233363" algn="l" rtl="0" eaLnBrk="0" fontAlgn="base" hangingPunct="0">
      <a:spcBef>
        <a:spcPct val="0"/>
      </a:spcBef>
      <a:spcAft>
        <a:spcPct val="0"/>
      </a:spcAft>
      <a:defRPr sz="3100" b="1" kern="1200">
        <a:solidFill>
          <a:srgbClr val="CC0000"/>
        </a:solidFill>
        <a:latin typeface="Times New Roman" pitchFamily="18" charset="0"/>
        <a:ea typeface="+mn-ea"/>
        <a:cs typeface="+mn-cs"/>
      </a:defRPr>
    </a:lvl3pPr>
    <a:lvl4pPr marL="1722438" indent="-350838" algn="l" rtl="0" eaLnBrk="0" fontAlgn="base" hangingPunct="0">
      <a:spcBef>
        <a:spcPct val="0"/>
      </a:spcBef>
      <a:spcAft>
        <a:spcPct val="0"/>
      </a:spcAft>
      <a:defRPr sz="3100" b="1" kern="1200">
        <a:solidFill>
          <a:srgbClr val="CC0000"/>
        </a:solidFill>
        <a:latin typeface="Times New Roman" pitchFamily="18" charset="0"/>
        <a:ea typeface="+mn-ea"/>
        <a:cs typeface="+mn-cs"/>
      </a:defRPr>
    </a:lvl4pPr>
    <a:lvl5pPr marL="2297113" indent="-468313" algn="l" rtl="0" eaLnBrk="0" fontAlgn="base" hangingPunct="0">
      <a:spcBef>
        <a:spcPct val="0"/>
      </a:spcBef>
      <a:spcAft>
        <a:spcPct val="0"/>
      </a:spcAft>
      <a:defRPr sz="3100" b="1" kern="1200">
        <a:solidFill>
          <a:srgbClr val="CC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100" b="1" kern="1200">
        <a:solidFill>
          <a:srgbClr val="CC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100" b="1" kern="1200">
        <a:solidFill>
          <a:srgbClr val="CC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100" b="1" kern="1200">
        <a:solidFill>
          <a:srgbClr val="CC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100" b="1" kern="1200">
        <a:solidFill>
          <a:srgbClr val="CC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3">
          <p15:clr>
            <a:srgbClr val="A4A3A4"/>
          </p15:clr>
        </p15:guide>
        <p15:guide id="2" pos="43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3300"/>
    <a:srgbClr val="FF00FF"/>
    <a:srgbClr val="9900CC"/>
    <a:srgbClr val="008000"/>
    <a:srgbClr val="FF0000"/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81DE7-D941-4624-A628-F0F04E79E0BA}" v="224" dt="2021-11-08T11:00:54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6" d="100"/>
          <a:sy n="66" d="100"/>
        </p:scale>
        <p:origin x="78" y="474"/>
      </p:cViewPr>
      <p:guideLst>
        <p:guide orient="horz" pos="2593"/>
        <p:guide pos="43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u Thu Ha" userId="e1169fa4e74ca433" providerId="LiveId" clId="{10781DE7-D941-4624-A628-F0F04E79E0BA}"/>
    <pc:docChg chg="undo custSel addSld delSld modSld addMainMaster delMainMaster">
      <pc:chgData name="Luu Thu Ha" userId="e1169fa4e74ca433" providerId="LiveId" clId="{10781DE7-D941-4624-A628-F0F04E79E0BA}" dt="2021-11-08T11:01:21.373" v="351" actId="20577"/>
      <pc:docMkLst>
        <pc:docMk/>
      </pc:docMkLst>
      <pc:sldChg chg="add del">
        <pc:chgData name="Luu Thu Ha" userId="e1169fa4e74ca433" providerId="LiveId" clId="{10781DE7-D941-4624-A628-F0F04E79E0BA}" dt="2021-11-08T10:57:38.683" v="270" actId="2696"/>
        <pc:sldMkLst>
          <pc:docMk/>
          <pc:sldMk cId="2332200998" sldId="627"/>
        </pc:sldMkLst>
      </pc:sldChg>
      <pc:sldChg chg="add del">
        <pc:chgData name="Luu Thu Ha" userId="e1169fa4e74ca433" providerId="LiveId" clId="{10781DE7-D941-4624-A628-F0F04E79E0BA}" dt="2021-11-08T10:57:38.683" v="270" actId="2696"/>
        <pc:sldMkLst>
          <pc:docMk/>
          <pc:sldMk cId="2934716755" sldId="634"/>
        </pc:sldMkLst>
      </pc:sldChg>
      <pc:sldChg chg="add del">
        <pc:chgData name="Luu Thu Ha" userId="e1169fa4e74ca433" providerId="LiveId" clId="{10781DE7-D941-4624-A628-F0F04E79E0BA}" dt="2021-11-08T10:57:38.683" v="270" actId="2696"/>
        <pc:sldMkLst>
          <pc:docMk/>
          <pc:sldMk cId="1245318266" sldId="638"/>
        </pc:sldMkLst>
      </pc:sldChg>
      <pc:sldChg chg="add del">
        <pc:chgData name="Luu Thu Ha" userId="e1169fa4e74ca433" providerId="LiveId" clId="{10781DE7-D941-4624-A628-F0F04E79E0BA}" dt="2021-11-08T10:57:25.490" v="269" actId="2696"/>
        <pc:sldMkLst>
          <pc:docMk/>
          <pc:sldMk cId="737446016" sldId="667"/>
        </pc:sldMkLst>
      </pc:sldChg>
      <pc:sldChg chg="modSp add del mod modAnim">
        <pc:chgData name="Luu Thu Ha" userId="e1169fa4e74ca433" providerId="LiveId" clId="{10781DE7-D941-4624-A628-F0F04E79E0BA}" dt="2021-11-08T11:00:54.950" v="320"/>
        <pc:sldMkLst>
          <pc:docMk/>
          <pc:sldMk cId="1520359681" sldId="668"/>
        </pc:sldMkLst>
        <pc:spChg chg="mod">
          <ac:chgData name="Luu Thu Ha" userId="e1169fa4e74ca433" providerId="LiveId" clId="{10781DE7-D941-4624-A628-F0F04E79E0BA}" dt="2021-11-08T11:00:17.669" v="312" actId="113"/>
          <ac:spMkLst>
            <pc:docMk/>
            <pc:sldMk cId="1520359681" sldId="668"/>
            <ac:spMk id="22" creationId="{6C2D5850-6D91-4ED2-B8C9-1534BADFC170}"/>
          </ac:spMkLst>
        </pc:spChg>
        <pc:spChg chg="mod">
          <ac:chgData name="Luu Thu Ha" userId="e1169fa4e74ca433" providerId="LiveId" clId="{10781DE7-D941-4624-A628-F0F04E79E0BA}" dt="2021-11-08T11:00:24.197" v="316" actId="208"/>
          <ac:spMkLst>
            <pc:docMk/>
            <pc:sldMk cId="1520359681" sldId="668"/>
            <ac:spMk id="23" creationId="{63686058-A82F-4BCC-8BD7-40FF88B40326}"/>
          </ac:spMkLst>
        </pc:spChg>
      </pc:sldChg>
      <pc:sldChg chg="addSp delSp modSp add del mod modAnim">
        <pc:chgData name="Luu Thu Ha" userId="e1169fa4e74ca433" providerId="LiveId" clId="{10781DE7-D941-4624-A628-F0F04E79E0BA}" dt="2021-11-08T10:58:59.465" v="291" actId="20577"/>
        <pc:sldMkLst>
          <pc:docMk/>
          <pc:sldMk cId="1743486360" sldId="669"/>
        </pc:sldMkLst>
        <pc:spChg chg="del">
          <ac:chgData name="Luu Thu Ha" userId="e1169fa4e74ca433" providerId="LiveId" clId="{10781DE7-D941-4624-A628-F0F04E79E0BA}" dt="2021-11-08T10:25:43.838" v="22" actId="478"/>
          <ac:spMkLst>
            <pc:docMk/>
            <pc:sldMk cId="1743486360" sldId="669"/>
            <ac:spMk id="6" creationId="{00000000-0000-0000-0000-000000000000}"/>
          </ac:spMkLst>
        </pc:spChg>
        <pc:spChg chg="del">
          <ac:chgData name="Luu Thu Ha" userId="e1169fa4e74ca433" providerId="LiveId" clId="{10781DE7-D941-4624-A628-F0F04E79E0BA}" dt="2021-11-08T10:25:46.954" v="24" actId="478"/>
          <ac:spMkLst>
            <pc:docMk/>
            <pc:sldMk cId="1743486360" sldId="669"/>
            <ac:spMk id="21" creationId="{00000000-0000-0000-0000-000000000000}"/>
          </ac:spMkLst>
        </pc:spChg>
        <pc:spChg chg="add mod">
          <ac:chgData name="Luu Thu Ha" userId="e1169fa4e74ca433" providerId="LiveId" clId="{10781DE7-D941-4624-A628-F0F04E79E0BA}" dt="2021-11-08T10:58:59.465" v="291" actId="20577"/>
          <ac:spMkLst>
            <pc:docMk/>
            <pc:sldMk cId="1743486360" sldId="669"/>
            <ac:spMk id="22" creationId="{AE37ED5E-445A-4525-9EDA-29ABAFBB5367}"/>
          </ac:spMkLst>
        </pc:spChg>
        <pc:spChg chg="add mod">
          <ac:chgData name="Luu Thu Ha" userId="e1169fa4e74ca433" providerId="LiveId" clId="{10781DE7-D941-4624-A628-F0F04E79E0BA}" dt="2021-11-08T10:58:34.251" v="286" actId="1076"/>
          <ac:spMkLst>
            <pc:docMk/>
            <pc:sldMk cId="1743486360" sldId="669"/>
            <ac:spMk id="24" creationId="{A7A99768-97A9-4617-8689-964247E2B89A}"/>
          </ac:spMkLst>
        </pc:spChg>
        <pc:spChg chg="del">
          <ac:chgData name="Luu Thu Ha" userId="e1169fa4e74ca433" providerId="LiveId" clId="{10781DE7-D941-4624-A628-F0F04E79E0BA}" dt="2021-11-08T10:25:45.836" v="23" actId="478"/>
          <ac:spMkLst>
            <pc:docMk/>
            <pc:sldMk cId="1743486360" sldId="669"/>
            <ac:spMk id="25" creationId="{00000000-0000-0000-0000-000000000000}"/>
          </ac:spMkLst>
        </pc:spChg>
        <pc:spChg chg="add mod">
          <ac:chgData name="Luu Thu Ha" userId="e1169fa4e74ca433" providerId="LiveId" clId="{10781DE7-D941-4624-A628-F0F04E79E0BA}" dt="2021-11-08T10:58:34.251" v="286" actId="1076"/>
          <ac:spMkLst>
            <pc:docMk/>
            <pc:sldMk cId="1743486360" sldId="669"/>
            <ac:spMk id="26" creationId="{DA8A2BD2-7AC4-4F04-9043-BAEF0BCE636E}"/>
          </ac:spMkLst>
        </pc:spChg>
        <pc:spChg chg="add mod">
          <ac:chgData name="Luu Thu Ha" userId="e1169fa4e74ca433" providerId="LiveId" clId="{10781DE7-D941-4624-A628-F0F04E79E0BA}" dt="2021-11-08T10:58:34.251" v="286" actId="1076"/>
          <ac:spMkLst>
            <pc:docMk/>
            <pc:sldMk cId="1743486360" sldId="669"/>
            <ac:spMk id="27" creationId="{81F1C356-554C-467C-93DD-A12C76260724}"/>
          </ac:spMkLst>
        </pc:spChg>
        <pc:grpChg chg="del">
          <ac:chgData name="Luu Thu Ha" userId="e1169fa4e74ca433" providerId="LiveId" clId="{10781DE7-D941-4624-A628-F0F04E79E0BA}" dt="2021-11-08T10:25:47.845" v="25" actId="478"/>
          <ac:grpSpMkLst>
            <pc:docMk/>
            <pc:sldMk cId="1743486360" sldId="669"/>
            <ac:grpSpMk id="16387" creationId="{00000000-0000-0000-0000-000000000000}"/>
          </ac:grpSpMkLst>
        </pc:grpChg>
        <pc:graphicFrameChg chg="add mod modGraphic">
          <ac:chgData name="Luu Thu Ha" userId="e1169fa4e74ca433" providerId="LiveId" clId="{10781DE7-D941-4624-A628-F0F04E79E0BA}" dt="2021-11-08T10:58:34.251" v="286" actId="1076"/>
          <ac:graphicFrameMkLst>
            <pc:docMk/>
            <pc:sldMk cId="1743486360" sldId="669"/>
            <ac:graphicFrameMk id="23" creationId="{992F9C13-4B4F-4AF1-B605-7FFE215225AF}"/>
          </ac:graphicFrameMkLst>
        </pc:graphicFrameChg>
        <pc:cxnChg chg="del">
          <ac:chgData name="Luu Thu Ha" userId="e1169fa4e74ca433" providerId="LiveId" clId="{10781DE7-D941-4624-A628-F0F04E79E0BA}" dt="2021-11-08T10:25:49.273" v="26" actId="478"/>
          <ac:cxnSpMkLst>
            <pc:docMk/>
            <pc:sldMk cId="1743486360" sldId="669"/>
            <ac:cxnSpMk id="19" creationId="{00000000-0000-0000-0000-000000000000}"/>
          </ac:cxnSpMkLst>
        </pc:cxnChg>
        <pc:cxnChg chg="del">
          <ac:chgData name="Luu Thu Ha" userId="e1169fa4e74ca433" providerId="LiveId" clId="{10781DE7-D941-4624-A628-F0F04E79E0BA}" dt="2021-11-08T10:25:39.021" v="21" actId="478"/>
          <ac:cxnSpMkLst>
            <pc:docMk/>
            <pc:sldMk cId="1743486360" sldId="669"/>
            <ac:cxnSpMk id="20" creationId="{00000000-0000-0000-0000-000000000000}"/>
          </ac:cxnSpMkLst>
        </pc:cxnChg>
      </pc:sldChg>
      <pc:sldChg chg="add del">
        <pc:chgData name="Luu Thu Ha" userId="e1169fa4e74ca433" providerId="LiveId" clId="{10781DE7-D941-4624-A628-F0F04E79E0BA}" dt="2021-11-08T10:57:38.683" v="270" actId="2696"/>
        <pc:sldMkLst>
          <pc:docMk/>
          <pc:sldMk cId="2045504438" sldId="670"/>
        </pc:sldMkLst>
      </pc:sldChg>
      <pc:sldChg chg="addSp delSp modSp add del mod modAnim">
        <pc:chgData name="Luu Thu Ha" userId="e1169fa4e74ca433" providerId="LiveId" clId="{10781DE7-D941-4624-A628-F0F04E79E0BA}" dt="2021-11-08T10:59:14.556" v="297" actId="208"/>
        <pc:sldMkLst>
          <pc:docMk/>
          <pc:sldMk cId="744351137" sldId="671"/>
        </pc:sldMkLst>
        <pc:spChg chg="mod">
          <ac:chgData name="Luu Thu Ha" userId="e1169fa4e74ca433" providerId="LiveId" clId="{10781DE7-D941-4624-A628-F0F04E79E0BA}" dt="2021-11-08T10:59:06.333" v="294" actId="20577"/>
          <ac:spMkLst>
            <pc:docMk/>
            <pc:sldMk cId="744351137" sldId="671"/>
            <ac:spMk id="4" creationId="{021D17CB-5B3A-48F8-ABF9-899DCE5E5770}"/>
          </ac:spMkLst>
        </pc:spChg>
        <pc:spChg chg="add del mod">
          <ac:chgData name="Luu Thu Ha" userId="e1169fa4e74ca433" providerId="LiveId" clId="{10781DE7-D941-4624-A628-F0F04E79E0BA}" dt="2021-11-08T10:24:39.631" v="3" actId="478"/>
          <ac:spMkLst>
            <pc:docMk/>
            <pc:sldMk cId="744351137" sldId="671"/>
            <ac:spMk id="5" creationId="{9DC8D30B-94D2-4251-B6A2-2749B0BC3659}"/>
          </ac:spMkLst>
        </pc:spChg>
        <pc:spChg chg="add mod">
          <ac:chgData name="Luu Thu Ha" userId="e1169fa4e74ca433" providerId="LiveId" clId="{10781DE7-D941-4624-A628-F0F04E79E0BA}" dt="2021-11-08T10:59:14.556" v="297" actId="208"/>
          <ac:spMkLst>
            <pc:docMk/>
            <pc:sldMk cId="744351137" sldId="671"/>
            <ac:spMk id="6" creationId="{5DF30F31-096B-4CE0-80CB-2B913A38DB50}"/>
          </ac:spMkLst>
        </pc:spChg>
        <pc:spChg chg="mod">
          <ac:chgData name="Luu Thu Ha" userId="e1169fa4e74ca433" providerId="LiveId" clId="{10781DE7-D941-4624-A628-F0F04E79E0BA}" dt="2021-11-08T10:40:11.367" v="124" actId="1076"/>
          <ac:spMkLst>
            <pc:docMk/>
            <pc:sldMk cId="744351137" sldId="671"/>
            <ac:spMk id="565" creationId="{00000000-0000-0000-0000-000000000000}"/>
          </ac:spMkLst>
        </pc:spChg>
      </pc:sldChg>
      <pc:sldChg chg="add del">
        <pc:chgData name="Luu Thu Ha" userId="e1169fa4e74ca433" providerId="LiveId" clId="{10781DE7-D941-4624-A628-F0F04E79E0BA}" dt="2021-11-08T10:57:38.683" v="270" actId="2696"/>
        <pc:sldMkLst>
          <pc:docMk/>
          <pc:sldMk cId="2188389539" sldId="672"/>
        </pc:sldMkLst>
      </pc:sldChg>
      <pc:sldChg chg="add del">
        <pc:chgData name="Luu Thu Ha" userId="e1169fa4e74ca433" providerId="LiveId" clId="{10781DE7-D941-4624-A628-F0F04E79E0BA}" dt="2021-11-08T10:57:38.683" v="270" actId="2696"/>
        <pc:sldMkLst>
          <pc:docMk/>
          <pc:sldMk cId="1424368118" sldId="673"/>
        </pc:sldMkLst>
      </pc:sldChg>
      <pc:sldChg chg="add del">
        <pc:chgData name="Luu Thu Ha" userId="e1169fa4e74ca433" providerId="LiveId" clId="{10781DE7-D941-4624-A628-F0F04E79E0BA}" dt="2021-11-08T10:57:38.683" v="270" actId="2696"/>
        <pc:sldMkLst>
          <pc:docMk/>
          <pc:sldMk cId="2138828844" sldId="675"/>
        </pc:sldMkLst>
      </pc:sldChg>
      <pc:sldChg chg="add del">
        <pc:chgData name="Luu Thu Ha" userId="e1169fa4e74ca433" providerId="LiveId" clId="{10781DE7-D941-4624-A628-F0F04E79E0BA}" dt="2021-11-08T10:57:38.683" v="270" actId="2696"/>
        <pc:sldMkLst>
          <pc:docMk/>
          <pc:sldMk cId="1568619216" sldId="680"/>
        </pc:sldMkLst>
      </pc:sldChg>
      <pc:sldChg chg="modSp add del mod">
        <pc:chgData name="Luu Thu Ha" userId="e1169fa4e74ca433" providerId="LiveId" clId="{10781DE7-D941-4624-A628-F0F04E79E0BA}" dt="2021-11-08T11:01:04.011" v="321" actId="1076"/>
        <pc:sldMkLst>
          <pc:docMk/>
          <pc:sldMk cId="892250752" sldId="681"/>
        </pc:sldMkLst>
        <pc:spChg chg="mod">
          <ac:chgData name="Luu Thu Ha" userId="e1169fa4e74ca433" providerId="LiveId" clId="{10781DE7-D941-4624-A628-F0F04E79E0BA}" dt="2021-11-08T11:01:04.011" v="321" actId="1076"/>
          <ac:spMkLst>
            <pc:docMk/>
            <pc:sldMk cId="892250752" sldId="681"/>
            <ac:spMk id="24" creationId="{00000000-0000-0000-0000-000000000000}"/>
          </ac:spMkLst>
        </pc:spChg>
      </pc:sldChg>
      <pc:sldChg chg="add del">
        <pc:chgData name="Luu Thu Ha" userId="e1169fa4e74ca433" providerId="LiveId" clId="{10781DE7-D941-4624-A628-F0F04E79E0BA}" dt="2021-11-08T10:57:45.055" v="271" actId="2696"/>
        <pc:sldMkLst>
          <pc:docMk/>
          <pc:sldMk cId="866253245" sldId="682"/>
        </pc:sldMkLst>
      </pc:sldChg>
      <pc:sldChg chg="add del">
        <pc:chgData name="Luu Thu Ha" userId="e1169fa4e74ca433" providerId="LiveId" clId="{10781DE7-D941-4624-A628-F0F04E79E0BA}" dt="2021-11-08T10:57:45.055" v="271" actId="2696"/>
        <pc:sldMkLst>
          <pc:docMk/>
          <pc:sldMk cId="3242513293" sldId="683"/>
        </pc:sldMkLst>
      </pc:sldChg>
      <pc:sldChg chg="add del">
        <pc:chgData name="Luu Thu Ha" userId="e1169fa4e74ca433" providerId="LiveId" clId="{10781DE7-D941-4624-A628-F0F04E79E0BA}" dt="2021-11-08T10:57:45.055" v="271" actId="2696"/>
        <pc:sldMkLst>
          <pc:docMk/>
          <pc:sldMk cId="2494021497" sldId="684"/>
        </pc:sldMkLst>
      </pc:sldChg>
      <pc:sldChg chg="add del">
        <pc:chgData name="Luu Thu Ha" userId="e1169fa4e74ca433" providerId="LiveId" clId="{10781DE7-D941-4624-A628-F0F04E79E0BA}" dt="2021-11-08T10:57:45.055" v="271" actId="2696"/>
        <pc:sldMkLst>
          <pc:docMk/>
          <pc:sldMk cId="1443449894" sldId="685"/>
        </pc:sldMkLst>
      </pc:sldChg>
      <pc:sldChg chg="add del">
        <pc:chgData name="Luu Thu Ha" userId="e1169fa4e74ca433" providerId="LiveId" clId="{10781DE7-D941-4624-A628-F0F04E79E0BA}" dt="2021-11-08T10:57:45.055" v="271" actId="2696"/>
        <pc:sldMkLst>
          <pc:docMk/>
          <pc:sldMk cId="3849694356" sldId="686"/>
        </pc:sldMkLst>
      </pc:sldChg>
      <pc:sldChg chg="del">
        <pc:chgData name="Luu Thu Ha" userId="e1169fa4e74ca433" providerId="LiveId" clId="{10781DE7-D941-4624-A628-F0F04E79E0BA}" dt="2021-11-08T10:57:48.274" v="272" actId="2696"/>
        <pc:sldMkLst>
          <pc:docMk/>
          <pc:sldMk cId="917628873" sldId="687"/>
        </pc:sldMkLst>
      </pc:sldChg>
      <pc:sldChg chg="add del">
        <pc:chgData name="Luu Thu Ha" userId="e1169fa4e74ca433" providerId="LiveId" clId="{10781DE7-D941-4624-A628-F0F04E79E0BA}" dt="2021-11-08T10:57:25.490" v="269" actId="2696"/>
        <pc:sldMkLst>
          <pc:docMk/>
          <pc:sldMk cId="2777979760" sldId="688"/>
        </pc:sldMkLst>
      </pc:sldChg>
      <pc:sldChg chg="modSp add del mod">
        <pc:chgData name="Luu Thu Ha" userId="e1169fa4e74ca433" providerId="LiveId" clId="{10781DE7-D941-4624-A628-F0F04E79E0BA}" dt="2021-11-08T11:01:21.373" v="351" actId="20577"/>
        <pc:sldMkLst>
          <pc:docMk/>
          <pc:sldMk cId="3637247774" sldId="690"/>
        </pc:sldMkLst>
        <pc:spChg chg="mod">
          <ac:chgData name="Luu Thu Ha" userId="e1169fa4e74ca433" providerId="LiveId" clId="{10781DE7-D941-4624-A628-F0F04E79E0BA}" dt="2021-11-08T11:01:21.373" v="351" actId="20577"/>
          <ac:spMkLst>
            <pc:docMk/>
            <pc:sldMk cId="3637247774" sldId="690"/>
            <ac:spMk id="2" creationId="{C8F10631-FADB-4BE9-9FAF-93ADFA8E9F02}"/>
          </ac:spMkLst>
        </pc:spChg>
      </pc:sldChg>
      <pc:sldChg chg="add del">
        <pc:chgData name="Luu Thu Ha" userId="e1169fa4e74ca433" providerId="LiveId" clId="{10781DE7-D941-4624-A628-F0F04E79E0BA}" dt="2021-11-08T10:57:25.490" v="269" actId="2696"/>
        <pc:sldMkLst>
          <pc:docMk/>
          <pc:sldMk cId="762935201" sldId="691"/>
        </pc:sldMkLst>
      </pc:sldChg>
      <pc:sldChg chg="add del">
        <pc:chgData name="Luu Thu Ha" userId="e1169fa4e74ca433" providerId="LiveId" clId="{10781DE7-D941-4624-A628-F0F04E79E0BA}" dt="2021-11-08T10:57:25.490" v="269" actId="2696"/>
        <pc:sldMkLst>
          <pc:docMk/>
          <pc:sldMk cId="560215141" sldId="692"/>
        </pc:sldMkLst>
      </pc:sldChg>
      <pc:sldChg chg="addSp delSp modSp new add del modAnim">
        <pc:chgData name="Luu Thu Ha" userId="e1169fa4e74ca433" providerId="LiveId" clId="{10781DE7-D941-4624-A628-F0F04E79E0BA}" dt="2021-11-08T10:58:25.156" v="285" actId="2696"/>
        <pc:sldMkLst>
          <pc:docMk/>
          <pc:sldMk cId="10420889" sldId="693"/>
        </pc:sldMkLst>
        <pc:spChg chg="del">
          <ac:chgData name="Luu Thu Ha" userId="e1169fa4e74ca433" providerId="LiveId" clId="{10781DE7-D941-4624-A628-F0F04E79E0BA}" dt="2021-11-08T10:28:28.976" v="101" actId="478"/>
          <ac:spMkLst>
            <pc:docMk/>
            <pc:sldMk cId="10420889" sldId="693"/>
            <ac:spMk id="2" creationId="{2E0FAB74-1CDC-419B-9473-965AAEE56119}"/>
          </ac:spMkLst>
        </pc:spChg>
        <pc:spChg chg="del">
          <ac:chgData name="Luu Thu Ha" userId="e1169fa4e74ca433" providerId="LiveId" clId="{10781DE7-D941-4624-A628-F0F04E79E0BA}" dt="2021-11-08T10:28:30.220" v="102" actId="478"/>
          <ac:spMkLst>
            <pc:docMk/>
            <pc:sldMk cId="10420889" sldId="693"/>
            <ac:spMk id="3" creationId="{DE49689A-6BF2-41CF-B693-288C7A864CD4}"/>
          </ac:spMkLst>
        </pc:spChg>
        <pc:spChg chg="add del mod">
          <ac:chgData name="Luu Thu Ha" userId="e1169fa4e74ca433" providerId="LiveId" clId="{10781DE7-D941-4624-A628-F0F04E79E0BA}" dt="2021-11-08T10:40:23.929" v="129" actId="21"/>
          <ac:spMkLst>
            <pc:docMk/>
            <pc:sldMk cId="10420889" sldId="693"/>
            <ac:spMk id="4" creationId="{0DF0FE49-0905-4397-87C1-9920249C6878}"/>
          </ac:spMkLst>
        </pc:spChg>
        <pc:spChg chg="add del mod">
          <ac:chgData name="Luu Thu Ha" userId="e1169fa4e74ca433" providerId="LiveId" clId="{10781DE7-D941-4624-A628-F0F04E79E0BA}" dt="2021-11-08T10:40:23.929" v="129" actId="21"/>
          <ac:spMkLst>
            <pc:docMk/>
            <pc:sldMk cId="10420889" sldId="693"/>
            <ac:spMk id="5" creationId="{E184D472-51EF-45CC-8C66-A81A0493F22A}"/>
          </ac:spMkLst>
        </pc:spChg>
        <pc:spChg chg="add del mod">
          <ac:chgData name="Luu Thu Ha" userId="e1169fa4e74ca433" providerId="LiveId" clId="{10781DE7-D941-4624-A628-F0F04E79E0BA}" dt="2021-11-08T10:40:23.929" v="129" actId="21"/>
          <ac:spMkLst>
            <pc:docMk/>
            <pc:sldMk cId="10420889" sldId="693"/>
            <ac:spMk id="6" creationId="{0BD95249-8F52-45A2-ABC9-F103AB0DAEA9}"/>
          </ac:spMkLst>
        </pc:spChg>
      </pc:sldChg>
      <pc:sldChg chg="add del">
        <pc:chgData name="Luu Thu Ha" userId="e1169fa4e74ca433" providerId="LiveId" clId="{10781DE7-D941-4624-A628-F0F04E79E0BA}" dt="2021-11-08T10:57:25.490" v="269" actId="2696"/>
        <pc:sldMkLst>
          <pc:docMk/>
          <pc:sldMk cId="3042267706" sldId="694"/>
        </pc:sldMkLst>
      </pc:sldChg>
      <pc:sldChg chg="addSp delSp modSp new add del mod modAnim">
        <pc:chgData name="Luu Thu Ha" userId="e1169fa4e74ca433" providerId="LiveId" clId="{10781DE7-D941-4624-A628-F0F04E79E0BA}" dt="2021-11-08T11:00:07.091" v="310"/>
        <pc:sldMkLst>
          <pc:docMk/>
          <pc:sldMk cId="756355441" sldId="695"/>
        </pc:sldMkLst>
        <pc:spChg chg="del">
          <ac:chgData name="Luu Thu Ha" userId="e1169fa4e74ca433" providerId="LiveId" clId="{10781DE7-D941-4624-A628-F0F04E79E0BA}" dt="2021-11-08T10:40:30.611" v="131" actId="478"/>
          <ac:spMkLst>
            <pc:docMk/>
            <pc:sldMk cId="756355441" sldId="695"/>
            <ac:spMk id="2" creationId="{8BE82A03-6BDD-48A8-BD3C-BD2C0BC4DACD}"/>
          </ac:spMkLst>
        </pc:spChg>
        <pc:spChg chg="del">
          <ac:chgData name="Luu Thu Ha" userId="e1169fa4e74ca433" providerId="LiveId" clId="{10781DE7-D941-4624-A628-F0F04E79E0BA}" dt="2021-11-08T10:40:27.469" v="130" actId="478"/>
          <ac:spMkLst>
            <pc:docMk/>
            <pc:sldMk cId="756355441" sldId="695"/>
            <ac:spMk id="3" creationId="{61ACFDBD-2592-4104-A099-AC21CD4F794B}"/>
          </ac:spMkLst>
        </pc:spChg>
        <pc:spChg chg="del">
          <ac:chgData name="Luu Thu Ha" userId="e1169fa4e74ca433" providerId="LiveId" clId="{10781DE7-D941-4624-A628-F0F04E79E0BA}" dt="2021-11-08T10:40:27.469" v="130" actId="478"/>
          <ac:spMkLst>
            <pc:docMk/>
            <pc:sldMk cId="756355441" sldId="695"/>
            <ac:spMk id="4" creationId="{749512A6-156B-4D56-A1F8-6C3355D252B2}"/>
          </ac:spMkLst>
        </pc:spChg>
        <pc:spChg chg="add mod">
          <ac:chgData name="Luu Thu Ha" userId="e1169fa4e74ca433" providerId="LiveId" clId="{10781DE7-D941-4624-A628-F0F04E79E0BA}" dt="2021-11-08T10:59:37.355" v="303" actId="1076"/>
          <ac:spMkLst>
            <pc:docMk/>
            <pc:sldMk cId="756355441" sldId="695"/>
            <ac:spMk id="5" creationId="{F628D2DE-FCB7-4096-BE5A-4DA3054C0801}"/>
          </ac:spMkLst>
        </pc:spChg>
        <pc:spChg chg="add mod">
          <ac:chgData name="Luu Thu Ha" userId="e1169fa4e74ca433" providerId="LiveId" clId="{10781DE7-D941-4624-A628-F0F04E79E0BA}" dt="2021-11-08T10:59:31.835" v="300" actId="1076"/>
          <ac:spMkLst>
            <pc:docMk/>
            <pc:sldMk cId="756355441" sldId="695"/>
            <ac:spMk id="6" creationId="{0841A829-78AD-434D-BF7B-49AB24AB3E4D}"/>
          </ac:spMkLst>
        </pc:spChg>
        <pc:spChg chg="add mod">
          <ac:chgData name="Luu Thu Ha" userId="e1169fa4e74ca433" providerId="LiveId" clId="{10781DE7-D941-4624-A628-F0F04E79E0BA}" dt="2021-11-08T10:59:49.497" v="309" actId="1036"/>
          <ac:spMkLst>
            <pc:docMk/>
            <pc:sldMk cId="756355441" sldId="695"/>
            <ac:spMk id="7" creationId="{BBE8DD96-9295-4C46-A294-59A9A0C719A1}"/>
          </ac:spMkLst>
        </pc:spChg>
        <pc:spChg chg="add mod">
          <ac:chgData name="Luu Thu Ha" userId="e1169fa4e74ca433" providerId="LiveId" clId="{10781DE7-D941-4624-A628-F0F04E79E0BA}" dt="2021-11-08T10:40:57.040" v="148"/>
          <ac:spMkLst>
            <pc:docMk/>
            <pc:sldMk cId="756355441" sldId="695"/>
            <ac:spMk id="8" creationId="{7044E776-EFBA-47EA-A85A-CAC12B5A4537}"/>
          </ac:spMkLst>
        </pc:spChg>
      </pc:sldChg>
      <pc:sldChg chg="addSp delSp modSp new add del mod modAnim">
        <pc:chgData name="Luu Thu Ha" userId="e1169fa4e74ca433" providerId="LiveId" clId="{10781DE7-D941-4624-A628-F0F04E79E0BA}" dt="2021-11-08T10:57:25.490" v="269" actId="2696"/>
        <pc:sldMkLst>
          <pc:docMk/>
          <pc:sldMk cId="4137553984" sldId="696"/>
        </pc:sldMkLst>
        <pc:spChg chg="del">
          <ac:chgData name="Luu Thu Ha" userId="e1169fa4e74ca433" providerId="LiveId" clId="{10781DE7-D941-4624-A628-F0F04E79E0BA}" dt="2021-11-08T10:41:04.675" v="151" actId="478"/>
          <ac:spMkLst>
            <pc:docMk/>
            <pc:sldMk cId="4137553984" sldId="696"/>
            <ac:spMk id="2" creationId="{90D467D9-D007-44CA-8AB0-EEF077587F2D}"/>
          </ac:spMkLst>
        </pc:spChg>
        <pc:spChg chg="del">
          <ac:chgData name="Luu Thu Ha" userId="e1169fa4e74ca433" providerId="LiveId" clId="{10781DE7-D941-4624-A628-F0F04E79E0BA}" dt="2021-11-08T10:41:09.254" v="153" actId="478"/>
          <ac:spMkLst>
            <pc:docMk/>
            <pc:sldMk cId="4137553984" sldId="696"/>
            <ac:spMk id="3" creationId="{D8FE1202-3203-4951-985B-500800DEB144}"/>
          </ac:spMkLst>
        </pc:spChg>
        <pc:spChg chg="del">
          <ac:chgData name="Luu Thu Ha" userId="e1169fa4e74ca433" providerId="LiveId" clId="{10781DE7-D941-4624-A628-F0F04E79E0BA}" dt="2021-11-08T10:41:09.254" v="153" actId="478"/>
          <ac:spMkLst>
            <pc:docMk/>
            <pc:sldMk cId="4137553984" sldId="696"/>
            <ac:spMk id="4" creationId="{0C5DE98C-F140-4820-B231-7890AE6BDA67}"/>
          </ac:spMkLst>
        </pc:spChg>
        <pc:spChg chg="add mod">
          <ac:chgData name="Luu Thu Ha" userId="e1169fa4e74ca433" providerId="LiveId" clId="{10781DE7-D941-4624-A628-F0F04E79E0BA}" dt="2021-11-08T10:41:06.980" v="152" actId="1076"/>
          <ac:spMkLst>
            <pc:docMk/>
            <pc:sldMk cId="4137553984" sldId="696"/>
            <ac:spMk id="5" creationId="{AF72CA7E-F961-4EEB-83FB-3EF6E1B64DC4}"/>
          </ac:spMkLst>
        </pc:spChg>
        <pc:spChg chg="add mod">
          <ac:chgData name="Luu Thu Ha" userId="e1169fa4e74ca433" providerId="LiveId" clId="{10781DE7-D941-4624-A628-F0F04E79E0BA}" dt="2021-11-08T10:42:36.930" v="174" actId="255"/>
          <ac:spMkLst>
            <pc:docMk/>
            <pc:sldMk cId="4137553984" sldId="696"/>
            <ac:spMk id="6" creationId="{DCE3B438-C59B-4DBD-A23D-F2DF49B1E9B8}"/>
          </ac:spMkLst>
        </pc:spChg>
        <pc:spChg chg="add mod">
          <ac:chgData name="Luu Thu Ha" userId="e1169fa4e74ca433" providerId="LiveId" clId="{10781DE7-D941-4624-A628-F0F04E79E0BA}" dt="2021-11-08T10:42:36.930" v="174" actId="255"/>
          <ac:spMkLst>
            <pc:docMk/>
            <pc:sldMk cId="4137553984" sldId="696"/>
            <ac:spMk id="7" creationId="{73BB168A-59DA-41CB-988F-691AB21D2366}"/>
          </ac:spMkLst>
        </pc:spChg>
        <pc:spChg chg="add mod">
          <ac:chgData name="Luu Thu Ha" userId="e1169fa4e74ca433" providerId="LiveId" clId="{10781DE7-D941-4624-A628-F0F04E79E0BA}" dt="2021-11-08T10:43:34.534" v="195" actId="14100"/>
          <ac:spMkLst>
            <pc:docMk/>
            <pc:sldMk cId="4137553984" sldId="696"/>
            <ac:spMk id="9" creationId="{E3DDB18F-E60C-4E62-B2A3-5053E644C33A}"/>
          </ac:spMkLst>
        </pc:spChg>
        <pc:spChg chg="add mod">
          <ac:chgData name="Luu Thu Ha" userId="e1169fa4e74ca433" providerId="LiveId" clId="{10781DE7-D941-4624-A628-F0F04E79E0BA}" dt="2021-11-08T10:43:29.799" v="193" actId="14100"/>
          <ac:spMkLst>
            <pc:docMk/>
            <pc:sldMk cId="4137553984" sldId="696"/>
            <ac:spMk id="10" creationId="{49FA0A5B-5369-4CD2-873A-C6B22AA41ABC}"/>
          </ac:spMkLst>
        </pc:spChg>
        <pc:graphicFrameChg chg="add mod modGraphic">
          <ac:chgData name="Luu Thu Ha" userId="e1169fa4e74ca433" providerId="LiveId" clId="{10781DE7-D941-4624-A628-F0F04E79E0BA}" dt="2021-11-08T10:43:25.445" v="191" actId="14100"/>
          <ac:graphicFrameMkLst>
            <pc:docMk/>
            <pc:sldMk cId="4137553984" sldId="696"/>
            <ac:graphicFrameMk id="8" creationId="{B0A2EC72-7130-4D2B-9A30-2475D79D53D9}"/>
          </ac:graphicFrameMkLst>
        </pc:graphicFrameChg>
      </pc:sldChg>
      <pc:sldChg chg="addSp delSp modSp new add del mod modAnim">
        <pc:chgData name="Luu Thu Ha" userId="e1169fa4e74ca433" providerId="LiveId" clId="{10781DE7-D941-4624-A628-F0F04E79E0BA}" dt="2021-11-08T10:57:25.490" v="269" actId="2696"/>
        <pc:sldMkLst>
          <pc:docMk/>
          <pc:sldMk cId="2579721461" sldId="697"/>
        </pc:sldMkLst>
        <pc:spChg chg="del">
          <ac:chgData name="Luu Thu Ha" userId="e1169fa4e74ca433" providerId="LiveId" clId="{10781DE7-D941-4624-A628-F0F04E79E0BA}" dt="2021-11-08T10:43:04.329" v="181" actId="478"/>
          <ac:spMkLst>
            <pc:docMk/>
            <pc:sldMk cId="2579721461" sldId="697"/>
            <ac:spMk id="2" creationId="{5DB8527E-377F-4EFD-AE81-3910D7135B85}"/>
          </ac:spMkLst>
        </pc:spChg>
        <pc:spChg chg="del">
          <ac:chgData name="Luu Thu Ha" userId="e1169fa4e74ca433" providerId="LiveId" clId="{10781DE7-D941-4624-A628-F0F04E79E0BA}" dt="2021-11-08T10:43:04.329" v="181" actId="478"/>
          <ac:spMkLst>
            <pc:docMk/>
            <pc:sldMk cId="2579721461" sldId="697"/>
            <ac:spMk id="3" creationId="{27097DA5-3CD1-4BCF-90C8-A4FB025F3FC9}"/>
          </ac:spMkLst>
        </pc:spChg>
        <pc:spChg chg="del">
          <ac:chgData name="Luu Thu Ha" userId="e1169fa4e74ca433" providerId="LiveId" clId="{10781DE7-D941-4624-A628-F0F04E79E0BA}" dt="2021-11-08T10:43:04.329" v="181" actId="478"/>
          <ac:spMkLst>
            <pc:docMk/>
            <pc:sldMk cId="2579721461" sldId="697"/>
            <ac:spMk id="4" creationId="{613EBE03-31DF-4505-A6BB-9A79ECC3C05D}"/>
          </ac:spMkLst>
        </pc:spChg>
        <pc:spChg chg="add mod">
          <ac:chgData name="Luu Thu Ha" userId="e1169fa4e74ca433" providerId="LiveId" clId="{10781DE7-D941-4624-A628-F0F04E79E0BA}" dt="2021-11-08T10:43:39.831" v="197" actId="403"/>
          <ac:spMkLst>
            <pc:docMk/>
            <pc:sldMk cId="2579721461" sldId="697"/>
            <ac:spMk id="6" creationId="{2D9251A7-56B0-4DCA-A0D5-6B3F4929E160}"/>
          </ac:spMkLst>
        </pc:spChg>
        <pc:spChg chg="add mod">
          <ac:chgData name="Luu Thu Ha" userId="e1169fa4e74ca433" providerId="LiveId" clId="{10781DE7-D941-4624-A628-F0F04E79E0BA}" dt="2021-11-08T10:44:26.860" v="209" actId="1076"/>
          <ac:spMkLst>
            <pc:docMk/>
            <pc:sldMk cId="2579721461" sldId="697"/>
            <ac:spMk id="7" creationId="{5499E2B5-BF9C-4B6A-82B5-F5D199EDF5DC}"/>
          </ac:spMkLst>
        </pc:spChg>
        <pc:spChg chg="add mod">
          <ac:chgData name="Luu Thu Ha" userId="e1169fa4e74ca433" providerId="LiveId" clId="{10781DE7-D941-4624-A628-F0F04E79E0BA}" dt="2021-11-08T10:44:41.769" v="212" actId="207"/>
          <ac:spMkLst>
            <pc:docMk/>
            <pc:sldMk cId="2579721461" sldId="697"/>
            <ac:spMk id="8" creationId="{74B4F192-EEB2-4A2D-9C5E-10ED08AD7F6E}"/>
          </ac:spMkLst>
        </pc:spChg>
        <pc:spChg chg="add mod">
          <ac:chgData name="Luu Thu Ha" userId="e1169fa4e74ca433" providerId="LiveId" clId="{10781DE7-D941-4624-A628-F0F04E79E0BA}" dt="2021-11-08T10:45:05.247" v="224" actId="14100"/>
          <ac:spMkLst>
            <pc:docMk/>
            <pc:sldMk cId="2579721461" sldId="697"/>
            <ac:spMk id="9" creationId="{9154CA61-7B2D-4E1D-94E7-05FA19936180}"/>
          </ac:spMkLst>
        </pc:spChg>
      </pc:sldChg>
      <pc:sldChg chg="addSp delSp modSp new add del mod modAnim">
        <pc:chgData name="Luu Thu Ha" userId="e1169fa4e74ca433" providerId="LiveId" clId="{10781DE7-D941-4624-A628-F0F04E79E0BA}" dt="2021-11-08T10:57:25.490" v="269" actId="2696"/>
        <pc:sldMkLst>
          <pc:docMk/>
          <pc:sldMk cId="2048185202" sldId="698"/>
        </pc:sldMkLst>
        <pc:spChg chg="del">
          <ac:chgData name="Luu Thu Ha" userId="e1169fa4e74ca433" providerId="LiveId" clId="{10781DE7-D941-4624-A628-F0F04E79E0BA}" dt="2021-11-08T10:49:24.310" v="225" actId="478"/>
          <ac:spMkLst>
            <pc:docMk/>
            <pc:sldMk cId="2048185202" sldId="698"/>
            <ac:spMk id="2" creationId="{D4F01E32-521D-4F60-9369-85E385066EA6}"/>
          </ac:spMkLst>
        </pc:spChg>
        <pc:spChg chg="del">
          <ac:chgData name="Luu Thu Ha" userId="e1169fa4e74ca433" providerId="LiveId" clId="{10781DE7-D941-4624-A628-F0F04E79E0BA}" dt="2021-11-08T10:49:24.310" v="225" actId="478"/>
          <ac:spMkLst>
            <pc:docMk/>
            <pc:sldMk cId="2048185202" sldId="698"/>
            <ac:spMk id="3" creationId="{7E36421F-BE31-4CE4-815B-663DB4F4B974}"/>
          </ac:spMkLst>
        </pc:spChg>
        <pc:spChg chg="del">
          <ac:chgData name="Luu Thu Ha" userId="e1169fa4e74ca433" providerId="LiveId" clId="{10781DE7-D941-4624-A628-F0F04E79E0BA}" dt="2021-11-08T10:49:24.310" v="225" actId="478"/>
          <ac:spMkLst>
            <pc:docMk/>
            <pc:sldMk cId="2048185202" sldId="698"/>
            <ac:spMk id="4" creationId="{B59662F6-4878-47D0-820B-7C9DFAECD647}"/>
          </ac:spMkLst>
        </pc:spChg>
        <pc:spChg chg="add mod">
          <ac:chgData name="Luu Thu Ha" userId="e1169fa4e74ca433" providerId="LiveId" clId="{10781DE7-D941-4624-A628-F0F04E79E0BA}" dt="2021-11-08T10:56:45.195" v="266" actId="1076"/>
          <ac:spMkLst>
            <pc:docMk/>
            <pc:sldMk cId="2048185202" sldId="698"/>
            <ac:spMk id="5" creationId="{77E48C57-C33B-4FEC-A97E-01EE3FFEC324}"/>
          </ac:spMkLst>
        </pc:spChg>
        <pc:spChg chg="add mod">
          <ac:chgData name="Luu Thu Ha" userId="e1169fa4e74ca433" providerId="LiveId" clId="{10781DE7-D941-4624-A628-F0F04E79E0BA}" dt="2021-11-08T10:55:23.483" v="251" actId="14100"/>
          <ac:spMkLst>
            <pc:docMk/>
            <pc:sldMk cId="2048185202" sldId="698"/>
            <ac:spMk id="6" creationId="{7DD3BC27-2670-4F7C-9E90-6EF9BEBB5030}"/>
          </ac:spMkLst>
        </pc:spChg>
        <pc:spChg chg="add mod">
          <ac:chgData name="Luu Thu Ha" userId="e1169fa4e74ca433" providerId="LiveId" clId="{10781DE7-D941-4624-A628-F0F04E79E0BA}" dt="2021-11-08T10:55:37.011" v="256" actId="1076"/>
          <ac:spMkLst>
            <pc:docMk/>
            <pc:sldMk cId="2048185202" sldId="698"/>
            <ac:spMk id="7" creationId="{6AD8C5CE-BA91-404C-9920-FEB9A3B2F565}"/>
          </ac:spMkLst>
        </pc:spChg>
        <pc:spChg chg="add mod">
          <ac:chgData name="Luu Thu Ha" userId="e1169fa4e74ca433" providerId="LiveId" clId="{10781DE7-D941-4624-A628-F0F04E79E0BA}" dt="2021-11-08T10:55:40.787" v="257" actId="1076"/>
          <ac:spMkLst>
            <pc:docMk/>
            <pc:sldMk cId="2048185202" sldId="698"/>
            <ac:spMk id="8" creationId="{8D9BC759-8B64-4DBA-A68F-5A2CF16F8C5C}"/>
          </ac:spMkLst>
        </pc:spChg>
        <pc:spChg chg="add mod">
          <ac:chgData name="Luu Thu Ha" userId="e1169fa4e74ca433" providerId="LiveId" clId="{10781DE7-D941-4624-A628-F0F04E79E0BA}" dt="2021-11-08T10:55:50.068" v="259" actId="1076"/>
          <ac:spMkLst>
            <pc:docMk/>
            <pc:sldMk cId="2048185202" sldId="698"/>
            <ac:spMk id="9" creationId="{D86C8EFA-2393-4AD2-92B4-803C87728946}"/>
          </ac:spMkLst>
        </pc:spChg>
      </pc:sldChg>
      <pc:sldChg chg="addSp delSp modSp new mod delAnim modAnim">
        <pc:chgData name="Luu Thu Ha" userId="e1169fa4e74ca433" providerId="LiveId" clId="{10781DE7-D941-4624-A628-F0F04E79E0BA}" dt="2021-11-08T10:58:21.756" v="284" actId="1076"/>
        <pc:sldMkLst>
          <pc:docMk/>
          <pc:sldMk cId="943956878" sldId="699"/>
        </pc:sldMkLst>
        <pc:spChg chg="del">
          <ac:chgData name="Luu Thu Ha" userId="e1169fa4e74ca433" providerId="LiveId" clId="{10781DE7-D941-4624-A628-F0F04E79E0BA}" dt="2021-11-08T10:57:59.363" v="275" actId="478"/>
          <ac:spMkLst>
            <pc:docMk/>
            <pc:sldMk cId="943956878" sldId="699"/>
            <ac:spMk id="2" creationId="{6E454850-C186-4360-829F-CD82A8157D54}"/>
          </ac:spMkLst>
        </pc:spChg>
        <pc:spChg chg="del">
          <ac:chgData name="Luu Thu Ha" userId="e1169fa4e74ca433" providerId="LiveId" clId="{10781DE7-D941-4624-A628-F0F04E79E0BA}" dt="2021-11-08T10:58:00.625" v="276" actId="478"/>
          <ac:spMkLst>
            <pc:docMk/>
            <pc:sldMk cId="943956878" sldId="699"/>
            <ac:spMk id="3" creationId="{0EC45E59-61C6-4508-AF12-C60AD776838C}"/>
          </ac:spMkLst>
        </pc:spChg>
        <pc:spChg chg="del">
          <ac:chgData name="Luu Thu Ha" userId="e1169fa4e74ca433" providerId="LiveId" clId="{10781DE7-D941-4624-A628-F0F04E79E0BA}" dt="2021-11-08T10:58:05.835" v="279" actId="478"/>
          <ac:spMkLst>
            <pc:docMk/>
            <pc:sldMk cId="943956878" sldId="699"/>
            <ac:spMk id="4" creationId="{ACD76D7F-9EEC-4845-BCFA-B1C137BDB9A6}"/>
          </ac:spMkLst>
        </pc:spChg>
        <pc:spChg chg="mod">
          <ac:chgData name="Luu Thu Ha" userId="e1169fa4e74ca433" providerId="LiveId" clId="{10781DE7-D941-4624-A628-F0F04E79E0BA}" dt="2021-11-08T10:57:54.692" v="274"/>
          <ac:spMkLst>
            <pc:docMk/>
            <pc:sldMk cId="943956878" sldId="699"/>
            <ac:spMk id="8" creationId="{A7436966-3A4F-47EC-A01B-A854F12B9D3F}"/>
          </ac:spMkLst>
        </pc:spChg>
        <pc:spChg chg="add mod">
          <ac:chgData name="Luu Thu Ha" userId="e1169fa4e74ca433" providerId="LiveId" clId="{10781DE7-D941-4624-A628-F0F04E79E0BA}" dt="2021-11-08T10:58:14.340" v="282" actId="1076"/>
          <ac:spMkLst>
            <pc:docMk/>
            <pc:sldMk cId="943956878" sldId="699"/>
            <ac:spMk id="10" creationId="{F1C9A2A6-32E6-425D-BA4F-89579F0A13F6}"/>
          </ac:spMkLst>
        </pc:spChg>
        <pc:grpChg chg="add mod">
          <ac:chgData name="Luu Thu Ha" userId="e1169fa4e74ca433" providerId="LiveId" clId="{10781DE7-D941-4624-A628-F0F04E79E0BA}" dt="2021-11-08T10:58:07.419" v="280" actId="14100"/>
          <ac:grpSpMkLst>
            <pc:docMk/>
            <pc:sldMk cId="943956878" sldId="699"/>
            <ac:grpSpMk id="5" creationId="{2D591CDB-8A34-452E-A32F-DC220B8A34E3}"/>
          </ac:grpSpMkLst>
        </pc:grpChg>
        <pc:grpChg chg="mod">
          <ac:chgData name="Luu Thu Ha" userId="e1169fa4e74ca433" providerId="LiveId" clId="{10781DE7-D941-4624-A628-F0F04E79E0BA}" dt="2021-11-08T10:57:54.692" v="274"/>
          <ac:grpSpMkLst>
            <pc:docMk/>
            <pc:sldMk cId="943956878" sldId="699"/>
            <ac:grpSpMk id="6" creationId="{9F5434F9-1904-4B7F-A752-B4E98849287A}"/>
          </ac:grpSpMkLst>
        </pc:grpChg>
        <pc:picChg chg="mod">
          <ac:chgData name="Luu Thu Ha" userId="e1169fa4e74ca433" providerId="LiveId" clId="{10781DE7-D941-4624-A628-F0F04E79E0BA}" dt="2021-11-08T10:57:54.692" v="274"/>
          <ac:picMkLst>
            <pc:docMk/>
            <pc:sldMk cId="943956878" sldId="699"/>
            <ac:picMk id="7" creationId="{411637B1-A107-44CD-AC32-563779F2FC56}"/>
          </ac:picMkLst>
        </pc:picChg>
        <pc:picChg chg="add del mod">
          <ac:chgData name="Luu Thu Ha" userId="e1169fa4e74ca433" providerId="LiveId" clId="{10781DE7-D941-4624-A628-F0F04E79E0BA}" dt="2021-11-08T10:58:03.408" v="278" actId="478"/>
          <ac:picMkLst>
            <pc:docMk/>
            <pc:sldMk cId="943956878" sldId="699"/>
            <ac:picMk id="9" creationId="{E506D4DC-0A82-446D-9D7C-D642374D6149}"/>
          </ac:picMkLst>
        </pc:picChg>
        <pc:picChg chg="add mod">
          <ac:chgData name="Luu Thu Ha" userId="e1169fa4e74ca433" providerId="LiveId" clId="{10781DE7-D941-4624-A628-F0F04E79E0BA}" dt="2021-11-08T10:58:21.756" v="284" actId="1076"/>
          <ac:picMkLst>
            <pc:docMk/>
            <pc:sldMk cId="943956878" sldId="699"/>
            <ac:picMk id="11" creationId="{CE555F70-256A-40C8-8F20-9B2ABE4957FC}"/>
          </ac:picMkLst>
        </pc:picChg>
      </pc:sldChg>
      <pc:sldChg chg="new del">
        <pc:chgData name="Luu Thu Ha" userId="e1169fa4e74ca433" providerId="LiveId" clId="{10781DE7-D941-4624-A628-F0F04E79E0BA}" dt="2021-11-08T10:56:59.378" v="267" actId="2696"/>
        <pc:sldMkLst>
          <pc:docMk/>
          <pc:sldMk cId="1907864615" sldId="699"/>
        </pc:sldMkLst>
      </pc:sldChg>
      <pc:sldChg chg="new del">
        <pc:chgData name="Luu Thu Ha" userId="e1169fa4e74ca433" providerId="LiveId" clId="{10781DE7-D941-4624-A628-F0F04E79E0BA}" dt="2021-11-08T10:56:59.378" v="267" actId="2696"/>
        <pc:sldMkLst>
          <pc:docMk/>
          <pc:sldMk cId="2297576018" sldId="700"/>
        </pc:sldMkLst>
      </pc:sldChg>
      <pc:sldChg chg="new del">
        <pc:chgData name="Luu Thu Ha" userId="e1169fa4e74ca433" providerId="LiveId" clId="{10781DE7-D941-4624-A628-F0F04E79E0BA}" dt="2021-11-08T10:56:59.378" v="267" actId="2696"/>
        <pc:sldMkLst>
          <pc:docMk/>
          <pc:sldMk cId="2596424816" sldId="701"/>
        </pc:sldMkLst>
      </pc:sldChg>
      <pc:sldMasterChg chg="add del addSldLayout delSldLayout">
        <pc:chgData name="Luu Thu Ha" userId="e1169fa4e74ca433" providerId="LiveId" clId="{10781DE7-D941-4624-A628-F0F04E79E0BA}" dt="2021-11-08T10:57:38.683" v="270" actId="2696"/>
        <pc:sldMasterMkLst>
          <pc:docMk/>
          <pc:sldMasterMk cId="0" sldId="2147483648"/>
        </pc:sldMasterMkLst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1890541891" sldId="2147483649"/>
          </pc:sldLayoutMkLst>
        </pc:sldLayoutChg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2290793571" sldId="2147483650"/>
          </pc:sldLayoutMkLst>
        </pc:sldLayoutChg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3067074880" sldId="2147483651"/>
          </pc:sldLayoutMkLst>
        </pc:sldLayoutChg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1948925575" sldId="2147483652"/>
          </pc:sldLayoutMkLst>
        </pc:sldLayoutChg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1466595112" sldId="2147483653"/>
          </pc:sldLayoutMkLst>
        </pc:sldLayoutChg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3645662419" sldId="2147483654"/>
          </pc:sldLayoutMkLst>
        </pc:sldLayoutChg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1148104571" sldId="2147483655"/>
          </pc:sldLayoutMkLst>
        </pc:sldLayoutChg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544705572" sldId="2147483656"/>
          </pc:sldLayoutMkLst>
        </pc:sldLayoutChg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156278245" sldId="2147483657"/>
          </pc:sldLayoutMkLst>
        </pc:sldLayoutChg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2668196800" sldId="2147483658"/>
          </pc:sldLayoutMkLst>
        </pc:sldLayoutChg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1863561754" sldId="2147483659"/>
          </pc:sldLayoutMkLst>
        </pc:sldLayoutChg>
        <pc:sldLayoutChg chg="add del">
          <pc:chgData name="Luu Thu Ha" userId="e1169fa4e74ca433" providerId="LiveId" clId="{10781DE7-D941-4624-A628-F0F04E79E0BA}" dt="2021-11-08T10:57:25.490" v="269" actId="2696"/>
          <pc:sldLayoutMkLst>
            <pc:docMk/>
            <pc:sldMasterMk cId="0" sldId="2147483648"/>
            <pc:sldLayoutMk cId="2241706274" sldId="2147483660"/>
          </pc:sldLayoutMkLst>
        </pc:sldLayoutChg>
        <pc:sldLayoutChg chg="add del">
          <pc:chgData name="Luu Thu Ha" userId="e1169fa4e74ca433" providerId="LiveId" clId="{10781DE7-D941-4624-A628-F0F04E79E0BA}" dt="2021-11-08T10:57:38.683" v="270" actId="2696"/>
          <pc:sldLayoutMkLst>
            <pc:docMk/>
            <pc:sldMasterMk cId="0" sldId="2147483648"/>
            <pc:sldLayoutMk cId="4114308532" sldId="214748366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C3650-1F48-47FF-98D2-6F5E20C0A2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D75E78-29D8-4730-9C81-46F6683A9947}">
      <dgm:prSet phldrT="[Text]"/>
      <dgm:spPr/>
      <dgm:t>
        <a:bodyPr/>
        <a:lstStyle/>
        <a:p>
          <a:r>
            <a:rPr lang="vi-VN" dirty="0"/>
            <a:t>I. Sự phát triển của từ vựng</a:t>
          </a:r>
        </a:p>
      </dgm:t>
    </dgm:pt>
    <dgm:pt modelId="{1BFCBC0E-0693-4F86-8348-F489149DD4B8}" type="parTrans" cxnId="{7F2EC45B-F648-4450-8204-AC19DC936295}">
      <dgm:prSet/>
      <dgm:spPr/>
      <dgm:t>
        <a:bodyPr/>
        <a:lstStyle/>
        <a:p>
          <a:endParaRPr lang="en-US"/>
        </a:p>
      </dgm:t>
    </dgm:pt>
    <dgm:pt modelId="{044AC9BC-816E-4495-99C5-57CE94E20D8A}" type="sibTrans" cxnId="{7F2EC45B-F648-4450-8204-AC19DC936295}">
      <dgm:prSet/>
      <dgm:spPr/>
      <dgm:t>
        <a:bodyPr/>
        <a:lstStyle/>
        <a:p>
          <a:endParaRPr lang="en-US"/>
        </a:p>
      </dgm:t>
    </dgm:pt>
    <dgm:pt modelId="{F33418B5-04A5-4D91-953B-FFDD157DB6FB}">
      <dgm:prSet phldrT="[Text]"/>
      <dgm:spPr/>
      <dgm:t>
        <a:bodyPr/>
        <a:lstStyle/>
        <a:p>
          <a:r>
            <a:rPr lang="vi-VN" dirty="0"/>
            <a:t>II. Từ mượn</a:t>
          </a:r>
          <a:endParaRPr lang="en-US" dirty="0"/>
        </a:p>
      </dgm:t>
    </dgm:pt>
    <dgm:pt modelId="{A91016B5-0E53-4B67-A931-B73879B96377}" type="parTrans" cxnId="{0786C5EB-171D-48A8-B91E-B76F6AC3129A}">
      <dgm:prSet/>
      <dgm:spPr/>
      <dgm:t>
        <a:bodyPr/>
        <a:lstStyle/>
        <a:p>
          <a:endParaRPr lang="en-US"/>
        </a:p>
      </dgm:t>
    </dgm:pt>
    <dgm:pt modelId="{584AC4D7-04A3-420C-8E59-7CDAD79B4DF4}" type="sibTrans" cxnId="{0786C5EB-171D-48A8-B91E-B76F6AC3129A}">
      <dgm:prSet/>
      <dgm:spPr/>
      <dgm:t>
        <a:bodyPr/>
        <a:lstStyle/>
        <a:p>
          <a:endParaRPr lang="en-US"/>
        </a:p>
      </dgm:t>
    </dgm:pt>
    <dgm:pt modelId="{1F32945A-96F0-4893-B9CE-67A091C2E509}">
      <dgm:prSet phldrT="[Text]"/>
      <dgm:spPr/>
      <dgm:t>
        <a:bodyPr/>
        <a:lstStyle/>
        <a:p>
          <a:r>
            <a:rPr lang="vi-VN" dirty="0"/>
            <a:t>III. Từ Hán Việt</a:t>
          </a:r>
          <a:endParaRPr lang="en-US" dirty="0"/>
        </a:p>
      </dgm:t>
    </dgm:pt>
    <dgm:pt modelId="{A0CFB24B-1C9A-4C0A-8A9F-4B39691B27BC}" type="parTrans" cxnId="{5440674E-7DB3-4A42-A91F-C2D2B55F15BD}">
      <dgm:prSet/>
      <dgm:spPr/>
      <dgm:t>
        <a:bodyPr/>
        <a:lstStyle/>
        <a:p>
          <a:endParaRPr lang="en-US"/>
        </a:p>
      </dgm:t>
    </dgm:pt>
    <dgm:pt modelId="{73AA9CFE-58A9-4BC9-94F6-0D4AFA3C6F04}" type="sibTrans" cxnId="{5440674E-7DB3-4A42-A91F-C2D2B55F15BD}">
      <dgm:prSet/>
      <dgm:spPr/>
      <dgm:t>
        <a:bodyPr/>
        <a:lstStyle/>
        <a:p>
          <a:endParaRPr lang="en-US"/>
        </a:p>
      </dgm:t>
    </dgm:pt>
    <dgm:pt modelId="{E468BA74-7201-40A4-B2B7-1305DA31CB1E}" type="pres">
      <dgm:prSet presAssocID="{37EC3650-1F48-47FF-98D2-6F5E20C0A2FC}" presName="linear" presStyleCnt="0">
        <dgm:presLayoutVars>
          <dgm:dir/>
          <dgm:animLvl val="lvl"/>
          <dgm:resizeHandles val="exact"/>
        </dgm:presLayoutVars>
      </dgm:prSet>
      <dgm:spPr/>
    </dgm:pt>
    <dgm:pt modelId="{9E0CFBCE-C1F6-478C-9B51-CDD5CEAA80F4}" type="pres">
      <dgm:prSet presAssocID="{F7D75E78-29D8-4730-9C81-46F6683A9947}" presName="parentLin" presStyleCnt="0"/>
      <dgm:spPr/>
    </dgm:pt>
    <dgm:pt modelId="{E0E54337-5824-4822-8B49-2954B412A72F}" type="pres">
      <dgm:prSet presAssocID="{F7D75E78-29D8-4730-9C81-46F6683A9947}" presName="parentLeftMargin" presStyleLbl="node1" presStyleIdx="0" presStyleCnt="3"/>
      <dgm:spPr/>
    </dgm:pt>
    <dgm:pt modelId="{8412FA81-8474-4BF2-A286-1158777D4BB2}" type="pres">
      <dgm:prSet presAssocID="{F7D75E78-29D8-4730-9C81-46F6683A99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A382AB-A9B9-4E23-91DF-47A03D520836}" type="pres">
      <dgm:prSet presAssocID="{F7D75E78-29D8-4730-9C81-46F6683A9947}" presName="negativeSpace" presStyleCnt="0"/>
      <dgm:spPr/>
    </dgm:pt>
    <dgm:pt modelId="{4799E09E-1778-4756-A0C2-EFF44C608E8E}" type="pres">
      <dgm:prSet presAssocID="{F7D75E78-29D8-4730-9C81-46F6683A9947}" presName="childText" presStyleLbl="conFgAcc1" presStyleIdx="0" presStyleCnt="3">
        <dgm:presLayoutVars>
          <dgm:bulletEnabled val="1"/>
        </dgm:presLayoutVars>
      </dgm:prSet>
      <dgm:spPr/>
    </dgm:pt>
    <dgm:pt modelId="{1F255F3C-D8C9-4881-AB28-00A638501D71}" type="pres">
      <dgm:prSet presAssocID="{044AC9BC-816E-4495-99C5-57CE94E20D8A}" presName="spaceBetweenRectangles" presStyleCnt="0"/>
      <dgm:spPr/>
    </dgm:pt>
    <dgm:pt modelId="{24170988-2E83-4FD1-BA44-D9D170CB8AA3}" type="pres">
      <dgm:prSet presAssocID="{F33418B5-04A5-4D91-953B-FFDD157DB6FB}" presName="parentLin" presStyleCnt="0"/>
      <dgm:spPr/>
    </dgm:pt>
    <dgm:pt modelId="{5456EEE4-394A-4A8E-AFCF-F408BD360A47}" type="pres">
      <dgm:prSet presAssocID="{F33418B5-04A5-4D91-953B-FFDD157DB6FB}" presName="parentLeftMargin" presStyleLbl="node1" presStyleIdx="0" presStyleCnt="3"/>
      <dgm:spPr/>
    </dgm:pt>
    <dgm:pt modelId="{967E3E8A-76C3-4401-A933-8B7C2F74F609}" type="pres">
      <dgm:prSet presAssocID="{F33418B5-04A5-4D91-953B-FFDD157DB6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D1F340-83D7-4F36-A57D-5954033AED8E}" type="pres">
      <dgm:prSet presAssocID="{F33418B5-04A5-4D91-953B-FFDD157DB6FB}" presName="negativeSpace" presStyleCnt="0"/>
      <dgm:spPr/>
    </dgm:pt>
    <dgm:pt modelId="{B824FEA9-D546-428E-B3F4-68B0DF8C18F2}" type="pres">
      <dgm:prSet presAssocID="{F33418B5-04A5-4D91-953B-FFDD157DB6FB}" presName="childText" presStyleLbl="conFgAcc1" presStyleIdx="1" presStyleCnt="3">
        <dgm:presLayoutVars>
          <dgm:bulletEnabled val="1"/>
        </dgm:presLayoutVars>
      </dgm:prSet>
      <dgm:spPr/>
    </dgm:pt>
    <dgm:pt modelId="{A81011E7-5B55-4CA2-92D8-1D603F7B6E09}" type="pres">
      <dgm:prSet presAssocID="{584AC4D7-04A3-420C-8E59-7CDAD79B4DF4}" presName="spaceBetweenRectangles" presStyleCnt="0"/>
      <dgm:spPr/>
    </dgm:pt>
    <dgm:pt modelId="{9FA5DF42-27FD-421F-AD87-BBFD65B9447F}" type="pres">
      <dgm:prSet presAssocID="{1F32945A-96F0-4893-B9CE-67A091C2E509}" presName="parentLin" presStyleCnt="0"/>
      <dgm:spPr/>
    </dgm:pt>
    <dgm:pt modelId="{FB0AF9B8-A3E4-4EFA-82F9-CDB6E143BC34}" type="pres">
      <dgm:prSet presAssocID="{1F32945A-96F0-4893-B9CE-67A091C2E509}" presName="parentLeftMargin" presStyleLbl="node1" presStyleIdx="1" presStyleCnt="3"/>
      <dgm:spPr/>
    </dgm:pt>
    <dgm:pt modelId="{A22FF501-A217-4571-B6B2-A9DB57BE50EB}" type="pres">
      <dgm:prSet presAssocID="{1F32945A-96F0-4893-B9CE-67A091C2E5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A9BBD8-33A8-4EAF-9AA9-B70D8481589F}" type="pres">
      <dgm:prSet presAssocID="{1F32945A-96F0-4893-B9CE-67A091C2E509}" presName="negativeSpace" presStyleCnt="0"/>
      <dgm:spPr/>
    </dgm:pt>
    <dgm:pt modelId="{4CA615AF-5F1C-49E8-8EED-8570BEBF10A0}" type="pres">
      <dgm:prSet presAssocID="{1F32945A-96F0-4893-B9CE-67A091C2E5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686705-53B4-431B-A730-328C190439AE}" type="presOf" srcId="{F7D75E78-29D8-4730-9C81-46F6683A9947}" destId="{8412FA81-8474-4BF2-A286-1158777D4BB2}" srcOrd="1" destOrd="0" presId="urn:microsoft.com/office/officeart/2005/8/layout/list1"/>
    <dgm:cxn modelId="{EFE8391E-53B8-4BD6-8FC2-CBF137BBDC50}" type="presOf" srcId="{1F32945A-96F0-4893-B9CE-67A091C2E509}" destId="{FB0AF9B8-A3E4-4EFA-82F9-CDB6E143BC34}" srcOrd="0" destOrd="0" presId="urn:microsoft.com/office/officeart/2005/8/layout/list1"/>
    <dgm:cxn modelId="{7F2EC45B-F648-4450-8204-AC19DC936295}" srcId="{37EC3650-1F48-47FF-98D2-6F5E20C0A2FC}" destId="{F7D75E78-29D8-4730-9C81-46F6683A9947}" srcOrd="0" destOrd="0" parTransId="{1BFCBC0E-0693-4F86-8348-F489149DD4B8}" sibTransId="{044AC9BC-816E-4495-99C5-57CE94E20D8A}"/>
    <dgm:cxn modelId="{5440674E-7DB3-4A42-A91F-C2D2B55F15BD}" srcId="{37EC3650-1F48-47FF-98D2-6F5E20C0A2FC}" destId="{1F32945A-96F0-4893-B9CE-67A091C2E509}" srcOrd="2" destOrd="0" parTransId="{A0CFB24B-1C9A-4C0A-8A9F-4B39691B27BC}" sibTransId="{73AA9CFE-58A9-4BC9-94F6-0D4AFA3C6F04}"/>
    <dgm:cxn modelId="{AB733C83-3A72-4136-95BA-5CF05DA639E1}" type="presOf" srcId="{F7D75E78-29D8-4730-9C81-46F6683A9947}" destId="{E0E54337-5824-4822-8B49-2954B412A72F}" srcOrd="0" destOrd="0" presId="urn:microsoft.com/office/officeart/2005/8/layout/list1"/>
    <dgm:cxn modelId="{590D599F-B64C-40A8-ADF0-0C08244520AB}" type="presOf" srcId="{F33418B5-04A5-4D91-953B-FFDD157DB6FB}" destId="{967E3E8A-76C3-4401-A933-8B7C2F74F609}" srcOrd="1" destOrd="0" presId="urn:microsoft.com/office/officeart/2005/8/layout/list1"/>
    <dgm:cxn modelId="{703459A3-BD50-4A64-AFAD-B0CBA6CE0CD9}" type="presOf" srcId="{37EC3650-1F48-47FF-98D2-6F5E20C0A2FC}" destId="{E468BA74-7201-40A4-B2B7-1305DA31CB1E}" srcOrd="0" destOrd="0" presId="urn:microsoft.com/office/officeart/2005/8/layout/list1"/>
    <dgm:cxn modelId="{B3325BA6-BC1D-4D7D-AFDB-E949970C1047}" type="presOf" srcId="{F33418B5-04A5-4D91-953B-FFDD157DB6FB}" destId="{5456EEE4-394A-4A8E-AFCF-F408BD360A47}" srcOrd="0" destOrd="0" presId="urn:microsoft.com/office/officeart/2005/8/layout/list1"/>
    <dgm:cxn modelId="{0786C5EB-171D-48A8-B91E-B76F6AC3129A}" srcId="{37EC3650-1F48-47FF-98D2-6F5E20C0A2FC}" destId="{F33418B5-04A5-4D91-953B-FFDD157DB6FB}" srcOrd="1" destOrd="0" parTransId="{A91016B5-0E53-4B67-A931-B73879B96377}" sibTransId="{584AC4D7-04A3-420C-8E59-7CDAD79B4DF4}"/>
    <dgm:cxn modelId="{1CA0E0F8-2DE7-46C2-909F-C6B498E47DB5}" type="presOf" srcId="{1F32945A-96F0-4893-B9CE-67A091C2E509}" destId="{A22FF501-A217-4571-B6B2-A9DB57BE50EB}" srcOrd="1" destOrd="0" presId="urn:microsoft.com/office/officeart/2005/8/layout/list1"/>
    <dgm:cxn modelId="{264D7189-6446-49F8-8C25-E5ACEEE5DC09}" type="presParOf" srcId="{E468BA74-7201-40A4-B2B7-1305DA31CB1E}" destId="{9E0CFBCE-C1F6-478C-9B51-CDD5CEAA80F4}" srcOrd="0" destOrd="0" presId="urn:microsoft.com/office/officeart/2005/8/layout/list1"/>
    <dgm:cxn modelId="{055656D9-3226-46C6-A19A-7E27C0DF8B13}" type="presParOf" srcId="{9E0CFBCE-C1F6-478C-9B51-CDD5CEAA80F4}" destId="{E0E54337-5824-4822-8B49-2954B412A72F}" srcOrd="0" destOrd="0" presId="urn:microsoft.com/office/officeart/2005/8/layout/list1"/>
    <dgm:cxn modelId="{C82D8E02-E52F-43C9-8021-873FFCEF47D9}" type="presParOf" srcId="{9E0CFBCE-C1F6-478C-9B51-CDD5CEAA80F4}" destId="{8412FA81-8474-4BF2-A286-1158777D4BB2}" srcOrd="1" destOrd="0" presId="urn:microsoft.com/office/officeart/2005/8/layout/list1"/>
    <dgm:cxn modelId="{D57458EA-B479-49FB-AFF3-C87485DF51D4}" type="presParOf" srcId="{E468BA74-7201-40A4-B2B7-1305DA31CB1E}" destId="{D5A382AB-A9B9-4E23-91DF-47A03D520836}" srcOrd="1" destOrd="0" presId="urn:microsoft.com/office/officeart/2005/8/layout/list1"/>
    <dgm:cxn modelId="{1F7DF90E-0F50-42A6-AE83-F3906B938B90}" type="presParOf" srcId="{E468BA74-7201-40A4-B2B7-1305DA31CB1E}" destId="{4799E09E-1778-4756-A0C2-EFF44C608E8E}" srcOrd="2" destOrd="0" presId="urn:microsoft.com/office/officeart/2005/8/layout/list1"/>
    <dgm:cxn modelId="{0952E573-163D-4A93-BE8C-5459DF123289}" type="presParOf" srcId="{E468BA74-7201-40A4-B2B7-1305DA31CB1E}" destId="{1F255F3C-D8C9-4881-AB28-00A638501D71}" srcOrd="3" destOrd="0" presId="urn:microsoft.com/office/officeart/2005/8/layout/list1"/>
    <dgm:cxn modelId="{EBC3DAFA-D0BA-4F06-A82F-D2ADCFD5B940}" type="presParOf" srcId="{E468BA74-7201-40A4-B2B7-1305DA31CB1E}" destId="{24170988-2E83-4FD1-BA44-D9D170CB8AA3}" srcOrd="4" destOrd="0" presId="urn:microsoft.com/office/officeart/2005/8/layout/list1"/>
    <dgm:cxn modelId="{995517A6-534E-429B-AC34-72C1D93DE557}" type="presParOf" srcId="{24170988-2E83-4FD1-BA44-D9D170CB8AA3}" destId="{5456EEE4-394A-4A8E-AFCF-F408BD360A47}" srcOrd="0" destOrd="0" presId="urn:microsoft.com/office/officeart/2005/8/layout/list1"/>
    <dgm:cxn modelId="{78629B40-12F8-4CB1-8E69-676324B5EC9D}" type="presParOf" srcId="{24170988-2E83-4FD1-BA44-D9D170CB8AA3}" destId="{967E3E8A-76C3-4401-A933-8B7C2F74F609}" srcOrd="1" destOrd="0" presId="urn:microsoft.com/office/officeart/2005/8/layout/list1"/>
    <dgm:cxn modelId="{D714C990-B45D-4040-A083-E995A2C367DB}" type="presParOf" srcId="{E468BA74-7201-40A4-B2B7-1305DA31CB1E}" destId="{CBD1F340-83D7-4F36-A57D-5954033AED8E}" srcOrd="5" destOrd="0" presId="urn:microsoft.com/office/officeart/2005/8/layout/list1"/>
    <dgm:cxn modelId="{5452718A-96F3-4C31-9EEA-D1AC64568B99}" type="presParOf" srcId="{E468BA74-7201-40A4-B2B7-1305DA31CB1E}" destId="{B824FEA9-D546-428E-B3F4-68B0DF8C18F2}" srcOrd="6" destOrd="0" presId="urn:microsoft.com/office/officeart/2005/8/layout/list1"/>
    <dgm:cxn modelId="{E40A27C2-DDD1-4BFD-A26A-16FB5931F30C}" type="presParOf" srcId="{E468BA74-7201-40A4-B2B7-1305DA31CB1E}" destId="{A81011E7-5B55-4CA2-92D8-1D603F7B6E09}" srcOrd="7" destOrd="0" presId="urn:microsoft.com/office/officeart/2005/8/layout/list1"/>
    <dgm:cxn modelId="{F9C7B75F-8171-48F3-9A9C-FAF74033362A}" type="presParOf" srcId="{E468BA74-7201-40A4-B2B7-1305DA31CB1E}" destId="{9FA5DF42-27FD-421F-AD87-BBFD65B9447F}" srcOrd="8" destOrd="0" presId="urn:microsoft.com/office/officeart/2005/8/layout/list1"/>
    <dgm:cxn modelId="{D20479E7-39F8-42FD-8C3E-1C05235B0B9A}" type="presParOf" srcId="{9FA5DF42-27FD-421F-AD87-BBFD65B9447F}" destId="{FB0AF9B8-A3E4-4EFA-82F9-CDB6E143BC34}" srcOrd="0" destOrd="0" presId="urn:microsoft.com/office/officeart/2005/8/layout/list1"/>
    <dgm:cxn modelId="{AFFDD4D3-AC91-4506-9096-E60E31C02B84}" type="presParOf" srcId="{9FA5DF42-27FD-421F-AD87-BBFD65B9447F}" destId="{A22FF501-A217-4571-B6B2-A9DB57BE50EB}" srcOrd="1" destOrd="0" presId="urn:microsoft.com/office/officeart/2005/8/layout/list1"/>
    <dgm:cxn modelId="{56657ED0-CD99-4E20-B997-EF40980955CC}" type="presParOf" srcId="{E468BA74-7201-40A4-B2B7-1305DA31CB1E}" destId="{B4A9BBD8-33A8-4EAF-9AA9-B70D8481589F}" srcOrd="9" destOrd="0" presId="urn:microsoft.com/office/officeart/2005/8/layout/list1"/>
    <dgm:cxn modelId="{BB8038EB-0A2F-47AD-A5DE-14C8D378A60B}" type="presParOf" srcId="{E468BA74-7201-40A4-B2B7-1305DA31CB1E}" destId="{4CA615AF-5F1C-49E8-8EED-8570BEBF10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023F3-8D71-4E79-879B-5AC90EFADC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A9E793-A778-438F-90FA-1BDEFFE99194}">
      <dgm:prSet phldrT="[Text]"/>
      <dgm:spPr/>
      <dgm:t>
        <a:bodyPr/>
        <a:lstStyle/>
        <a:p>
          <a:r>
            <a:rPr lang="vi-VN" dirty="0"/>
            <a:t>Cách phát triển từ vựng</a:t>
          </a:r>
          <a:endParaRPr lang="en-US" dirty="0"/>
        </a:p>
      </dgm:t>
    </dgm:pt>
    <dgm:pt modelId="{FC6FCD52-AF05-4654-8765-886529DF2457}" type="parTrans" cxnId="{5847F2F5-90C3-40DF-8AE5-95890C735BC6}">
      <dgm:prSet/>
      <dgm:spPr/>
      <dgm:t>
        <a:bodyPr/>
        <a:lstStyle/>
        <a:p>
          <a:endParaRPr lang="en-US"/>
        </a:p>
      </dgm:t>
    </dgm:pt>
    <dgm:pt modelId="{73606D0B-EE89-4652-8028-33ABCF9A1B9C}" type="sibTrans" cxnId="{5847F2F5-90C3-40DF-8AE5-95890C735BC6}">
      <dgm:prSet/>
      <dgm:spPr/>
      <dgm:t>
        <a:bodyPr/>
        <a:lstStyle/>
        <a:p>
          <a:endParaRPr lang="en-US"/>
        </a:p>
      </dgm:t>
    </dgm:pt>
    <dgm:pt modelId="{8EC8FB32-AF61-411A-A201-EEE9E9B6E74A}">
      <dgm:prSet phldrT="[Text]"/>
      <dgm:spPr/>
      <dgm:t>
        <a:bodyPr/>
        <a:lstStyle/>
        <a:p>
          <a:r>
            <a:rPr lang="vi-VN" dirty="0"/>
            <a:t>Phát triển nghĩa của từ</a:t>
          </a:r>
          <a:endParaRPr lang="en-US" dirty="0"/>
        </a:p>
      </dgm:t>
    </dgm:pt>
    <dgm:pt modelId="{02FACB43-8EFA-4E8E-A831-7736524D6D62}" type="parTrans" cxnId="{998AFA9A-ABF4-431D-B176-BF7334AE514D}">
      <dgm:prSet/>
      <dgm:spPr/>
      <dgm:t>
        <a:bodyPr/>
        <a:lstStyle/>
        <a:p>
          <a:endParaRPr lang="en-US"/>
        </a:p>
      </dgm:t>
    </dgm:pt>
    <dgm:pt modelId="{87580F98-6E56-4317-9241-861C01C3F6FD}" type="sibTrans" cxnId="{998AFA9A-ABF4-431D-B176-BF7334AE514D}">
      <dgm:prSet/>
      <dgm:spPr/>
      <dgm:t>
        <a:bodyPr/>
        <a:lstStyle/>
        <a:p>
          <a:endParaRPr lang="en-US"/>
        </a:p>
      </dgm:t>
    </dgm:pt>
    <dgm:pt modelId="{D8E44733-70F6-45E5-97F0-B727C91910CE}">
      <dgm:prSet phldrT="[Text]"/>
      <dgm:spPr/>
      <dgm:t>
        <a:bodyPr/>
        <a:lstStyle/>
        <a:p>
          <a:r>
            <a:rPr lang="vi-VN" dirty="0"/>
            <a:t>Thêm nghĩa</a:t>
          </a:r>
          <a:endParaRPr lang="en-US" dirty="0"/>
        </a:p>
      </dgm:t>
    </dgm:pt>
    <dgm:pt modelId="{77133857-D720-40C4-8CD7-4CEC429FD7C3}" type="parTrans" cxnId="{FF456D01-A625-4519-B08E-449C576EC520}">
      <dgm:prSet/>
      <dgm:spPr/>
      <dgm:t>
        <a:bodyPr/>
        <a:lstStyle/>
        <a:p>
          <a:endParaRPr lang="en-US"/>
        </a:p>
      </dgm:t>
    </dgm:pt>
    <dgm:pt modelId="{E4100551-1F71-4129-BA43-E6368C773A59}" type="sibTrans" cxnId="{FF456D01-A625-4519-B08E-449C576EC520}">
      <dgm:prSet/>
      <dgm:spPr/>
      <dgm:t>
        <a:bodyPr/>
        <a:lstStyle/>
        <a:p>
          <a:endParaRPr lang="en-US"/>
        </a:p>
      </dgm:t>
    </dgm:pt>
    <dgm:pt modelId="{09A1694E-72FA-4C3C-BFB5-1431707F1DC3}">
      <dgm:prSet phldrT="[Text]"/>
      <dgm:spPr/>
      <dgm:t>
        <a:bodyPr/>
        <a:lstStyle/>
        <a:p>
          <a:r>
            <a:rPr lang="vi-VN" dirty="0"/>
            <a:t>Chuyển nghĩa</a:t>
          </a:r>
          <a:endParaRPr lang="en-US" dirty="0"/>
        </a:p>
      </dgm:t>
    </dgm:pt>
    <dgm:pt modelId="{424CE374-9D91-42F1-B30B-533AFD5A3149}" type="parTrans" cxnId="{A2912122-45B4-45F4-8CFE-B88B1A734D75}">
      <dgm:prSet/>
      <dgm:spPr/>
      <dgm:t>
        <a:bodyPr/>
        <a:lstStyle/>
        <a:p>
          <a:endParaRPr lang="en-US"/>
        </a:p>
      </dgm:t>
    </dgm:pt>
    <dgm:pt modelId="{A52DC7A5-2332-4A0B-963D-C63D29BEACE2}" type="sibTrans" cxnId="{A2912122-45B4-45F4-8CFE-B88B1A734D75}">
      <dgm:prSet/>
      <dgm:spPr/>
      <dgm:t>
        <a:bodyPr/>
        <a:lstStyle/>
        <a:p>
          <a:endParaRPr lang="en-US"/>
        </a:p>
      </dgm:t>
    </dgm:pt>
    <dgm:pt modelId="{92E248E6-B574-4284-91FA-1FB6953C713C}">
      <dgm:prSet phldrT="[Text]"/>
      <dgm:spPr/>
      <dgm:t>
        <a:bodyPr/>
        <a:lstStyle/>
        <a:p>
          <a:r>
            <a:rPr lang="vi-VN" dirty="0"/>
            <a:t>Phát triển số lượng từ ngữ</a:t>
          </a:r>
          <a:endParaRPr lang="en-US" dirty="0"/>
        </a:p>
      </dgm:t>
    </dgm:pt>
    <dgm:pt modelId="{47EB0C98-B004-49F0-9239-2DC4CB3EEB27}" type="parTrans" cxnId="{631812F7-24F7-4E4C-819D-5DA73D2CB039}">
      <dgm:prSet/>
      <dgm:spPr/>
      <dgm:t>
        <a:bodyPr/>
        <a:lstStyle/>
        <a:p>
          <a:endParaRPr lang="en-US"/>
        </a:p>
      </dgm:t>
    </dgm:pt>
    <dgm:pt modelId="{65BE1FDC-3E59-48D5-A6E8-200ED0B2901B}" type="sibTrans" cxnId="{631812F7-24F7-4E4C-819D-5DA73D2CB039}">
      <dgm:prSet/>
      <dgm:spPr/>
      <dgm:t>
        <a:bodyPr/>
        <a:lstStyle/>
        <a:p>
          <a:endParaRPr lang="en-US"/>
        </a:p>
      </dgm:t>
    </dgm:pt>
    <dgm:pt modelId="{5AC82239-D5C9-42C3-842F-724FCEE89404}">
      <dgm:prSet phldrT="[Text]"/>
      <dgm:spPr/>
      <dgm:t>
        <a:bodyPr/>
        <a:lstStyle/>
        <a:p>
          <a:r>
            <a:rPr lang="vi-VN" dirty="0"/>
            <a:t>Tạo từ mới</a:t>
          </a:r>
          <a:endParaRPr lang="en-US" dirty="0"/>
        </a:p>
      </dgm:t>
    </dgm:pt>
    <dgm:pt modelId="{73B26779-B983-4274-9B26-89C3F8791631}" type="parTrans" cxnId="{DFC6A75E-3F05-4008-B293-20E24A2A2DA2}">
      <dgm:prSet/>
      <dgm:spPr/>
      <dgm:t>
        <a:bodyPr/>
        <a:lstStyle/>
        <a:p>
          <a:endParaRPr lang="en-US"/>
        </a:p>
      </dgm:t>
    </dgm:pt>
    <dgm:pt modelId="{58748495-C567-4435-A50E-0596911BC4E7}" type="sibTrans" cxnId="{DFC6A75E-3F05-4008-B293-20E24A2A2DA2}">
      <dgm:prSet/>
      <dgm:spPr/>
      <dgm:t>
        <a:bodyPr/>
        <a:lstStyle/>
        <a:p>
          <a:endParaRPr lang="en-US"/>
        </a:p>
      </dgm:t>
    </dgm:pt>
    <dgm:pt modelId="{F51053DC-F967-4F81-8AC6-4E5D318BE23A}">
      <dgm:prSet phldrT="[Text]"/>
      <dgm:spPr/>
      <dgm:t>
        <a:bodyPr/>
        <a:lstStyle/>
        <a:p>
          <a:r>
            <a:rPr lang="vi-VN" dirty="0"/>
            <a:t>Vay mượn</a:t>
          </a:r>
          <a:endParaRPr lang="en-US" dirty="0"/>
        </a:p>
      </dgm:t>
    </dgm:pt>
    <dgm:pt modelId="{A49B7395-A417-4925-94A3-49623346C257}" type="parTrans" cxnId="{8485A816-18E5-439A-B500-527D3331FE65}">
      <dgm:prSet/>
      <dgm:spPr/>
      <dgm:t>
        <a:bodyPr/>
        <a:lstStyle/>
        <a:p>
          <a:endParaRPr lang="en-US"/>
        </a:p>
      </dgm:t>
    </dgm:pt>
    <dgm:pt modelId="{BAE12C30-B9DA-42EB-A732-08235783C723}" type="sibTrans" cxnId="{8485A816-18E5-439A-B500-527D3331FE65}">
      <dgm:prSet/>
      <dgm:spPr/>
      <dgm:t>
        <a:bodyPr/>
        <a:lstStyle/>
        <a:p>
          <a:endParaRPr lang="en-US"/>
        </a:p>
      </dgm:t>
    </dgm:pt>
    <dgm:pt modelId="{891954FF-3E22-4812-B63F-78FFE4E51C5A}" type="pres">
      <dgm:prSet presAssocID="{B7B023F3-8D71-4E79-879B-5AC90EFADC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2AD3D1-9BA8-4920-90D2-C3F823FA006C}" type="pres">
      <dgm:prSet presAssocID="{7EA9E793-A778-438F-90FA-1BDEFFE99194}" presName="hierRoot1" presStyleCnt="0"/>
      <dgm:spPr/>
    </dgm:pt>
    <dgm:pt modelId="{38CC086B-0B54-4A25-A7D6-889BD5C5E479}" type="pres">
      <dgm:prSet presAssocID="{7EA9E793-A778-438F-90FA-1BDEFFE99194}" presName="composite" presStyleCnt="0"/>
      <dgm:spPr/>
    </dgm:pt>
    <dgm:pt modelId="{E08E222D-EDC7-468A-9009-39B6262CEEB6}" type="pres">
      <dgm:prSet presAssocID="{7EA9E793-A778-438F-90FA-1BDEFFE99194}" presName="background" presStyleLbl="node0" presStyleIdx="0" presStyleCnt="1"/>
      <dgm:spPr/>
    </dgm:pt>
    <dgm:pt modelId="{D8830A54-5786-4702-A91C-58A8678F5201}" type="pres">
      <dgm:prSet presAssocID="{7EA9E793-A778-438F-90FA-1BDEFFE99194}" presName="text" presStyleLbl="fgAcc0" presStyleIdx="0" presStyleCnt="1">
        <dgm:presLayoutVars>
          <dgm:chPref val="3"/>
        </dgm:presLayoutVars>
      </dgm:prSet>
      <dgm:spPr/>
    </dgm:pt>
    <dgm:pt modelId="{FEAC7BB5-3C3A-4A99-8013-32710EE850E5}" type="pres">
      <dgm:prSet presAssocID="{7EA9E793-A778-438F-90FA-1BDEFFE99194}" presName="hierChild2" presStyleCnt="0"/>
      <dgm:spPr/>
    </dgm:pt>
    <dgm:pt modelId="{A3471FB8-F921-41AF-B609-A0F8ABE47931}" type="pres">
      <dgm:prSet presAssocID="{02FACB43-8EFA-4E8E-A831-7736524D6D62}" presName="Name10" presStyleLbl="parChTrans1D2" presStyleIdx="0" presStyleCnt="2"/>
      <dgm:spPr/>
    </dgm:pt>
    <dgm:pt modelId="{C160CB33-A0AA-49D9-91C8-37EB9E4E5F31}" type="pres">
      <dgm:prSet presAssocID="{8EC8FB32-AF61-411A-A201-EEE9E9B6E74A}" presName="hierRoot2" presStyleCnt="0"/>
      <dgm:spPr/>
    </dgm:pt>
    <dgm:pt modelId="{2AC64537-15F2-4C1B-98A0-AEB148708EF7}" type="pres">
      <dgm:prSet presAssocID="{8EC8FB32-AF61-411A-A201-EEE9E9B6E74A}" presName="composite2" presStyleCnt="0"/>
      <dgm:spPr/>
    </dgm:pt>
    <dgm:pt modelId="{8FA64B16-2E97-45A3-89A3-AB9EE33FB777}" type="pres">
      <dgm:prSet presAssocID="{8EC8FB32-AF61-411A-A201-EEE9E9B6E74A}" presName="background2" presStyleLbl="node2" presStyleIdx="0" presStyleCnt="2"/>
      <dgm:spPr/>
    </dgm:pt>
    <dgm:pt modelId="{93DC6796-FE00-43E6-B95F-22D0B405FBB1}" type="pres">
      <dgm:prSet presAssocID="{8EC8FB32-AF61-411A-A201-EEE9E9B6E74A}" presName="text2" presStyleLbl="fgAcc2" presStyleIdx="0" presStyleCnt="2" custScaleX="148662">
        <dgm:presLayoutVars>
          <dgm:chPref val="3"/>
        </dgm:presLayoutVars>
      </dgm:prSet>
      <dgm:spPr/>
    </dgm:pt>
    <dgm:pt modelId="{8DAAC4E8-F612-4A88-B867-1831B8CCE647}" type="pres">
      <dgm:prSet presAssocID="{8EC8FB32-AF61-411A-A201-EEE9E9B6E74A}" presName="hierChild3" presStyleCnt="0"/>
      <dgm:spPr/>
    </dgm:pt>
    <dgm:pt modelId="{DF5EDA73-A118-44BB-830B-E7ED302326BA}" type="pres">
      <dgm:prSet presAssocID="{77133857-D720-40C4-8CD7-4CEC429FD7C3}" presName="Name17" presStyleLbl="parChTrans1D3" presStyleIdx="0" presStyleCnt="4"/>
      <dgm:spPr/>
    </dgm:pt>
    <dgm:pt modelId="{D38BE954-0B87-42A7-9348-CA369FEAB93A}" type="pres">
      <dgm:prSet presAssocID="{D8E44733-70F6-45E5-97F0-B727C91910CE}" presName="hierRoot3" presStyleCnt="0"/>
      <dgm:spPr/>
    </dgm:pt>
    <dgm:pt modelId="{C589F392-C8F9-431A-805C-A1E56E9F8533}" type="pres">
      <dgm:prSet presAssocID="{D8E44733-70F6-45E5-97F0-B727C91910CE}" presName="composite3" presStyleCnt="0"/>
      <dgm:spPr/>
    </dgm:pt>
    <dgm:pt modelId="{3BDECD0C-082D-41B8-99F8-714C0BBC4D33}" type="pres">
      <dgm:prSet presAssocID="{D8E44733-70F6-45E5-97F0-B727C91910CE}" presName="background3" presStyleLbl="node3" presStyleIdx="0" presStyleCnt="4"/>
      <dgm:spPr/>
    </dgm:pt>
    <dgm:pt modelId="{EA059CA7-D371-448D-A0AB-092756EACB16}" type="pres">
      <dgm:prSet presAssocID="{D8E44733-70F6-45E5-97F0-B727C91910CE}" presName="text3" presStyleLbl="fgAcc3" presStyleIdx="0" presStyleCnt="4">
        <dgm:presLayoutVars>
          <dgm:chPref val="3"/>
        </dgm:presLayoutVars>
      </dgm:prSet>
      <dgm:spPr/>
    </dgm:pt>
    <dgm:pt modelId="{3FE1E447-5AF3-49CB-800E-BFF1005A01E2}" type="pres">
      <dgm:prSet presAssocID="{D8E44733-70F6-45E5-97F0-B727C91910CE}" presName="hierChild4" presStyleCnt="0"/>
      <dgm:spPr/>
    </dgm:pt>
    <dgm:pt modelId="{A98AFD4A-8B9D-4DAB-8BFF-00CD41086BC0}" type="pres">
      <dgm:prSet presAssocID="{424CE374-9D91-42F1-B30B-533AFD5A3149}" presName="Name17" presStyleLbl="parChTrans1D3" presStyleIdx="1" presStyleCnt="4"/>
      <dgm:spPr/>
    </dgm:pt>
    <dgm:pt modelId="{F9DA6C47-3E1C-4BC1-8A05-5F380664EB1E}" type="pres">
      <dgm:prSet presAssocID="{09A1694E-72FA-4C3C-BFB5-1431707F1DC3}" presName="hierRoot3" presStyleCnt="0"/>
      <dgm:spPr/>
    </dgm:pt>
    <dgm:pt modelId="{F639D062-23F8-4F6E-B5E9-5D69F2C4F5E7}" type="pres">
      <dgm:prSet presAssocID="{09A1694E-72FA-4C3C-BFB5-1431707F1DC3}" presName="composite3" presStyleCnt="0"/>
      <dgm:spPr/>
    </dgm:pt>
    <dgm:pt modelId="{A8D08D98-F463-4A8B-8CB3-943A535992C1}" type="pres">
      <dgm:prSet presAssocID="{09A1694E-72FA-4C3C-BFB5-1431707F1DC3}" presName="background3" presStyleLbl="node3" presStyleIdx="1" presStyleCnt="4"/>
      <dgm:spPr/>
    </dgm:pt>
    <dgm:pt modelId="{2DEDE9EB-CC68-49CC-B543-1B2AC07DE423}" type="pres">
      <dgm:prSet presAssocID="{09A1694E-72FA-4C3C-BFB5-1431707F1DC3}" presName="text3" presStyleLbl="fgAcc3" presStyleIdx="1" presStyleCnt="4">
        <dgm:presLayoutVars>
          <dgm:chPref val="3"/>
        </dgm:presLayoutVars>
      </dgm:prSet>
      <dgm:spPr/>
    </dgm:pt>
    <dgm:pt modelId="{B3141D8F-BDB7-44C1-B19C-D0CD263C9AB6}" type="pres">
      <dgm:prSet presAssocID="{09A1694E-72FA-4C3C-BFB5-1431707F1DC3}" presName="hierChild4" presStyleCnt="0"/>
      <dgm:spPr/>
    </dgm:pt>
    <dgm:pt modelId="{FF053EC7-B470-4A93-898B-125CF5089EAF}" type="pres">
      <dgm:prSet presAssocID="{47EB0C98-B004-49F0-9239-2DC4CB3EEB27}" presName="Name10" presStyleLbl="parChTrans1D2" presStyleIdx="1" presStyleCnt="2"/>
      <dgm:spPr/>
    </dgm:pt>
    <dgm:pt modelId="{A74BFC36-11D1-4155-85BC-EC265ABAE682}" type="pres">
      <dgm:prSet presAssocID="{92E248E6-B574-4284-91FA-1FB6953C713C}" presName="hierRoot2" presStyleCnt="0"/>
      <dgm:spPr/>
    </dgm:pt>
    <dgm:pt modelId="{428149A2-AC22-4992-AA31-8EB970090E11}" type="pres">
      <dgm:prSet presAssocID="{92E248E6-B574-4284-91FA-1FB6953C713C}" presName="composite2" presStyleCnt="0"/>
      <dgm:spPr/>
    </dgm:pt>
    <dgm:pt modelId="{D405262B-7494-43AF-90F9-CEFD9F7A2586}" type="pres">
      <dgm:prSet presAssocID="{92E248E6-B574-4284-91FA-1FB6953C713C}" presName="background2" presStyleLbl="node2" presStyleIdx="1" presStyleCnt="2"/>
      <dgm:spPr/>
    </dgm:pt>
    <dgm:pt modelId="{D64BB604-A1B8-4EB9-A64A-9AC6B632345F}" type="pres">
      <dgm:prSet presAssocID="{92E248E6-B574-4284-91FA-1FB6953C713C}" presName="text2" presStyleLbl="fgAcc2" presStyleIdx="1" presStyleCnt="2" custScaleX="153909">
        <dgm:presLayoutVars>
          <dgm:chPref val="3"/>
        </dgm:presLayoutVars>
      </dgm:prSet>
      <dgm:spPr/>
    </dgm:pt>
    <dgm:pt modelId="{3BF2E3E2-6DB7-4364-B281-D2924EE9C79F}" type="pres">
      <dgm:prSet presAssocID="{92E248E6-B574-4284-91FA-1FB6953C713C}" presName="hierChild3" presStyleCnt="0"/>
      <dgm:spPr/>
    </dgm:pt>
    <dgm:pt modelId="{7ED52446-ED41-4C7B-982E-AC4D98F3F597}" type="pres">
      <dgm:prSet presAssocID="{73B26779-B983-4274-9B26-89C3F8791631}" presName="Name17" presStyleLbl="parChTrans1D3" presStyleIdx="2" presStyleCnt="4"/>
      <dgm:spPr/>
    </dgm:pt>
    <dgm:pt modelId="{86748720-2370-4DCA-A7BC-529B1D8CC1DC}" type="pres">
      <dgm:prSet presAssocID="{5AC82239-D5C9-42C3-842F-724FCEE89404}" presName="hierRoot3" presStyleCnt="0"/>
      <dgm:spPr/>
    </dgm:pt>
    <dgm:pt modelId="{C389D02E-27C3-4924-A96E-EE31D82CA254}" type="pres">
      <dgm:prSet presAssocID="{5AC82239-D5C9-42C3-842F-724FCEE89404}" presName="composite3" presStyleCnt="0"/>
      <dgm:spPr/>
    </dgm:pt>
    <dgm:pt modelId="{2F415447-1E8F-4173-B788-1D34AFCD0933}" type="pres">
      <dgm:prSet presAssocID="{5AC82239-D5C9-42C3-842F-724FCEE89404}" presName="background3" presStyleLbl="node3" presStyleIdx="2" presStyleCnt="4"/>
      <dgm:spPr/>
    </dgm:pt>
    <dgm:pt modelId="{48C574AF-5862-4696-8F2B-61C8CC735B05}" type="pres">
      <dgm:prSet presAssocID="{5AC82239-D5C9-42C3-842F-724FCEE89404}" presName="text3" presStyleLbl="fgAcc3" presStyleIdx="2" presStyleCnt="4">
        <dgm:presLayoutVars>
          <dgm:chPref val="3"/>
        </dgm:presLayoutVars>
      </dgm:prSet>
      <dgm:spPr/>
    </dgm:pt>
    <dgm:pt modelId="{B9DF5F35-8D0A-4F27-A1C4-71136053D497}" type="pres">
      <dgm:prSet presAssocID="{5AC82239-D5C9-42C3-842F-724FCEE89404}" presName="hierChild4" presStyleCnt="0"/>
      <dgm:spPr/>
    </dgm:pt>
    <dgm:pt modelId="{57B77945-0159-420A-A426-412FC2A0425D}" type="pres">
      <dgm:prSet presAssocID="{A49B7395-A417-4925-94A3-49623346C257}" presName="Name17" presStyleLbl="parChTrans1D3" presStyleIdx="3" presStyleCnt="4"/>
      <dgm:spPr/>
    </dgm:pt>
    <dgm:pt modelId="{3365AF78-A8BB-4ABC-A991-7BE4F32219E9}" type="pres">
      <dgm:prSet presAssocID="{F51053DC-F967-4F81-8AC6-4E5D318BE23A}" presName="hierRoot3" presStyleCnt="0"/>
      <dgm:spPr/>
    </dgm:pt>
    <dgm:pt modelId="{CDF2F32D-C512-416A-B10E-CAD024E26AA9}" type="pres">
      <dgm:prSet presAssocID="{F51053DC-F967-4F81-8AC6-4E5D318BE23A}" presName="composite3" presStyleCnt="0"/>
      <dgm:spPr/>
    </dgm:pt>
    <dgm:pt modelId="{93E65E27-B32C-4279-9CAA-EE1FBD047B82}" type="pres">
      <dgm:prSet presAssocID="{F51053DC-F967-4F81-8AC6-4E5D318BE23A}" presName="background3" presStyleLbl="node3" presStyleIdx="3" presStyleCnt="4"/>
      <dgm:spPr/>
    </dgm:pt>
    <dgm:pt modelId="{12DA0298-7ED1-4B25-8D0F-1C79899A9C4E}" type="pres">
      <dgm:prSet presAssocID="{F51053DC-F967-4F81-8AC6-4E5D318BE23A}" presName="text3" presStyleLbl="fgAcc3" presStyleIdx="3" presStyleCnt="4">
        <dgm:presLayoutVars>
          <dgm:chPref val="3"/>
        </dgm:presLayoutVars>
      </dgm:prSet>
      <dgm:spPr/>
    </dgm:pt>
    <dgm:pt modelId="{2CB55A90-3844-4391-AEEF-5AB5852C79DF}" type="pres">
      <dgm:prSet presAssocID="{F51053DC-F967-4F81-8AC6-4E5D318BE23A}" presName="hierChild4" presStyleCnt="0"/>
      <dgm:spPr/>
    </dgm:pt>
  </dgm:ptLst>
  <dgm:cxnLst>
    <dgm:cxn modelId="{AD9EF100-6B29-4AED-864E-71CE97C1495F}" type="presOf" srcId="{F51053DC-F967-4F81-8AC6-4E5D318BE23A}" destId="{12DA0298-7ED1-4B25-8D0F-1C79899A9C4E}" srcOrd="0" destOrd="0" presId="urn:microsoft.com/office/officeart/2005/8/layout/hierarchy1"/>
    <dgm:cxn modelId="{FF456D01-A625-4519-B08E-449C576EC520}" srcId="{8EC8FB32-AF61-411A-A201-EEE9E9B6E74A}" destId="{D8E44733-70F6-45E5-97F0-B727C91910CE}" srcOrd="0" destOrd="0" parTransId="{77133857-D720-40C4-8CD7-4CEC429FD7C3}" sibTransId="{E4100551-1F71-4129-BA43-E6368C773A59}"/>
    <dgm:cxn modelId="{8485A816-18E5-439A-B500-527D3331FE65}" srcId="{92E248E6-B574-4284-91FA-1FB6953C713C}" destId="{F51053DC-F967-4F81-8AC6-4E5D318BE23A}" srcOrd="1" destOrd="0" parTransId="{A49B7395-A417-4925-94A3-49623346C257}" sibTransId="{BAE12C30-B9DA-42EB-A732-08235783C723}"/>
    <dgm:cxn modelId="{A2912122-45B4-45F4-8CFE-B88B1A734D75}" srcId="{8EC8FB32-AF61-411A-A201-EEE9E9B6E74A}" destId="{09A1694E-72FA-4C3C-BFB5-1431707F1DC3}" srcOrd="1" destOrd="0" parTransId="{424CE374-9D91-42F1-B30B-533AFD5A3149}" sibTransId="{A52DC7A5-2332-4A0B-963D-C63D29BEACE2}"/>
    <dgm:cxn modelId="{F10B4F28-BF5A-4E88-83C0-0C2DD3F2DFE0}" type="presOf" srcId="{92E248E6-B574-4284-91FA-1FB6953C713C}" destId="{D64BB604-A1B8-4EB9-A64A-9AC6B632345F}" srcOrd="0" destOrd="0" presId="urn:microsoft.com/office/officeart/2005/8/layout/hierarchy1"/>
    <dgm:cxn modelId="{5C8EDD30-CAA4-43C1-83F7-7B8AAD19C67B}" type="presOf" srcId="{8EC8FB32-AF61-411A-A201-EEE9E9B6E74A}" destId="{93DC6796-FE00-43E6-B95F-22D0B405FBB1}" srcOrd="0" destOrd="0" presId="urn:microsoft.com/office/officeart/2005/8/layout/hierarchy1"/>
    <dgm:cxn modelId="{459A685C-28CB-4C42-B04E-4DBDECB57CF0}" type="presOf" srcId="{09A1694E-72FA-4C3C-BFB5-1431707F1DC3}" destId="{2DEDE9EB-CC68-49CC-B543-1B2AC07DE423}" srcOrd="0" destOrd="0" presId="urn:microsoft.com/office/officeart/2005/8/layout/hierarchy1"/>
    <dgm:cxn modelId="{DFC6A75E-3F05-4008-B293-20E24A2A2DA2}" srcId="{92E248E6-B574-4284-91FA-1FB6953C713C}" destId="{5AC82239-D5C9-42C3-842F-724FCEE89404}" srcOrd="0" destOrd="0" parTransId="{73B26779-B983-4274-9B26-89C3F8791631}" sibTransId="{58748495-C567-4435-A50E-0596911BC4E7}"/>
    <dgm:cxn modelId="{E3781844-DEB1-4BF6-9556-FAFC704AC963}" type="presOf" srcId="{73B26779-B983-4274-9B26-89C3F8791631}" destId="{7ED52446-ED41-4C7B-982E-AC4D98F3F597}" srcOrd="0" destOrd="0" presId="urn:microsoft.com/office/officeart/2005/8/layout/hierarchy1"/>
    <dgm:cxn modelId="{5AF92454-A21A-4A0D-BB73-F99D50DBA2D7}" type="presOf" srcId="{77133857-D720-40C4-8CD7-4CEC429FD7C3}" destId="{DF5EDA73-A118-44BB-830B-E7ED302326BA}" srcOrd="0" destOrd="0" presId="urn:microsoft.com/office/officeart/2005/8/layout/hierarchy1"/>
    <dgm:cxn modelId="{7C797056-1CF1-47D1-A552-52F447E626F0}" type="presOf" srcId="{A49B7395-A417-4925-94A3-49623346C257}" destId="{57B77945-0159-420A-A426-412FC2A0425D}" srcOrd="0" destOrd="0" presId="urn:microsoft.com/office/officeart/2005/8/layout/hierarchy1"/>
    <dgm:cxn modelId="{25D42957-E6A7-4C3A-A9B1-209A0ECF0784}" type="presOf" srcId="{02FACB43-8EFA-4E8E-A831-7736524D6D62}" destId="{A3471FB8-F921-41AF-B609-A0F8ABE47931}" srcOrd="0" destOrd="0" presId="urn:microsoft.com/office/officeart/2005/8/layout/hierarchy1"/>
    <dgm:cxn modelId="{6190B659-EB15-45A6-A4EC-A251A5F36857}" type="presOf" srcId="{47EB0C98-B004-49F0-9239-2DC4CB3EEB27}" destId="{FF053EC7-B470-4A93-898B-125CF5089EAF}" srcOrd="0" destOrd="0" presId="urn:microsoft.com/office/officeart/2005/8/layout/hierarchy1"/>
    <dgm:cxn modelId="{2E8EEE83-E940-487A-88B6-6B59E2465DC4}" type="presOf" srcId="{424CE374-9D91-42F1-B30B-533AFD5A3149}" destId="{A98AFD4A-8B9D-4DAB-8BFF-00CD41086BC0}" srcOrd="0" destOrd="0" presId="urn:microsoft.com/office/officeart/2005/8/layout/hierarchy1"/>
    <dgm:cxn modelId="{2571658E-4EB9-46E0-B29A-D883F513C13D}" type="presOf" srcId="{5AC82239-D5C9-42C3-842F-724FCEE89404}" destId="{48C574AF-5862-4696-8F2B-61C8CC735B05}" srcOrd="0" destOrd="0" presId="urn:microsoft.com/office/officeart/2005/8/layout/hierarchy1"/>
    <dgm:cxn modelId="{B7C1BD8E-CD89-443F-A36F-59D9C7563A84}" type="presOf" srcId="{B7B023F3-8D71-4E79-879B-5AC90EFADC88}" destId="{891954FF-3E22-4812-B63F-78FFE4E51C5A}" srcOrd="0" destOrd="0" presId="urn:microsoft.com/office/officeart/2005/8/layout/hierarchy1"/>
    <dgm:cxn modelId="{998AFA9A-ABF4-431D-B176-BF7334AE514D}" srcId="{7EA9E793-A778-438F-90FA-1BDEFFE99194}" destId="{8EC8FB32-AF61-411A-A201-EEE9E9B6E74A}" srcOrd="0" destOrd="0" parTransId="{02FACB43-8EFA-4E8E-A831-7736524D6D62}" sibTransId="{87580F98-6E56-4317-9241-861C01C3F6FD}"/>
    <dgm:cxn modelId="{9BA3CDE4-6BF2-421B-85F3-469D0AFAFBD1}" type="presOf" srcId="{D8E44733-70F6-45E5-97F0-B727C91910CE}" destId="{EA059CA7-D371-448D-A0AB-092756EACB16}" srcOrd="0" destOrd="0" presId="urn:microsoft.com/office/officeart/2005/8/layout/hierarchy1"/>
    <dgm:cxn modelId="{AC68DEE5-9A85-406F-87C9-639B402B4510}" type="presOf" srcId="{7EA9E793-A778-438F-90FA-1BDEFFE99194}" destId="{D8830A54-5786-4702-A91C-58A8678F5201}" srcOrd="0" destOrd="0" presId="urn:microsoft.com/office/officeart/2005/8/layout/hierarchy1"/>
    <dgm:cxn modelId="{5847F2F5-90C3-40DF-8AE5-95890C735BC6}" srcId="{B7B023F3-8D71-4E79-879B-5AC90EFADC88}" destId="{7EA9E793-A778-438F-90FA-1BDEFFE99194}" srcOrd="0" destOrd="0" parTransId="{FC6FCD52-AF05-4654-8765-886529DF2457}" sibTransId="{73606D0B-EE89-4652-8028-33ABCF9A1B9C}"/>
    <dgm:cxn modelId="{631812F7-24F7-4E4C-819D-5DA73D2CB039}" srcId="{7EA9E793-A778-438F-90FA-1BDEFFE99194}" destId="{92E248E6-B574-4284-91FA-1FB6953C713C}" srcOrd="1" destOrd="0" parTransId="{47EB0C98-B004-49F0-9239-2DC4CB3EEB27}" sibTransId="{65BE1FDC-3E59-48D5-A6E8-200ED0B2901B}"/>
    <dgm:cxn modelId="{488DC4F1-D41A-4D91-93E9-40C15130BFA5}" type="presParOf" srcId="{891954FF-3E22-4812-B63F-78FFE4E51C5A}" destId="{432AD3D1-9BA8-4920-90D2-C3F823FA006C}" srcOrd="0" destOrd="0" presId="urn:microsoft.com/office/officeart/2005/8/layout/hierarchy1"/>
    <dgm:cxn modelId="{BAAC4071-F286-4806-9492-F054CD63FCA0}" type="presParOf" srcId="{432AD3D1-9BA8-4920-90D2-C3F823FA006C}" destId="{38CC086B-0B54-4A25-A7D6-889BD5C5E479}" srcOrd="0" destOrd="0" presId="urn:microsoft.com/office/officeart/2005/8/layout/hierarchy1"/>
    <dgm:cxn modelId="{27CCBE7A-3DC1-40C8-8131-5766667C35B0}" type="presParOf" srcId="{38CC086B-0B54-4A25-A7D6-889BD5C5E479}" destId="{E08E222D-EDC7-468A-9009-39B6262CEEB6}" srcOrd="0" destOrd="0" presId="urn:microsoft.com/office/officeart/2005/8/layout/hierarchy1"/>
    <dgm:cxn modelId="{10335AB6-CE44-433D-934E-B3FEE243FE2E}" type="presParOf" srcId="{38CC086B-0B54-4A25-A7D6-889BD5C5E479}" destId="{D8830A54-5786-4702-A91C-58A8678F5201}" srcOrd="1" destOrd="0" presId="urn:microsoft.com/office/officeart/2005/8/layout/hierarchy1"/>
    <dgm:cxn modelId="{4D5A7ACD-1FC0-49FF-9512-C609F1A6BCB3}" type="presParOf" srcId="{432AD3D1-9BA8-4920-90D2-C3F823FA006C}" destId="{FEAC7BB5-3C3A-4A99-8013-32710EE850E5}" srcOrd="1" destOrd="0" presId="urn:microsoft.com/office/officeart/2005/8/layout/hierarchy1"/>
    <dgm:cxn modelId="{C7ABB388-9F24-4D33-915B-BF5D72395887}" type="presParOf" srcId="{FEAC7BB5-3C3A-4A99-8013-32710EE850E5}" destId="{A3471FB8-F921-41AF-B609-A0F8ABE47931}" srcOrd="0" destOrd="0" presId="urn:microsoft.com/office/officeart/2005/8/layout/hierarchy1"/>
    <dgm:cxn modelId="{C800AFB9-4738-41AB-B1E0-489FFF80DB2B}" type="presParOf" srcId="{FEAC7BB5-3C3A-4A99-8013-32710EE850E5}" destId="{C160CB33-A0AA-49D9-91C8-37EB9E4E5F31}" srcOrd="1" destOrd="0" presId="urn:microsoft.com/office/officeart/2005/8/layout/hierarchy1"/>
    <dgm:cxn modelId="{2F77C6CA-7412-46B2-8431-A690D8FBA190}" type="presParOf" srcId="{C160CB33-A0AA-49D9-91C8-37EB9E4E5F31}" destId="{2AC64537-15F2-4C1B-98A0-AEB148708EF7}" srcOrd="0" destOrd="0" presId="urn:microsoft.com/office/officeart/2005/8/layout/hierarchy1"/>
    <dgm:cxn modelId="{25427A5B-C832-4394-8413-6D3B62C8F6EA}" type="presParOf" srcId="{2AC64537-15F2-4C1B-98A0-AEB148708EF7}" destId="{8FA64B16-2E97-45A3-89A3-AB9EE33FB777}" srcOrd="0" destOrd="0" presId="urn:microsoft.com/office/officeart/2005/8/layout/hierarchy1"/>
    <dgm:cxn modelId="{568ECAEE-E7D9-4EF9-A1A8-26A631F21AE4}" type="presParOf" srcId="{2AC64537-15F2-4C1B-98A0-AEB148708EF7}" destId="{93DC6796-FE00-43E6-B95F-22D0B405FBB1}" srcOrd="1" destOrd="0" presId="urn:microsoft.com/office/officeart/2005/8/layout/hierarchy1"/>
    <dgm:cxn modelId="{16D14ACF-B75F-453B-8B24-01575A14B410}" type="presParOf" srcId="{C160CB33-A0AA-49D9-91C8-37EB9E4E5F31}" destId="{8DAAC4E8-F612-4A88-B867-1831B8CCE647}" srcOrd="1" destOrd="0" presId="urn:microsoft.com/office/officeart/2005/8/layout/hierarchy1"/>
    <dgm:cxn modelId="{E7E5A191-5BED-4AB3-892F-4927B955F049}" type="presParOf" srcId="{8DAAC4E8-F612-4A88-B867-1831B8CCE647}" destId="{DF5EDA73-A118-44BB-830B-E7ED302326BA}" srcOrd="0" destOrd="0" presId="urn:microsoft.com/office/officeart/2005/8/layout/hierarchy1"/>
    <dgm:cxn modelId="{DDC04020-C9AC-460E-8BA7-9AE3283B185B}" type="presParOf" srcId="{8DAAC4E8-F612-4A88-B867-1831B8CCE647}" destId="{D38BE954-0B87-42A7-9348-CA369FEAB93A}" srcOrd="1" destOrd="0" presId="urn:microsoft.com/office/officeart/2005/8/layout/hierarchy1"/>
    <dgm:cxn modelId="{DE9DFDB9-8E9E-48D4-918F-FB693A017851}" type="presParOf" srcId="{D38BE954-0B87-42A7-9348-CA369FEAB93A}" destId="{C589F392-C8F9-431A-805C-A1E56E9F8533}" srcOrd="0" destOrd="0" presId="urn:microsoft.com/office/officeart/2005/8/layout/hierarchy1"/>
    <dgm:cxn modelId="{2700FF7E-9E59-477D-A5B0-8C12F6D42CB9}" type="presParOf" srcId="{C589F392-C8F9-431A-805C-A1E56E9F8533}" destId="{3BDECD0C-082D-41B8-99F8-714C0BBC4D33}" srcOrd="0" destOrd="0" presId="urn:microsoft.com/office/officeart/2005/8/layout/hierarchy1"/>
    <dgm:cxn modelId="{1D3BC71E-CC83-4175-8DA3-04EE2F33CF1A}" type="presParOf" srcId="{C589F392-C8F9-431A-805C-A1E56E9F8533}" destId="{EA059CA7-D371-448D-A0AB-092756EACB16}" srcOrd="1" destOrd="0" presId="urn:microsoft.com/office/officeart/2005/8/layout/hierarchy1"/>
    <dgm:cxn modelId="{07FD6432-E0D4-4435-8DAC-9579BC84545B}" type="presParOf" srcId="{D38BE954-0B87-42A7-9348-CA369FEAB93A}" destId="{3FE1E447-5AF3-49CB-800E-BFF1005A01E2}" srcOrd="1" destOrd="0" presId="urn:microsoft.com/office/officeart/2005/8/layout/hierarchy1"/>
    <dgm:cxn modelId="{4A1844F1-85E5-4AB6-9892-E55CA0C7EC4D}" type="presParOf" srcId="{8DAAC4E8-F612-4A88-B867-1831B8CCE647}" destId="{A98AFD4A-8B9D-4DAB-8BFF-00CD41086BC0}" srcOrd="2" destOrd="0" presId="urn:microsoft.com/office/officeart/2005/8/layout/hierarchy1"/>
    <dgm:cxn modelId="{5A12EC81-16EC-4972-ADA0-847085665E68}" type="presParOf" srcId="{8DAAC4E8-F612-4A88-B867-1831B8CCE647}" destId="{F9DA6C47-3E1C-4BC1-8A05-5F380664EB1E}" srcOrd="3" destOrd="0" presId="urn:microsoft.com/office/officeart/2005/8/layout/hierarchy1"/>
    <dgm:cxn modelId="{EF87C2F7-91A6-41D3-B593-CDCAB1BB9AD0}" type="presParOf" srcId="{F9DA6C47-3E1C-4BC1-8A05-5F380664EB1E}" destId="{F639D062-23F8-4F6E-B5E9-5D69F2C4F5E7}" srcOrd="0" destOrd="0" presId="urn:microsoft.com/office/officeart/2005/8/layout/hierarchy1"/>
    <dgm:cxn modelId="{FACA445C-B86A-42EE-9189-72073B11C5C3}" type="presParOf" srcId="{F639D062-23F8-4F6E-B5E9-5D69F2C4F5E7}" destId="{A8D08D98-F463-4A8B-8CB3-943A535992C1}" srcOrd="0" destOrd="0" presId="urn:microsoft.com/office/officeart/2005/8/layout/hierarchy1"/>
    <dgm:cxn modelId="{15425DF9-B251-4DE4-B33D-14EF5C2DCDE8}" type="presParOf" srcId="{F639D062-23F8-4F6E-B5E9-5D69F2C4F5E7}" destId="{2DEDE9EB-CC68-49CC-B543-1B2AC07DE423}" srcOrd="1" destOrd="0" presId="urn:microsoft.com/office/officeart/2005/8/layout/hierarchy1"/>
    <dgm:cxn modelId="{0C93AD3F-7D30-41EF-90D9-4AAAB5034B22}" type="presParOf" srcId="{F9DA6C47-3E1C-4BC1-8A05-5F380664EB1E}" destId="{B3141D8F-BDB7-44C1-B19C-D0CD263C9AB6}" srcOrd="1" destOrd="0" presId="urn:microsoft.com/office/officeart/2005/8/layout/hierarchy1"/>
    <dgm:cxn modelId="{7C2A0CD7-F283-45D8-8D99-4654F1C5ACFA}" type="presParOf" srcId="{FEAC7BB5-3C3A-4A99-8013-32710EE850E5}" destId="{FF053EC7-B470-4A93-898B-125CF5089EAF}" srcOrd="2" destOrd="0" presId="urn:microsoft.com/office/officeart/2005/8/layout/hierarchy1"/>
    <dgm:cxn modelId="{FC8F3537-AE1D-4E0B-9699-E84BFCCA9F4D}" type="presParOf" srcId="{FEAC7BB5-3C3A-4A99-8013-32710EE850E5}" destId="{A74BFC36-11D1-4155-85BC-EC265ABAE682}" srcOrd="3" destOrd="0" presId="urn:microsoft.com/office/officeart/2005/8/layout/hierarchy1"/>
    <dgm:cxn modelId="{4A60F592-0A67-4E1A-B2F9-817A52BDC628}" type="presParOf" srcId="{A74BFC36-11D1-4155-85BC-EC265ABAE682}" destId="{428149A2-AC22-4992-AA31-8EB970090E11}" srcOrd="0" destOrd="0" presId="urn:microsoft.com/office/officeart/2005/8/layout/hierarchy1"/>
    <dgm:cxn modelId="{134D07A7-00B7-4B01-86B4-4642242D6EA2}" type="presParOf" srcId="{428149A2-AC22-4992-AA31-8EB970090E11}" destId="{D405262B-7494-43AF-90F9-CEFD9F7A2586}" srcOrd="0" destOrd="0" presId="urn:microsoft.com/office/officeart/2005/8/layout/hierarchy1"/>
    <dgm:cxn modelId="{42768D48-D31D-4FEB-BB6B-40C1E680C56F}" type="presParOf" srcId="{428149A2-AC22-4992-AA31-8EB970090E11}" destId="{D64BB604-A1B8-4EB9-A64A-9AC6B632345F}" srcOrd="1" destOrd="0" presId="urn:microsoft.com/office/officeart/2005/8/layout/hierarchy1"/>
    <dgm:cxn modelId="{829C7473-1131-49E4-8E75-F52F037BFB09}" type="presParOf" srcId="{A74BFC36-11D1-4155-85BC-EC265ABAE682}" destId="{3BF2E3E2-6DB7-4364-B281-D2924EE9C79F}" srcOrd="1" destOrd="0" presId="urn:microsoft.com/office/officeart/2005/8/layout/hierarchy1"/>
    <dgm:cxn modelId="{5C93A82D-38C4-4CE2-9E97-BFE815A75A90}" type="presParOf" srcId="{3BF2E3E2-6DB7-4364-B281-D2924EE9C79F}" destId="{7ED52446-ED41-4C7B-982E-AC4D98F3F597}" srcOrd="0" destOrd="0" presId="urn:microsoft.com/office/officeart/2005/8/layout/hierarchy1"/>
    <dgm:cxn modelId="{9AAF6FD2-3F8C-4C2E-955E-62AF48692351}" type="presParOf" srcId="{3BF2E3E2-6DB7-4364-B281-D2924EE9C79F}" destId="{86748720-2370-4DCA-A7BC-529B1D8CC1DC}" srcOrd="1" destOrd="0" presId="urn:microsoft.com/office/officeart/2005/8/layout/hierarchy1"/>
    <dgm:cxn modelId="{098D2F36-A010-4F1A-9CC9-B3C770F6C0F5}" type="presParOf" srcId="{86748720-2370-4DCA-A7BC-529B1D8CC1DC}" destId="{C389D02E-27C3-4924-A96E-EE31D82CA254}" srcOrd="0" destOrd="0" presId="urn:microsoft.com/office/officeart/2005/8/layout/hierarchy1"/>
    <dgm:cxn modelId="{CF6092CD-1C2C-454A-B3CC-53084232078B}" type="presParOf" srcId="{C389D02E-27C3-4924-A96E-EE31D82CA254}" destId="{2F415447-1E8F-4173-B788-1D34AFCD0933}" srcOrd="0" destOrd="0" presId="urn:microsoft.com/office/officeart/2005/8/layout/hierarchy1"/>
    <dgm:cxn modelId="{718E286B-20B2-4DE5-8CFE-504077007B37}" type="presParOf" srcId="{C389D02E-27C3-4924-A96E-EE31D82CA254}" destId="{48C574AF-5862-4696-8F2B-61C8CC735B05}" srcOrd="1" destOrd="0" presId="urn:microsoft.com/office/officeart/2005/8/layout/hierarchy1"/>
    <dgm:cxn modelId="{702FF72E-DCE7-4BDB-B544-8E10339A21E8}" type="presParOf" srcId="{86748720-2370-4DCA-A7BC-529B1D8CC1DC}" destId="{B9DF5F35-8D0A-4F27-A1C4-71136053D497}" srcOrd="1" destOrd="0" presId="urn:microsoft.com/office/officeart/2005/8/layout/hierarchy1"/>
    <dgm:cxn modelId="{4871BFDF-9629-4A68-B6ED-41F694EEEE2D}" type="presParOf" srcId="{3BF2E3E2-6DB7-4364-B281-D2924EE9C79F}" destId="{57B77945-0159-420A-A426-412FC2A0425D}" srcOrd="2" destOrd="0" presId="urn:microsoft.com/office/officeart/2005/8/layout/hierarchy1"/>
    <dgm:cxn modelId="{3A23DE7F-2228-4583-93AF-2CA6C6EADF88}" type="presParOf" srcId="{3BF2E3E2-6DB7-4364-B281-D2924EE9C79F}" destId="{3365AF78-A8BB-4ABC-A991-7BE4F32219E9}" srcOrd="3" destOrd="0" presId="urn:microsoft.com/office/officeart/2005/8/layout/hierarchy1"/>
    <dgm:cxn modelId="{9DC76621-138F-4B84-8442-57998E64DE52}" type="presParOf" srcId="{3365AF78-A8BB-4ABC-A991-7BE4F32219E9}" destId="{CDF2F32D-C512-416A-B10E-CAD024E26AA9}" srcOrd="0" destOrd="0" presId="urn:microsoft.com/office/officeart/2005/8/layout/hierarchy1"/>
    <dgm:cxn modelId="{DB1767F3-6E20-4710-9D41-9BA68020BC1E}" type="presParOf" srcId="{CDF2F32D-C512-416A-B10E-CAD024E26AA9}" destId="{93E65E27-B32C-4279-9CAA-EE1FBD047B82}" srcOrd="0" destOrd="0" presId="urn:microsoft.com/office/officeart/2005/8/layout/hierarchy1"/>
    <dgm:cxn modelId="{D3CDC021-8C16-4B25-86D1-950F4C1A87CA}" type="presParOf" srcId="{CDF2F32D-C512-416A-B10E-CAD024E26AA9}" destId="{12DA0298-7ED1-4B25-8D0F-1C79899A9C4E}" srcOrd="1" destOrd="0" presId="urn:microsoft.com/office/officeart/2005/8/layout/hierarchy1"/>
    <dgm:cxn modelId="{230F9EAB-4528-4C81-9780-5E2A3CAEAAE3}" type="presParOf" srcId="{3365AF78-A8BB-4ABC-A991-7BE4F32219E9}" destId="{2CB55A90-3844-4391-AEEF-5AB5852C79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04A2A-08CD-49E4-B69F-EF32008633A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7922ED-C6BB-4A61-B125-243C8E43904B}">
      <dgm:prSet phldrT="[Text]"/>
      <dgm:spPr/>
      <dgm:t>
        <a:bodyPr/>
        <a:lstStyle/>
        <a:p>
          <a:r>
            <a:rPr lang="en-US" altLang="en-US" b="1" dirty="0" err="1"/>
            <a:t>Phương</a:t>
          </a:r>
          <a:r>
            <a:rPr lang="en-US" altLang="en-US" b="1" dirty="0"/>
            <a:t> </a:t>
          </a:r>
          <a:r>
            <a:rPr lang="en-US" altLang="en-US" b="1" dirty="0" err="1"/>
            <a:t>thức</a:t>
          </a:r>
          <a:r>
            <a:rPr lang="en-US" altLang="en-US" b="1" dirty="0"/>
            <a:t> </a:t>
          </a:r>
          <a:r>
            <a:rPr lang="en-US" altLang="en-US" b="1" dirty="0" err="1"/>
            <a:t>ẩn</a:t>
          </a:r>
          <a:r>
            <a:rPr lang="en-US" altLang="en-US" b="1" dirty="0"/>
            <a:t> </a:t>
          </a:r>
          <a:r>
            <a:rPr lang="en-US" altLang="en-US" b="1" dirty="0" err="1"/>
            <a:t>dụ</a:t>
          </a:r>
          <a:endParaRPr lang="en-US" dirty="0"/>
        </a:p>
      </dgm:t>
    </dgm:pt>
    <dgm:pt modelId="{0CCF106C-5D0B-4597-B564-7A20774B40F8}" type="parTrans" cxnId="{48918C53-FB11-41DD-8C91-B75C6A6B6FBD}">
      <dgm:prSet/>
      <dgm:spPr/>
      <dgm:t>
        <a:bodyPr/>
        <a:lstStyle/>
        <a:p>
          <a:endParaRPr lang="en-US"/>
        </a:p>
      </dgm:t>
    </dgm:pt>
    <dgm:pt modelId="{38B50ECD-80EB-4D92-9045-83813D8E6302}" type="sibTrans" cxnId="{48918C53-FB11-41DD-8C91-B75C6A6B6FBD}">
      <dgm:prSet/>
      <dgm:spPr/>
      <dgm:t>
        <a:bodyPr/>
        <a:lstStyle/>
        <a:p>
          <a:endParaRPr lang="en-US"/>
        </a:p>
      </dgm:t>
    </dgm:pt>
    <dgm:pt modelId="{75D8D44E-540A-4156-BB9F-2DC1D3CCAFA9}">
      <dgm:prSet phldrT="[Text]"/>
      <dgm:spPr/>
      <dgm:t>
        <a:bodyPr/>
        <a:lstStyle/>
        <a:p>
          <a:r>
            <a:rPr lang="en-US" altLang="en-US" b="1" dirty="0" err="1">
              <a:solidFill>
                <a:srgbClr val="0000FF"/>
              </a:solidFill>
            </a:rPr>
            <a:t>chân</a:t>
          </a:r>
          <a:r>
            <a:rPr lang="en-US" altLang="en-US" b="1" dirty="0"/>
            <a:t> </a:t>
          </a:r>
          <a:r>
            <a:rPr lang="en-US" altLang="en-US" b="1" dirty="0" err="1"/>
            <a:t>ghế</a:t>
          </a:r>
          <a:r>
            <a:rPr lang="en-US" altLang="en-US" b="1" dirty="0"/>
            <a:t>, </a:t>
          </a:r>
          <a:r>
            <a:rPr lang="en-US" altLang="en-US" b="1" dirty="0" err="1">
              <a:solidFill>
                <a:srgbClr val="0000FF"/>
              </a:solidFill>
            </a:rPr>
            <a:t>đầu</a:t>
          </a:r>
          <a:r>
            <a:rPr lang="en-US" altLang="en-US" b="1" dirty="0"/>
            <a:t> </a:t>
          </a:r>
          <a:r>
            <a:rPr lang="en-US" altLang="en-US" b="1" dirty="0" err="1"/>
            <a:t>tường</a:t>
          </a:r>
          <a:r>
            <a:rPr lang="en-US" altLang="en-US" b="1" dirty="0"/>
            <a:t>...</a:t>
          </a:r>
          <a:endParaRPr lang="en-US" dirty="0"/>
        </a:p>
      </dgm:t>
    </dgm:pt>
    <dgm:pt modelId="{5834A5FC-0B78-44EA-9B5B-FBE3D37D13A0}" type="parTrans" cxnId="{5824FD91-B983-4271-8ED7-FA11808C02B2}">
      <dgm:prSet/>
      <dgm:spPr/>
      <dgm:t>
        <a:bodyPr/>
        <a:lstStyle/>
        <a:p>
          <a:endParaRPr lang="en-US"/>
        </a:p>
      </dgm:t>
    </dgm:pt>
    <dgm:pt modelId="{75844281-560E-4EEF-9F40-7410BC5D3E9A}" type="sibTrans" cxnId="{5824FD91-B983-4271-8ED7-FA11808C02B2}">
      <dgm:prSet/>
      <dgm:spPr/>
      <dgm:t>
        <a:bodyPr/>
        <a:lstStyle/>
        <a:p>
          <a:endParaRPr lang="en-US"/>
        </a:p>
      </dgm:t>
    </dgm:pt>
    <dgm:pt modelId="{D513737F-DB78-40C6-B085-3713881C1638}">
      <dgm:prSet phldrT="[Text]"/>
      <dgm:spPr/>
      <dgm:t>
        <a:bodyPr/>
        <a:lstStyle/>
        <a:p>
          <a:r>
            <a:rPr lang="en-US" altLang="en-US" b="1" dirty="0"/>
            <a:t>- </a:t>
          </a:r>
          <a:r>
            <a:rPr lang="en-US" altLang="en-US" b="1" dirty="0" err="1"/>
            <a:t>Phương</a:t>
          </a:r>
          <a:r>
            <a:rPr lang="en-US" altLang="en-US" b="1" dirty="0"/>
            <a:t> </a:t>
          </a:r>
          <a:r>
            <a:rPr lang="en-US" altLang="en-US" b="1" dirty="0" err="1"/>
            <a:t>thức</a:t>
          </a:r>
          <a:r>
            <a:rPr lang="en-US" altLang="en-US" b="1" dirty="0"/>
            <a:t> </a:t>
          </a:r>
          <a:r>
            <a:rPr lang="en-US" altLang="en-US" b="1" dirty="0" err="1"/>
            <a:t>hoán</a:t>
          </a:r>
          <a:r>
            <a:rPr lang="en-US" altLang="en-US" b="1" dirty="0"/>
            <a:t> </a:t>
          </a:r>
          <a:r>
            <a:rPr lang="en-US" altLang="en-US" b="1" dirty="0" err="1"/>
            <a:t>dụ</a:t>
          </a:r>
          <a:endParaRPr lang="en-US" dirty="0"/>
        </a:p>
      </dgm:t>
    </dgm:pt>
    <dgm:pt modelId="{8E4B8C57-2E68-4E92-9A3D-E5CFF2916551}" type="parTrans" cxnId="{699AC162-D6D8-4033-994F-9CFBBC3547DB}">
      <dgm:prSet/>
      <dgm:spPr/>
      <dgm:t>
        <a:bodyPr/>
        <a:lstStyle/>
        <a:p>
          <a:endParaRPr lang="en-US"/>
        </a:p>
      </dgm:t>
    </dgm:pt>
    <dgm:pt modelId="{0FA59EBA-6BD9-4C12-9A4C-FCDC2C69B4BA}" type="sibTrans" cxnId="{699AC162-D6D8-4033-994F-9CFBBC3547DB}">
      <dgm:prSet/>
      <dgm:spPr/>
      <dgm:t>
        <a:bodyPr/>
        <a:lstStyle/>
        <a:p>
          <a:endParaRPr lang="en-US"/>
        </a:p>
      </dgm:t>
    </dgm:pt>
    <dgm:pt modelId="{E1E1BD90-9EE4-4A74-9274-221A9CE1635D}">
      <dgm:prSet phldrT="[Text]"/>
      <dgm:spPr/>
      <dgm:t>
        <a:bodyPr/>
        <a:lstStyle/>
        <a:p>
          <a:r>
            <a:rPr lang="en-US" altLang="en-US" b="1" i="1" dirty="0" err="1"/>
            <a:t>Cậu</a:t>
          </a:r>
          <a:r>
            <a:rPr lang="en-US" altLang="en-US" b="1" i="1" dirty="0"/>
            <a:t> </a:t>
          </a:r>
          <a:r>
            <a:rPr lang="en-US" altLang="en-US" b="1" i="1" dirty="0" err="1"/>
            <a:t>ấy</a:t>
          </a:r>
          <a:r>
            <a:rPr lang="en-US" altLang="en-US" b="1" i="1" dirty="0"/>
            <a:t> </a:t>
          </a:r>
          <a:r>
            <a:rPr lang="en-US" altLang="en-US" b="1" i="1" dirty="0" err="1"/>
            <a:t>có</a:t>
          </a:r>
          <a:r>
            <a:rPr lang="en-US" altLang="en-US" b="1" i="1" dirty="0"/>
            <a:t> </a:t>
          </a:r>
          <a:r>
            <a:rPr lang="en-US" altLang="en-US" b="1" i="1" dirty="0" err="1">
              <a:solidFill>
                <a:srgbClr val="0000FF"/>
              </a:solidFill>
            </a:rPr>
            <a:t>chân</a:t>
          </a:r>
          <a:r>
            <a:rPr lang="en-US" altLang="en-US" b="1" i="1" dirty="0"/>
            <a:t> </a:t>
          </a:r>
          <a:r>
            <a:rPr lang="en-US" altLang="en-US" b="1" i="1" dirty="0" err="1"/>
            <a:t>trong</a:t>
          </a:r>
          <a:r>
            <a:rPr lang="en-US" altLang="en-US" b="1" i="1" dirty="0"/>
            <a:t> </a:t>
          </a:r>
          <a:r>
            <a:rPr lang="en-US" altLang="en-US" b="1" i="1" dirty="0" err="1"/>
            <a:t>đội</a:t>
          </a:r>
          <a:r>
            <a:rPr lang="en-US" altLang="en-US" b="1" i="1" dirty="0"/>
            <a:t> </a:t>
          </a:r>
          <a:r>
            <a:rPr lang="en-US" altLang="en-US" b="1" i="1" dirty="0" err="1"/>
            <a:t>tuyển</a:t>
          </a:r>
          <a:r>
            <a:rPr lang="en-US" altLang="en-US" b="1" i="1" dirty="0"/>
            <a:t> </a:t>
          </a:r>
          <a:r>
            <a:rPr lang="en-US" altLang="en-US" b="1" i="1" dirty="0" err="1"/>
            <a:t>bóng</a:t>
          </a:r>
          <a:r>
            <a:rPr lang="en-US" altLang="en-US" b="1" i="1" dirty="0"/>
            <a:t> </a:t>
          </a:r>
          <a:r>
            <a:rPr lang="en-US" altLang="en-US" b="1" i="1" dirty="0" err="1"/>
            <a:t>đá</a:t>
          </a:r>
          <a:r>
            <a:rPr lang="en-US" altLang="en-US" b="1" i="1" dirty="0"/>
            <a:t>.</a:t>
          </a:r>
          <a:endParaRPr lang="en-US" dirty="0"/>
        </a:p>
      </dgm:t>
    </dgm:pt>
    <dgm:pt modelId="{FCFFC43A-A108-4C75-8464-A2D50578654C}" type="parTrans" cxnId="{892F4C9E-E4D2-49DA-8334-EF81F6601150}">
      <dgm:prSet/>
      <dgm:spPr/>
      <dgm:t>
        <a:bodyPr/>
        <a:lstStyle/>
        <a:p>
          <a:endParaRPr lang="en-US"/>
        </a:p>
      </dgm:t>
    </dgm:pt>
    <dgm:pt modelId="{FAA0481A-A71D-4E83-A1AC-D2BAB6853A63}" type="sibTrans" cxnId="{892F4C9E-E4D2-49DA-8334-EF81F6601150}">
      <dgm:prSet/>
      <dgm:spPr/>
      <dgm:t>
        <a:bodyPr/>
        <a:lstStyle/>
        <a:p>
          <a:endParaRPr lang="en-US"/>
        </a:p>
      </dgm:t>
    </dgm:pt>
    <dgm:pt modelId="{64C1BB42-D97A-43C4-BC5C-1DE3BA589320}">
      <dgm:prSet phldrT="[Text]"/>
      <dgm:spPr/>
      <dgm:t>
        <a:bodyPr/>
        <a:lstStyle/>
        <a:p>
          <a:r>
            <a:rPr lang="en-US" altLang="en-US" b="1" i="1" dirty="0"/>
            <a:t>+ </a:t>
          </a:r>
          <a:r>
            <a:rPr lang="en-US" altLang="en-US" b="1" i="1" dirty="0" err="1"/>
            <a:t>Trong</a:t>
          </a:r>
          <a:r>
            <a:rPr lang="en-US" altLang="en-US" b="1" i="1" dirty="0"/>
            <a:t> </a:t>
          </a:r>
          <a:r>
            <a:rPr lang="en-US" altLang="en-US" b="1" i="1" dirty="0" err="1"/>
            <a:t>nền</a:t>
          </a:r>
          <a:r>
            <a:rPr lang="en-US" altLang="en-US" b="1" i="1" dirty="0"/>
            <a:t> </a:t>
          </a:r>
          <a:r>
            <a:rPr lang="en-US" altLang="en-US" b="1" i="1" dirty="0" err="1"/>
            <a:t>kinh</a:t>
          </a:r>
          <a:r>
            <a:rPr lang="en-US" altLang="en-US" b="1" i="1" dirty="0"/>
            <a:t> </a:t>
          </a:r>
          <a:r>
            <a:rPr lang="en-US" altLang="en-US" b="1" i="1" dirty="0" err="1"/>
            <a:t>tế</a:t>
          </a:r>
          <a:r>
            <a:rPr lang="en-US" altLang="en-US" b="1" i="1" dirty="0"/>
            <a:t> tri </a:t>
          </a:r>
          <a:r>
            <a:rPr lang="en-US" altLang="en-US" b="1" i="1" dirty="0" err="1"/>
            <a:t>thức</a:t>
          </a:r>
          <a:r>
            <a:rPr lang="en-US" altLang="en-US" b="1" i="1" dirty="0"/>
            <a:t> </a:t>
          </a:r>
          <a:r>
            <a:rPr lang="en-US" altLang="en-US" b="1" i="1" dirty="0" err="1"/>
            <a:t>người</a:t>
          </a:r>
          <a:r>
            <a:rPr lang="en-US" altLang="en-US" b="1" i="1" dirty="0"/>
            <a:t> ta </a:t>
          </a:r>
          <a:r>
            <a:rPr lang="en-US" altLang="en-US" b="1" i="1" dirty="0" err="1"/>
            <a:t>hơn</a:t>
          </a:r>
          <a:r>
            <a:rPr lang="en-US" altLang="en-US" b="1" i="1" dirty="0"/>
            <a:t> </a:t>
          </a:r>
          <a:r>
            <a:rPr lang="en-US" altLang="en-US" b="1" i="1" dirty="0" err="1"/>
            <a:t>nhau</a:t>
          </a:r>
          <a:r>
            <a:rPr lang="en-US" altLang="en-US" b="1" i="1" dirty="0"/>
            <a:t> ở </a:t>
          </a:r>
          <a:r>
            <a:rPr lang="en-US" altLang="en-US" b="1" i="1" dirty="0" err="1"/>
            <a:t>cái</a:t>
          </a:r>
          <a:r>
            <a:rPr lang="en-US" altLang="en-US" b="1" i="1" dirty="0"/>
            <a:t> </a:t>
          </a:r>
          <a:r>
            <a:rPr lang="en-US" altLang="en-US" b="1" i="1" dirty="0" err="1">
              <a:solidFill>
                <a:srgbClr val="0000FF"/>
              </a:solidFill>
            </a:rPr>
            <a:t>đầu</a:t>
          </a:r>
          <a:r>
            <a:rPr lang="en-US" altLang="en-US" b="1" i="1" dirty="0"/>
            <a:t>.</a:t>
          </a:r>
          <a:endParaRPr lang="en-US" dirty="0"/>
        </a:p>
      </dgm:t>
    </dgm:pt>
    <dgm:pt modelId="{F0F9B3E1-A260-48EB-A29A-0C5203D743CF}" type="parTrans" cxnId="{1732B6AB-39F9-456B-8AF3-43200E06B69C}">
      <dgm:prSet/>
      <dgm:spPr/>
      <dgm:t>
        <a:bodyPr/>
        <a:lstStyle/>
        <a:p>
          <a:endParaRPr lang="en-US"/>
        </a:p>
      </dgm:t>
    </dgm:pt>
    <dgm:pt modelId="{AFA0EDC6-B24B-4890-BA47-D231FE2DFB94}" type="sibTrans" cxnId="{1732B6AB-39F9-456B-8AF3-43200E06B69C}">
      <dgm:prSet/>
      <dgm:spPr/>
      <dgm:t>
        <a:bodyPr/>
        <a:lstStyle/>
        <a:p>
          <a:endParaRPr lang="en-US"/>
        </a:p>
      </dgm:t>
    </dgm:pt>
    <dgm:pt modelId="{258B7670-7046-412A-8568-C7D060F28E53}" type="pres">
      <dgm:prSet presAssocID="{BC604A2A-08CD-49E4-B69F-EF32008633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64A174-7C8B-4E95-9CB3-3295613C373D}" type="pres">
      <dgm:prSet presAssocID="{9B7922ED-C6BB-4A61-B125-243C8E43904B}" presName="root" presStyleCnt="0"/>
      <dgm:spPr/>
    </dgm:pt>
    <dgm:pt modelId="{1394A133-B9C7-48E2-ACC3-27610015B61A}" type="pres">
      <dgm:prSet presAssocID="{9B7922ED-C6BB-4A61-B125-243C8E43904B}" presName="rootComposite" presStyleCnt="0"/>
      <dgm:spPr/>
    </dgm:pt>
    <dgm:pt modelId="{EF8EB493-FDF4-41F2-BB05-129B5643C5ED}" type="pres">
      <dgm:prSet presAssocID="{9B7922ED-C6BB-4A61-B125-243C8E43904B}" presName="rootText" presStyleLbl="node1" presStyleIdx="0" presStyleCnt="2" custScaleX="157205"/>
      <dgm:spPr/>
    </dgm:pt>
    <dgm:pt modelId="{59954083-D531-4370-9495-BDF318B96F4C}" type="pres">
      <dgm:prSet presAssocID="{9B7922ED-C6BB-4A61-B125-243C8E43904B}" presName="rootConnector" presStyleLbl="node1" presStyleIdx="0" presStyleCnt="2"/>
      <dgm:spPr/>
    </dgm:pt>
    <dgm:pt modelId="{7C247DB7-A246-4A43-863D-19712CEAF3CA}" type="pres">
      <dgm:prSet presAssocID="{9B7922ED-C6BB-4A61-B125-243C8E43904B}" presName="childShape" presStyleCnt="0"/>
      <dgm:spPr/>
    </dgm:pt>
    <dgm:pt modelId="{36995CEB-9459-4E7C-A58F-BE04AF104BB7}" type="pres">
      <dgm:prSet presAssocID="{5834A5FC-0B78-44EA-9B5B-FBE3D37D13A0}" presName="Name13" presStyleLbl="parChTrans1D2" presStyleIdx="0" presStyleCnt="3"/>
      <dgm:spPr/>
    </dgm:pt>
    <dgm:pt modelId="{D0DE6525-779F-4830-AE72-F5FF49D6F277}" type="pres">
      <dgm:prSet presAssocID="{75D8D44E-540A-4156-BB9F-2DC1D3CCAFA9}" presName="childText" presStyleLbl="bgAcc1" presStyleIdx="0" presStyleCnt="3" custScaleX="121462">
        <dgm:presLayoutVars>
          <dgm:bulletEnabled val="1"/>
        </dgm:presLayoutVars>
      </dgm:prSet>
      <dgm:spPr/>
    </dgm:pt>
    <dgm:pt modelId="{A9F63F26-3870-45CF-8A3A-689F375F1DF5}" type="pres">
      <dgm:prSet presAssocID="{D513737F-DB78-40C6-B085-3713881C1638}" presName="root" presStyleCnt="0"/>
      <dgm:spPr/>
    </dgm:pt>
    <dgm:pt modelId="{0CE4C8DD-C991-4AEE-98AC-00E03DE824E7}" type="pres">
      <dgm:prSet presAssocID="{D513737F-DB78-40C6-B085-3713881C1638}" presName="rootComposite" presStyleCnt="0"/>
      <dgm:spPr/>
    </dgm:pt>
    <dgm:pt modelId="{54757BCC-5D37-4E8E-86F1-4AA755F896DE}" type="pres">
      <dgm:prSet presAssocID="{D513737F-DB78-40C6-B085-3713881C1638}" presName="rootText" presStyleLbl="node1" presStyleIdx="1" presStyleCnt="2" custScaleX="176495"/>
      <dgm:spPr/>
    </dgm:pt>
    <dgm:pt modelId="{592F05C1-685C-47CB-9423-8F1985755FA6}" type="pres">
      <dgm:prSet presAssocID="{D513737F-DB78-40C6-B085-3713881C1638}" presName="rootConnector" presStyleLbl="node1" presStyleIdx="1" presStyleCnt="2"/>
      <dgm:spPr/>
    </dgm:pt>
    <dgm:pt modelId="{ABEB7926-12C6-4A86-9C87-70DCF99F5C96}" type="pres">
      <dgm:prSet presAssocID="{D513737F-DB78-40C6-B085-3713881C1638}" presName="childShape" presStyleCnt="0"/>
      <dgm:spPr/>
    </dgm:pt>
    <dgm:pt modelId="{134C87CD-6EAB-4751-91E5-BCDF3236E132}" type="pres">
      <dgm:prSet presAssocID="{FCFFC43A-A108-4C75-8464-A2D50578654C}" presName="Name13" presStyleLbl="parChTrans1D2" presStyleIdx="1" presStyleCnt="3"/>
      <dgm:spPr/>
    </dgm:pt>
    <dgm:pt modelId="{97A5593D-D98A-4D86-A995-407A549406E9}" type="pres">
      <dgm:prSet presAssocID="{E1E1BD90-9EE4-4A74-9274-221A9CE1635D}" presName="childText" presStyleLbl="bgAcc1" presStyleIdx="1" presStyleCnt="3" custScaleX="225491">
        <dgm:presLayoutVars>
          <dgm:bulletEnabled val="1"/>
        </dgm:presLayoutVars>
      </dgm:prSet>
      <dgm:spPr/>
    </dgm:pt>
    <dgm:pt modelId="{FE0CDFCC-6EDC-47E3-85A0-F74754B3EFE6}" type="pres">
      <dgm:prSet presAssocID="{F0F9B3E1-A260-48EB-A29A-0C5203D743CF}" presName="Name13" presStyleLbl="parChTrans1D2" presStyleIdx="2" presStyleCnt="3"/>
      <dgm:spPr/>
    </dgm:pt>
    <dgm:pt modelId="{C89CC2F2-5432-4AF5-949E-0EBCB6AA013C}" type="pres">
      <dgm:prSet presAssocID="{64C1BB42-D97A-43C4-BC5C-1DE3BA589320}" presName="childText" presStyleLbl="bgAcc1" presStyleIdx="2" presStyleCnt="3" custScaleX="265371">
        <dgm:presLayoutVars>
          <dgm:bulletEnabled val="1"/>
        </dgm:presLayoutVars>
      </dgm:prSet>
      <dgm:spPr/>
    </dgm:pt>
  </dgm:ptLst>
  <dgm:cxnLst>
    <dgm:cxn modelId="{0CA7301C-E449-4DAE-B0CA-8B4AE66547EF}" type="presOf" srcId="{5834A5FC-0B78-44EA-9B5B-FBE3D37D13A0}" destId="{36995CEB-9459-4E7C-A58F-BE04AF104BB7}" srcOrd="0" destOrd="0" presId="urn:microsoft.com/office/officeart/2005/8/layout/hierarchy3"/>
    <dgm:cxn modelId="{0E083A2A-5A57-42E8-829A-5B3995D3E28A}" type="presOf" srcId="{F0F9B3E1-A260-48EB-A29A-0C5203D743CF}" destId="{FE0CDFCC-6EDC-47E3-85A0-F74754B3EFE6}" srcOrd="0" destOrd="0" presId="urn:microsoft.com/office/officeart/2005/8/layout/hierarchy3"/>
    <dgm:cxn modelId="{1D6C095F-61E8-4F19-A33A-71A43DA9713E}" type="presOf" srcId="{9B7922ED-C6BB-4A61-B125-243C8E43904B}" destId="{EF8EB493-FDF4-41F2-BB05-129B5643C5ED}" srcOrd="0" destOrd="0" presId="urn:microsoft.com/office/officeart/2005/8/layout/hierarchy3"/>
    <dgm:cxn modelId="{699AC162-D6D8-4033-994F-9CFBBC3547DB}" srcId="{BC604A2A-08CD-49E4-B69F-EF32008633AF}" destId="{D513737F-DB78-40C6-B085-3713881C1638}" srcOrd="1" destOrd="0" parTransId="{8E4B8C57-2E68-4E92-9A3D-E5CFF2916551}" sibTransId="{0FA59EBA-6BD9-4C12-9A4C-FCDC2C69B4BA}"/>
    <dgm:cxn modelId="{14E5C14A-38CB-4CC2-AA96-3C6EFF1D2B81}" type="presOf" srcId="{FCFFC43A-A108-4C75-8464-A2D50578654C}" destId="{134C87CD-6EAB-4751-91E5-BCDF3236E132}" srcOrd="0" destOrd="0" presId="urn:microsoft.com/office/officeart/2005/8/layout/hierarchy3"/>
    <dgm:cxn modelId="{E06F5C4C-61BF-4D3C-B056-88A705690301}" type="presOf" srcId="{D513737F-DB78-40C6-B085-3713881C1638}" destId="{592F05C1-685C-47CB-9423-8F1985755FA6}" srcOrd="1" destOrd="0" presId="urn:microsoft.com/office/officeart/2005/8/layout/hierarchy3"/>
    <dgm:cxn modelId="{E3E01A6D-602F-482B-B361-F515ED9C70CF}" type="presOf" srcId="{9B7922ED-C6BB-4A61-B125-243C8E43904B}" destId="{59954083-D531-4370-9495-BDF318B96F4C}" srcOrd="1" destOrd="0" presId="urn:microsoft.com/office/officeart/2005/8/layout/hierarchy3"/>
    <dgm:cxn modelId="{9F6F8A51-14A8-4554-96CB-3DE3020C6717}" type="presOf" srcId="{D513737F-DB78-40C6-B085-3713881C1638}" destId="{54757BCC-5D37-4E8E-86F1-4AA755F896DE}" srcOrd="0" destOrd="0" presId="urn:microsoft.com/office/officeart/2005/8/layout/hierarchy3"/>
    <dgm:cxn modelId="{48918C53-FB11-41DD-8C91-B75C6A6B6FBD}" srcId="{BC604A2A-08CD-49E4-B69F-EF32008633AF}" destId="{9B7922ED-C6BB-4A61-B125-243C8E43904B}" srcOrd="0" destOrd="0" parTransId="{0CCF106C-5D0B-4597-B564-7A20774B40F8}" sibTransId="{38B50ECD-80EB-4D92-9045-83813D8E6302}"/>
    <dgm:cxn modelId="{5079E47A-D161-4404-8D87-CA24CE68DC9E}" type="presOf" srcId="{BC604A2A-08CD-49E4-B69F-EF32008633AF}" destId="{258B7670-7046-412A-8568-C7D060F28E53}" srcOrd="0" destOrd="0" presId="urn:microsoft.com/office/officeart/2005/8/layout/hierarchy3"/>
    <dgm:cxn modelId="{5824FD91-B983-4271-8ED7-FA11808C02B2}" srcId="{9B7922ED-C6BB-4A61-B125-243C8E43904B}" destId="{75D8D44E-540A-4156-BB9F-2DC1D3CCAFA9}" srcOrd="0" destOrd="0" parTransId="{5834A5FC-0B78-44EA-9B5B-FBE3D37D13A0}" sibTransId="{75844281-560E-4EEF-9F40-7410BC5D3E9A}"/>
    <dgm:cxn modelId="{892F4C9E-E4D2-49DA-8334-EF81F6601150}" srcId="{D513737F-DB78-40C6-B085-3713881C1638}" destId="{E1E1BD90-9EE4-4A74-9274-221A9CE1635D}" srcOrd="0" destOrd="0" parTransId="{FCFFC43A-A108-4C75-8464-A2D50578654C}" sibTransId="{FAA0481A-A71D-4E83-A1AC-D2BAB6853A63}"/>
    <dgm:cxn modelId="{1732B6AB-39F9-456B-8AF3-43200E06B69C}" srcId="{D513737F-DB78-40C6-B085-3713881C1638}" destId="{64C1BB42-D97A-43C4-BC5C-1DE3BA589320}" srcOrd="1" destOrd="0" parTransId="{F0F9B3E1-A260-48EB-A29A-0C5203D743CF}" sibTransId="{AFA0EDC6-B24B-4890-BA47-D231FE2DFB94}"/>
    <dgm:cxn modelId="{2365DDCA-95B7-4C3F-8D18-C1C3E40D26D1}" type="presOf" srcId="{75D8D44E-540A-4156-BB9F-2DC1D3CCAFA9}" destId="{D0DE6525-779F-4830-AE72-F5FF49D6F277}" srcOrd="0" destOrd="0" presId="urn:microsoft.com/office/officeart/2005/8/layout/hierarchy3"/>
    <dgm:cxn modelId="{88D6D7D9-6147-4E45-82BD-329B2BBD33B4}" type="presOf" srcId="{E1E1BD90-9EE4-4A74-9274-221A9CE1635D}" destId="{97A5593D-D98A-4D86-A995-407A549406E9}" srcOrd="0" destOrd="0" presId="urn:microsoft.com/office/officeart/2005/8/layout/hierarchy3"/>
    <dgm:cxn modelId="{7F4592FC-AFDF-4B86-A742-3D65484F7DF2}" type="presOf" srcId="{64C1BB42-D97A-43C4-BC5C-1DE3BA589320}" destId="{C89CC2F2-5432-4AF5-949E-0EBCB6AA013C}" srcOrd="0" destOrd="0" presId="urn:microsoft.com/office/officeart/2005/8/layout/hierarchy3"/>
    <dgm:cxn modelId="{6940435E-B194-4655-AD5E-3F10E6D120BC}" type="presParOf" srcId="{258B7670-7046-412A-8568-C7D060F28E53}" destId="{6064A174-7C8B-4E95-9CB3-3295613C373D}" srcOrd="0" destOrd="0" presId="urn:microsoft.com/office/officeart/2005/8/layout/hierarchy3"/>
    <dgm:cxn modelId="{68A3F9C0-BF3B-4445-8D70-841B149BD68C}" type="presParOf" srcId="{6064A174-7C8B-4E95-9CB3-3295613C373D}" destId="{1394A133-B9C7-48E2-ACC3-27610015B61A}" srcOrd="0" destOrd="0" presId="urn:microsoft.com/office/officeart/2005/8/layout/hierarchy3"/>
    <dgm:cxn modelId="{FDD624A4-D255-40AB-8C44-154B23CA5A6E}" type="presParOf" srcId="{1394A133-B9C7-48E2-ACC3-27610015B61A}" destId="{EF8EB493-FDF4-41F2-BB05-129B5643C5ED}" srcOrd="0" destOrd="0" presId="urn:microsoft.com/office/officeart/2005/8/layout/hierarchy3"/>
    <dgm:cxn modelId="{B5345589-D71E-4C30-B47A-558F75D979D3}" type="presParOf" srcId="{1394A133-B9C7-48E2-ACC3-27610015B61A}" destId="{59954083-D531-4370-9495-BDF318B96F4C}" srcOrd="1" destOrd="0" presId="urn:microsoft.com/office/officeart/2005/8/layout/hierarchy3"/>
    <dgm:cxn modelId="{FBAB048A-4749-4EF5-9947-A9FA556B6C8D}" type="presParOf" srcId="{6064A174-7C8B-4E95-9CB3-3295613C373D}" destId="{7C247DB7-A246-4A43-863D-19712CEAF3CA}" srcOrd="1" destOrd="0" presId="urn:microsoft.com/office/officeart/2005/8/layout/hierarchy3"/>
    <dgm:cxn modelId="{BCD86FDC-9926-4DAD-9258-53C72339AA7F}" type="presParOf" srcId="{7C247DB7-A246-4A43-863D-19712CEAF3CA}" destId="{36995CEB-9459-4E7C-A58F-BE04AF104BB7}" srcOrd="0" destOrd="0" presId="urn:microsoft.com/office/officeart/2005/8/layout/hierarchy3"/>
    <dgm:cxn modelId="{3C3254DE-0342-4546-BFC4-CFA6979C1D74}" type="presParOf" srcId="{7C247DB7-A246-4A43-863D-19712CEAF3CA}" destId="{D0DE6525-779F-4830-AE72-F5FF49D6F277}" srcOrd="1" destOrd="0" presId="urn:microsoft.com/office/officeart/2005/8/layout/hierarchy3"/>
    <dgm:cxn modelId="{420D74E3-562C-4404-9C48-277016324DB2}" type="presParOf" srcId="{258B7670-7046-412A-8568-C7D060F28E53}" destId="{A9F63F26-3870-45CF-8A3A-689F375F1DF5}" srcOrd="1" destOrd="0" presId="urn:microsoft.com/office/officeart/2005/8/layout/hierarchy3"/>
    <dgm:cxn modelId="{BADA9543-FAFA-4741-8CEB-914E937C7358}" type="presParOf" srcId="{A9F63F26-3870-45CF-8A3A-689F375F1DF5}" destId="{0CE4C8DD-C991-4AEE-98AC-00E03DE824E7}" srcOrd="0" destOrd="0" presId="urn:microsoft.com/office/officeart/2005/8/layout/hierarchy3"/>
    <dgm:cxn modelId="{92E1D04D-EE6F-4DA1-AF78-C85EB1729F95}" type="presParOf" srcId="{0CE4C8DD-C991-4AEE-98AC-00E03DE824E7}" destId="{54757BCC-5D37-4E8E-86F1-4AA755F896DE}" srcOrd="0" destOrd="0" presId="urn:microsoft.com/office/officeart/2005/8/layout/hierarchy3"/>
    <dgm:cxn modelId="{EC3E68AC-B73A-413E-8543-D759CEE8C78D}" type="presParOf" srcId="{0CE4C8DD-C991-4AEE-98AC-00E03DE824E7}" destId="{592F05C1-685C-47CB-9423-8F1985755FA6}" srcOrd="1" destOrd="0" presId="urn:microsoft.com/office/officeart/2005/8/layout/hierarchy3"/>
    <dgm:cxn modelId="{98018E15-CF93-40FC-BBEA-2FA927641DF6}" type="presParOf" srcId="{A9F63F26-3870-45CF-8A3A-689F375F1DF5}" destId="{ABEB7926-12C6-4A86-9C87-70DCF99F5C96}" srcOrd="1" destOrd="0" presId="urn:microsoft.com/office/officeart/2005/8/layout/hierarchy3"/>
    <dgm:cxn modelId="{8A107390-F3E7-4B66-A552-733256E38CD4}" type="presParOf" srcId="{ABEB7926-12C6-4A86-9C87-70DCF99F5C96}" destId="{134C87CD-6EAB-4751-91E5-BCDF3236E132}" srcOrd="0" destOrd="0" presId="urn:microsoft.com/office/officeart/2005/8/layout/hierarchy3"/>
    <dgm:cxn modelId="{FA25E53E-8645-4E07-897B-2D41DC9BA242}" type="presParOf" srcId="{ABEB7926-12C6-4A86-9C87-70DCF99F5C96}" destId="{97A5593D-D98A-4D86-A995-407A549406E9}" srcOrd="1" destOrd="0" presId="urn:microsoft.com/office/officeart/2005/8/layout/hierarchy3"/>
    <dgm:cxn modelId="{0AD42A6B-3968-4903-8D88-6BF2ADA3521E}" type="presParOf" srcId="{ABEB7926-12C6-4A86-9C87-70DCF99F5C96}" destId="{FE0CDFCC-6EDC-47E3-85A0-F74754B3EFE6}" srcOrd="2" destOrd="0" presId="urn:microsoft.com/office/officeart/2005/8/layout/hierarchy3"/>
    <dgm:cxn modelId="{AA4C0BE2-E29B-4620-A82D-637E40B6670A}" type="presParOf" srcId="{ABEB7926-12C6-4A86-9C87-70DCF99F5C96}" destId="{C89CC2F2-5432-4AF5-949E-0EBCB6AA013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9E09E-1778-4756-A0C2-EFF44C608E8E}">
      <dsp:nvSpPr>
        <dsp:cNvPr id="0" name=""/>
        <dsp:cNvSpPr/>
      </dsp:nvSpPr>
      <dsp:spPr>
        <a:xfrm>
          <a:off x="0" y="597896"/>
          <a:ext cx="11658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2FA81-8474-4BF2-A286-1158777D4BB2}">
      <dsp:nvSpPr>
        <dsp:cNvPr id="0" name=""/>
        <dsp:cNvSpPr/>
      </dsp:nvSpPr>
      <dsp:spPr>
        <a:xfrm>
          <a:off x="582930" y="51776"/>
          <a:ext cx="816102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700" kern="1200" dirty="0"/>
            <a:t>I. Sự phát triển của từ vựng</a:t>
          </a:r>
        </a:p>
      </dsp:txBody>
      <dsp:txXfrm>
        <a:off x="636249" y="105095"/>
        <a:ext cx="8054382" cy="985602"/>
      </dsp:txXfrm>
    </dsp:sp>
    <dsp:sp modelId="{B824FEA9-D546-428E-B3F4-68B0DF8C18F2}">
      <dsp:nvSpPr>
        <dsp:cNvPr id="0" name=""/>
        <dsp:cNvSpPr/>
      </dsp:nvSpPr>
      <dsp:spPr>
        <a:xfrm>
          <a:off x="0" y="2276216"/>
          <a:ext cx="11658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E3E8A-76C3-4401-A933-8B7C2F74F609}">
      <dsp:nvSpPr>
        <dsp:cNvPr id="0" name=""/>
        <dsp:cNvSpPr/>
      </dsp:nvSpPr>
      <dsp:spPr>
        <a:xfrm>
          <a:off x="582930" y="1730096"/>
          <a:ext cx="816102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700" kern="1200" dirty="0"/>
            <a:t>II. Từ mượn</a:t>
          </a:r>
          <a:endParaRPr lang="en-US" sz="3700" kern="1200" dirty="0"/>
        </a:p>
      </dsp:txBody>
      <dsp:txXfrm>
        <a:off x="636249" y="1783415"/>
        <a:ext cx="8054382" cy="985602"/>
      </dsp:txXfrm>
    </dsp:sp>
    <dsp:sp modelId="{4CA615AF-5F1C-49E8-8EED-8570BEBF10A0}">
      <dsp:nvSpPr>
        <dsp:cNvPr id="0" name=""/>
        <dsp:cNvSpPr/>
      </dsp:nvSpPr>
      <dsp:spPr>
        <a:xfrm>
          <a:off x="0" y="3954536"/>
          <a:ext cx="116586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FF501-A217-4571-B6B2-A9DB57BE50EB}">
      <dsp:nvSpPr>
        <dsp:cNvPr id="0" name=""/>
        <dsp:cNvSpPr/>
      </dsp:nvSpPr>
      <dsp:spPr>
        <a:xfrm>
          <a:off x="582930" y="3408416"/>
          <a:ext cx="8161020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467" tIns="0" rIns="308467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700" kern="1200" dirty="0"/>
            <a:t>III. Từ Hán Việt</a:t>
          </a:r>
          <a:endParaRPr lang="en-US" sz="3700" kern="1200" dirty="0"/>
        </a:p>
      </dsp:txBody>
      <dsp:txXfrm>
        <a:off x="636249" y="3461735"/>
        <a:ext cx="8054382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7945-0159-420A-A426-412FC2A0425D}">
      <dsp:nvSpPr>
        <dsp:cNvPr id="0" name=""/>
        <dsp:cNvSpPr/>
      </dsp:nvSpPr>
      <dsp:spPr>
        <a:xfrm>
          <a:off x="8531788" y="2904385"/>
          <a:ext cx="1136277" cy="540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15"/>
              </a:lnTo>
              <a:lnTo>
                <a:pt x="1136277" y="368515"/>
              </a:lnTo>
              <a:lnTo>
                <a:pt x="1136277" y="5407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52446-ED41-4C7B-982E-AC4D98F3F597}">
      <dsp:nvSpPr>
        <dsp:cNvPr id="0" name=""/>
        <dsp:cNvSpPr/>
      </dsp:nvSpPr>
      <dsp:spPr>
        <a:xfrm>
          <a:off x="7395511" y="2904385"/>
          <a:ext cx="1136277" cy="540764"/>
        </a:xfrm>
        <a:custGeom>
          <a:avLst/>
          <a:gdLst/>
          <a:ahLst/>
          <a:cxnLst/>
          <a:rect l="0" t="0" r="0" b="0"/>
          <a:pathLst>
            <a:path>
              <a:moveTo>
                <a:pt x="1136277" y="0"/>
              </a:moveTo>
              <a:lnTo>
                <a:pt x="1136277" y="368515"/>
              </a:lnTo>
              <a:lnTo>
                <a:pt x="0" y="368515"/>
              </a:lnTo>
              <a:lnTo>
                <a:pt x="0" y="5407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53EC7-B470-4A93-898B-125CF5089EAF}">
      <dsp:nvSpPr>
        <dsp:cNvPr id="0" name=""/>
        <dsp:cNvSpPr/>
      </dsp:nvSpPr>
      <dsp:spPr>
        <a:xfrm>
          <a:off x="6283624" y="1182924"/>
          <a:ext cx="2248164" cy="540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15"/>
              </a:lnTo>
              <a:lnTo>
                <a:pt x="2248164" y="368515"/>
              </a:lnTo>
              <a:lnTo>
                <a:pt x="2248164" y="540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AFD4A-8B9D-4DAB-8BFF-00CD41086BC0}">
      <dsp:nvSpPr>
        <dsp:cNvPr id="0" name=""/>
        <dsp:cNvSpPr/>
      </dsp:nvSpPr>
      <dsp:spPr>
        <a:xfrm>
          <a:off x="3986679" y="2904385"/>
          <a:ext cx="1136277" cy="540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15"/>
              </a:lnTo>
              <a:lnTo>
                <a:pt x="1136277" y="368515"/>
              </a:lnTo>
              <a:lnTo>
                <a:pt x="1136277" y="5407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EDA73-A118-44BB-830B-E7ED302326BA}">
      <dsp:nvSpPr>
        <dsp:cNvPr id="0" name=""/>
        <dsp:cNvSpPr/>
      </dsp:nvSpPr>
      <dsp:spPr>
        <a:xfrm>
          <a:off x="2850401" y="2904385"/>
          <a:ext cx="1136277" cy="540764"/>
        </a:xfrm>
        <a:custGeom>
          <a:avLst/>
          <a:gdLst/>
          <a:ahLst/>
          <a:cxnLst/>
          <a:rect l="0" t="0" r="0" b="0"/>
          <a:pathLst>
            <a:path>
              <a:moveTo>
                <a:pt x="1136277" y="0"/>
              </a:moveTo>
              <a:lnTo>
                <a:pt x="1136277" y="368515"/>
              </a:lnTo>
              <a:lnTo>
                <a:pt x="0" y="368515"/>
              </a:lnTo>
              <a:lnTo>
                <a:pt x="0" y="5407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71FB8-F921-41AF-B609-A0F8ABE47931}">
      <dsp:nvSpPr>
        <dsp:cNvPr id="0" name=""/>
        <dsp:cNvSpPr/>
      </dsp:nvSpPr>
      <dsp:spPr>
        <a:xfrm>
          <a:off x="3986679" y="1182924"/>
          <a:ext cx="2296944" cy="540764"/>
        </a:xfrm>
        <a:custGeom>
          <a:avLst/>
          <a:gdLst/>
          <a:ahLst/>
          <a:cxnLst/>
          <a:rect l="0" t="0" r="0" b="0"/>
          <a:pathLst>
            <a:path>
              <a:moveTo>
                <a:pt x="2296944" y="0"/>
              </a:moveTo>
              <a:lnTo>
                <a:pt x="2296944" y="368515"/>
              </a:lnTo>
              <a:lnTo>
                <a:pt x="0" y="368515"/>
              </a:lnTo>
              <a:lnTo>
                <a:pt x="0" y="540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E222D-EDC7-468A-9009-39B6262CEEB6}">
      <dsp:nvSpPr>
        <dsp:cNvPr id="0" name=""/>
        <dsp:cNvSpPr/>
      </dsp:nvSpPr>
      <dsp:spPr>
        <a:xfrm>
          <a:off x="5353942" y="2229"/>
          <a:ext cx="1859362" cy="1180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30A54-5786-4702-A91C-58A8678F5201}">
      <dsp:nvSpPr>
        <dsp:cNvPr id="0" name=""/>
        <dsp:cNvSpPr/>
      </dsp:nvSpPr>
      <dsp:spPr>
        <a:xfrm>
          <a:off x="5560538" y="198495"/>
          <a:ext cx="1859362" cy="1180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Cách phát triển từ vựng</a:t>
          </a:r>
          <a:endParaRPr lang="en-US" sz="2300" kern="1200" dirty="0"/>
        </a:p>
      </dsp:txBody>
      <dsp:txXfrm>
        <a:off x="5595119" y="233076"/>
        <a:ext cx="1790200" cy="1111533"/>
      </dsp:txXfrm>
    </dsp:sp>
    <dsp:sp modelId="{8FA64B16-2E97-45A3-89A3-AB9EE33FB777}">
      <dsp:nvSpPr>
        <dsp:cNvPr id="0" name=""/>
        <dsp:cNvSpPr/>
      </dsp:nvSpPr>
      <dsp:spPr>
        <a:xfrm>
          <a:off x="2604596" y="1723689"/>
          <a:ext cx="2764166" cy="1180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C6796-FE00-43E6-B95F-22D0B405FBB1}">
      <dsp:nvSpPr>
        <dsp:cNvPr id="0" name=""/>
        <dsp:cNvSpPr/>
      </dsp:nvSpPr>
      <dsp:spPr>
        <a:xfrm>
          <a:off x="2811192" y="1919955"/>
          <a:ext cx="2764166" cy="1180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Phát triển nghĩa của từ</a:t>
          </a:r>
          <a:endParaRPr lang="en-US" sz="2300" kern="1200" dirty="0"/>
        </a:p>
      </dsp:txBody>
      <dsp:txXfrm>
        <a:off x="2845773" y="1954536"/>
        <a:ext cx="2695004" cy="1111533"/>
      </dsp:txXfrm>
    </dsp:sp>
    <dsp:sp modelId="{3BDECD0C-082D-41B8-99F8-714C0BBC4D33}">
      <dsp:nvSpPr>
        <dsp:cNvPr id="0" name=""/>
        <dsp:cNvSpPr/>
      </dsp:nvSpPr>
      <dsp:spPr>
        <a:xfrm>
          <a:off x="1920720" y="3445149"/>
          <a:ext cx="1859362" cy="1180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59CA7-D371-448D-A0AB-092756EACB16}">
      <dsp:nvSpPr>
        <dsp:cNvPr id="0" name=""/>
        <dsp:cNvSpPr/>
      </dsp:nvSpPr>
      <dsp:spPr>
        <a:xfrm>
          <a:off x="2127316" y="3641416"/>
          <a:ext cx="1859362" cy="1180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Thêm nghĩa</a:t>
          </a:r>
          <a:endParaRPr lang="en-US" sz="2300" kern="1200" dirty="0"/>
        </a:p>
      </dsp:txBody>
      <dsp:txXfrm>
        <a:off x="2161897" y="3675997"/>
        <a:ext cx="1790200" cy="1111533"/>
      </dsp:txXfrm>
    </dsp:sp>
    <dsp:sp modelId="{A8D08D98-F463-4A8B-8CB3-943A535992C1}">
      <dsp:nvSpPr>
        <dsp:cNvPr id="0" name=""/>
        <dsp:cNvSpPr/>
      </dsp:nvSpPr>
      <dsp:spPr>
        <a:xfrm>
          <a:off x="4193275" y="3445149"/>
          <a:ext cx="1859362" cy="1180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DE9EB-CC68-49CC-B543-1B2AC07DE423}">
      <dsp:nvSpPr>
        <dsp:cNvPr id="0" name=""/>
        <dsp:cNvSpPr/>
      </dsp:nvSpPr>
      <dsp:spPr>
        <a:xfrm>
          <a:off x="4399871" y="3641416"/>
          <a:ext cx="1859362" cy="1180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Chuyển nghĩa</a:t>
          </a:r>
          <a:endParaRPr lang="en-US" sz="2300" kern="1200" dirty="0"/>
        </a:p>
      </dsp:txBody>
      <dsp:txXfrm>
        <a:off x="4434452" y="3675997"/>
        <a:ext cx="1790200" cy="1111533"/>
      </dsp:txXfrm>
    </dsp:sp>
    <dsp:sp modelId="{D405262B-7494-43AF-90F9-CEFD9F7A2586}">
      <dsp:nvSpPr>
        <dsp:cNvPr id="0" name=""/>
        <dsp:cNvSpPr/>
      </dsp:nvSpPr>
      <dsp:spPr>
        <a:xfrm>
          <a:off x="7100925" y="1723689"/>
          <a:ext cx="2861726" cy="1180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BB604-A1B8-4EB9-A64A-9AC6B632345F}">
      <dsp:nvSpPr>
        <dsp:cNvPr id="0" name=""/>
        <dsp:cNvSpPr/>
      </dsp:nvSpPr>
      <dsp:spPr>
        <a:xfrm>
          <a:off x="7307521" y="1919955"/>
          <a:ext cx="2861726" cy="1180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Phát triển số lượng từ ngữ</a:t>
          </a:r>
          <a:endParaRPr lang="en-US" sz="2300" kern="1200" dirty="0"/>
        </a:p>
      </dsp:txBody>
      <dsp:txXfrm>
        <a:off x="7342102" y="1954536"/>
        <a:ext cx="2792564" cy="1111533"/>
      </dsp:txXfrm>
    </dsp:sp>
    <dsp:sp modelId="{2F415447-1E8F-4173-B788-1D34AFCD0933}">
      <dsp:nvSpPr>
        <dsp:cNvPr id="0" name=""/>
        <dsp:cNvSpPr/>
      </dsp:nvSpPr>
      <dsp:spPr>
        <a:xfrm>
          <a:off x="6465829" y="3445149"/>
          <a:ext cx="1859362" cy="1180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574AF-5862-4696-8F2B-61C8CC735B05}">
      <dsp:nvSpPr>
        <dsp:cNvPr id="0" name=""/>
        <dsp:cNvSpPr/>
      </dsp:nvSpPr>
      <dsp:spPr>
        <a:xfrm>
          <a:off x="6672425" y="3641416"/>
          <a:ext cx="1859362" cy="1180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Tạo từ mới</a:t>
          </a:r>
          <a:endParaRPr lang="en-US" sz="2300" kern="1200" dirty="0"/>
        </a:p>
      </dsp:txBody>
      <dsp:txXfrm>
        <a:off x="6707006" y="3675997"/>
        <a:ext cx="1790200" cy="1111533"/>
      </dsp:txXfrm>
    </dsp:sp>
    <dsp:sp modelId="{93E65E27-B32C-4279-9CAA-EE1FBD047B82}">
      <dsp:nvSpPr>
        <dsp:cNvPr id="0" name=""/>
        <dsp:cNvSpPr/>
      </dsp:nvSpPr>
      <dsp:spPr>
        <a:xfrm>
          <a:off x="8738384" y="3445149"/>
          <a:ext cx="1859362" cy="1180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A0298-7ED1-4B25-8D0F-1C79899A9C4E}">
      <dsp:nvSpPr>
        <dsp:cNvPr id="0" name=""/>
        <dsp:cNvSpPr/>
      </dsp:nvSpPr>
      <dsp:spPr>
        <a:xfrm>
          <a:off x="8944980" y="3641416"/>
          <a:ext cx="1859362" cy="1180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Vay mượn</a:t>
          </a:r>
          <a:endParaRPr lang="en-US" sz="2300" kern="1200" dirty="0"/>
        </a:p>
      </dsp:txBody>
      <dsp:txXfrm>
        <a:off x="8979561" y="3675997"/>
        <a:ext cx="1790200" cy="1111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EB493-FDF4-41F2-BB05-129B5643C5ED}">
      <dsp:nvSpPr>
        <dsp:cNvPr id="0" name=""/>
        <dsp:cNvSpPr/>
      </dsp:nvSpPr>
      <dsp:spPr>
        <a:xfrm>
          <a:off x="5554" y="4312"/>
          <a:ext cx="3869917" cy="1230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4000" b="1" kern="1200" dirty="0" err="1"/>
            <a:t>Phương</a:t>
          </a:r>
          <a:r>
            <a:rPr lang="en-US" altLang="en-US" sz="4000" b="1" kern="1200" dirty="0"/>
            <a:t> </a:t>
          </a:r>
          <a:r>
            <a:rPr lang="en-US" altLang="en-US" sz="4000" b="1" kern="1200" dirty="0" err="1"/>
            <a:t>thức</a:t>
          </a:r>
          <a:r>
            <a:rPr lang="en-US" altLang="en-US" sz="4000" b="1" kern="1200" dirty="0"/>
            <a:t> </a:t>
          </a:r>
          <a:r>
            <a:rPr lang="en-US" altLang="en-US" sz="4000" b="1" kern="1200" dirty="0" err="1"/>
            <a:t>ẩn</a:t>
          </a:r>
          <a:r>
            <a:rPr lang="en-US" altLang="en-US" sz="4000" b="1" kern="1200" dirty="0"/>
            <a:t> </a:t>
          </a:r>
          <a:r>
            <a:rPr lang="en-US" altLang="en-US" sz="4000" b="1" kern="1200" dirty="0" err="1"/>
            <a:t>dụ</a:t>
          </a:r>
          <a:endParaRPr lang="en-US" sz="4000" kern="1200" dirty="0"/>
        </a:p>
      </dsp:txBody>
      <dsp:txXfrm>
        <a:off x="41604" y="40362"/>
        <a:ext cx="3797817" cy="1158750"/>
      </dsp:txXfrm>
    </dsp:sp>
    <dsp:sp modelId="{36995CEB-9459-4E7C-A58F-BE04AF104BB7}">
      <dsp:nvSpPr>
        <dsp:cNvPr id="0" name=""/>
        <dsp:cNvSpPr/>
      </dsp:nvSpPr>
      <dsp:spPr>
        <a:xfrm>
          <a:off x="392546" y="1235163"/>
          <a:ext cx="386991" cy="923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138"/>
              </a:lnTo>
              <a:lnTo>
                <a:pt x="386991" y="923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E6525-779F-4830-AE72-F5FF49D6F277}">
      <dsp:nvSpPr>
        <dsp:cNvPr id="0" name=""/>
        <dsp:cNvSpPr/>
      </dsp:nvSpPr>
      <dsp:spPr>
        <a:xfrm>
          <a:off x="779538" y="1542876"/>
          <a:ext cx="2392025" cy="1230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kern="1200" dirty="0" err="1">
              <a:solidFill>
                <a:srgbClr val="0000FF"/>
              </a:solidFill>
            </a:rPr>
            <a:t>chân</a:t>
          </a:r>
          <a:r>
            <a:rPr lang="en-US" altLang="en-US" sz="2800" b="1" kern="1200" dirty="0"/>
            <a:t> </a:t>
          </a:r>
          <a:r>
            <a:rPr lang="en-US" altLang="en-US" sz="2800" b="1" kern="1200" dirty="0" err="1"/>
            <a:t>ghế</a:t>
          </a:r>
          <a:r>
            <a:rPr lang="en-US" altLang="en-US" sz="2800" b="1" kern="1200" dirty="0"/>
            <a:t>, </a:t>
          </a:r>
          <a:r>
            <a:rPr lang="en-US" altLang="en-US" sz="2800" b="1" kern="1200" dirty="0" err="1">
              <a:solidFill>
                <a:srgbClr val="0000FF"/>
              </a:solidFill>
            </a:rPr>
            <a:t>đầu</a:t>
          </a:r>
          <a:r>
            <a:rPr lang="en-US" altLang="en-US" sz="2800" b="1" kern="1200" dirty="0"/>
            <a:t> </a:t>
          </a:r>
          <a:r>
            <a:rPr lang="en-US" altLang="en-US" sz="2800" b="1" kern="1200" dirty="0" err="1"/>
            <a:t>tường</a:t>
          </a:r>
          <a:r>
            <a:rPr lang="en-US" altLang="en-US" sz="2800" b="1" kern="1200" dirty="0"/>
            <a:t>...</a:t>
          </a:r>
          <a:endParaRPr lang="en-US" sz="2800" kern="1200" dirty="0"/>
        </a:p>
      </dsp:txBody>
      <dsp:txXfrm>
        <a:off x="815588" y="1578926"/>
        <a:ext cx="2319925" cy="1158750"/>
      </dsp:txXfrm>
    </dsp:sp>
    <dsp:sp modelId="{54757BCC-5D37-4E8E-86F1-4AA755F896DE}">
      <dsp:nvSpPr>
        <dsp:cNvPr id="0" name=""/>
        <dsp:cNvSpPr/>
      </dsp:nvSpPr>
      <dsp:spPr>
        <a:xfrm>
          <a:off x="4490897" y="4312"/>
          <a:ext cx="4344779" cy="1230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4000" b="1" kern="1200" dirty="0"/>
            <a:t>- </a:t>
          </a:r>
          <a:r>
            <a:rPr lang="en-US" altLang="en-US" sz="4000" b="1" kern="1200" dirty="0" err="1"/>
            <a:t>Phương</a:t>
          </a:r>
          <a:r>
            <a:rPr lang="en-US" altLang="en-US" sz="4000" b="1" kern="1200" dirty="0"/>
            <a:t> </a:t>
          </a:r>
          <a:r>
            <a:rPr lang="en-US" altLang="en-US" sz="4000" b="1" kern="1200" dirty="0" err="1"/>
            <a:t>thức</a:t>
          </a:r>
          <a:r>
            <a:rPr lang="en-US" altLang="en-US" sz="4000" b="1" kern="1200" dirty="0"/>
            <a:t> </a:t>
          </a:r>
          <a:r>
            <a:rPr lang="en-US" altLang="en-US" sz="4000" b="1" kern="1200" dirty="0" err="1"/>
            <a:t>hoán</a:t>
          </a:r>
          <a:r>
            <a:rPr lang="en-US" altLang="en-US" sz="4000" b="1" kern="1200" dirty="0"/>
            <a:t> </a:t>
          </a:r>
          <a:r>
            <a:rPr lang="en-US" altLang="en-US" sz="4000" b="1" kern="1200" dirty="0" err="1"/>
            <a:t>dụ</a:t>
          </a:r>
          <a:endParaRPr lang="en-US" sz="4000" kern="1200" dirty="0"/>
        </a:p>
      </dsp:txBody>
      <dsp:txXfrm>
        <a:off x="4526947" y="40362"/>
        <a:ext cx="4272679" cy="1158750"/>
      </dsp:txXfrm>
    </dsp:sp>
    <dsp:sp modelId="{134C87CD-6EAB-4751-91E5-BCDF3236E132}">
      <dsp:nvSpPr>
        <dsp:cNvPr id="0" name=""/>
        <dsp:cNvSpPr/>
      </dsp:nvSpPr>
      <dsp:spPr>
        <a:xfrm>
          <a:off x="4925375" y="1235163"/>
          <a:ext cx="434477" cy="923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138"/>
              </a:lnTo>
              <a:lnTo>
                <a:pt x="434477" y="923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593D-D98A-4D86-A995-407A549406E9}">
      <dsp:nvSpPr>
        <dsp:cNvPr id="0" name=""/>
        <dsp:cNvSpPr/>
      </dsp:nvSpPr>
      <dsp:spPr>
        <a:xfrm>
          <a:off x="5359853" y="1542876"/>
          <a:ext cx="4440732" cy="1230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i="1" kern="1200" dirty="0" err="1"/>
            <a:t>Cậu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ấy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có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>
              <a:solidFill>
                <a:srgbClr val="0000FF"/>
              </a:solidFill>
            </a:rPr>
            <a:t>chân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trong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đội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tuyển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bóng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đá</a:t>
          </a:r>
          <a:r>
            <a:rPr lang="en-US" altLang="en-US" sz="2800" b="1" i="1" kern="1200" dirty="0"/>
            <a:t>.</a:t>
          </a:r>
          <a:endParaRPr lang="en-US" sz="2800" kern="1200" dirty="0"/>
        </a:p>
      </dsp:txBody>
      <dsp:txXfrm>
        <a:off x="5395903" y="1578926"/>
        <a:ext cx="4368632" cy="1158750"/>
      </dsp:txXfrm>
    </dsp:sp>
    <dsp:sp modelId="{FE0CDFCC-6EDC-47E3-85A0-F74754B3EFE6}">
      <dsp:nvSpPr>
        <dsp:cNvPr id="0" name=""/>
        <dsp:cNvSpPr/>
      </dsp:nvSpPr>
      <dsp:spPr>
        <a:xfrm>
          <a:off x="4925375" y="1235163"/>
          <a:ext cx="434477" cy="2461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01"/>
              </a:lnTo>
              <a:lnTo>
                <a:pt x="434477" y="24617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CC2F2-5432-4AF5-949E-0EBCB6AA013C}">
      <dsp:nvSpPr>
        <dsp:cNvPr id="0" name=""/>
        <dsp:cNvSpPr/>
      </dsp:nvSpPr>
      <dsp:spPr>
        <a:xfrm>
          <a:off x="5359853" y="3081439"/>
          <a:ext cx="5226113" cy="1230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i="1" kern="1200" dirty="0"/>
            <a:t>+ </a:t>
          </a:r>
          <a:r>
            <a:rPr lang="en-US" altLang="en-US" sz="2800" b="1" i="1" kern="1200" dirty="0" err="1"/>
            <a:t>Trong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nền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kinh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tế</a:t>
          </a:r>
          <a:r>
            <a:rPr lang="en-US" altLang="en-US" sz="2800" b="1" i="1" kern="1200" dirty="0"/>
            <a:t> tri </a:t>
          </a:r>
          <a:r>
            <a:rPr lang="en-US" altLang="en-US" sz="2800" b="1" i="1" kern="1200" dirty="0" err="1"/>
            <a:t>thức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người</a:t>
          </a:r>
          <a:r>
            <a:rPr lang="en-US" altLang="en-US" sz="2800" b="1" i="1" kern="1200" dirty="0"/>
            <a:t> ta </a:t>
          </a:r>
          <a:r>
            <a:rPr lang="en-US" altLang="en-US" sz="2800" b="1" i="1" kern="1200" dirty="0" err="1"/>
            <a:t>hơn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/>
            <a:t>nhau</a:t>
          </a:r>
          <a:r>
            <a:rPr lang="en-US" altLang="en-US" sz="2800" b="1" i="1" kern="1200" dirty="0"/>
            <a:t> ở </a:t>
          </a:r>
          <a:r>
            <a:rPr lang="en-US" altLang="en-US" sz="2800" b="1" i="1" kern="1200" dirty="0" err="1"/>
            <a:t>cái</a:t>
          </a:r>
          <a:r>
            <a:rPr lang="en-US" altLang="en-US" sz="2800" b="1" i="1" kern="1200" dirty="0"/>
            <a:t> </a:t>
          </a:r>
          <a:r>
            <a:rPr lang="en-US" altLang="en-US" sz="2800" b="1" i="1" kern="1200" dirty="0" err="1">
              <a:solidFill>
                <a:srgbClr val="0000FF"/>
              </a:solidFill>
            </a:rPr>
            <a:t>đầu</a:t>
          </a:r>
          <a:r>
            <a:rPr lang="en-US" altLang="en-US" sz="2800" b="1" i="1" kern="1200" dirty="0"/>
            <a:t>.</a:t>
          </a:r>
          <a:endParaRPr lang="en-US" sz="2800" kern="1200" dirty="0"/>
        </a:p>
      </dsp:txBody>
      <dsp:txXfrm>
        <a:off x="5395903" y="3117489"/>
        <a:ext cx="5154013" cy="1158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fld id="{B566A111-9E55-422A-BBFA-455D5B0259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92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5730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114776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72243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22971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872588" algn="l" defTabSz="11490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105" algn="l" defTabSz="11490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623" algn="l" defTabSz="11490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140" algn="l" defTabSz="11490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71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Chỗ dành sẵn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25604" name="Chỗ dành sẵn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E74995-3B19-419E-8C91-B3A898245157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1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07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Chỗ dành sẵn cho Ghi ch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宋体" pitchFamily="2" charset="-122"/>
            </a:endParaRPr>
          </a:p>
        </p:txBody>
      </p:sp>
      <p:sp>
        <p:nvSpPr>
          <p:cNvPr id="25604" name="Chỗ dành sẵn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E74995-3B19-419E-8C91-B3A898245157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8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80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028" y="2556178"/>
            <a:ext cx="11657945" cy="17651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056" y="4662801"/>
            <a:ext cx="9599889" cy="2103140"/>
          </a:xfrm>
        </p:spPr>
        <p:txBody>
          <a:bodyPr/>
          <a:lstStyle>
            <a:lvl1pPr marL="0" indent="0" algn="ctr">
              <a:buNone/>
              <a:defRPr/>
            </a:lvl1pPr>
            <a:lvl2pPr marL="574518" indent="0" algn="ctr">
              <a:buNone/>
              <a:defRPr/>
            </a:lvl2pPr>
            <a:lvl3pPr marL="1149035" indent="0" algn="ctr">
              <a:buNone/>
              <a:defRPr/>
            </a:lvl3pPr>
            <a:lvl4pPr marL="1723553" indent="0" algn="ctr">
              <a:buNone/>
              <a:defRPr/>
            </a:lvl4pPr>
            <a:lvl5pPr marL="2298070" indent="0" algn="ctr">
              <a:buNone/>
              <a:defRPr/>
            </a:lvl5pPr>
            <a:lvl6pPr marL="2872588" indent="0" algn="ctr">
              <a:buNone/>
              <a:defRPr/>
            </a:lvl6pPr>
            <a:lvl7pPr marL="3447105" indent="0" algn="ctr">
              <a:buNone/>
              <a:defRPr/>
            </a:lvl7pPr>
            <a:lvl8pPr marL="4021623" indent="0" algn="ctr">
              <a:buNone/>
              <a:defRPr/>
            </a:lvl8pPr>
            <a:lvl9pPr marL="45961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54654-0E07-43E2-A81D-A1F2160CF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35F51-2F2E-4428-8399-31088BC730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2488" y="731830"/>
            <a:ext cx="2914486" cy="6582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9029" y="731830"/>
            <a:ext cx="8533720" cy="65829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B2A4C-CD7C-40CE-9531-5D435177B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61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1121888" y="360040"/>
            <a:ext cx="9210599" cy="1371840"/>
          </a:xfrm>
          <a:prstGeom prst="rect">
            <a:avLst/>
          </a:prstGeom>
        </p:spPr>
        <p:txBody>
          <a:bodyPr lIns="140429" tIns="140429" rIns="140429" bIns="140429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121888" y="2181045"/>
            <a:ext cx="4738499" cy="5777280"/>
          </a:xfrm>
          <a:prstGeom prst="rect">
            <a:avLst/>
          </a:prstGeom>
        </p:spPr>
        <p:txBody>
          <a:bodyPr lIns="140429" tIns="140429" rIns="140429" bIns="140429" anchor="t" anchorCtr="0"/>
          <a:lstStyle>
            <a:lvl1pPr lvl="0">
              <a:spcBef>
                <a:spcPts val="0"/>
              </a:spcBef>
              <a:buSzPct val="100000"/>
              <a:defRPr sz="3400"/>
            </a:lvl1pPr>
            <a:lvl2pPr lvl="1">
              <a:spcBef>
                <a:spcPts val="0"/>
              </a:spcBef>
              <a:buSzPct val="100000"/>
              <a:defRPr sz="3400"/>
            </a:lvl2pPr>
            <a:lvl3pPr lvl="2">
              <a:spcBef>
                <a:spcPts val="0"/>
              </a:spcBef>
              <a:buSzPct val="100000"/>
              <a:defRPr sz="3400"/>
            </a:lvl3pPr>
            <a:lvl4pPr lvl="3">
              <a:spcBef>
                <a:spcPts val="0"/>
              </a:spcBef>
              <a:buSzPct val="100000"/>
              <a:defRPr sz="3400"/>
            </a:lvl4pPr>
            <a:lvl5pPr lvl="4">
              <a:spcBef>
                <a:spcPts val="0"/>
              </a:spcBef>
              <a:buSzPct val="100000"/>
              <a:defRPr sz="3400"/>
            </a:lvl5pPr>
            <a:lvl6pPr lvl="5">
              <a:spcBef>
                <a:spcPts val="0"/>
              </a:spcBef>
              <a:buSzPct val="100000"/>
              <a:defRPr sz="3400"/>
            </a:lvl6pPr>
            <a:lvl7pPr lvl="6">
              <a:spcBef>
                <a:spcPts val="0"/>
              </a:spcBef>
              <a:buSzPct val="100000"/>
              <a:defRPr sz="3400"/>
            </a:lvl7pPr>
            <a:lvl8pPr lvl="7">
              <a:spcBef>
                <a:spcPts val="0"/>
              </a:spcBef>
              <a:buSzPct val="100000"/>
              <a:defRPr sz="3400"/>
            </a:lvl8pPr>
            <a:lvl9pPr lvl="8">
              <a:spcBef>
                <a:spcPts val="0"/>
              </a:spcBef>
              <a:buSzPct val="100000"/>
              <a:defRPr sz="34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6145648" y="2181045"/>
            <a:ext cx="4738499" cy="5777280"/>
          </a:xfrm>
          <a:prstGeom prst="rect">
            <a:avLst/>
          </a:prstGeom>
        </p:spPr>
        <p:txBody>
          <a:bodyPr lIns="140429" tIns="140429" rIns="140429" bIns="140429" anchor="t" anchorCtr="0"/>
          <a:lstStyle>
            <a:lvl1pPr lvl="0">
              <a:spcBef>
                <a:spcPts val="0"/>
              </a:spcBef>
              <a:buSzPct val="100000"/>
              <a:defRPr sz="3400"/>
            </a:lvl1pPr>
            <a:lvl2pPr lvl="1">
              <a:spcBef>
                <a:spcPts val="0"/>
              </a:spcBef>
              <a:buSzPct val="100000"/>
              <a:defRPr sz="3400"/>
            </a:lvl2pPr>
            <a:lvl3pPr lvl="2">
              <a:spcBef>
                <a:spcPts val="0"/>
              </a:spcBef>
              <a:buSzPct val="100000"/>
              <a:defRPr sz="3400"/>
            </a:lvl3pPr>
            <a:lvl4pPr lvl="3">
              <a:spcBef>
                <a:spcPts val="0"/>
              </a:spcBef>
              <a:buSzPct val="100000"/>
              <a:defRPr sz="3400"/>
            </a:lvl4pPr>
            <a:lvl5pPr lvl="4">
              <a:spcBef>
                <a:spcPts val="0"/>
              </a:spcBef>
              <a:buSzPct val="100000"/>
              <a:defRPr sz="3400"/>
            </a:lvl5pPr>
            <a:lvl6pPr lvl="5">
              <a:spcBef>
                <a:spcPts val="0"/>
              </a:spcBef>
              <a:buSzPct val="100000"/>
              <a:defRPr sz="3400"/>
            </a:lvl6pPr>
            <a:lvl7pPr lvl="6">
              <a:spcBef>
                <a:spcPts val="0"/>
              </a:spcBef>
              <a:buSzPct val="100000"/>
              <a:defRPr sz="3400"/>
            </a:lvl7pPr>
            <a:lvl8pPr lvl="7">
              <a:spcBef>
                <a:spcPts val="0"/>
              </a:spcBef>
              <a:buSzPct val="100000"/>
              <a:defRPr sz="3400"/>
            </a:lvl8pPr>
            <a:lvl9pPr lvl="8">
              <a:spcBef>
                <a:spcPts val="0"/>
              </a:spcBef>
              <a:buSzPct val="100000"/>
              <a:defRPr sz="3400"/>
            </a:lvl9pPr>
          </a:lstStyle>
          <a:p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11164354" y="-145845"/>
            <a:ext cx="2694434" cy="8528918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1275713" y="1650280"/>
            <a:ext cx="90566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24170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46836"/>
            <a:ext cx="116586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322446"/>
            <a:ext cx="102870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0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1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051688"/>
            <a:ext cx="1183005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5507358"/>
            <a:ext cx="1183005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6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190750"/>
            <a:ext cx="582930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190750"/>
            <a:ext cx="582930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20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38152"/>
            <a:ext cx="1183005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017396"/>
            <a:ext cx="5802510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006090"/>
            <a:ext cx="5802510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017396"/>
            <a:ext cx="5831087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006090"/>
            <a:ext cx="5831087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48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08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92A72-9401-4C13-86F6-55BDBE043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3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48640"/>
            <a:ext cx="4423767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184912"/>
            <a:ext cx="6943725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468880"/>
            <a:ext cx="4423767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48640"/>
            <a:ext cx="4423767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184912"/>
            <a:ext cx="6943725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468880"/>
            <a:ext cx="4423767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23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23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438150"/>
            <a:ext cx="2957513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438150"/>
            <a:ext cx="8701088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5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647" y="5288342"/>
            <a:ext cx="11657945" cy="163442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647" y="3488388"/>
            <a:ext cx="11657945" cy="1799953"/>
          </a:xfrm>
        </p:spPr>
        <p:txBody>
          <a:bodyPr anchor="b"/>
          <a:lstStyle>
            <a:lvl1pPr marL="0" indent="0">
              <a:buNone/>
              <a:defRPr sz="2500"/>
            </a:lvl1pPr>
            <a:lvl2pPr marL="574518" indent="0">
              <a:buNone/>
              <a:defRPr sz="2300"/>
            </a:lvl2pPr>
            <a:lvl3pPr marL="1149035" indent="0">
              <a:buNone/>
              <a:defRPr sz="2000"/>
            </a:lvl3pPr>
            <a:lvl4pPr marL="1723553" indent="0">
              <a:buNone/>
              <a:defRPr sz="1800"/>
            </a:lvl4pPr>
            <a:lvl5pPr marL="2298070" indent="0">
              <a:buNone/>
              <a:defRPr sz="1800"/>
            </a:lvl5pPr>
            <a:lvl6pPr marL="2872588" indent="0">
              <a:buNone/>
              <a:defRPr sz="1800"/>
            </a:lvl6pPr>
            <a:lvl7pPr marL="3447105" indent="0">
              <a:buNone/>
              <a:defRPr sz="1800"/>
            </a:lvl7pPr>
            <a:lvl8pPr marL="4021623" indent="0">
              <a:buNone/>
              <a:defRPr sz="1800"/>
            </a:lvl8pPr>
            <a:lvl9pPr marL="459614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A8DDE-4061-4F04-96BC-A6D53A087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9029" y="2376705"/>
            <a:ext cx="5724103" cy="493810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2870" y="2376705"/>
            <a:ext cx="5724103" cy="493810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87F58-F871-49F3-9843-7E48E68DC0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19" y="329324"/>
            <a:ext cx="12343963" cy="13713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019" y="1841772"/>
            <a:ext cx="6060558" cy="76842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18" indent="0">
              <a:buNone/>
              <a:defRPr sz="2500" b="1"/>
            </a:lvl2pPr>
            <a:lvl3pPr marL="1149035" indent="0">
              <a:buNone/>
              <a:defRPr sz="2300" b="1"/>
            </a:lvl3pPr>
            <a:lvl4pPr marL="1723553" indent="0">
              <a:buNone/>
              <a:defRPr sz="2000" b="1"/>
            </a:lvl4pPr>
            <a:lvl5pPr marL="2298070" indent="0">
              <a:buNone/>
              <a:defRPr sz="2000" b="1"/>
            </a:lvl5pPr>
            <a:lvl6pPr marL="2872588" indent="0">
              <a:buNone/>
              <a:defRPr sz="2000" b="1"/>
            </a:lvl6pPr>
            <a:lvl7pPr marL="3447105" indent="0">
              <a:buNone/>
              <a:defRPr sz="2000" b="1"/>
            </a:lvl7pPr>
            <a:lvl8pPr marL="4021623" indent="0">
              <a:buNone/>
              <a:defRPr sz="2000" b="1"/>
            </a:lvl8pPr>
            <a:lvl9pPr marL="459614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9" y="2610193"/>
            <a:ext cx="6060558" cy="474121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239" y="1841772"/>
            <a:ext cx="6062742" cy="768421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18" indent="0">
              <a:buNone/>
              <a:defRPr sz="2500" b="1"/>
            </a:lvl2pPr>
            <a:lvl3pPr marL="1149035" indent="0">
              <a:buNone/>
              <a:defRPr sz="2300" b="1"/>
            </a:lvl3pPr>
            <a:lvl4pPr marL="1723553" indent="0">
              <a:buNone/>
              <a:defRPr sz="2000" b="1"/>
            </a:lvl4pPr>
            <a:lvl5pPr marL="2298070" indent="0">
              <a:buNone/>
              <a:defRPr sz="2000" b="1"/>
            </a:lvl5pPr>
            <a:lvl6pPr marL="2872588" indent="0">
              <a:buNone/>
              <a:defRPr sz="2000" b="1"/>
            </a:lvl6pPr>
            <a:lvl7pPr marL="3447105" indent="0">
              <a:buNone/>
              <a:defRPr sz="2000" b="1"/>
            </a:lvl7pPr>
            <a:lvl8pPr marL="4021623" indent="0">
              <a:buNone/>
              <a:defRPr sz="2000" b="1"/>
            </a:lvl8pPr>
            <a:lvl9pPr marL="459614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239" y="2610193"/>
            <a:ext cx="6062742" cy="474121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22E21-6FD5-4DB1-B4E2-2B101D1DD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0FA97-41B3-459A-B038-26E4B203E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6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AF511-DA21-458A-B5DC-B94294CA1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0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19" y="327581"/>
            <a:ext cx="4511555" cy="13939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617" y="327582"/>
            <a:ext cx="7666365" cy="702382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9" y="1721543"/>
            <a:ext cx="4511555" cy="5629862"/>
          </a:xfrm>
        </p:spPr>
        <p:txBody>
          <a:bodyPr/>
          <a:lstStyle>
            <a:lvl1pPr marL="0" indent="0">
              <a:buNone/>
              <a:defRPr sz="1800"/>
            </a:lvl1pPr>
            <a:lvl2pPr marL="574518" indent="0">
              <a:buNone/>
              <a:defRPr sz="1500"/>
            </a:lvl2pPr>
            <a:lvl3pPr marL="1149035" indent="0">
              <a:buNone/>
              <a:defRPr sz="1300"/>
            </a:lvl3pPr>
            <a:lvl4pPr marL="1723553" indent="0">
              <a:buNone/>
              <a:defRPr sz="1100"/>
            </a:lvl4pPr>
            <a:lvl5pPr marL="2298070" indent="0">
              <a:buNone/>
              <a:defRPr sz="1100"/>
            </a:lvl5pPr>
            <a:lvl6pPr marL="2872588" indent="0">
              <a:buNone/>
              <a:defRPr sz="1100"/>
            </a:lvl6pPr>
            <a:lvl7pPr marL="3447105" indent="0">
              <a:buNone/>
              <a:defRPr sz="1100"/>
            </a:lvl7pPr>
            <a:lvl8pPr marL="4021623" indent="0">
              <a:buNone/>
              <a:defRPr sz="1100"/>
            </a:lvl8pPr>
            <a:lvl9pPr marL="459614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15099-30B1-4B72-94B5-29F2DA225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0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56" y="5760546"/>
            <a:ext cx="8227852" cy="67955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9456" y="735315"/>
            <a:ext cx="8227852" cy="4938108"/>
          </a:xfrm>
        </p:spPr>
        <p:txBody>
          <a:bodyPr/>
          <a:lstStyle>
            <a:lvl1pPr marL="0" indent="0">
              <a:buNone/>
              <a:defRPr sz="4000"/>
            </a:lvl1pPr>
            <a:lvl2pPr marL="574518" indent="0">
              <a:buNone/>
              <a:defRPr sz="3500"/>
            </a:lvl2pPr>
            <a:lvl3pPr marL="1149035" indent="0">
              <a:buNone/>
              <a:defRPr sz="3000"/>
            </a:lvl3pPr>
            <a:lvl4pPr marL="1723553" indent="0">
              <a:buNone/>
              <a:defRPr sz="2500"/>
            </a:lvl4pPr>
            <a:lvl5pPr marL="2298070" indent="0">
              <a:buNone/>
              <a:defRPr sz="2500"/>
            </a:lvl5pPr>
            <a:lvl6pPr marL="2872588" indent="0">
              <a:buNone/>
              <a:defRPr sz="2500"/>
            </a:lvl6pPr>
            <a:lvl7pPr marL="3447105" indent="0">
              <a:buNone/>
              <a:defRPr sz="2500"/>
            </a:lvl7pPr>
            <a:lvl8pPr marL="4021623" indent="0">
              <a:buNone/>
              <a:defRPr sz="2500"/>
            </a:lvl8pPr>
            <a:lvl9pPr marL="4596140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56" y="6440102"/>
            <a:ext cx="8227852" cy="967061"/>
          </a:xfrm>
        </p:spPr>
        <p:txBody>
          <a:bodyPr/>
          <a:lstStyle>
            <a:lvl1pPr marL="0" indent="0">
              <a:buNone/>
              <a:defRPr sz="1800"/>
            </a:lvl1pPr>
            <a:lvl2pPr marL="574518" indent="0">
              <a:buNone/>
              <a:defRPr sz="1500"/>
            </a:lvl2pPr>
            <a:lvl3pPr marL="1149035" indent="0">
              <a:buNone/>
              <a:defRPr sz="1300"/>
            </a:lvl3pPr>
            <a:lvl4pPr marL="1723553" indent="0">
              <a:buNone/>
              <a:defRPr sz="1100"/>
            </a:lvl4pPr>
            <a:lvl5pPr marL="2298070" indent="0">
              <a:buNone/>
              <a:defRPr sz="1100"/>
            </a:lvl5pPr>
            <a:lvl6pPr marL="2872588" indent="0">
              <a:buNone/>
              <a:defRPr sz="1100"/>
            </a:lvl6pPr>
            <a:lvl7pPr marL="3447105" indent="0">
              <a:buNone/>
              <a:defRPr sz="1100"/>
            </a:lvl7pPr>
            <a:lvl8pPr marL="4021623" indent="0">
              <a:buNone/>
              <a:defRPr sz="1100"/>
            </a:lvl8pPr>
            <a:lvl9pPr marL="459614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50D5-EC4D-4054-80C0-93903807D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731838"/>
            <a:ext cx="116586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32" tIns="51463" rIns="102932" bIns="514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2376488"/>
            <a:ext cx="1165860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32" tIns="51463" rIns="102932" bIns="514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8700" y="7497763"/>
            <a:ext cx="28575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32" tIns="51463" rIns="102932" bIns="51463" numCol="1" anchor="t" anchorCtr="0" compatLnSpc="1">
            <a:prstTxWarp prst="textNoShape">
              <a:avLst/>
            </a:prstTxWarp>
          </a:bodyPr>
          <a:lstStyle>
            <a:lvl1pPr algn="l" defTabSz="1029344" eaLnBrk="1" hangingPunct="1"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4713" y="7497763"/>
            <a:ext cx="43465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32" tIns="51463" rIns="102932" bIns="51463" numCol="1" anchor="t" anchorCtr="0" compatLnSpc="1">
            <a:prstTxWarp prst="textNoShape">
              <a:avLst/>
            </a:prstTxWarp>
          </a:bodyPr>
          <a:lstStyle>
            <a:lvl1pPr algn="ctr" defTabSz="1029344" eaLnBrk="1" hangingPunct="1"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7497763"/>
            <a:ext cx="28575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32" tIns="51463" rIns="102932" bIns="51463" numCol="1" anchor="t" anchorCtr="0" compatLnSpc="1">
            <a:prstTxWarp prst="textNoShape">
              <a:avLst/>
            </a:prstTxWarp>
          </a:bodyPr>
          <a:lstStyle>
            <a:lvl1pPr algn="r" defTabSz="1028700" eaLnBrk="1" hangingPunct="1">
              <a:defRPr sz="16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fld id="{54501B3E-2E85-48BF-9229-625E131F64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287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87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Unicode MS" pitchFamily="34" charset="-128"/>
        </a:defRPr>
      </a:lvl2pPr>
      <a:lvl3pPr algn="ctr" defTabSz="10287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Unicode MS" pitchFamily="34" charset="-128"/>
        </a:defRPr>
      </a:lvl3pPr>
      <a:lvl4pPr algn="ctr" defTabSz="10287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Unicode MS" pitchFamily="34" charset="-128"/>
        </a:defRPr>
      </a:lvl4pPr>
      <a:lvl5pPr algn="ctr" defTabSz="10287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Unicode MS" pitchFamily="34" charset="-128"/>
        </a:defRPr>
      </a:lvl5pPr>
      <a:lvl6pPr marL="574518" algn="ctr" defTabSz="1029344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Unicode MS" pitchFamily="34" charset="-128"/>
        </a:defRPr>
      </a:lvl6pPr>
      <a:lvl7pPr marL="1149035" algn="ctr" defTabSz="1029344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Unicode MS" pitchFamily="34" charset="-128"/>
        </a:defRPr>
      </a:lvl7pPr>
      <a:lvl8pPr marL="1723553" algn="ctr" defTabSz="1029344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Unicode MS" pitchFamily="34" charset="-128"/>
        </a:defRPr>
      </a:lvl8pPr>
      <a:lvl9pPr marL="2298070" algn="ctr" defTabSz="1029344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Unicode MS" pitchFamily="34" charset="-128"/>
        </a:defRPr>
      </a:lvl9pPr>
    </p:titleStyle>
    <p:bodyStyle>
      <a:lvl1pPr marL="385763" indent="-385763" algn="l" defTabSz="10287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206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85875" indent="-257175" algn="l" defTabSz="10287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00225" indent="-257175" algn="l" defTabSz="10287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314575" indent="-257175" algn="l" defTabSz="10287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890542" indent="-257337" algn="l" defTabSz="1029344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65059" indent="-257337" algn="l" defTabSz="1029344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39577" indent="-257337" algn="l" defTabSz="1029344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614094" indent="-257337" algn="l" defTabSz="1029344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490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18" algn="l" defTabSz="11490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35" algn="l" defTabSz="11490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53" algn="l" defTabSz="11490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70" algn="l" defTabSz="11490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88" algn="l" defTabSz="11490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105" algn="l" defTabSz="11490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623" algn="l" defTabSz="11490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140" algn="l" defTabSz="11490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38152"/>
            <a:ext cx="1183005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190750"/>
            <a:ext cx="1183005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7627622"/>
            <a:ext cx="30861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B6433EC-62DB-4882-9412-9B8E930C28C1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7627622"/>
            <a:ext cx="462915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7627622"/>
            <a:ext cx="30861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1D6584-4DDB-4B19-853B-517B78BEE470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838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Bai/Lesson.exe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Bai/Lesson.exe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Bai1/Lesson.exe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15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28" Type="http://schemas.openxmlformats.org/officeDocument/2006/relationships/image" Target="../media/image17.pn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4627789" y="-7951131"/>
            <a:ext cx="4460425" cy="152059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743202" y="2947501"/>
            <a:ext cx="10315196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</a:pPr>
            <a:r>
              <a:rPr lang="en-US" sz="47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68708" y="-472985"/>
            <a:ext cx="3761292" cy="341388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450" y="3911303"/>
            <a:ext cx="2857500" cy="4309512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5125208" y="5776556"/>
            <a:ext cx="5143500" cy="855565"/>
            <a:chOff x="0" y="0"/>
            <a:chExt cx="15434913" cy="2503857"/>
          </a:xfrm>
        </p:grpSpPr>
        <p:sp>
          <p:nvSpPr>
            <p:cNvPr id="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5372102" y="5945805"/>
            <a:ext cx="2048626" cy="540366"/>
          </a:xfrm>
          <a:prstGeom prst="rect">
            <a:avLst/>
          </a:prstGeom>
        </p:spPr>
        <p:txBody>
          <a:bodyPr wrap="none" lIns="62700" tIns="31350" rIns="62700" bIns="3135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762160" y="360040"/>
            <a:ext cx="9570327" cy="1371840"/>
          </a:xfrm>
          <a:prstGeom prst="rect">
            <a:avLst/>
          </a:prstGeom>
        </p:spPr>
        <p:txBody>
          <a:bodyPr lIns="140429" tIns="140429" rIns="140429" bIns="140429" anchor="b" anchorCtr="0">
            <a:noAutofit/>
          </a:bodyPr>
          <a:lstStyle/>
          <a:p>
            <a:r>
              <a:rPr lang="en" b="1" dirty="0">
                <a:solidFill>
                  <a:srgbClr val="C00000"/>
                </a:solidFill>
                <a:latin typeface="Arial "/>
                <a:cs typeface="Times New Roman" panose="02020603050405020304" pitchFamily="18" charset="0"/>
              </a:rPr>
              <a:t>II. </a:t>
            </a:r>
            <a:r>
              <a:rPr lang="vi-VN" b="1" dirty="0">
                <a:solidFill>
                  <a:srgbClr val="C00000"/>
                </a:solidFill>
                <a:latin typeface="Arial "/>
                <a:cs typeface="Times New Roman" panose="02020603050405020304" pitchFamily="18" charset="0"/>
              </a:rPr>
              <a:t>Từ mượn</a:t>
            </a:r>
            <a:endParaRPr lang="en" b="1" dirty="0">
              <a:solidFill>
                <a:srgbClr val="C00000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21D17CB-5B3A-48F8-ABF9-899DCE5E5770}"/>
              </a:ext>
            </a:extLst>
          </p:cNvPr>
          <p:cNvSpPr/>
          <p:nvPr/>
        </p:nvSpPr>
        <p:spPr bwMode="auto">
          <a:xfrm>
            <a:off x="5867426" y="1731880"/>
            <a:ext cx="5181464" cy="18287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Nhắc lại khái niệm từ mượn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5DF30F31-096B-4CE0-80CB-2B913A38D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2" y="3560632"/>
            <a:ext cx="9753344" cy="242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mượn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vay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mượn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tượng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chưa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6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vay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mượn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6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Ngôn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(Anh,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Pháp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Nga...).</a:t>
            </a:r>
          </a:p>
        </p:txBody>
      </p:sp>
    </p:spTree>
    <p:extLst>
      <p:ext uri="{BB962C8B-B14F-4D97-AF65-F5344CB8AC3E}">
        <p14:creationId xmlns:p14="http://schemas.microsoft.com/office/powerpoint/2010/main" val="30422677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>
            <a:hlinkClick r:id="rId2" action="ppaction://hlinkfile"/>
            <a:extLst>
              <a:ext uri="{FF2B5EF4-FFF2-40B4-BE49-F238E27FC236}">
                <a16:creationId xmlns:a16="http://schemas.microsoft.com/office/drawing/2014/main" id="{F628D2DE-FCB7-4096-BE5A-4DA3054C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771" y="1755582"/>
            <a:ext cx="32131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</a:rPr>
              <a:t>Bài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tập</a:t>
            </a:r>
            <a:r>
              <a:rPr lang="en-US" altLang="en-US" sz="2800" b="1" dirty="0">
                <a:solidFill>
                  <a:srgbClr val="000099"/>
                </a:solidFill>
              </a:rPr>
              <a:t> 2</a:t>
            </a: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0841A829-78AD-434D-BF7B-49AB24AB3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52" y="2481797"/>
            <a:ext cx="10210532" cy="441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625" indent="-47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.Arial"/>
              </a:rPr>
              <a:t>Chọn</a:t>
            </a:r>
            <a:r>
              <a:rPr lang="en-US" altLang="en-US" sz="2800" b="1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.Arial"/>
              </a:rPr>
              <a:t>nhận</a:t>
            </a:r>
            <a:r>
              <a:rPr lang="en-US" altLang="en-US" sz="2800" b="1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.Arial"/>
              </a:rPr>
              <a:t>định</a:t>
            </a:r>
            <a:r>
              <a:rPr lang="en-US" altLang="en-US" sz="2800" b="1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.Arial"/>
              </a:rPr>
              <a:t>đúng</a:t>
            </a:r>
            <a:r>
              <a:rPr lang="en-US" altLang="en-US" sz="2800" b="1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.Arial"/>
              </a:rPr>
              <a:t>trong</a:t>
            </a:r>
            <a:r>
              <a:rPr lang="en-US" altLang="en-US" sz="2800" b="1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.Arial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.Arial"/>
              </a:rPr>
              <a:t>nhận</a:t>
            </a:r>
            <a:r>
              <a:rPr lang="en-US" altLang="en-US" sz="2800" b="1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.Arial"/>
              </a:rPr>
              <a:t>định</a:t>
            </a:r>
            <a:r>
              <a:rPr lang="en-US" altLang="en-US" sz="2800" b="1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.Arial"/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  <a:latin typeface=".Arial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sz="2800" b="0" dirty="0">
                <a:latin typeface=".Arial"/>
              </a:rPr>
              <a:t>a. </a:t>
            </a:r>
            <a:r>
              <a:rPr lang="en-US" altLang="en-US" sz="2800" b="0" dirty="0" err="1">
                <a:latin typeface=".Arial"/>
              </a:rPr>
              <a:t>Chỉ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một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số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ít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ngôn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ngữ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trên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thế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giới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phải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vay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mượn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ngữ</a:t>
            </a:r>
            <a:r>
              <a:rPr lang="en-US" altLang="en-US" sz="2800" b="0" dirty="0">
                <a:latin typeface=".Arial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800" b="0" dirty="0">
                <a:latin typeface=".Arial"/>
              </a:rPr>
              <a:t>b. </a:t>
            </a:r>
            <a:r>
              <a:rPr lang="en-US" altLang="en-US" sz="2800" b="0" dirty="0" err="1">
                <a:latin typeface=".Arial"/>
              </a:rPr>
              <a:t>Tiếng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Việt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vay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mượn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nhiều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ngữ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của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các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ngôn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ngữ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khác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là</a:t>
            </a:r>
            <a:r>
              <a:rPr lang="en-US" altLang="en-US" sz="2800" b="0" dirty="0">
                <a:latin typeface=".Arial"/>
              </a:rPr>
              <a:t> do </a:t>
            </a:r>
            <a:r>
              <a:rPr lang="en-US" altLang="en-US" sz="2800" b="0" dirty="0" err="1">
                <a:latin typeface=".Arial"/>
              </a:rPr>
              <a:t>sự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ép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buộc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của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nước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ngoài</a:t>
            </a:r>
            <a:r>
              <a:rPr lang="en-US" altLang="en-US" sz="2800" b="0" dirty="0">
                <a:latin typeface=".Arial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800" b="0" dirty="0">
                <a:latin typeface=".Arial"/>
              </a:rPr>
              <a:t>c. </a:t>
            </a:r>
            <a:r>
              <a:rPr lang="en-US" altLang="en-US" sz="2800" b="0" dirty="0" err="1">
                <a:latin typeface=".Arial"/>
              </a:rPr>
              <a:t>Tiếng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Việt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vay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mượn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nhiều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ngữ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của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các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ngôn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ngữ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khác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là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để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đáp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ứng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nhu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cầu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giao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tiếp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của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người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Việt</a:t>
            </a:r>
            <a:r>
              <a:rPr lang="en-US" altLang="en-US" sz="2800" b="0" dirty="0">
                <a:latin typeface=".Arial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800" b="0" dirty="0">
                <a:latin typeface=".Arial"/>
              </a:rPr>
              <a:t>d. </a:t>
            </a:r>
            <a:r>
              <a:rPr lang="en-US" altLang="en-US" sz="2800" b="0" dirty="0" err="1">
                <a:latin typeface=".Arial"/>
              </a:rPr>
              <a:t>Ngày</a:t>
            </a:r>
            <a:r>
              <a:rPr lang="en-US" altLang="en-US" sz="2800" b="0" dirty="0">
                <a:latin typeface=".Arial"/>
              </a:rPr>
              <a:t> nay, </a:t>
            </a:r>
            <a:r>
              <a:rPr lang="en-US" altLang="en-US" sz="2800" b="0" dirty="0" err="1">
                <a:latin typeface=".Arial"/>
              </a:rPr>
              <a:t>vốn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tiếng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Việt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rất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dồi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dào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và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phong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phú</a:t>
            </a:r>
            <a:r>
              <a:rPr lang="en-US" altLang="en-US" sz="2800" b="0" dirty="0">
                <a:latin typeface=".Arial"/>
              </a:rPr>
              <a:t>, </a:t>
            </a:r>
            <a:r>
              <a:rPr lang="en-US" altLang="en-US" sz="2800" b="0" dirty="0" err="1">
                <a:latin typeface=".Arial"/>
              </a:rPr>
              <a:t>vì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vậy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không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cần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vay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mượn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ngữ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tiếng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nước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ngoài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nữa</a:t>
            </a:r>
            <a:r>
              <a:rPr lang="en-US" altLang="en-US" sz="2800" b="0" dirty="0">
                <a:latin typeface=".Arial"/>
              </a:rPr>
              <a:t>.</a:t>
            </a:r>
          </a:p>
        </p:txBody>
      </p:sp>
      <p:sp>
        <p:nvSpPr>
          <p:cNvPr id="7" name="Oval 32">
            <a:extLst>
              <a:ext uri="{FF2B5EF4-FFF2-40B4-BE49-F238E27FC236}">
                <a16:creationId xmlns:a16="http://schemas.microsoft.com/office/drawing/2014/main" id="{BBE8DD96-9295-4C46-A294-59A9A0C71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15" y="4509825"/>
            <a:ext cx="470290" cy="519351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</a:t>
            </a:r>
          </a:p>
        </p:txBody>
      </p:sp>
      <p:sp>
        <p:nvSpPr>
          <p:cNvPr id="8" name="Shape 565">
            <a:extLst>
              <a:ext uri="{FF2B5EF4-FFF2-40B4-BE49-F238E27FC236}">
                <a16:creationId xmlns:a16="http://schemas.microsoft.com/office/drawing/2014/main" id="{7044E776-EFBA-47EA-A85A-CAC12B5A45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160" y="360040"/>
            <a:ext cx="9570327" cy="1371840"/>
          </a:xfrm>
          <a:prstGeom prst="rect">
            <a:avLst/>
          </a:prstGeom>
        </p:spPr>
        <p:txBody>
          <a:bodyPr lIns="140429" tIns="140429" rIns="140429" bIns="140429" anchor="b" anchorCtr="0">
            <a:noAutofit/>
          </a:bodyPr>
          <a:lstStyle/>
          <a:p>
            <a:r>
              <a:rPr lang="en" b="1" dirty="0">
                <a:solidFill>
                  <a:srgbClr val="C00000"/>
                </a:solidFill>
                <a:latin typeface="Arial "/>
                <a:cs typeface="Times New Roman" panose="02020603050405020304" pitchFamily="18" charset="0"/>
              </a:rPr>
              <a:t>II. </a:t>
            </a:r>
            <a:r>
              <a:rPr lang="vi-VN" b="1" dirty="0">
                <a:solidFill>
                  <a:srgbClr val="C00000"/>
                </a:solidFill>
                <a:latin typeface="Arial "/>
                <a:cs typeface="Times New Roman" panose="02020603050405020304" pitchFamily="18" charset="0"/>
              </a:rPr>
              <a:t>Từ mượn</a:t>
            </a:r>
            <a:endParaRPr lang="en" b="1" dirty="0">
              <a:solidFill>
                <a:srgbClr val="C00000"/>
              </a:solidFill>
              <a:latin typeface="Arial 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65">
            <a:extLst>
              <a:ext uri="{FF2B5EF4-FFF2-40B4-BE49-F238E27FC236}">
                <a16:creationId xmlns:a16="http://schemas.microsoft.com/office/drawing/2014/main" id="{AF72CA7E-F961-4EEB-83FB-3EF6E1B64DC4}"/>
              </a:ext>
            </a:extLst>
          </p:cNvPr>
          <p:cNvSpPr txBox="1">
            <a:spLocks/>
          </p:cNvSpPr>
          <p:nvPr/>
        </p:nvSpPr>
        <p:spPr bwMode="auto">
          <a:xfrm>
            <a:off x="228774" y="285761"/>
            <a:ext cx="9570327" cy="137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0429" tIns="140429" rIns="140429" bIns="140429" numCol="1" anchor="b" anchorCtr="0" compatLnSpc="1">
            <a:prstTxWarp prst="textNoShape">
              <a:avLst/>
            </a:prstTxWarp>
            <a:noAutofit/>
          </a:bodyPr>
          <a:lstStyle>
            <a:lvl1pPr lvl="0" algn="ctr" defTabSz="1028700" rtl="0" eaLnBrk="0" fontAlgn="base" hangingPunct="0">
              <a:spcBef>
                <a:spcPts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defTabSz="1028700" rtl="0" eaLnBrk="0" fontAlgn="base" hangingPunct="0">
              <a:spcBef>
                <a:spcPts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 Unicode MS" pitchFamily="34" charset="-128"/>
              </a:defRPr>
            </a:lvl2pPr>
            <a:lvl3pPr lvl="2" algn="ctr" defTabSz="1028700" rtl="0" eaLnBrk="0" fontAlgn="base" hangingPunct="0">
              <a:spcBef>
                <a:spcPts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 Unicode MS" pitchFamily="34" charset="-128"/>
              </a:defRPr>
            </a:lvl3pPr>
            <a:lvl4pPr lvl="3" algn="ctr" defTabSz="1028700" rtl="0" eaLnBrk="0" fontAlgn="base" hangingPunct="0">
              <a:spcBef>
                <a:spcPts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 Unicode MS" pitchFamily="34" charset="-128"/>
              </a:defRPr>
            </a:lvl4pPr>
            <a:lvl5pPr lvl="4" algn="ctr" defTabSz="1028700" rtl="0" eaLnBrk="0" fontAlgn="base" hangingPunct="0">
              <a:spcBef>
                <a:spcPts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 Unicode MS" pitchFamily="34" charset="-128"/>
              </a:defRPr>
            </a:lvl5pPr>
            <a:lvl6pPr marL="574518" lvl="5" algn="ctr" defTabSz="1029344" rtl="0" fontAlgn="base">
              <a:spcBef>
                <a:spcPts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 Unicode MS" pitchFamily="34" charset="-128"/>
              </a:defRPr>
            </a:lvl6pPr>
            <a:lvl7pPr marL="1149035" lvl="6" algn="ctr" defTabSz="1029344" rtl="0" fontAlgn="base">
              <a:spcBef>
                <a:spcPts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 Unicode MS" pitchFamily="34" charset="-128"/>
              </a:defRPr>
            </a:lvl7pPr>
            <a:lvl8pPr marL="1723553" lvl="7" algn="ctr" defTabSz="1029344" rtl="0" fontAlgn="base">
              <a:spcBef>
                <a:spcPts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 Unicode MS" pitchFamily="34" charset="-128"/>
              </a:defRPr>
            </a:lvl8pPr>
            <a:lvl9pPr marL="2298070" lvl="8" algn="ctr" defTabSz="1029344" rtl="0" fontAlgn="base">
              <a:spcBef>
                <a:spcPts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r>
              <a:rPr lang="en" b="1" kern="0" dirty="0">
                <a:solidFill>
                  <a:srgbClr val="C00000"/>
                </a:solidFill>
                <a:latin typeface="Arial "/>
                <a:cs typeface="Times New Roman" panose="02020603050405020304" pitchFamily="18" charset="0"/>
              </a:rPr>
              <a:t>II. </a:t>
            </a:r>
            <a:r>
              <a:rPr lang="vi-VN" b="1" kern="0" dirty="0">
                <a:solidFill>
                  <a:srgbClr val="C00000"/>
                </a:solidFill>
                <a:latin typeface="Arial "/>
                <a:cs typeface="Times New Roman" panose="02020603050405020304" pitchFamily="18" charset="0"/>
              </a:rPr>
              <a:t>Từ mượn</a:t>
            </a:r>
            <a:endParaRPr lang="en" b="1" kern="0" dirty="0">
              <a:solidFill>
                <a:srgbClr val="C00000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E3B438-C59B-4DBD-A23D-F2DF49B1E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351" y="2477645"/>
            <a:ext cx="8540143" cy="107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625" indent="-47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2600" b="1" dirty="0">
                <a:solidFill>
                  <a:srgbClr val="002060"/>
                </a:solidFill>
              </a:rPr>
              <a:t>Theo </a:t>
            </a:r>
            <a:r>
              <a:rPr lang="en-US" altLang="en-US" sz="2600" b="1" dirty="0" err="1">
                <a:solidFill>
                  <a:srgbClr val="002060"/>
                </a:solidFill>
              </a:rPr>
              <a:t>cảm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nhận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của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em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thì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từ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mượn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như</a:t>
            </a:r>
            <a:r>
              <a:rPr lang="en-US" altLang="en-US" sz="2600" b="1" dirty="0">
                <a:solidFill>
                  <a:srgbClr val="002060"/>
                </a:solidFill>
              </a:rPr>
              <a:t>:</a:t>
            </a:r>
            <a:r>
              <a:rPr lang="en-US" altLang="en-US" sz="2600" dirty="0">
                <a:solidFill>
                  <a:srgbClr val="002060"/>
                </a:solidFill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</a:rPr>
              <a:t>săm</a:t>
            </a:r>
            <a:r>
              <a:rPr lang="en-US" altLang="en-US" sz="2600" dirty="0">
                <a:solidFill>
                  <a:srgbClr val="002060"/>
                </a:solidFill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</a:rPr>
              <a:t>lốp</a:t>
            </a:r>
            <a:r>
              <a:rPr lang="en-US" altLang="en-US" sz="2600" dirty="0">
                <a:solidFill>
                  <a:srgbClr val="002060"/>
                </a:solidFill>
              </a:rPr>
              <a:t>, (</a:t>
            </a:r>
            <a:r>
              <a:rPr lang="en-US" altLang="en-US" sz="2600" dirty="0" err="1">
                <a:solidFill>
                  <a:srgbClr val="002060"/>
                </a:solidFill>
              </a:rPr>
              <a:t>bếp</a:t>
            </a:r>
            <a:r>
              <a:rPr lang="en-US" altLang="en-US" sz="2600" dirty="0">
                <a:solidFill>
                  <a:srgbClr val="002060"/>
                </a:solidFill>
              </a:rPr>
              <a:t>) ga, </a:t>
            </a:r>
            <a:r>
              <a:rPr lang="en-US" altLang="en-US" sz="2600" dirty="0" err="1">
                <a:solidFill>
                  <a:srgbClr val="002060"/>
                </a:solidFill>
              </a:rPr>
              <a:t>xăng</a:t>
            </a:r>
            <a:r>
              <a:rPr lang="en-US" altLang="en-US" sz="2600" dirty="0">
                <a:solidFill>
                  <a:srgbClr val="002060"/>
                </a:solidFill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</a:rPr>
              <a:t>phanh</a:t>
            </a:r>
            <a:r>
              <a:rPr lang="en-US" altLang="en-US" sz="2600" dirty="0">
                <a:solidFill>
                  <a:srgbClr val="002060"/>
                </a:solidFill>
              </a:rPr>
              <a:t>,…</a:t>
            </a:r>
            <a:r>
              <a:rPr lang="en-US" altLang="en-US" sz="2600" b="1" dirty="0" err="1">
                <a:solidFill>
                  <a:srgbClr val="002060"/>
                </a:solidFill>
              </a:rPr>
              <a:t>có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gì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khác</a:t>
            </a:r>
            <a:r>
              <a:rPr lang="en-US" altLang="en-US" sz="2600" dirty="0">
                <a:solidFill>
                  <a:srgbClr val="002060"/>
                </a:solidFill>
              </a:rPr>
              <a:t> so </a:t>
            </a:r>
            <a:r>
              <a:rPr lang="en-US" altLang="en-US" sz="2600" dirty="0" err="1">
                <a:solidFill>
                  <a:srgbClr val="002060"/>
                </a:solidFill>
              </a:rPr>
              <a:t>với</a:t>
            </a:r>
            <a:r>
              <a:rPr lang="en-US" altLang="en-US" sz="2600" dirty="0">
                <a:solidFill>
                  <a:srgbClr val="002060"/>
                </a:solidFill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</a:rPr>
              <a:t>những</a:t>
            </a:r>
            <a:r>
              <a:rPr lang="en-US" altLang="en-US" sz="2600" dirty="0">
                <a:solidFill>
                  <a:srgbClr val="002060"/>
                </a:solidFill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</a:rPr>
              <a:t>từ</a:t>
            </a:r>
            <a:r>
              <a:rPr lang="en-US" altLang="en-US" sz="2600" dirty="0">
                <a:solidFill>
                  <a:srgbClr val="002060"/>
                </a:solidFill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</a:rPr>
              <a:t>mượn</a:t>
            </a:r>
            <a:r>
              <a:rPr lang="en-US" altLang="en-US" sz="2600" dirty="0">
                <a:solidFill>
                  <a:srgbClr val="002060"/>
                </a:solidFill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</a:rPr>
              <a:t>như</a:t>
            </a:r>
            <a:r>
              <a:rPr lang="en-US" altLang="en-US" sz="2600" dirty="0">
                <a:solidFill>
                  <a:srgbClr val="002060"/>
                </a:solidFill>
              </a:rPr>
              <a:t>: a-</a:t>
            </a:r>
            <a:r>
              <a:rPr lang="en-US" altLang="en-US" sz="2600" dirty="0" err="1">
                <a:solidFill>
                  <a:srgbClr val="002060"/>
                </a:solidFill>
              </a:rPr>
              <a:t>xít</a:t>
            </a:r>
            <a:r>
              <a:rPr lang="en-US" altLang="en-US" sz="2600" dirty="0">
                <a:solidFill>
                  <a:srgbClr val="002060"/>
                </a:solidFill>
              </a:rPr>
              <a:t>, ra-di-ô, vi-ta-min,…?         </a:t>
            </a:r>
          </a:p>
        </p:txBody>
      </p:sp>
      <p:sp>
        <p:nvSpPr>
          <p:cNvPr id="7" name="Rectangle 8">
            <a:hlinkClick r:id="rId2"/>
            <a:extLst>
              <a:ext uri="{FF2B5EF4-FFF2-40B4-BE49-F238E27FC236}">
                <a16:creationId xmlns:a16="http://schemas.microsoft.com/office/drawing/2014/main" id="{73BB168A-59DA-41CB-988F-691AB21D2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79" y="1924738"/>
            <a:ext cx="16853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rgbClr val="002060"/>
                </a:solidFill>
              </a:rPr>
              <a:t>Bài</a:t>
            </a:r>
            <a:r>
              <a:rPr lang="en-US" altLang="en-US" sz="2600" b="1" dirty="0">
                <a:solidFill>
                  <a:srgbClr val="002060"/>
                </a:solidFill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</a:rPr>
              <a:t>tập</a:t>
            </a:r>
            <a:r>
              <a:rPr lang="en-US" altLang="en-US" sz="2600" b="1" dirty="0">
                <a:solidFill>
                  <a:srgbClr val="002060"/>
                </a:solidFill>
              </a:rPr>
              <a:t> 3</a:t>
            </a:r>
          </a:p>
        </p:txBody>
      </p:sp>
      <p:graphicFrame>
        <p:nvGraphicFramePr>
          <p:cNvPr id="8" name="Group 27">
            <a:extLst>
              <a:ext uri="{FF2B5EF4-FFF2-40B4-BE49-F238E27FC236}">
                <a16:creationId xmlns:a16="http://schemas.microsoft.com/office/drawing/2014/main" id="{B0A2EC72-7130-4D2B-9A30-2475D79D5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691857"/>
              </p:ext>
            </p:extLst>
          </p:nvPr>
        </p:nvGraphicFramePr>
        <p:xfrm>
          <a:off x="2356350" y="3866462"/>
          <a:ext cx="8387746" cy="2438400"/>
        </p:xfrm>
        <a:graphic>
          <a:graphicData uri="http://schemas.openxmlformats.org/drawingml/2006/table">
            <a:tbl>
              <a:tblPr/>
              <a:tblGrid>
                <a:gridCol w="419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săm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lốp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,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bếp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)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ga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xăng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phanh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,…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a-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xít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ra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-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-ô, vi-ta-min,…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Arial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Arial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34">
            <a:extLst>
              <a:ext uri="{FF2B5EF4-FFF2-40B4-BE49-F238E27FC236}">
                <a16:creationId xmlns:a16="http://schemas.microsoft.com/office/drawing/2014/main" id="{E3DDB18F-E60C-4E62-B2A3-5053E644C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940" y="5272073"/>
            <a:ext cx="38018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- </a:t>
            </a:r>
            <a:r>
              <a:rPr lang="en-US" altLang="en-US" sz="20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Việt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hóa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hoàn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toàn</a:t>
            </a:r>
            <a:endParaRPr lang="en-US" altLang="en-US" sz="20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- </a:t>
            </a:r>
            <a:r>
              <a:rPr lang="en-US" altLang="en-US" sz="2000" b="1" dirty="0" err="1">
                <a:solidFill>
                  <a:srgbClr val="002060"/>
                </a:solidFill>
              </a:rPr>
              <a:t>Phát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âm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dễ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49FA0A5B-5369-4CD2-873A-C6B22AA4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518" y="5272072"/>
            <a:ext cx="40725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Chưa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được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Việt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hóa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hoàn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toàn</a:t>
            </a:r>
            <a:endParaRPr lang="en-US" altLang="en-US" sz="20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- </a:t>
            </a:r>
            <a:r>
              <a:rPr lang="en-US" altLang="en-US" sz="2000" b="1" dirty="0" err="1">
                <a:solidFill>
                  <a:srgbClr val="002060"/>
                </a:solidFill>
              </a:rPr>
              <a:t>Phát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âm</a:t>
            </a:r>
            <a:r>
              <a:rPr lang="en-US" altLang="en-US" sz="2000" b="1" dirty="0">
                <a:solidFill>
                  <a:srgbClr val="002060"/>
                </a:solidFill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</a:rPr>
              <a:t>khó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9251A7-56B0-4DCA-A0D5-6B3F4929E160}"/>
              </a:ext>
            </a:extLst>
          </p:cNvPr>
          <p:cNvSpPr txBox="1"/>
          <p:nvPr/>
        </p:nvSpPr>
        <p:spPr>
          <a:xfrm>
            <a:off x="3391930" y="762088"/>
            <a:ext cx="6932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alt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5499E2B5-BF9C-4B6A-82B5-F5D199EDF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150" y="2590840"/>
            <a:ext cx="10058136" cy="23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625" indent="-47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2800" dirty="0" err="1">
                <a:solidFill>
                  <a:srgbClr val="C00000"/>
                </a:solidFill>
                <a:latin typeface=".Arial"/>
              </a:rPr>
              <a:t>Chọn</a:t>
            </a:r>
            <a:r>
              <a:rPr lang="en-US" altLang="en-US" sz="2800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.Arial"/>
              </a:rPr>
              <a:t>quan</a:t>
            </a:r>
            <a:r>
              <a:rPr lang="en-US" altLang="en-US" sz="2800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.Arial"/>
              </a:rPr>
              <a:t>niệm</a:t>
            </a:r>
            <a:r>
              <a:rPr lang="en-US" altLang="en-US" sz="2800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.Arial"/>
              </a:rPr>
              <a:t>đúng</a:t>
            </a:r>
            <a:r>
              <a:rPr lang="en-US" altLang="en-US" sz="2800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.Arial"/>
              </a:rPr>
              <a:t>trong</a:t>
            </a:r>
            <a:r>
              <a:rPr lang="en-US" altLang="en-US" sz="2800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.Arial"/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.Arial"/>
              </a:rPr>
              <a:t>quan</a:t>
            </a:r>
            <a:r>
              <a:rPr lang="en-US" altLang="en-US" sz="2800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.Arial"/>
              </a:rPr>
              <a:t>niệm</a:t>
            </a:r>
            <a:r>
              <a:rPr lang="en-US" altLang="en-US" sz="2800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.Arial"/>
              </a:rPr>
              <a:t>sau</a:t>
            </a:r>
            <a:r>
              <a:rPr lang="en-US" altLang="en-US" sz="2800" dirty="0">
                <a:solidFill>
                  <a:srgbClr val="C00000"/>
                </a:solidFill>
                <a:latin typeface=".Arial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.Arial"/>
              </a:rPr>
              <a:t>sau</a:t>
            </a:r>
            <a:r>
              <a:rPr lang="en-US" altLang="en-US" sz="2800" dirty="0">
                <a:solidFill>
                  <a:srgbClr val="C00000"/>
                </a:solidFill>
                <a:latin typeface=".Arial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sz="2800" b="0" dirty="0">
                <a:latin typeface=".Arial"/>
              </a:rPr>
              <a:t>a.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Hán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Việt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chiếm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một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tỷ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lệ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không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đáng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kể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trong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vốn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tiếng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Việt</a:t>
            </a:r>
            <a:r>
              <a:rPr lang="en-US" altLang="en-US" sz="2800" b="0" dirty="0">
                <a:latin typeface=".Arial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800" b="0" dirty="0">
                <a:latin typeface=".Arial"/>
              </a:rPr>
              <a:t>b.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Hán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Việt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là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bộ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phận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quan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trọng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của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lớp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mượn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gốc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Hán</a:t>
            </a:r>
            <a:r>
              <a:rPr lang="en-US" altLang="en-US" sz="2800" b="0" dirty="0">
                <a:latin typeface=".Arial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800" b="0" dirty="0">
                <a:latin typeface=".Arial"/>
              </a:rPr>
              <a:t>c.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Hán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Việt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không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phải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là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một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bộ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phận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của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vốn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tiếng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Việt</a:t>
            </a:r>
            <a:r>
              <a:rPr lang="en-US" altLang="en-US" sz="2800" b="0" dirty="0">
                <a:latin typeface=".Arial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800" b="0" dirty="0">
                <a:latin typeface=".Arial"/>
              </a:rPr>
              <a:t>d. </a:t>
            </a:r>
            <a:r>
              <a:rPr lang="en-US" altLang="en-US" sz="2800" b="0" dirty="0" err="1">
                <a:latin typeface=".Arial"/>
              </a:rPr>
              <a:t>Dùng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nhiều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từ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Hán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Việt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là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việc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làm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cần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phê</a:t>
            </a:r>
            <a:r>
              <a:rPr lang="en-US" altLang="en-US" sz="2800" b="0" dirty="0">
                <a:latin typeface=".Arial"/>
              </a:rPr>
              <a:t> </a:t>
            </a:r>
            <a:r>
              <a:rPr lang="en-US" altLang="en-US" sz="2800" b="0" dirty="0" err="1">
                <a:latin typeface=".Arial"/>
              </a:rPr>
              <a:t>phán</a:t>
            </a:r>
            <a:r>
              <a:rPr lang="en-US" altLang="en-US" sz="2800" b="0" dirty="0">
                <a:latin typeface=".Arial"/>
              </a:rPr>
              <a:t>.</a:t>
            </a:r>
          </a:p>
        </p:txBody>
      </p:sp>
      <p:sp>
        <p:nvSpPr>
          <p:cNvPr id="8" name="Oval 25">
            <a:extLst>
              <a:ext uri="{FF2B5EF4-FFF2-40B4-BE49-F238E27FC236}">
                <a16:creationId xmlns:a16="http://schemas.microsoft.com/office/drawing/2014/main" id="{74B4F192-EEB2-4A2D-9C5E-10ED08AD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150" y="4114800"/>
            <a:ext cx="381000" cy="427037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9154CA61-7B2D-4E1D-94E7-05FA19936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150" y="6248344"/>
            <a:ext cx="99057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những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từ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mượn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tiếng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nhưng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phát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âm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theo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từ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tiếng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Việt</a:t>
            </a:r>
            <a:r>
              <a:rPr lang="en-US" altLang="en-US" sz="2400" dirty="0"/>
              <a:t>.</a:t>
            </a:r>
            <a:endParaRPr lang="en-US" alt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hlinkClick r:id="rId2" action="ppaction://hlinkfile"/>
            <a:extLst>
              <a:ext uri="{FF2B5EF4-FFF2-40B4-BE49-F238E27FC236}">
                <a16:creationId xmlns:a16="http://schemas.microsoft.com/office/drawing/2014/main" id="{77E48C57-C33B-4FEC-A97E-01EE3FFEC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84" y="1742785"/>
            <a:ext cx="4495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</a:rPr>
              <a:t>Bài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tập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nhanh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sp>
        <p:nvSpPr>
          <p:cNvPr id="6" name="Rectangle 19">
            <a:hlinkClick r:id="rId2"/>
            <a:extLst>
              <a:ext uri="{FF2B5EF4-FFF2-40B4-BE49-F238E27FC236}">
                <a16:creationId xmlns:a16="http://schemas.microsoft.com/office/drawing/2014/main" id="{7DD3BC27-2670-4F7C-9E90-6EF9BEBB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52" y="2630174"/>
            <a:ext cx="99780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a. </a:t>
            </a:r>
            <a:r>
              <a:rPr lang="en-US" altLang="en-US" sz="2400" b="1" dirty="0" err="1">
                <a:solidFill>
                  <a:srgbClr val="FF0000"/>
                </a:solidFill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thay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</a:rPr>
              <a:t>“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phụ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nữ</a:t>
            </a:r>
            <a:r>
              <a:rPr lang="en-US" altLang="en-US" sz="2400" b="1" i="1" dirty="0">
                <a:solidFill>
                  <a:srgbClr val="FF0000"/>
                </a:solidFill>
              </a:rPr>
              <a:t>”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văn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</a:rPr>
              <a:t>"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đàn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bà</a:t>
            </a:r>
            <a:r>
              <a:rPr lang="en-US" altLang="en-US" sz="2400" b="1" i="1" dirty="0">
                <a:solidFill>
                  <a:srgbClr val="FF0000"/>
                </a:solidFill>
              </a:rPr>
              <a:t>"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2400" b="1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    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Phụ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nữ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Việt</a:t>
            </a:r>
            <a:r>
              <a:rPr lang="en-US" altLang="en-US" sz="2400" b="1" i="1" dirty="0">
                <a:solidFill>
                  <a:srgbClr val="FF0000"/>
                </a:solidFill>
              </a:rPr>
              <a:t> Nam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anh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hùng</a:t>
            </a:r>
            <a:r>
              <a:rPr lang="en-US" altLang="en-US" sz="2400" b="1" i="1" dirty="0">
                <a:solidFill>
                  <a:srgbClr val="FF0000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bất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khuất</a:t>
            </a:r>
            <a:r>
              <a:rPr lang="en-US" altLang="en-US" sz="2400" b="1" i="1" dirty="0">
                <a:solidFill>
                  <a:srgbClr val="FF0000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trung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hậu</a:t>
            </a:r>
            <a:r>
              <a:rPr lang="en-US" altLang="en-US" sz="2400" b="1" i="1" dirty="0">
                <a:solidFill>
                  <a:srgbClr val="FF0000"/>
                </a:solidFill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đảm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đang</a:t>
            </a:r>
            <a:r>
              <a:rPr lang="en-US" altLang="en-US" sz="2400" b="1" i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b. </a:t>
            </a:r>
            <a:r>
              <a:rPr lang="en-US" altLang="en-US" sz="2400" b="1" dirty="0" err="1">
                <a:solidFill>
                  <a:srgbClr val="FF0000"/>
                </a:solidFill>
              </a:rPr>
              <a:t>Việc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dùng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Hán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Việt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phù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hợp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2400" b="1" dirty="0">
                <a:solidFill>
                  <a:srgbClr val="FF0000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     Anh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ấy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đi</a:t>
            </a:r>
            <a:r>
              <a:rPr lang="en-US" altLang="en-US" sz="2400" b="1" i="1" dirty="0">
                <a:solidFill>
                  <a:srgbClr val="FF0000"/>
                </a:solidFill>
              </a:rPr>
              <a:t> ra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Hà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Nội</a:t>
            </a:r>
            <a:r>
              <a:rPr lang="en-US" altLang="en-US" sz="24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bằng</a:t>
            </a:r>
            <a:r>
              <a:rPr lang="en-US" altLang="en-US" sz="2400" b="1" i="1" dirty="0">
                <a:solidFill>
                  <a:srgbClr val="FF0000"/>
                </a:solidFill>
              </a:rPr>
              <a:t> phi </a:t>
            </a:r>
            <a:r>
              <a:rPr lang="en-US" altLang="en-US" sz="2400" b="1" i="1" dirty="0" err="1">
                <a:solidFill>
                  <a:srgbClr val="FF0000"/>
                </a:solidFill>
              </a:rPr>
              <a:t>cơ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20">
            <a:hlinkClick r:id="rId2"/>
            <a:extLst>
              <a:ext uri="{FF2B5EF4-FFF2-40B4-BE49-F238E27FC236}">
                <a16:creationId xmlns:a16="http://schemas.microsoft.com/office/drawing/2014/main" id="{6AD8C5CE-BA91-404C-9920-FEB9A3B2F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798" y="5190222"/>
            <a:ext cx="94073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2400" b="0" dirty="0">
                <a:solidFill>
                  <a:srgbClr val="000099"/>
                </a:solidFill>
              </a:rPr>
              <a:t>- </a:t>
            </a:r>
            <a:r>
              <a:rPr lang="en-US" altLang="en-US" sz="2400" b="0" dirty="0" err="1">
                <a:solidFill>
                  <a:srgbClr val="000099"/>
                </a:solidFill>
              </a:rPr>
              <a:t>Việc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dùng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từ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Hán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Việt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phù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hợp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trong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giao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tiếp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sẽ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tăng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tính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biểu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cảm</a:t>
            </a:r>
            <a:r>
              <a:rPr lang="en-US" altLang="en-US" sz="2400" b="0" dirty="0">
                <a:solidFill>
                  <a:srgbClr val="000099"/>
                </a:solidFill>
              </a:rPr>
              <a:t>. </a:t>
            </a:r>
          </a:p>
        </p:txBody>
      </p:sp>
      <p:sp>
        <p:nvSpPr>
          <p:cNvPr id="8" name="Rectangle 21">
            <a:hlinkClick r:id="rId2"/>
            <a:extLst>
              <a:ext uri="{FF2B5EF4-FFF2-40B4-BE49-F238E27FC236}">
                <a16:creationId xmlns:a16="http://schemas.microsoft.com/office/drawing/2014/main" id="{8D9BC759-8B64-4DBA-A68F-5A2CF16F8C5C}"/>
              </a:ext>
            </a:extLst>
          </p:cNvPr>
          <p:cNvSpPr>
            <a:spLocks noChangeArrowheads="1"/>
          </p:cNvSpPr>
          <p:nvPr/>
        </p:nvSpPr>
        <p:spPr bwMode="auto">
          <a:xfrm rot="10743868" flipV="1">
            <a:off x="1111792" y="6068889"/>
            <a:ext cx="58430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2400" b="0" dirty="0">
                <a:solidFill>
                  <a:srgbClr val="000099"/>
                </a:solidFill>
              </a:rPr>
              <a:t>- </a:t>
            </a:r>
            <a:r>
              <a:rPr lang="en-US" altLang="en-US" sz="2400" b="0" dirty="0" err="1">
                <a:solidFill>
                  <a:srgbClr val="000099"/>
                </a:solidFill>
              </a:rPr>
              <a:t>Không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được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lạm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dụng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từ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Hán</a:t>
            </a:r>
            <a:r>
              <a:rPr lang="en-US" altLang="en-US" sz="2400" b="0" dirty="0">
                <a:solidFill>
                  <a:srgbClr val="000099"/>
                </a:solidFill>
              </a:rPr>
              <a:t> </a:t>
            </a:r>
            <a:r>
              <a:rPr lang="en-US" altLang="en-US" sz="2400" b="0" dirty="0" err="1">
                <a:solidFill>
                  <a:srgbClr val="000099"/>
                </a:solidFill>
              </a:rPr>
              <a:t>Việt</a:t>
            </a:r>
            <a:r>
              <a:rPr lang="en-US" altLang="en-US" sz="2400" b="0" dirty="0">
                <a:solidFill>
                  <a:srgbClr val="000099"/>
                </a:solidFill>
              </a:rPr>
              <a:t>. </a:t>
            </a:r>
            <a:endParaRPr lang="en-US" altLang="en-US" sz="2400" b="0" i="1" dirty="0">
              <a:solidFill>
                <a:srgbClr val="00009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C8EFA-2393-4AD2-92B4-803C87728946}"/>
              </a:ext>
            </a:extLst>
          </p:cNvPr>
          <p:cNvSpPr txBox="1"/>
          <p:nvPr/>
        </p:nvSpPr>
        <p:spPr>
          <a:xfrm>
            <a:off x="3391930" y="596495"/>
            <a:ext cx="6932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alt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alt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>
            <a:extLst>
              <a:ext uri="{FF2B5EF4-FFF2-40B4-BE49-F238E27FC236}">
                <a16:creationId xmlns:a16="http://schemas.microsoft.com/office/drawing/2014/main" id="{2D591CDB-8A34-452E-A32F-DC220B8A34E3}"/>
              </a:ext>
            </a:extLst>
          </p:cNvPr>
          <p:cNvGrpSpPr/>
          <p:nvPr/>
        </p:nvGrpSpPr>
        <p:grpSpPr>
          <a:xfrm>
            <a:off x="762160" y="188243"/>
            <a:ext cx="10743918" cy="5615737"/>
            <a:chOff x="0" y="0"/>
            <a:chExt cx="14513079" cy="4632883"/>
          </a:xfrm>
        </p:grpSpPr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9F5434F9-1904-4B7F-A752-B4E98849287A}"/>
                </a:ext>
              </a:extLst>
            </p:cNvPr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8" name="Freeform 21">
                <a:extLst>
                  <a:ext uri="{FF2B5EF4-FFF2-40B4-BE49-F238E27FC236}">
                    <a16:creationId xmlns:a16="http://schemas.microsoft.com/office/drawing/2014/main" id="{A7436966-3A4F-47EC-A01B-A854F12B9D3F}"/>
                  </a:ext>
                </a:extLst>
              </p:cNvPr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7" name="Picture 22">
              <a:extLst>
                <a:ext uri="{FF2B5EF4-FFF2-40B4-BE49-F238E27FC236}">
                  <a16:creationId xmlns:a16="http://schemas.microsoft.com/office/drawing/2014/main" id="{411637B1-A107-44CD-AC32-563779F2F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1C9A2A6-32E6-425D-BA4F-89579F0A13F6}"/>
              </a:ext>
            </a:extLst>
          </p:cNvPr>
          <p:cNvSpPr/>
          <p:nvPr/>
        </p:nvSpPr>
        <p:spPr>
          <a:xfrm>
            <a:off x="1295546" y="2209850"/>
            <a:ext cx="8879568" cy="2325464"/>
          </a:xfrm>
          <a:prstGeom prst="rect">
            <a:avLst/>
          </a:prstGeom>
        </p:spPr>
        <p:txBody>
          <a:bodyPr wrap="square" lIns="62695" tIns="31347" rIns="62695" bIns="3134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555F70-256A-40C8-8F20-9B2ABE495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676" y="2407920"/>
            <a:ext cx="4343400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3490732" y="329497"/>
            <a:ext cx="570657" cy="8584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388478" y="3042498"/>
            <a:ext cx="841733" cy="897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2145378" y="185469"/>
            <a:ext cx="916041" cy="10374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408521" y="381385"/>
            <a:ext cx="977619" cy="9612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20968">
            <a:off x="518654" y="2150829"/>
            <a:ext cx="1451379" cy="5066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29358">
            <a:off x="1512418" y="1293951"/>
            <a:ext cx="629801" cy="6388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53495">
            <a:off x="336760" y="5346243"/>
            <a:ext cx="945170" cy="11409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601344">
            <a:off x="1030598" y="3893745"/>
            <a:ext cx="1088985" cy="11615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9438273">
            <a:off x="2322136" y="1335861"/>
            <a:ext cx="299987" cy="147892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3659741">
            <a:off x="2512460" y="6871347"/>
            <a:ext cx="731051" cy="700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45001">
            <a:off x="1591919" y="5853300"/>
            <a:ext cx="646676" cy="129482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4492633">
            <a:off x="864098" y="6829426"/>
            <a:ext cx="493040" cy="13594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405439" y="884972"/>
            <a:ext cx="9102201" cy="5615737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525778" y="2576767"/>
            <a:ext cx="8879568" cy="2325464"/>
          </a:xfrm>
          <a:prstGeom prst="rect">
            <a:avLst/>
          </a:prstGeom>
        </p:spPr>
        <p:txBody>
          <a:bodyPr wrap="square" lIns="62695" tIns="31347" rIns="62695" bIns="3134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137279" y="2407920"/>
            <a:ext cx="4343400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787" y="4591420"/>
            <a:ext cx="13728950" cy="338000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786" y="5553620"/>
            <a:ext cx="13712429" cy="26759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164" y="4844397"/>
            <a:ext cx="13428511" cy="33852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1" y="3457711"/>
            <a:ext cx="911710" cy="10765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654" y="589565"/>
            <a:ext cx="1715636" cy="307098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373995" y="-2010089"/>
            <a:ext cx="914162" cy="914162"/>
          </a:xfrm>
          <a:prstGeom prst="rect">
            <a:avLst/>
          </a:prstGeom>
        </p:spPr>
      </p:pic>
      <p:sp>
        <p:nvSpPr>
          <p:cNvPr id="19" name="Date Placeholder 1"/>
          <p:cNvSpPr txBox="1">
            <a:spLocks noGrp="1"/>
          </p:cNvSpPr>
          <p:nvPr/>
        </p:nvSpPr>
        <p:spPr bwMode="auto">
          <a:xfrm>
            <a:off x="3134918" y="6639636"/>
            <a:ext cx="2399675" cy="53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575" b="0"/>
          </a:p>
        </p:txBody>
      </p:sp>
      <p:sp>
        <p:nvSpPr>
          <p:cNvPr id="22" name="Slide Number Placeholder 3"/>
          <p:cNvSpPr txBox="1">
            <a:spLocks noGrp="1"/>
          </p:cNvSpPr>
          <p:nvPr/>
        </p:nvSpPr>
        <p:spPr bwMode="auto">
          <a:xfrm>
            <a:off x="9991133" y="6639636"/>
            <a:ext cx="2399675" cy="53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944B69D-CE1D-44B1-B3E5-5E45EEF7FE99}" type="slidenum">
              <a:rPr lang="en-US" sz="1575" b="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sz="1575" b="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870399" y="4929153"/>
            <a:ext cx="7795373" cy="111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149">
              <a:solidFill>
                <a:schemeClr val="tx2"/>
              </a:solidFill>
            </a:endParaRPr>
          </a:p>
        </p:txBody>
      </p:sp>
      <p:sp>
        <p:nvSpPr>
          <p:cNvPr id="24" name="Title 6"/>
          <p:cNvSpPr txBox="1">
            <a:spLocks/>
          </p:cNvSpPr>
          <p:nvPr/>
        </p:nvSpPr>
        <p:spPr>
          <a:xfrm>
            <a:off x="4484736" y="755224"/>
            <a:ext cx="5506397" cy="1539077"/>
          </a:xfrm>
          <a:prstGeom prst="rect">
            <a:avLst/>
          </a:prstGeom>
        </p:spPr>
        <p:txBody>
          <a:bodyPr vert="horz" lIns="102843" tIns="51422" rIns="102843" bIns="5142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99" dirty="0" err="1">
                <a:solidFill>
                  <a:srgbClr val="0070C0"/>
                </a:solidFill>
                <a:latin typeface="Arial "/>
                <a:cs typeface="Times New Roman" panose="02020603050405020304" pitchFamily="18" charset="0"/>
              </a:rPr>
              <a:t>Tiết</a:t>
            </a:r>
            <a:endParaRPr lang="en-US" sz="5399" dirty="0">
              <a:solidFill>
                <a:srgbClr val="0070C0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53111" y="3063335"/>
            <a:ext cx="9858789" cy="123463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7423" dirty="0">
                <a:ln w="11430"/>
                <a:solidFill>
                  <a:srgbClr val="FF0000"/>
                </a:solidFill>
                <a:latin typeface="Arial "/>
              </a:rPr>
              <a:t>TỔNG KẾT TỪ VỰNG</a:t>
            </a:r>
          </a:p>
        </p:txBody>
      </p:sp>
    </p:spTree>
    <p:extLst>
      <p:ext uri="{BB962C8B-B14F-4D97-AF65-F5344CB8AC3E}">
        <p14:creationId xmlns:p14="http://schemas.microsoft.com/office/powerpoint/2010/main" val="8922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0631-FADB-4BE9-9FAF-93ADFA8E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NỘI DUNG BÀI HỌC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DF514F-4496-4B83-B7F2-2C13DE06F9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51441"/>
              </p:ext>
            </p:extLst>
          </p:nvPr>
        </p:nvGraphicFramePr>
        <p:xfrm>
          <a:off x="1028700" y="2376488"/>
          <a:ext cx="11658600" cy="49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24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6"/>
          <p:cNvCxnSpPr>
            <a:cxnSpLocks/>
          </p:cNvCxnSpPr>
          <p:nvPr/>
        </p:nvCxnSpPr>
        <p:spPr>
          <a:xfrm>
            <a:off x="951907" y="1219276"/>
            <a:ext cx="8039637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cxnSp>
        <p:nvCxnSpPr>
          <p:cNvPr id="10" name="Straight Connector 7"/>
          <p:cNvCxnSpPr>
            <a:cxnSpLocks/>
          </p:cNvCxnSpPr>
          <p:nvPr/>
        </p:nvCxnSpPr>
        <p:spPr>
          <a:xfrm>
            <a:off x="838358" y="1219276"/>
            <a:ext cx="0" cy="1624284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sp>
        <p:nvSpPr>
          <p:cNvPr id="11" name="Hộp_Văn_Bản 12"/>
          <p:cNvSpPr txBox="1"/>
          <p:nvPr/>
        </p:nvSpPr>
        <p:spPr>
          <a:xfrm>
            <a:off x="1068566" y="124474"/>
            <a:ext cx="7449132" cy="742178"/>
          </a:xfrm>
          <a:prstGeom prst="rect">
            <a:avLst/>
          </a:prstGeom>
          <a:noFill/>
        </p:spPr>
        <p:txBody>
          <a:bodyPr wrap="none" lIns="125401" tIns="62700" rIns="125401" bIns="62700">
            <a:spAutoFit/>
          </a:bodyPr>
          <a:lstStyle/>
          <a:p>
            <a:pPr marL="857250" indent="-857250">
              <a:buAutoNum type="romanUcPeriod"/>
              <a:defRPr/>
            </a:pPr>
            <a:r>
              <a:rPr lang="vi-V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Sự phát triển của từ vựng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"/>
            </a:endParaRPr>
          </a:p>
        </p:txBody>
      </p:sp>
      <p:cxnSp>
        <p:nvCxnSpPr>
          <p:cNvPr id="16" name="Straight Connector 7"/>
          <p:cNvCxnSpPr>
            <a:cxnSpLocks/>
          </p:cNvCxnSpPr>
          <p:nvPr/>
        </p:nvCxnSpPr>
        <p:spPr>
          <a:xfrm>
            <a:off x="914556" y="1219276"/>
            <a:ext cx="0" cy="14477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9C831D-5182-4775-81BA-F1D7D2D157E2}"/>
              </a:ext>
            </a:extLst>
          </p:cNvPr>
          <p:cNvSpPr txBox="1"/>
          <p:nvPr/>
        </p:nvSpPr>
        <p:spPr>
          <a:xfrm>
            <a:off x="1000808" y="1510560"/>
            <a:ext cx="9057508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Câu 1: 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Sơ đồ cách thức phát triển từ vựng: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44F06EC-BC5B-4A84-A5CB-05BEDA159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240096"/>
              </p:ext>
            </p:extLst>
          </p:nvPr>
        </p:nvGraphicFramePr>
        <p:xfrm>
          <a:off x="304972" y="2557000"/>
          <a:ext cx="12725064" cy="4824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4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065644-E4EF-4851-825E-7B51A53A1E88}"/>
              </a:ext>
            </a:extLst>
          </p:cNvPr>
          <p:cNvSpPr txBox="1"/>
          <p:nvPr/>
        </p:nvSpPr>
        <p:spPr>
          <a:xfrm>
            <a:off x="609764" y="1905058"/>
            <a:ext cx="131062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Tìm dẫn chứng minh họa cho những cách phát triển của từ vựng đã được nêu trong sơ đồ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D5387-D260-4D73-92A6-76BC15730B2E}"/>
              </a:ext>
            </a:extLst>
          </p:cNvPr>
          <p:cNvSpPr txBox="1"/>
          <p:nvPr/>
        </p:nvSpPr>
        <p:spPr>
          <a:xfrm>
            <a:off x="990754" y="3352820"/>
            <a:ext cx="12039284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Phát triển nghĩa của từ: mũi (của người).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Chuyển nghĩa theo phương thức ẩn dụ: mũi thuyền, mũi dao, mũi đất…</a:t>
            </a:r>
          </a:p>
          <a:p>
            <a:pPr marL="457200" indent="-457200" algn="just">
              <a:buFontTx/>
              <a:buChar char="-"/>
            </a:pP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Tăng số lượng từ ngữ: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Tạo thêm từ mới: sách đỏ, tiền khả thi, kinh tế tri thức, ...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Mượn từ ngữ nước ngoài: cách mạng, dân quyền, cộng hòa, xà phòng, a-xít, ra-đi-ô, ...</a:t>
            </a:r>
          </a:p>
        </p:txBody>
      </p:sp>
      <p:sp>
        <p:nvSpPr>
          <p:cNvPr id="6" name="Hộp_Văn_Bản 12">
            <a:extLst>
              <a:ext uri="{FF2B5EF4-FFF2-40B4-BE49-F238E27FC236}">
                <a16:creationId xmlns:a16="http://schemas.microsoft.com/office/drawing/2014/main" id="{C6C14C03-3559-4FA4-A59A-0942456E9B36}"/>
              </a:ext>
            </a:extLst>
          </p:cNvPr>
          <p:cNvSpPr txBox="1"/>
          <p:nvPr/>
        </p:nvSpPr>
        <p:spPr>
          <a:xfrm>
            <a:off x="1143150" y="381098"/>
            <a:ext cx="7449132" cy="742178"/>
          </a:xfrm>
          <a:prstGeom prst="rect">
            <a:avLst/>
          </a:prstGeom>
          <a:noFill/>
        </p:spPr>
        <p:txBody>
          <a:bodyPr wrap="none" lIns="125401" tIns="62700" rIns="125401" bIns="62700">
            <a:spAutoFit/>
          </a:bodyPr>
          <a:lstStyle/>
          <a:p>
            <a:pPr marL="857250" indent="-857250">
              <a:buAutoNum type="romanUcPeriod"/>
              <a:defRPr/>
            </a:pPr>
            <a:r>
              <a:rPr lang="vi-V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Sự phát triển của từ vựng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76293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>
            <a:extLst>
              <a:ext uri="{FF2B5EF4-FFF2-40B4-BE49-F238E27FC236}">
                <a16:creationId xmlns:a16="http://schemas.microsoft.com/office/drawing/2014/main" id="{93BECAEF-6686-4EDD-A9D9-441A3F9FD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141" y="1693361"/>
            <a:ext cx="121392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/>
              <a:t>Cho </a:t>
            </a:r>
            <a:r>
              <a:rPr lang="en-US" altLang="en-US" sz="3200" b="1" i="1" dirty="0" err="1"/>
              <a:t>các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từ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sau</a:t>
            </a:r>
            <a:r>
              <a:rPr lang="en-US" altLang="en-US" sz="3200" b="1" i="1" dirty="0"/>
              <a:t>: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chân</a:t>
            </a:r>
            <a:r>
              <a:rPr lang="en-US" altLang="en-US" sz="3200" b="1" i="1" dirty="0"/>
              <a:t>,</a:t>
            </a:r>
            <a:r>
              <a:rPr lang="en-US" altLang="en-US" sz="3200" b="1" i="1" dirty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</a:rPr>
              <a:t>đầu</a:t>
            </a:r>
            <a:r>
              <a:rPr lang="en-US" altLang="en-US" sz="3200" b="1" i="1" dirty="0"/>
              <a:t>. </a:t>
            </a:r>
            <a:r>
              <a:rPr lang="en-US" altLang="en-US" sz="3200" b="1" i="1" dirty="0" err="1"/>
              <a:t>Em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hãy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phát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triển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nghĩa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các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từ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đó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bằng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phương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thức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ẩn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dụ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và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hoán</a:t>
            </a:r>
            <a:r>
              <a:rPr lang="en-US" altLang="en-US" sz="3200" b="1" i="1" dirty="0"/>
              <a:t> </a:t>
            </a:r>
            <a:r>
              <a:rPr lang="en-US" altLang="en-US" sz="3200" b="1" i="1" dirty="0" err="1"/>
              <a:t>dụ</a:t>
            </a:r>
            <a:r>
              <a:rPr lang="en-US" altLang="en-US" sz="3200" b="1" i="1" dirty="0"/>
              <a:t>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CD27682-FC27-42ED-B93B-050732921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691988"/>
              </p:ext>
            </p:extLst>
          </p:nvPr>
        </p:nvGraphicFramePr>
        <p:xfrm>
          <a:off x="1295546" y="3169970"/>
          <a:ext cx="10591522" cy="431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1B3A21-D789-4BA3-91AB-38C07208DCA6}"/>
              </a:ext>
            </a:extLst>
          </p:cNvPr>
          <p:cNvSpPr/>
          <p:nvPr/>
        </p:nvSpPr>
        <p:spPr bwMode="auto">
          <a:xfrm>
            <a:off x="4343466" y="457296"/>
            <a:ext cx="3505108" cy="731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tập bổ trợ</a:t>
            </a:r>
            <a:endParaRPr lang="en-US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AFA9A4-0412-47CD-8AE1-FC95D50B59C0}"/>
              </a:ext>
            </a:extLst>
          </p:cNvPr>
          <p:cNvSpPr txBox="1"/>
          <p:nvPr/>
        </p:nvSpPr>
        <p:spPr>
          <a:xfrm>
            <a:off x="1219258" y="2475314"/>
            <a:ext cx="11277484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Có thể có ngôn ngữ mà từ vựng chỉ phát triển theo cách phát triển số lượng từ ngữ hay không? Vì sao?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6C2D5850-6D91-4ED2-B8C9-1534BADF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754" y="4876780"/>
            <a:ext cx="11734492" cy="2955746"/>
          </a:xfrm>
          <a:prstGeom prst="rect">
            <a:avLst/>
          </a:prstGeom>
          <a:solidFill>
            <a:schemeClr val="bg1"/>
          </a:solidFill>
          <a:ln w="3810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3200" b="0" dirty="0"/>
              <a:t>=&gt; </a:t>
            </a:r>
            <a:r>
              <a:rPr lang="en-US" altLang="en-US" sz="3200" b="0" dirty="0" err="1"/>
              <a:t>Không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có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ngôn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ngữ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nào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mà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từ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vựng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chỉ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phát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triển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theo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cách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phát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triển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số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lượng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từ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ngữ</a:t>
            </a:r>
            <a:r>
              <a:rPr lang="en-US" altLang="en-US" sz="3200" b="0" dirty="0"/>
              <a:t>.</a:t>
            </a:r>
            <a:r>
              <a:rPr lang="en-US" altLang="en-US" sz="2800" b="0" i="1" dirty="0">
                <a:solidFill>
                  <a:srgbClr val="0000FF"/>
                </a:solidFill>
              </a:rPr>
              <a:t> </a:t>
            </a:r>
            <a:r>
              <a:rPr lang="en-US" altLang="en-US" sz="3200" b="0" dirty="0" err="1"/>
              <a:t>Vì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nếu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không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phát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triển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về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nghĩa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mỗi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từ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chỉ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có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một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nghĩa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sẽ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không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đáp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ứng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được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nhu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cầu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giao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tiếp</a:t>
            </a:r>
            <a:r>
              <a:rPr lang="en-US" altLang="en-US" sz="3200" b="0" dirty="0"/>
              <a:t>.</a:t>
            </a:r>
          </a:p>
        </p:txBody>
      </p:sp>
      <p:sp>
        <p:nvSpPr>
          <p:cNvPr id="23" name="Hộp_Văn_Bản 12">
            <a:extLst>
              <a:ext uri="{FF2B5EF4-FFF2-40B4-BE49-F238E27FC236}">
                <a16:creationId xmlns:a16="http://schemas.microsoft.com/office/drawing/2014/main" id="{63686058-A82F-4BCC-8BD7-40FF88B40326}"/>
              </a:ext>
            </a:extLst>
          </p:cNvPr>
          <p:cNvSpPr txBox="1"/>
          <p:nvPr/>
        </p:nvSpPr>
        <p:spPr>
          <a:xfrm>
            <a:off x="2895704" y="684534"/>
            <a:ext cx="7449132" cy="74217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lIns="125401" tIns="62700" rIns="125401" bIns="62700">
            <a:spAutoFit/>
          </a:bodyPr>
          <a:lstStyle/>
          <a:p>
            <a:pPr marL="857250" indent="-857250">
              <a:buAutoNum type="romanUcPeriod"/>
              <a:defRPr/>
            </a:pPr>
            <a:r>
              <a:rPr lang="vi-V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Sự phát triển của từ vựng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52035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762160" y="360040"/>
            <a:ext cx="9570327" cy="1371840"/>
          </a:xfrm>
          <a:prstGeom prst="rect">
            <a:avLst/>
          </a:prstGeom>
        </p:spPr>
        <p:txBody>
          <a:bodyPr lIns="140429" tIns="140429" rIns="140429" bIns="140429" anchor="b" anchorCtr="0">
            <a:noAutofit/>
          </a:bodyPr>
          <a:lstStyle/>
          <a:p>
            <a:r>
              <a:rPr lang="en" b="1" dirty="0">
                <a:solidFill>
                  <a:srgbClr val="C00000"/>
                </a:solidFill>
                <a:latin typeface="Arial "/>
                <a:cs typeface="Times New Roman" panose="02020603050405020304" pitchFamily="18" charset="0"/>
              </a:rPr>
              <a:t>II. </a:t>
            </a:r>
            <a:r>
              <a:rPr lang="vi-VN" b="1" dirty="0">
                <a:solidFill>
                  <a:srgbClr val="C00000"/>
                </a:solidFill>
                <a:latin typeface="Arial "/>
                <a:cs typeface="Times New Roman" panose="02020603050405020304" pitchFamily="18" charset="0"/>
              </a:rPr>
              <a:t>Từ mượn</a:t>
            </a:r>
            <a:endParaRPr lang="en" b="1" dirty="0">
              <a:solidFill>
                <a:srgbClr val="C00000"/>
              </a:solidFill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21D17CB-5B3A-48F8-ABF9-899DCE5E5770}"/>
              </a:ext>
            </a:extLst>
          </p:cNvPr>
          <p:cNvSpPr/>
          <p:nvPr/>
        </p:nvSpPr>
        <p:spPr bwMode="auto">
          <a:xfrm>
            <a:off x="5867426" y="1731880"/>
            <a:ext cx="5181464" cy="18287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vi-VN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Nhắc lại khái niệm từ mượn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5DF30F31-096B-4CE0-80CB-2B913A38D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754" y="4037784"/>
            <a:ext cx="9753344" cy="3120854"/>
          </a:xfrm>
          <a:prstGeom prst="rect">
            <a:avLst/>
          </a:prstGeom>
          <a:noFill/>
          <a:ln w="38100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90000"/>
              </a:spcBef>
              <a:buFont typeface="Wingdings" panose="05000000000000000000" pitchFamily="2" charset="2"/>
              <a:buNone/>
            </a:pPr>
            <a:r>
              <a:rPr lang="en-US" altLang="en-US" sz="2400" b="1" dirty="0"/>
              <a:t>- </a:t>
            </a:r>
            <a:r>
              <a:rPr lang="en-US" altLang="en-US" sz="2400" b="1" dirty="0" err="1"/>
              <a:t>Từ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mượn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những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từ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vay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mượn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tiếng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nước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ngoài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biểu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thị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vật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hiện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tượng</a:t>
            </a:r>
            <a:r>
              <a:rPr lang="en-US" altLang="en-US" sz="2400" b="1" dirty="0"/>
              <a:t>... </a:t>
            </a:r>
            <a:r>
              <a:rPr lang="en-US" altLang="en-US" sz="2400" b="1" dirty="0" err="1"/>
              <a:t>mà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tiếng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Việt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chưa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từ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thích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hợp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biểu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thị</a:t>
            </a:r>
            <a:r>
              <a:rPr lang="en-US" altLang="en-US" sz="2400" b="1" dirty="0"/>
              <a:t>.</a:t>
            </a:r>
          </a:p>
          <a:p>
            <a:pPr algn="just" eaLnBrk="1" hangingPunct="1">
              <a:lnSpc>
                <a:spcPct val="60000"/>
              </a:lnSpc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en-US" altLang="en-US" sz="2400" b="1" dirty="0"/>
              <a:t>*  </a:t>
            </a:r>
            <a:r>
              <a:rPr lang="en-US" altLang="en-US" sz="2400" b="1" dirty="0" err="1"/>
              <a:t>Nguồn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vay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mượn</a:t>
            </a:r>
            <a:r>
              <a:rPr lang="en-US" altLang="en-US" sz="2400" b="1" dirty="0"/>
              <a:t>:</a:t>
            </a:r>
          </a:p>
          <a:p>
            <a:pPr marL="342900" indent="-342900" algn="just" eaLnBrk="1" hangingPunct="1">
              <a:lnSpc>
                <a:spcPct val="60000"/>
              </a:lnSpc>
              <a:spcBef>
                <a:spcPct val="70000"/>
              </a:spcBef>
            </a:pPr>
            <a:r>
              <a:rPr lang="en-US" altLang="en-US" sz="2400" b="1" dirty="0" err="1"/>
              <a:t>Tiếng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Hán</a:t>
            </a:r>
            <a:r>
              <a:rPr lang="en-US" altLang="en-US" sz="2400" b="1" dirty="0"/>
              <a:t>.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altLang="en-US" sz="2400" b="1" dirty="0" err="1"/>
              <a:t>Ngôn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ngữ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khác</a:t>
            </a:r>
            <a:r>
              <a:rPr lang="en-US" altLang="en-US" sz="2400" b="1" dirty="0"/>
              <a:t> (Anh, </a:t>
            </a:r>
            <a:r>
              <a:rPr lang="en-US" altLang="en-US" sz="2400" b="1" dirty="0" err="1"/>
              <a:t>Pháp</a:t>
            </a:r>
            <a:r>
              <a:rPr lang="en-US" altLang="en-US" sz="2400" b="1" dirty="0"/>
              <a:t>, Nga...).</a:t>
            </a:r>
          </a:p>
        </p:txBody>
      </p:sp>
    </p:spTree>
    <p:extLst>
      <p:ext uri="{BB962C8B-B14F-4D97-AF65-F5344CB8AC3E}">
        <p14:creationId xmlns:p14="http://schemas.microsoft.com/office/powerpoint/2010/main" val="7443511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" grpId="0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2">
            <a:extLst>
              <a:ext uri="{FF2B5EF4-FFF2-40B4-BE49-F238E27FC236}">
                <a16:creationId xmlns:a16="http://schemas.microsoft.com/office/drawing/2014/main" id="{AE37ED5E-445A-4525-9EDA-29ABAFBB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912" y="1447870"/>
            <a:ext cx="899136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</a:rPr>
              <a:t> 3: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Cho </a:t>
            </a:r>
            <a:r>
              <a:rPr lang="en-US" altLang="en-US" sz="2800" b="1" dirty="0" err="1">
                <a:solidFill>
                  <a:srgbClr val="C00000"/>
                </a:solidFill>
              </a:rPr>
              <a:t>nhóm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</a:rPr>
              <a:t>: </a:t>
            </a:r>
            <a:r>
              <a:rPr lang="en-US" altLang="en-US" sz="2800" b="1" dirty="0" err="1">
                <a:solidFill>
                  <a:srgbClr val="C00000"/>
                </a:solidFill>
              </a:rPr>
              <a:t>phụ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nữ</a:t>
            </a:r>
            <a:r>
              <a:rPr lang="en-US" altLang="en-US" sz="2800" b="1" dirty="0">
                <a:solidFill>
                  <a:srgbClr val="C00000"/>
                </a:solidFill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</a:rPr>
              <a:t>đàn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bà</a:t>
            </a:r>
            <a:r>
              <a:rPr lang="en-US" altLang="en-US" sz="2800" b="1" dirty="0">
                <a:solidFill>
                  <a:srgbClr val="C00000"/>
                </a:solidFill>
              </a:rPr>
              <a:t>, hi </a:t>
            </a:r>
            <a:r>
              <a:rPr lang="en-US" altLang="en-US" sz="2800" b="1" dirty="0" err="1">
                <a:solidFill>
                  <a:srgbClr val="C00000"/>
                </a:solidFill>
              </a:rPr>
              <a:t>sinh</a:t>
            </a:r>
            <a:r>
              <a:rPr lang="en-US" altLang="en-US" sz="2800" b="1" dirty="0">
                <a:solidFill>
                  <a:srgbClr val="C00000"/>
                </a:solidFill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</a:rPr>
              <a:t>chết</a:t>
            </a:r>
            <a:r>
              <a:rPr lang="en-US" altLang="en-US" sz="2800" b="1" dirty="0">
                <a:solidFill>
                  <a:srgbClr val="C00000"/>
                </a:solidFill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</a:rPr>
              <a:t>săm</a:t>
            </a:r>
            <a:r>
              <a:rPr lang="en-US" altLang="en-US" sz="2800" b="1" dirty="0">
                <a:solidFill>
                  <a:srgbClr val="C00000"/>
                </a:solidFill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</a:rPr>
              <a:t>lốp</a:t>
            </a:r>
            <a:r>
              <a:rPr lang="en-US" altLang="en-US" sz="2800" b="1" dirty="0">
                <a:solidFill>
                  <a:srgbClr val="C00000"/>
                </a:solidFill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</a:rPr>
              <a:t>xăng</a:t>
            </a:r>
            <a:r>
              <a:rPr lang="en-US" altLang="en-US" sz="2800" b="1" dirty="0">
                <a:solidFill>
                  <a:srgbClr val="C00000"/>
                </a:solidFill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</a:rPr>
              <a:t>phanh</a:t>
            </a:r>
            <a:r>
              <a:rPr lang="en-US" altLang="en-US" sz="2800" b="1" dirty="0">
                <a:solidFill>
                  <a:srgbClr val="C00000"/>
                </a:solidFill>
              </a:rPr>
              <a:t>, a-</a:t>
            </a:r>
            <a:r>
              <a:rPr lang="en-US" altLang="en-US" sz="2800" b="1" dirty="0" err="1">
                <a:solidFill>
                  <a:srgbClr val="C00000"/>
                </a:solidFill>
              </a:rPr>
              <a:t>xít</a:t>
            </a:r>
            <a:r>
              <a:rPr lang="en-US" altLang="en-US" sz="2800" b="1" dirty="0">
                <a:solidFill>
                  <a:srgbClr val="C00000"/>
                </a:solidFill>
              </a:rPr>
              <a:t>, ra-</a:t>
            </a:r>
            <a:r>
              <a:rPr lang="en-US" altLang="en-US" sz="2800" b="1" dirty="0" err="1">
                <a:solidFill>
                  <a:srgbClr val="C00000"/>
                </a:solidFill>
              </a:rPr>
              <a:t>đi</a:t>
            </a:r>
            <a:r>
              <a:rPr lang="en-US" altLang="en-US" sz="2800" b="1" dirty="0">
                <a:solidFill>
                  <a:srgbClr val="C00000"/>
                </a:solidFill>
              </a:rPr>
              <a:t>-ô, vi-ta-min.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hãy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điền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vào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bảng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</a:rPr>
              <a:t>:</a:t>
            </a:r>
          </a:p>
        </p:txBody>
      </p:sp>
      <p:graphicFrame>
        <p:nvGraphicFramePr>
          <p:cNvPr id="23" name="Group 44">
            <a:extLst>
              <a:ext uri="{FF2B5EF4-FFF2-40B4-BE49-F238E27FC236}">
                <a16:creationId xmlns:a16="http://schemas.microsoft.com/office/drawing/2014/main" id="{992F9C13-4B4F-4AF1-B605-7FFE21522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68738"/>
              </p:ext>
            </p:extLst>
          </p:nvPr>
        </p:nvGraphicFramePr>
        <p:xfrm>
          <a:off x="2209922" y="4724384"/>
          <a:ext cx="7391206" cy="304880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97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Từ</a:t>
                      </a: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thuần</a:t>
                      </a: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Việt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Arial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Từ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Arial"/>
                          <a:cs typeface="Arial" pitchFamily="34" charset="0"/>
                        </a:rPr>
                        <a:t>mượn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Arial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9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Vay</a:t>
                      </a: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mượn</a:t>
                      </a: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tiếng</a:t>
                      </a: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Hán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Arial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Vay</a:t>
                      </a: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mượn</a:t>
                      </a: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ngôn</a:t>
                      </a: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ngữ</a:t>
                      </a: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kumimoji="0" lang="en-US" sz="22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khác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Arial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Arial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Arial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.Arial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Rectangle 46">
            <a:extLst>
              <a:ext uri="{FF2B5EF4-FFF2-40B4-BE49-F238E27FC236}">
                <a16:creationId xmlns:a16="http://schemas.microsoft.com/office/drawing/2014/main" id="{A7A99768-97A9-4617-8689-964247E2B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404" y="6780810"/>
            <a:ext cx="13144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đàn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bà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chết</a:t>
            </a:r>
            <a:endParaRPr lang="en-US" altLang="en-US" sz="2000" dirty="0"/>
          </a:p>
        </p:txBody>
      </p:sp>
      <p:sp>
        <p:nvSpPr>
          <p:cNvPr id="26" name="Rectangle 47">
            <a:extLst>
              <a:ext uri="{FF2B5EF4-FFF2-40B4-BE49-F238E27FC236}">
                <a16:creationId xmlns:a16="http://schemas.microsoft.com/office/drawing/2014/main" id="{DA8A2BD2-7AC4-4F04-9043-BAEF0BCE6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858" y="6778512"/>
            <a:ext cx="13144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/>
              <a:t>hi </a:t>
            </a:r>
            <a:r>
              <a:rPr lang="en-US" altLang="en-US" sz="2000" dirty="0" err="1"/>
              <a:t>sinh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phụ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nữ</a:t>
            </a:r>
            <a:endParaRPr lang="en-US" altLang="en-US" sz="2000" dirty="0"/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81F1C356-554C-467C-93DD-A12C7626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942" y="6778512"/>
            <a:ext cx="30401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săm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lốp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xăng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phanh</a:t>
            </a:r>
            <a:r>
              <a:rPr lang="en-US" altLang="en-US" sz="2000" dirty="0"/>
              <a:t>,       a-</a:t>
            </a:r>
            <a:r>
              <a:rPr lang="en-US" altLang="en-US" sz="2000" dirty="0" err="1"/>
              <a:t>xít</a:t>
            </a:r>
            <a:r>
              <a:rPr lang="en-US" altLang="en-US" sz="2000" dirty="0"/>
              <a:t>, ra-</a:t>
            </a:r>
            <a:r>
              <a:rPr lang="en-US" altLang="en-US" sz="2000" dirty="0" err="1"/>
              <a:t>đi</a:t>
            </a:r>
            <a:r>
              <a:rPr lang="en-US" altLang="en-US" sz="2000" dirty="0"/>
              <a:t>-ô, vi-ta-min</a:t>
            </a:r>
          </a:p>
        </p:txBody>
      </p:sp>
    </p:spTree>
    <p:extLst>
      <p:ext uri="{BB962C8B-B14F-4D97-AF65-F5344CB8AC3E}">
        <p14:creationId xmlns:p14="http://schemas.microsoft.com/office/powerpoint/2010/main" val="17434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Pages>0</Pages>
  <Words>970</Words>
  <Characters>0</Characters>
  <DocSecurity>0</DocSecurity>
  <PresentationFormat>Custom</PresentationFormat>
  <Lines>0</Lines>
  <Paragraphs>96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.Arial</vt:lpstr>
      <vt:lpstr>Arial</vt:lpstr>
      <vt:lpstr>Arial </vt:lpstr>
      <vt:lpstr>Arial Unicode MS</vt:lpstr>
      <vt:lpstr>Calibri</vt:lpstr>
      <vt:lpstr>Calibri Light</vt:lpstr>
      <vt:lpstr>Open Sans</vt:lpstr>
      <vt:lpstr>Times New Roman</vt:lpstr>
      <vt:lpstr>Wingdings</vt:lpstr>
      <vt:lpstr>Default Design</vt:lpstr>
      <vt:lpstr>Office Theme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II. Từ mượn</vt:lpstr>
      <vt:lpstr>PowerPoint Presentation</vt:lpstr>
      <vt:lpstr>II. Từ mượn</vt:lpstr>
      <vt:lpstr>II. Từ mượn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1899-12-30T00:00:00Z</cp:lastPrinted>
  <dcterms:created xsi:type="dcterms:W3CDTF">2007-11-27T17:22:48Z</dcterms:created>
  <dcterms:modified xsi:type="dcterms:W3CDTF">2021-11-08T11:01:26Z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1033-8.1.0.3036</vt:lpwstr>
  </property>
</Properties>
</file>