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1" r:id="rId2"/>
    <p:sldId id="256" r:id="rId3"/>
    <p:sldId id="262" r:id="rId4"/>
    <p:sldId id="257" r:id="rId5"/>
    <p:sldId id="259" r:id="rId6"/>
    <p:sldId id="260" r:id="rId7"/>
    <p:sldId id="263" r:id="rId8"/>
    <p:sldId id="264" r:id="rId9"/>
    <p:sldId id="265" r:id="rId10"/>
    <p:sldId id="266" r:id="rId11"/>
    <p:sldId id="267" r:id="rId12"/>
    <p:sldId id="270" r:id="rId13"/>
    <p:sldId id="269" r:id="rId14"/>
  </p:sldIdLst>
  <p:sldSz cx="12192000" cy="6858000"/>
  <p:notesSz cx="6858000" cy="9144000"/>
  <p:embeddedFontLst>
    <p:embeddedFont>
      <p:font typeface="Calibri" pitchFamily="34" charset="0"/>
      <p:regular r:id="rId15"/>
      <p:bold r:id="rId16"/>
      <p:italic r:id="rId17"/>
      <p:boldItalic r:id="rId18"/>
    </p:embeddedFont>
    <p:embeddedFont>
      <p:font typeface="Calibri Light" pitchFamily="34" charset="0"/>
      <p:regular r:id="rId19"/>
      <p:italic r:id="rId20"/>
    </p:embeddedFont>
    <p:embeddedFont>
      <p:font typeface="VNI Brush"/>
      <p: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6189"/>
    <a:srgbClr val="FCDC22"/>
    <a:srgbClr val="FBDA21"/>
    <a:srgbClr val="FBE230"/>
    <a:srgbClr val="FF0300"/>
    <a:srgbClr val="FF0000"/>
    <a:srgbClr val="4B731F"/>
    <a:srgbClr val="860000"/>
    <a:srgbClr val="E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62" autoAdjust="0"/>
    <p:restoredTop sz="94660"/>
  </p:normalViewPr>
  <p:slideViewPr>
    <p:cSldViewPr snapToGrid="0">
      <p:cViewPr>
        <p:scale>
          <a:sx n="81" d="100"/>
          <a:sy n="81" d="100"/>
        </p:scale>
        <p:origin x="-372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813453-03E5-446C-8EFE-AFB68EB874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1E4D805-86B9-435C-99C1-65AE63E28D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B01B533-E632-4315-B3FD-8D7A361D8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19/4/2020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0412E30-B00E-4F97-87E8-A21741F1D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E17D20-A33D-47D6-BCE5-BD1BFB46A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73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8C402B-E5C2-4B64-AC86-E8BBC805C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8817C1F-0965-4CBE-B8BD-08A6CC14EA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E3AB84C-6736-4357-9F21-E89ACC3AC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19/4/2020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7E4744A-A472-4774-8498-354BAC3FF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15DDDF-005B-47FA-83AF-C1B011A6E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836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E482865-CB6A-4249-B90C-40F1FB9266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0A11159-9FB9-4199-9E37-6BEEF46086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C41C279-D2B6-4A74-8CE5-49FBE5217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19/4/2020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DA48E3D-C212-4072-9DF4-2F17252C0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678F69F-9C45-4CCB-B844-8CBA34C3B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61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349597-126E-4120-B867-7061857E8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DEBDF54-E964-4BAB-BC54-BFAB167679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C703D11-C40A-445B-971F-464ECFDA0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19/4/2020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369D4C-2415-4662-B1E3-6E11CF940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DA2C74B-A65C-48F9-B99E-3B78737ED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492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5FCC85-7140-4F9A-8573-CEA3E8708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7195D08-E542-4EFA-A189-12DC5E6CF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685B2E-5558-4AB2-8EE7-CDDF2D523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19/4/2020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F76913-D56C-42A8-A6CD-B859FDFAA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C9D959-971E-4635-9481-C1D75006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942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8873F5-9EF0-4D12-90A5-668DD8DE7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2F9CA-2836-4ACD-A8D4-1C96E4D40A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20C9C04-5D06-4911-A127-EF8EB17C7A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02CD891-6B8E-4F03-B2F4-4315C2441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19/4/2020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19B1797-B54C-4027-91A1-573DDFB88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680102E-680A-47D8-855C-B24C53850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838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F2C4F1-59B4-432E-A036-AC81128B6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6B835EF-A9C8-42ED-A3D9-7A3A4A9552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95EC655-D851-4A3B-ABD4-E480B5E333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D4163A0-EF1D-45C6-A429-21F420604F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FD3AD5B-F5A4-471C-9729-A13BA6FA8A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006E56A-EE4B-4B8C-AFCF-EC9BE8D8F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19/4/2020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848B326-BFFA-421E-9073-188BB76B8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D136673-929A-44F1-8278-32DF77CDC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01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EF587F-10E7-4665-8D6D-7091E4873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7D82667-5059-44C5-8784-F8DADD4DA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19/4/2020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6339A59-0444-43C2-B0BB-4C690753D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0D3CC85-D3E5-411F-95D4-75742C59A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30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BDBBD75-4237-4725-BEC8-8628A69CC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19/4/2020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AF7D698-5A82-4686-B1DE-FE85F340A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1F1862C-4D6E-4D41-A62E-ACD33B1C5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210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C8E009-4AE9-4EBC-A758-649AA805A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C36CB7A-D042-47B0-8025-ADD90A07B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18CA666-120A-4CBD-B774-DAB86D4B67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D428ED3-8FF3-4A73-A506-B480DEC5C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19/4/2020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F8237B3-57E8-4EB5-A0F9-90CB70F8D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D14E21F-BD6F-48D2-9997-0E958A1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399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A8FD08-BC58-4435-9757-D4699F46E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4B9F57A-1C41-4D62-91EB-E6470353F8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48C48B6-BA3F-42EB-B36C-82AC7850F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9D32DDD-A379-4233-B079-552532734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19/4/2020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5B10B41-CBE6-4FBD-8A12-CB9BBAE47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A0D0B49-E809-49DF-9E39-E0C9E853A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432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C1554BB-812D-4631-B3E9-9B5E2ED0C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0B4EF92-EBC8-4F88-A382-569F0D3A0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65FDFB6-E2FF-491D-B0B2-727EE89817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5958B-FD71-488F-B66A-09F8133AB5B0}" type="datetimeFigureOut">
              <a:rPr lang="en-US" smtClean="0"/>
              <a:t>19/4/2020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B16332F-DAB3-4388-A5A0-DFC2DFF3C9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E5DE4B-AE17-4852-9628-5351426FAC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744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6.xml"/><Relationship Id="rId18" Type="http://schemas.openxmlformats.org/officeDocument/2006/relationships/image" Target="../media/image14.jpeg"/><Relationship Id="rId26" Type="http://schemas.openxmlformats.org/officeDocument/2006/relationships/slide" Target="slide13.xml"/><Relationship Id="rId3" Type="http://schemas.openxmlformats.org/officeDocument/2006/relationships/image" Target="../media/image1.png"/><Relationship Id="rId21" Type="http://schemas.openxmlformats.org/officeDocument/2006/relationships/slide" Target="slide12.xml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17" Type="http://schemas.openxmlformats.org/officeDocument/2006/relationships/slide" Target="slide7.xml"/><Relationship Id="rId25" Type="http://schemas.microsoft.com/office/2007/relationships/hdphoto" Target="../media/hdphoto1.wdp"/><Relationship Id="rId2" Type="http://schemas.openxmlformats.org/officeDocument/2006/relationships/image" Target="../media/image4.png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11" Type="http://schemas.openxmlformats.org/officeDocument/2006/relationships/slide" Target="slide9.xml"/><Relationship Id="rId24" Type="http://schemas.openxmlformats.org/officeDocument/2006/relationships/image" Target="../media/image17.png"/><Relationship Id="rId5" Type="http://schemas.openxmlformats.org/officeDocument/2006/relationships/slide" Target="slide3.xml"/><Relationship Id="rId15" Type="http://schemas.openxmlformats.org/officeDocument/2006/relationships/slide" Target="slide5.xml"/><Relationship Id="rId23" Type="http://schemas.openxmlformats.org/officeDocument/2006/relationships/slide" Target="slide11.xml"/><Relationship Id="rId10" Type="http://schemas.openxmlformats.org/officeDocument/2006/relationships/image" Target="../media/image10.png"/><Relationship Id="rId19" Type="http://schemas.openxmlformats.org/officeDocument/2006/relationships/slide" Target="slide4.xml"/><Relationship Id="rId4" Type="http://schemas.openxmlformats.org/officeDocument/2006/relationships/image" Target="../media/image7.png"/><Relationship Id="rId9" Type="http://schemas.openxmlformats.org/officeDocument/2006/relationships/slide" Target="slide10.xml"/><Relationship Id="rId14" Type="http://schemas.openxmlformats.org/officeDocument/2006/relationships/image" Target="../media/image12.jpeg"/><Relationship Id="rId22" Type="http://schemas.openxmlformats.org/officeDocument/2006/relationships/image" Target="../media/image16.jpeg"/><Relationship Id="rId27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BB4B027-EA12-4C6C-ACD5-D2D6ADA980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6108796" y="667519"/>
            <a:ext cx="7384465" cy="49229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03FD1CF-FD45-4F04-9447-4A0B19B39E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21" y="2013685"/>
            <a:ext cx="9424583" cy="28306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38241AB-06CA-4D2F-95FB-A01257A13E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091" y="3514725"/>
            <a:ext cx="3048000" cy="304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CA65CF3-2EA3-4F3A-A93D-254FB8F302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948" y="121694"/>
            <a:ext cx="6096000" cy="304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71A05A6-1E70-453A-A673-F5D2DBF0B9B5}"/>
              </a:ext>
            </a:extLst>
          </p:cNvPr>
          <p:cNvSpPr/>
          <p:nvPr/>
        </p:nvSpPr>
        <p:spPr>
          <a:xfrm>
            <a:off x="2054957" y="1573329"/>
            <a:ext cx="37561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</a:t>
            </a:r>
            <a:r>
              <a:rPr lang="vi-VN" sz="5400" b="1" cap="none" spc="5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5400" b="1" cap="none" spc="5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9DF33CE2-E573-4CDE-B061-8CFB637EA7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650" y="3057525"/>
            <a:ext cx="495300" cy="4381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4F808D0E-1F6C-40AA-917F-E3527E720B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814" y="3266324"/>
            <a:ext cx="495300" cy="4381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14836D63-18B9-4B0B-AB3A-928F51CD1F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657" y="2697454"/>
            <a:ext cx="495300" cy="43815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ADED7AC2-8FB9-4B18-833C-1A1BEE1063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408" y="3047249"/>
            <a:ext cx="495300" cy="4381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FC4B740B-89C8-49A9-AC90-0CFD7BA742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817" y="2847975"/>
            <a:ext cx="495300" cy="43815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5D08869C-455D-4DBB-A471-23878FD986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014" y="2760748"/>
            <a:ext cx="495300" cy="43815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45FA94B6-7417-4547-A61C-7A97621F3F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300" y="3236743"/>
            <a:ext cx="495300" cy="4381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32ACA7D7-C2EB-42A0-AC4B-ED65117BEB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943" y="2760748"/>
            <a:ext cx="495300" cy="4381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A1A6DF41-CF9C-4771-B234-8C8B42D6C7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108" y="3057525"/>
            <a:ext cx="495300" cy="438150"/>
          </a:xfrm>
          <a:prstGeom prst="rect">
            <a:avLst/>
          </a:prstGeom>
        </p:spPr>
      </p:pic>
      <p:pic>
        <p:nvPicPr>
          <p:cNvPr id="3" name="tet oi la t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1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80253" y="26567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2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604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D4E1751E-32E1-4652-80AA-465BD0796283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9424FD8-352E-4A7A-A619-D03BADA2C7ED}"/>
              </a:ext>
            </a:extLst>
          </p:cNvPr>
          <p:cNvGrpSpPr/>
          <p:nvPr/>
        </p:nvGrpSpPr>
        <p:grpSpPr>
          <a:xfrm>
            <a:off x="3851896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BD1A5D7A-21FC-468A-BEE5-9ABC9DA7EA13}"/>
                </a:ext>
              </a:extLst>
            </p:cNvPr>
            <p:cNvSpPr txBox="1"/>
            <p:nvPr/>
          </p:nvSpPr>
          <p:spPr>
            <a:xfrm>
              <a:off x="1337288" y="4336099"/>
              <a:ext cx="72167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F219A996-EBEE-44D8-98FF-8086BE362966}"/>
              </a:ext>
            </a:extLst>
          </p:cNvPr>
          <p:cNvGrpSpPr/>
          <p:nvPr/>
        </p:nvGrpSpPr>
        <p:grpSpPr>
          <a:xfrm>
            <a:off x="6156016" y="3790950"/>
            <a:ext cx="1995316" cy="2017486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FBBB97A3-E960-4E14-A2EF-40A2A8642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00B2E73D-B51E-40AD-B863-E683475A782F}"/>
                </a:ext>
              </a:extLst>
            </p:cNvPr>
            <p:cNvSpPr txBox="1"/>
            <p:nvPr/>
          </p:nvSpPr>
          <p:spPr>
            <a:xfrm>
              <a:off x="1292403" y="4336099"/>
              <a:ext cx="8114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C.đ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Thaày coâ söûa caâu hoûi ôû ñaây?</a:t>
              </a:r>
            </a:p>
          </p:txBody>
        </p:sp>
      </p:grpSp>
      <p:pic>
        <p:nvPicPr>
          <p:cNvPr id="21" name="Picture 20">
            <a:hlinkClick r:id="rId4" action="ppaction://hlinksldjump"/>
            <a:extLst>
              <a:ext uri="{FF2B5EF4-FFF2-40B4-BE49-F238E27FC236}">
                <a16:creationId xmlns:a16="http://schemas.microsoft.com/office/drawing/2014/main" xmlns="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DD0AE33-1DA1-4E0C-B2D0-351CF457D8A1}"/>
              </a:ext>
            </a:extLst>
          </p:cNvPr>
          <p:cNvGrpSpPr/>
          <p:nvPr/>
        </p:nvGrpSpPr>
        <p:grpSpPr>
          <a:xfrm>
            <a:off x="1547784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E310D3BB-53C7-4199-89B6-3B8E57183A4D}"/>
                </a:ext>
              </a:extLst>
            </p:cNvPr>
            <p:cNvSpPr txBox="1"/>
            <p:nvPr/>
          </p:nvSpPr>
          <p:spPr>
            <a:xfrm>
              <a:off x="1326066" y="4336099"/>
              <a:ext cx="7441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A.s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D8AB041A-3B33-4F9B-AC02-48BAC42D4297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392E02B4-42AD-4A75-A715-FA99CF44E153}"/>
                </a:ext>
              </a:extLst>
            </p:cNvPr>
            <p:cNvSpPr txBox="1"/>
            <p:nvPr/>
          </p:nvSpPr>
          <p:spPr>
            <a:xfrm>
              <a:off x="1326066" y="4336099"/>
              <a:ext cx="7441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808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2B9C874C-8CAE-4AEC-B390-242EC3D4EC58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D8AB041A-3B33-4F9B-AC02-48BAC42D4297}"/>
              </a:ext>
            </a:extLst>
          </p:cNvPr>
          <p:cNvGrpSpPr/>
          <p:nvPr/>
        </p:nvGrpSpPr>
        <p:grpSpPr>
          <a:xfrm>
            <a:off x="3851899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392E02B4-42AD-4A75-A715-FA99CF44E153}"/>
                </a:ext>
              </a:extLst>
            </p:cNvPr>
            <p:cNvSpPr txBox="1"/>
            <p:nvPr/>
          </p:nvSpPr>
          <p:spPr>
            <a:xfrm>
              <a:off x="1326066" y="4336099"/>
              <a:ext cx="7441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7C1373CF-9DF8-490E-A5DD-654B80652E18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B977DD93-E09D-409B-A169-13E79E205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4BFCAF13-F602-4AF5-BEC3-787B848D5586}"/>
                </a:ext>
              </a:extLst>
            </p:cNvPr>
            <p:cNvSpPr txBox="1"/>
            <p:nvPr/>
          </p:nvSpPr>
          <p:spPr>
            <a:xfrm>
              <a:off x="1292403" y="4336099"/>
              <a:ext cx="8114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D.đ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Thaày coâ söûa caâu hoûi ôû ñaây?</a:t>
              </a:r>
            </a:p>
          </p:txBody>
        </p:sp>
      </p:grpSp>
      <p:pic>
        <p:nvPicPr>
          <p:cNvPr id="21" name="Picture 20">
            <a:hlinkClick r:id="rId4" action="ppaction://hlinksldjump"/>
            <a:extLst>
              <a:ext uri="{FF2B5EF4-FFF2-40B4-BE49-F238E27FC236}">
                <a16:creationId xmlns:a16="http://schemas.microsoft.com/office/drawing/2014/main" xmlns="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DD0AE33-1DA1-4E0C-B2D0-351CF457D8A1}"/>
              </a:ext>
            </a:extLst>
          </p:cNvPr>
          <p:cNvGrpSpPr/>
          <p:nvPr/>
        </p:nvGrpSpPr>
        <p:grpSpPr>
          <a:xfrm>
            <a:off x="1547784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E310D3BB-53C7-4199-89B6-3B8E57183A4D}"/>
                </a:ext>
              </a:extLst>
            </p:cNvPr>
            <p:cNvSpPr txBox="1"/>
            <p:nvPr/>
          </p:nvSpPr>
          <p:spPr>
            <a:xfrm>
              <a:off x="1326066" y="4336099"/>
              <a:ext cx="7441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A.s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9424FD8-352E-4A7A-A619-D03BADA2C7ED}"/>
              </a:ext>
            </a:extLst>
          </p:cNvPr>
          <p:cNvGrpSpPr/>
          <p:nvPr/>
        </p:nvGrpSpPr>
        <p:grpSpPr>
          <a:xfrm>
            <a:off x="6156018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BD1A5D7A-21FC-468A-BEE5-9ABC9DA7EA13}"/>
                </a:ext>
              </a:extLst>
            </p:cNvPr>
            <p:cNvSpPr txBox="1"/>
            <p:nvPr/>
          </p:nvSpPr>
          <p:spPr>
            <a:xfrm>
              <a:off x="1326066" y="4336099"/>
              <a:ext cx="7441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606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7F2BFAB4-CA28-4FD8-89F3-B4AECFD12C57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9424FD8-352E-4A7A-A619-D03BADA2C7ED}"/>
              </a:ext>
            </a:extLst>
          </p:cNvPr>
          <p:cNvGrpSpPr/>
          <p:nvPr/>
        </p:nvGrpSpPr>
        <p:grpSpPr>
          <a:xfrm>
            <a:off x="3851896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BD1A5D7A-21FC-468A-BEE5-9ABC9DA7EA13}"/>
                </a:ext>
              </a:extLst>
            </p:cNvPr>
            <p:cNvSpPr txBox="1"/>
            <p:nvPr/>
          </p:nvSpPr>
          <p:spPr>
            <a:xfrm>
              <a:off x="1337288" y="4336099"/>
              <a:ext cx="72167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F219A996-EBEE-44D8-98FF-8086BE362966}"/>
              </a:ext>
            </a:extLst>
          </p:cNvPr>
          <p:cNvGrpSpPr/>
          <p:nvPr/>
        </p:nvGrpSpPr>
        <p:grpSpPr>
          <a:xfrm>
            <a:off x="6156016" y="3790950"/>
            <a:ext cx="1995316" cy="2017486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FBBB97A3-E960-4E14-A2EF-40A2A8642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00B2E73D-B51E-40AD-B863-E683475A782F}"/>
                </a:ext>
              </a:extLst>
            </p:cNvPr>
            <p:cNvSpPr txBox="1"/>
            <p:nvPr/>
          </p:nvSpPr>
          <p:spPr>
            <a:xfrm>
              <a:off x="1292403" y="4336099"/>
              <a:ext cx="8114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C.đ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Thaày coâ söûa caâu hoûi ôû ñaây?</a:t>
              </a:r>
            </a:p>
          </p:txBody>
        </p:sp>
      </p:grpSp>
      <p:pic>
        <p:nvPicPr>
          <p:cNvPr id="21" name="Picture 20">
            <a:hlinkClick r:id="rId4" action="ppaction://hlinksldjump"/>
            <a:extLst>
              <a:ext uri="{FF2B5EF4-FFF2-40B4-BE49-F238E27FC236}">
                <a16:creationId xmlns:a16="http://schemas.microsoft.com/office/drawing/2014/main" xmlns="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DD0AE33-1DA1-4E0C-B2D0-351CF457D8A1}"/>
              </a:ext>
            </a:extLst>
          </p:cNvPr>
          <p:cNvGrpSpPr/>
          <p:nvPr/>
        </p:nvGrpSpPr>
        <p:grpSpPr>
          <a:xfrm>
            <a:off x="1547784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E310D3BB-53C7-4199-89B6-3B8E57183A4D}"/>
                </a:ext>
              </a:extLst>
            </p:cNvPr>
            <p:cNvSpPr txBox="1"/>
            <p:nvPr/>
          </p:nvSpPr>
          <p:spPr>
            <a:xfrm>
              <a:off x="1326066" y="4336099"/>
              <a:ext cx="7441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A.s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D8AB041A-3B33-4F9B-AC02-48BAC42D4297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392E02B4-42AD-4A75-A715-FA99CF44E153}"/>
                </a:ext>
              </a:extLst>
            </p:cNvPr>
            <p:cNvSpPr txBox="1"/>
            <p:nvPr/>
          </p:nvSpPr>
          <p:spPr>
            <a:xfrm>
              <a:off x="1326066" y="4336099"/>
              <a:ext cx="7441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872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17F1A46-4DC8-4060-8629-C3E538A23BDE}"/>
              </a:ext>
            </a:extLst>
          </p:cNvPr>
          <p:cNvSpPr/>
          <p:nvPr/>
        </p:nvSpPr>
        <p:spPr>
          <a:xfrm>
            <a:off x="3378162" y="3117238"/>
            <a:ext cx="62151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Chúc m</a:t>
            </a:r>
            <a:r>
              <a:rPr lang="en-US" sz="54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ừng năm mới</a:t>
            </a:r>
            <a:endParaRPr lang="en-US" sz="5400" b="1" cap="none" spc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9215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C3242CB7-E87E-49E4-9717-B4A5AD0090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54015">
            <a:off x="6323365" y="1538715"/>
            <a:ext cx="4919720" cy="24598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57472FD-0989-46C8-89B2-F37067C39E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7" b="23832"/>
          <a:stretch/>
        </p:blipFill>
        <p:spPr>
          <a:xfrm>
            <a:off x="-98613" y="-50099"/>
            <a:ext cx="6934363" cy="3888532"/>
          </a:xfrm>
          <a:prstGeom prst="rect">
            <a:avLst/>
          </a:prstGeom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xmlns="" id="{5C34A079-2C49-4B70-AF69-F9B956CB1C17}"/>
              </a:ext>
            </a:extLst>
          </p:cNvPr>
          <p:cNvSpPr/>
          <p:nvPr/>
        </p:nvSpPr>
        <p:spPr>
          <a:xfrm>
            <a:off x="0" y="6111547"/>
            <a:ext cx="6096000" cy="746453"/>
          </a:xfrm>
          <a:prstGeom prst="rect">
            <a:avLst/>
          </a:prstGeom>
          <a:solidFill>
            <a:srgbClr val="FBDA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E86189"/>
                </a:solidFill>
              </a:rPr>
              <a:t>ĐỘI HOA MAI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6E3D9DB2-330D-4A86-A271-3265272497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32" y="2606336"/>
            <a:ext cx="607536" cy="1232097"/>
          </a:xfrm>
          <a:prstGeom prst="rect">
            <a:avLst/>
          </a:prstGeom>
        </p:spPr>
      </p:pic>
      <p:pic>
        <p:nvPicPr>
          <p:cNvPr id="41" name="Picture 40">
            <a:hlinkClick r:id="rId5" action="ppaction://hlinksldjump"/>
            <a:extLst>
              <a:ext uri="{FF2B5EF4-FFF2-40B4-BE49-F238E27FC236}">
                <a16:creationId xmlns:a16="http://schemas.microsoft.com/office/drawing/2014/main" xmlns="" id="{591DDF5F-3410-443B-9DDB-CB70F08761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32" y="2606336"/>
            <a:ext cx="607536" cy="123209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3C9839B8-3B94-4A2B-B566-09F95D8E4D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0" t="46798"/>
          <a:stretch/>
        </p:blipFill>
        <p:spPr>
          <a:xfrm rot="7626350">
            <a:off x="6592753" y="2082933"/>
            <a:ext cx="2688618" cy="1308680"/>
          </a:xfrm>
          <a:prstGeom prst="rect">
            <a:avLst/>
          </a:prstGeom>
        </p:spPr>
      </p:pic>
      <p:pic>
        <p:nvPicPr>
          <p:cNvPr id="69" name="Picture 68">
            <a:hlinkClick r:id="rId6" action="ppaction://hlinksldjump"/>
            <a:extLst>
              <a:ext uri="{FF2B5EF4-FFF2-40B4-BE49-F238E27FC236}">
                <a16:creationId xmlns:a16="http://schemas.microsoft.com/office/drawing/2014/main" xmlns="" id="{329D6B0E-1EFF-4520-84F5-35ECF1E3E7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891" y="3119637"/>
            <a:ext cx="607536" cy="1194593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5332D7E4-140E-44BE-AA1D-FB43FD7B32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891" y="3112723"/>
            <a:ext cx="607536" cy="1194593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7FE8525C-FEE0-475A-82ED-B260FAA1D63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604" y="3787229"/>
            <a:ext cx="607536" cy="1154074"/>
          </a:xfrm>
          <a:prstGeom prst="rect">
            <a:avLst/>
          </a:prstGeom>
        </p:spPr>
      </p:pic>
      <p:pic>
        <p:nvPicPr>
          <p:cNvPr id="73" name="Picture 72">
            <a:hlinkClick r:id="rId9" action="ppaction://hlinksldjump"/>
            <a:extLst>
              <a:ext uri="{FF2B5EF4-FFF2-40B4-BE49-F238E27FC236}">
                <a16:creationId xmlns:a16="http://schemas.microsoft.com/office/drawing/2014/main" xmlns="" id="{204EA077-50C0-4870-A812-ED78B4FF3FB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604" y="3783137"/>
            <a:ext cx="607536" cy="1154074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xmlns="" id="{0214906B-F02E-4326-8D2F-37956A3A0CA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864" y="3206438"/>
            <a:ext cx="530213" cy="1125147"/>
          </a:xfrm>
          <a:prstGeom prst="rect">
            <a:avLst/>
          </a:prstGeom>
        </p:spPr>
      </p:pic>
      <p:pic>
        <p:nvPicPr>
          <p:cNvPr id="75" name="Picture 74">
            <a:hlinkClick r:id="rId11" action="ppaction://hlinksldjump"/>
            <a:extLst>
              <a:ext uri="{FF2B5EF4-FFF2-40B4-BE49-F238E27FC236}">
                <a16:creationId xmlns:a16="http://schemas.microsoft.com/office/drawing/2014/main" xmlns="" id="{D26CC7D9-BF11-4A5D-9E21-CD918501599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864" y="3206436"/>
            <a:ext cx="530213" cy="112514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04EC3F88-3411-4EEE-8466-C35DAF909DC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652" y="3354909"/>
            <a:ext cx="607536" cy="1125147"/>
          </a:xfrm>
          <a:prstGeom prst="rect">
            <a:avLst/>
          </a:prstGeom>
        </p:spPr>
      </p:pic>
      <p:pic>
        <p:nvPicPr>
          <p:cNvPr id="64" name="Picture 63">
            <a:hlinkClick r:id="rId13" action="ppaction://hlinksldjump"/>
            <a:extLst>
              <a:ext uri="{FF2B5EF4-FFF2-40B4-BE49-F238E27FC236}">
                <a16:creationId xmlns:a16="http://schemas.microsoft.com/office/drawing/2014/main" xmlns="" id="{2347BB8F-4021-4F4C-8137-FEC92E5E7A7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652" y="3354908"/>
            <a:ext cx="607536" cy="112514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5547E5D4-642E-4823-B397-3D9097F7120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944" y="3525626"/>
            <a:ext cx="603799" cy="1232097"/>
          </a:xfrm>
          <a:prstGeom prst="rect">
            <a:avLst/>
          </a:prstGeom>
        </p:spPr>
      </p:pic>
      <p:pic>
        <p:nvPicPr>
          <p:cNvPr id="59" name="Picture 58">
            <a:hlinkClick r:id="rId15" action="ppaction://hlinksldjump"/>
            <a:extLst>
              <a:ext uri="{FF2B5EF4-FFF2-40B4-BE49-F238E27FC236}">
                <a16:creationId xmlns:a16="http://schemas.microsoft.com/office/drawing/2014/main" xmlns="" id="{0A539DFC-924F-4E4A-9626-7C9CCB23DAA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944" y="3525626"/>
            <a:ext cx="603799" cy="123209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899F0732-A440-4720-BF0C-8D48DB7A48B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597" y="1334155"/>
            <a:ext cx="577716" cy="123209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E290E8AA-D7D8-4291-B349-82FA4D613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53945">
            <a:off x="7292395" y="754864"/>
            <a:ext cx="4919720" cy="245986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8A7B03A0-6164-492B-AA67-EB51E7388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38705">
            <a:off x="6655388" y="-59613"/>
            <a:ext cx="4919720" cy="245986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B52D2616-0779-407F-B8C4-F4D4CC3780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0" t="53293"/>
          <a:stretch/>
        </p:blipFill>
        <p:spPr>
          <a:xfrm rot="7626350">
            <a:off x="8614315" y="2298641"/>
            <a:ext cx="2688618" cy="1148935"/>
          </a:xfrm>
          <a:prstGeom prst="rect">
            <a:avLst/>
          </a:prstGeom>
        </p:spPr>
      </p:pic>
      <p:pic>
        <p:nvPicPr>
          <p:cNvPr id="57" name="Picture 56">
            <a:hlinkClick r:id="rId17" action="ppaction://hlinksldjump"/>
            <a:extLst>
              <a:ext uri="{FF2B5EF4-FFF2-40B4-BE49-F238E27FC236}">
                <a16:creationId xmlns:a16="http://schemas.microsoft.com/office/drawing/2014/main" xmlns="" id="{E92888E9-FEDD-499D-B90D-E4BD6D2DAAC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597" y="1334155"/>
            <a:ext cx="577716" cy="1232097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81905212-2A63-4EB7-91CE-4AC2DF4CF7B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35" y="1112846"/>
            <a:ext cx="585649" cy="1154074"/>
          </a:xfrm>
          <a:prstGeom prst="rect">
            <a:avLst/>
          </a:prstGeom>
        </p:spPr>
      </p:pic>
      <p:pic>
        <p:nvPicPr>
          <p:cNvPr id="66" name="Picture 65">
            <a:hlinkClick r:id="rId19" action="ppaction://hlinksldjump"/>
            <a:extLst>
              <a:ext uri="{FF2B5EF4-FFF2-40B4-BE49-F238E27FC236}">
                <a16:creationId xmlns:a16="http://schemas.microsoft.com/office/drawing/2014/main" xmlns="" id="{57873167-9EB0-4CDA-855C-EE70836CE88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35" y="1112846"/>
            <a:ext cx="585649" cy="1154074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B71BB50C-0211-4356-9130-47A1E31826A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369" y="1357218"/>
            <a:ext cx="597431" cy="1154074"/>
          </a:xfrm>
          <a:prstGeom prst="rect">
            <a:avLst/>
          </a:prstGeom>
        </p:spPr>
      </p:pic>
      <p:pic>
        <p:nvPicPr>
          <p:cNvPr id="72" name="Picture 71">
            <a:hlinkClick r:id="rId21" action="ppaction://hlinksldjump"/>
            <a:extLst>
              <a:ext uri="{FF2B5EF4-FFF2-40B4-BE49-F238E27FC236}">
                <a16:creationId xmlns:a16="http://schemas.microsoft.com/office/drawing/2014/main" xmlns="" id="{745B4A7C-3B41-49D3-8404-D5B8298A7A25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369" y="1361915"/>
            <a:ext cx="597431" cy="1154074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xmlns="" id="{3CF6FEF5-2D0D-4ACF-9546-5C63B628ED14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140" y="1127980"/>
            <a:ext cx="585649" cy="1091910"/>
          </a:xfrm>
          <a:prstGeom prst="rect">
            <a:avLst/>
          </a:prstGeom>
        </p:spPr>
      </p:pic>
      <p:pic>
        <p:nvPicPr>
          <p:cNvPr id="77" name="Picture 76">
            <a:hlinkClick r:id="rId23" action="ppaction://hlinksldjump"/>
            <a:extLst>
              <a:ext uri="{FF2B5EF4-FFF2-40B4-BE49-F238E27FC236}">
                <a16:creationId xmlns:a16="http://schemas.microsoft.com/office/drawing/2014/main" xmlns="" id="{0DB7000D-6FED-46FC-B242-4FAFAC361E15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140" y="1120045"/>
            <a:ext cx="585649" cy="1091910"/>
          </a:xfrm>
          <a:prstGeom prst="rect">
            <a:avLst/>
          </a:prstGeom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xmlns="" id="{1E1F7A1F-FA15-4DD2-A1DA-408FFAA01E1C}"/>
              </a:ext>
            </a:extLst>
          </p:cNvPr>
          <p:cNvSpPr/>
          <p:nvPr/>
        </p:nvSpPr>
        <p:spPr>
          <a:xfrm>
            <a:off x="6096000" y="6111547"/>
            <a:ext cx="6096000" cy="746453"/>
          </a:xfrm>
          <a:prstGeom prst="rect">
            <a:avLst/>
          </a:prstGeom>
          <a:solidFill>
            <a:srgbClr val="E861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CDC22"/>
                </a:solidFill>
              </a:rPr>
              <a:t>ĐỘI HOA ĐÀO</a:t>
            </a: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xmlns="" id="{D068AFE4-1C87-457F-8B8C-A00DBEDE3458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025042" y="3319511"/>
            <a:ext cx="454357" cy="472452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xmlns="" id="{E0F5CE25-E8DE-4B97-B828-7EA9BA5CF067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2307993" y="1794468"/>
            <a:ext cx="454357" cy="472452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xmlns="" id="{AEAE6749-6C06-4F0A-BEE3-441C513B0EBB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3081709" y="4360174"/>
            <a:ext cx="454357" cy="472452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xmlns="" id="{C84A9399-84DA-4DC7-AF37-2F6718016AF8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4725793" y="4007603"/>
            <a:ext cx="454357" cy="472452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xmlns="" id="{A7585DE6-7086-4356-B2D1-1105CC85E8BC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5729330" y="2093800"/>
            <a:ext cx="454357" cy="472452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xmlns="" id="{3ABAA8AB-0A81-4C63-8EF1-4B6B14DE2194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7757741" y="3834864"/>
            <a:ext cx="454357" cy="472452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xmlns="" id="{92F7E10E-CB64-45DA-9D7E-7EF5AC1ECBF4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8860341" y="1733568"/>
            <a:ext cx="454357" cy="472452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xmlns="" id="{AC747A7F-AAF6-42DE-91EB-CC795634F348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9761353" y="4484069"/>
            <a:ext cx="454357" cy="472452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xmlns="" id="{2A90340B-6104-461C-9CEA-8B0984C67952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0781116" y="3859131"/>
            <a:ext cx="454357" cy="472452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xmlns="" id="{96D54D2B-9A00-45F8-A05D-5AFFF86C4210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1622718" y="2067502"/>
            <a:ext cx="454357" cy="472452"/>
          </a:xfrm>
          <a:prstGeom prst="rect">
            <a:avLst/>
          </a:prstGeom>
        </p:spPr>
      </p:pic>
      <p:pic>
        <p:nvPicPr>
          <p:cNvPr id="43" name="Picture 42">
            <a:hlinkClick r:id="rId26" action="ppaction://hlinksldjump"/>
            <a:extLst>
              <a:ext uri="{FF2B5EF4-FFF2-40B4-BE49-F238E27FC236}">
                <a16:creationId xmlns:a16="http://schemas.microsoft.com/office/drawing/2014/main" xmlns="" id="{4A172535-2963-47D1-A4FF-8EB29E4DBFE8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727" y="5770143"/>
            <a:ext cx="1073919" cy="108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459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-4.58333E-6 0.3312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55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7.40741E-7 L 4.79167E-6 0.5169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833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81481E-6 L -4.58333E-6 0.19722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861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-3.125E-6 0.23774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875"/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-2.5E-6 0.56041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009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3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22222E-6 L 2.29167E-6 0.26343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71"/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2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44444E-6 L 2.5E-6 0.52477 " pathEditMode="relative" rAng="0" ptsTypes="AA">
                                      <p:cBhvr>
                                        <p:cTn id="21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227"/>
                                    </p:animMotion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3.33333E-6 0.17037 " pathEditMode="relative" rAng="0" ptsTypes="AA">
                                      <p:cBhvr>
                                        <p:cTn id="243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519"/>
                                    </p:animMotion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0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-3.33333E-6 0.25833 " pathEditMode="relative" rAng="0" ptsTypes="AA">
                                      <p:cBhvr>
                                        <p:cTn id="272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917"/>
                                    </p:animMotion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294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5" fill="hold">
                      <p:stCondLst>
                        <p:cond delay="0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9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L -2.29167E-6 0.56713 " pathEditMode="relative" rAng="0" ptsTypes="AA">
                                      <p:cBhvr>
                                        <p:cTn id="301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356"/>
                                    </p:animMotion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05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6" fill="hold">
                      <p:stCondLst>
                        <p:cond delay="0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323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4" fill="hold">
                      <p:stCondLst>
                        <p:cond delay="0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0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341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2" fill="hold">
                      <p:stCondLst>
                        <p:cond delay="0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>
                      <p:stCondLst>
                        <p:cond delay="0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77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8" fill="hold">
                      <p:stCondLst>
                        <p:cond delay="0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0E6F43A-EFE3-4E82-B0CD-B8FD1D1699F9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4BA3731C-3803-46C7-AE5D-EB872650DAB9}"/>
              </a:ext>
            </a:extLst>
          </p:cNvPr>
          <p:cNvGrpSpPr/>
          <p:nvPr/>
        </p:nvGrpSpPr>
        <p:grpSpPr>
          <a:xfrm>
            <a:off x="1547782" y="3790950"/>
            <a:ext cx="1995316" cy="2017486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6CBD55FA-19BB-4768-94AD-25C3E541B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64A237FD-083F-4210-9D5F-09A7A775E8D5}"/>
                </a:ext>
              </a:extLst>
            </p:cNvPr>
            <p:cNvSpPr txBox="1"/>
            <p:nvPr/>
          </p:nvSpPr>
          <p:spPr>
            <a:xfrm>
              <a:off x="961384" y="4336099"/>
              <a:ext cx="147348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Cổ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Loa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DD0AE33-1DA1-4E0C-B2D0-351CF457D8A1}"/>
              </a:ext>
            </a:extLst>
          </p:cNvPr>
          <p:cNvGrpSpPr/>
          <p:nvPr/>
        </p:nvGrpSpPr>
        <p:grpSpPr>
          <a:xfrm>
            <a:off x="3851899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E310D3BB-53C7-4199-89B6-3B8E57183A4D}"/>
                </a:ext>
              </a:extLst>
            </p:cNvPr>
            <p:cNvSpPr txBox="1"/>
            <p:nvPr/>
          </p:nvSpPr>
          <p:spPr>
            <a:xfrm>
              <a:off x="984628" y="4242315"/>
              <a:ext cx="1426993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Thăng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Long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9424FD8-352E-4A7A-A619-D03BADA2C7ED}"/>
              </a:ext>
            </a:extLst>
          </p:cNvPr>
          <p:cNvGrpSpPr/>
          <p:nvPr/>
        </p:nvGrpSpPr>
        <p:grpSpPr>
          <a:xfrm>
            <a:off x="6156018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BD1A5D7A-21FC-468A-BEE5-9ABC9DA7EA13}"/>
                </a:ext>
              </a:extLst>
            </p:cNvPr>
            <p:cNvSpPr txBox="1"/>
            <p:nvPr/>
          </p:nvSpPr>
          <p:spPr>
            <a:xfrm>
              <a:off x="929324" y="4336099"/>
              <a:ext cx="153760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Lư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D8AB041A-3B33-4F9B-AC02-48BAC42D4297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392E02B4-42AD-4A75-A715-FA99CF44E153}"/>
                </a:ext>
              </a:extLst>
            </p:cNvPr>
            <p:cNvSpPr txBox="1"/>
            <p:nvPr/>
          </p:nvSpPr>
          <p:spPr>
            <a:xfrm>
              <a:off x="973406" y="4265761"/>
              <a:ext cx="1449436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Thanh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Hóa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7A6453CF-BD46-4F20-8197-80821EAB8B2E}"/>
              </a:ext>
            </a:extLst>
          </p:cNvPr>
          <p:cNvGrpSpPr/>
          <p:nvPr/>
        </p:nvGrpSpPr>
        <p:grpSpPr>
          <a:xfrm>
            <a:off x="1989015" y="663984"/>
            <a:ext cx="9241791" cy="2017486"/>
            <a:chOff x="1930400" y="663984"/>
            <a:chExt cx="9241791" cy="201748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BD53F101-3E09-48A7-9C1A-D241DC18E2BC}"/>
                </a:ext>
              </a:extLst>
            </p:cNvPr>
            <p:cNvSpPr/>
            <p:nvPr/>
          </p:nvSpPr>
          <p:spPr>
            <a:xfrm>
              <a:off x="2347505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939,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Ngô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Quyền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xưng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vương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đóng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đô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đâu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7" name="Picture 26">
            <a:hlinkClick r:id="rId4" action="ppaction://hlinksldjump"/>
            <a:extLst>
              <a:ext uri="{FF2B5EF4-FFF2-40B4-BE49-F238E27FC236}">
                <a16:creationId xmlns:a16="http://schemas.microsoft.com/office/drawing/2014/main" xmlns="" id="{B7655024-E3C4-4376-952D-D704763C38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81" y="206830"/>
            <a:ext cx="2550840" cy="255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1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5AE45A2E-02E0-411D-A5F7-7B50DE39AAC5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DD0AE33-1DA1-4E0C-B2D0-351CF457D8A1}"/>
              </a:ext>
            </a:extLst>
          </p:cNvPr>
          <p:cNvGrpSpPr/>
          <p:nvPr/>
        </p:nvGrpSpPr>
        <p:grpSpPr>
          <a:xfrm>
            <a:off x="1547784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E310D3BB-53C7-4199-89B6-3B8E57183A4D}"/>
                </a:ext>
              </a:extLst>
            </p:cNvPr>
            <p:cNvSpPr txBox="1"/>
            <p:nvPr/>
          </p:nvSpPr>
          <p:spPr>
            <a:xfrm>
              <a:off x="1024704" y="4254038"/>
              <a:ext cx="1346843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Ngô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Quyền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47D76F64-315F-4E39-B28D-48C1D333B14A}"/>
              </a:ext>
            </a:extLst>
          </p:cNvPr>
          <p:cNvGrpSpPr/>
          <p:nvPr/>
        </p:nvGrpSpPr>
        <p:grpSpPr>
          <a:xfrm>
            <a:off x="3851901" y="3790950"/>
            <a:ext cx="1995316" cy="2017486"/>
            <a:chOff x="700467" y="3429000"/>
            <a:chExt cx="1995316" cy="201748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9756F153-0CF8-4958-BBC9-E0324B1D3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2B211B4A-797D-42BD-8346-58BBD3C3C4CF}"/>
                </a:ext>
              </a:extLst>
            </p:cNvPr>
            <p:cNvSpPr txBox="1"/>
            <p:nvPr/>
          </p:nvSpPr>
          <p:spPr>
            <a:xfrm>
              <a:off x="830741" y="4265761"/>
              <a:ext cx="1734770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Đinh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Bộ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Lĩnh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9424FD8-352E-4A7A-A619-D03BADA2C7ED}"/>
              </a:ext>
            </a:extLst>
          </p:cNvPr>
          <p:cNvGrpSpPr/>
          <p:nvPr/>
        </p:nvGrpSpPr>
        <p:grpSpPr>
          <a:xfrm>
            <a:off x="6156018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BD1A5D7A-21FC-468A-BEE5-9ABC9DA7EA13}"/>
                </a:ext>
              </a:extLst>
            </p:cNvPr>
            <p:cNvSpPr txBox="1"/>
            <p:nvPr/>
          </p:nvSpPr>
          <p:spPr>
            <a:xfrm>
              <a:off x="1018289" y="4336099"/>
              <a:ext cx="135966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Lê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Lợi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D8AB041A-3B33-4F9B-AC02-48BAC42D4297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392E02B4-42AD-4A75-A715-FA99CF44E153}"/>
                </a:ext>
              </a:extLst>
            </p:cNvPr>
            <p:cNvSpPr txBox="1"/>
            <p:nvPr/>
          </p:nvSpPr>
          <p:spPr>
            <a:xfrm>
              <a:off x="1029511" y="4336099"/>
              <a:ext cx="133722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Lê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Lai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06321D38-5D18-4B3D-AEA2-302F1282CEE1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xmlns="" id="{87AC8390-AE75-4D56-9539-8DE508D6CE8A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xmlns="" id="{71892DED-C0AC-48C6-90C0-F322DC320A52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đã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dẹp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loạn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12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sứ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quân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ai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69" name="Picture 68">
            <a:hlinkClick r:id="rId4" action="ppaction://hlinksldjump"/>
            <a:extLst>
              <a:ext uri="{FF2B5EF4-FFF2-40B4-BE49-F238E27FC236}">
                <a16:creationId xmlns:a16="http://schemas.microsoft.com/office/drawing/2014/main" xmlns="" id="{830505CF-7341-4FD8-ABF7-10FBAE2EEE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4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126EFB7B-8311-4E0E-AEEB-C5FC84B41E3C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9424FD8-352E-4A7A-A619-D03BADA2C7ED}"/>
              </a:ext>
            </a:extLst>
          </p:cNvPr>
          <p:cNvGrpSpPr/>
          <p:nvPr/>
        </p:nvGrpSpPr>
        <p:grpSpPr>
          <a:xfrm>
            <a:off x="3851896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BD1A5D7A-21FC-468A-BEE5-9ABC9DA7EA13}"/>
                </a:ext>
              </a:extLst>
            </p:cNvPr>
            <p:cNvSpPr txBox="1"/>
            <p:nvPr/>
          </p:nvSpPr>
          <p:spPr>
            <a:xfrm>
              <a:off x="893385" y="4336099"/>
              <a:ext cx="160948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F219A996-EBEE-44D8-98FF-8086BE362966}"/>
              </a:ext>
            </a:extLst>
          </p:cNvPr>
          <p:cNvGrpSpPr/>
          <p:nvPr/>
        </p:nvGrpSpPr>
        <p:grpSpPr>
          <a:xfrm>
            <a:off x="8922666" y="3744059"/>
            <a:ext cx="1995316" cy="2017486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FBBB97A3-E960-4E14-A2EF-40A2A8642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00B2E73D-B51E-40AD-B863-E683475A782F}"/>
                </a:ext>
              </a:extLst>
            </p:cNvPr>
            <p:cNvSpPr txBox="1"/>
            <p:nvPr/>
          </p:nvSpPr>
          <p:spPr>
            <a:xfrm>
              <a:off x="985462" y="4171977"/>
              <a:ext cx="1495666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Cồ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DD0AE33-1DA1-4E0C-B2D0-351CF457D8A1}"/>
              </a:ext>
            </a:extLst>
          </p:cNvPr>
          <p:cNvGrpSpPr/>
          <p:nvPr/>
        </p:nvGrpSpPr>
        <p:grpSpPr>
          <a:xfrm>
            <a:off x="1547784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E310D3BB-53C7-4199-89B6-3B8E57183A4D}"/>
                </a:ext>
              </a:extLst>
            </p:cNvPr>
            <p:cNvSpPr txBox="1"/>
            <p:nvPr/>
          </p:nvSpPr>
          <p:spPr>
            <a:xfrm>
              <a:off x="775853" y="4336099"/>
              <a:ext cx="18445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Nam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D8AB041A-3B33-4F9B-AC02-48BAC42D4297}"/>
              </a:ext>
            </a:extLst>
          </p:cNvPr>
          <p:cNvGrpSpPr/>
          <p:nvPr/>
        </p:nvGrpSpPr>
        <p:grpSpPr>
          <a:xfrm>
            <a:off x="6291367" y="3767505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392E02B4-42AD-4A75-A715-FA99CF44E153}"/>
                </a:ext>
              </a:extLst>
            </p:cNvPr>
            <p:cNvSpPr txBox="1"/>
            <p:nvPr/>
          </p:nvSpPr>
          <p:spPr>
            <a:xfrm>
              <a:off x="870815" y="4336099"/>
              <a:ext cx="165462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 Nam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5D853EB3-8EBD-472C-9BD3-3A70C81B5FED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A6CC59FE-44F9-4433-A4E7-B996619E9E10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83AD1692-03E5-4CBE-ADDC-7A3C3ED5545E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Đinh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đặt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tên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3200" b="1" dirty="0" smtClean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?</a:t>
              </a:r>
              <a:endParaRPr lang="en-US" sz="3200" b="1" dirty="0">
                <a:solidFill>
                  <a:srgbClr val="FFFF00"/>
                </a:solidFill>
                <a:latin typeface="VNI Brush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9" name="Picture 28">
            <a:hlinkClick r:id="rId4" action="ppaction://hlinksldjump"/>
            <a:extLst>
              <a:ext uri="{FF2B5EF4-FFF2-40B4-BE49-F238E27FC236}">
                <a16:creationId xmlns:a16="http://schemas.microsoft.com/office/drawing/2014/main" xmlns="" id="{B0E8154B-B306-4ED7-8535-3F396D397B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0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7E61977C-759C-40DE-8AEC-8F95E7871239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D8AB041A-3B33-4F9B-AC02-48BAC42D4297}"/>
              </a:ext>
            </a:extLst>
          </p:cNvPr>
          <p:cNvGrpSpPr/>
          <p:nvPr/>
        </p:nvGrpSpPr>
        <p:grpSpPr>
          <a:xfrm>
            <a:off x="3851899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392E02B4-42AD-4A75-A715-FA99CF44E153}"/>
                </a:ext>
              </a:extLst>
            </p:cNvPr>
            <p:cNvSpPr txBox="1"/>
            <p:nvPr/>
          </p:nvSpPr>
          <p:spPr>
            <a:xfrm>
              <a:off x="1176184" y="4336099"/>
              <a:ext cx="104387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Trần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7C1373CF-9DF8-490E-A5DD-654B80652E18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B977DD93-E09D-409B-A169-13E79E205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4BFCAF13-F602-4AF5-BEC3-787B848D5586}"/>
                </a:ext>
              </a:extLst>
            </p:cNvPr>
            <p:cNvSpPr txBox="1"/>
            <p:nvPr/>
          </p:nvSpPr>
          <p:spPr>
            <a:xfrm>
              <a:off x="930639" y="4336099"/>
              <a:ext cx="15349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Tiền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Lê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Hoa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Lư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kinh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đô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dưới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triều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đại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phong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kiến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ta</a:t>
              </a:r>
              <a:r>
                <a:rPr lang="en-US" sz="3200" b="1" dirty="0" smtClean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?</a:t>
              </a:r>
              <a:endParaRPr lang="en-US" sz="3200" b="1" dirty="0">
                <a:solidFill>
                  <a:srgbClr val="FFFF00"/>
                </a:solidFill>
                <a:latin typeface="VNI Brush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Picture 20">
            <a:hlinkClick r:id="rId4" action="ppaction://hlinksldjump"/>
            <a:extLst>
              <a:ext uri="{FF2B5EF4-FFF2-40B4-BE49-F238E27FC236}">
                <a16:creationId xmlns:a16="http://schemas.microsoft.com/office/drawing/2014/main" xmlns="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DD0AE33-1DA1-4E0C-B2D0-351CF457D8A1}"/>
              </a:ext>
            </a:extLst>
          </p:cNvPr>
          <p:cNvGrpSpPr/>
          <p:nvPr/>
        </p:nvGrpSpPr>
        <p:grpSpPr>
          <a:xfrm>
            <a:off x="1547784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E310D3BB-53C7-4199-89B6-3B8E57183A4D}"/>
                </a:ext>
              </a:extLst>
            </p:cNvPr>
            <p:cNvSpPr txBox="1"/>
            <p:nvPr/>
          </p:nvSpPr>
          <p:spPr>
            <a:xfrm>
              <a:off x="1252328" y="4336099"/>
              <a:ext cx="89159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Ngô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9424FD8-352E-4A7A-A619-D03BADA2C7ED}"/>
              </a:ext>
            </a:extLst>
          </p:cNvPr>
          <p:cNvGrpSpPr/>
          <p:nvPr/>
        </p:nvGrpSpPr>
        <p:grpSpPr>
          <a:xfrm>
            <a:off x="6156018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BD1A5D7A-21FC-468A-BEE5-9ABC9DA7EA13}"/>
                </a:ext>
              </a:extLst>
            </p:cNvPr>
            <p:cNvSpPr txBox="1"/>
            <p:nvPr/>
          </p:nvSpPr>
          <p:spPr>
            <a:xfrm>
              <a:off x="1366140" y="4336099"/>
              <a:ext cx="66396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Lý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488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80683FF-DF4A-47F2-A1ED-B91AD97BE8D8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Thaày coâ söûa caâu hoûi ôû ñaây?</a:t>
              </a:r>
            </a:p>
          </p:txBody>
        </p:sp>
      </p:grpSp>
      <p:pic>
        <p:nvPicPr>
          <p:cNvPr id="21" name="Picture 20">
            <a:hlinkClick r:id="rId3" action="ppaction://hlinksldjump"/>
            <a:extLst>
              <a:ext uri="{FF2B5EF4-FFF2-40B4-BE49-F238E27FC236}">
                <a16:creationId xmlns:a16="http://schemas.microsoft.com/office/drawing/2014/main" xmlns="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DD0AE33-1DA1-4E0C-B2D0-351CF457D8A1}"/>
              </a:ext>
            </a:extLst>
          </p:cNvPr>
          <p:cNvGrpSpPr/>
          <p:nvPr/>
        </p:nvGrpSpPr>
        <p:grpSpPr>
          <a:xfrm>
            <a:off x="1547784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E310D3BB-53C7-4199-89B6-3B8E57183A4D}"/>
                </a:ext>
              </a:extLst>
            </p:cNvPr>
            <p:cNvSpPr txBox="1"/>
            <p:nvPr/>
          </p:nvSpPr>
          <p:spPr>
            <a:xfrm>
              <a:off x="1326066" y="4336099"/>
              <a:ext cx="7441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A.s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47D76F64-315F-4E39-B28D-48C1D333B14A}"/>
              </a:ext>
            </a:extLst>
          </p:cNvPr>
          <p:cNvGrpSpPr/>
          <p:nvPr/>
        </p:nvGrpSpPr>
        <p:grpSpPr>
          <a:xfrm>
            <a:off x="3851901" y="3790950"/>
            <a:ext cx="1995316" cy="2017486"/>
            <a:chOff x="700467" y="3429000"/>
            <a:chExt cx="1995316" cy="201748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9756F153-0CF8-4958-BBC9-E0324B1D3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2B211B4A-797D-42BD-8346-58BBD3C3C4CF}"/>
                </a:ext>
              </a:extLst>
            </p:cNvPr>
            <p:cNvSpPr txBox="1"/>
            <p:nvPr/>
          </p:nvSpPr>
          <p:spPr>
            <a:xfrm>
              <a:off x="1303624" y="4336099"/>
              <a:ext cx="78899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B.đ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9424FD8-352E-4A7A-A619-D03BADA2C7ED}"/>
              </a:ext>
            </a:extLst>
          </p:cNvPr>
          <p:cNvGrpSpPr/>
          <p:nvPr/>
        </p:nvGrpSpPr>
        <p:grpSpPr>
          <a:xfrm>
            <a:off x="6156018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BD1A5D7A-21FC-468A-BEE5-9ABC9DA7EA13}"/>
                </a:ext>
              </a:extLst>
            </p:cNvPr>
            <p:cNvSpPr txBox="1"/>
            <p:nvPr/>
          </p:nvSpPr>
          <p:spPr>
            <a:xfrm>
              <a:off x="1326066" y="4336099"/>
              <a:ext cx="7441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C.s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D8AB041A-3B33-4F9B-AC02-48BAC42D4297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392E02B4-42AD-4A75-A715-FA99CF44E153}"/>
                </a:ext>
              </a:extLst>
            </p:cNvPr>
            <p:cNvSpPr txBox="1"/>
            <p:nvPr/>
          </p:nvSpPr>
          <p:spPr>
            <a:xfrm>
              <a:off x="1326066" y="4336099"/>
              <a:ext cx="7441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544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03F2ED2D-11E7-4CFB-ADB5-CD80FA9D7A2E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4BA3731C-3803-46C7-AE5D-EB872650DAB9}"/>
              </a:ext>
            </a:extLst>
          </p:cNvPr>
          <p:cNvGrpSpPr/>
          <p:nvPr/>
        </p:nvGrpSpPr>
        <p:grpSpPr>
          <a:xfrm>
            <a:off x="1547782" y="3790950"/>
            <a:ext cx="1995316" cy="2017486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6CBD55FA-19BB-4768-94AD-25C3E541B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64A237FD-083F-4210-9D5F-09A7A775E8D5}"/>
                </a:ext>
              </a:extLst>
            </p:cNvPr>
            <p:cNvSpPr txBox="1"/>
            <p:nvPr/>
          </p:nvSpPr>
          <p:spPr>
            <a:xfrm>
              <a:off x="1292403" y="4336099"/>
              <a:ext cx="8114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A.đ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Thaày coâ söûa caâu hoûi ôû ñaây?</a:t>
              </a:r>
            </a:p>
          </p:txBody>
        </p:sp>
      </p:grpSp>
      <p:pic>
        <p:nvPicPr>
          <p:cNvPr id="21" name="Picture 20">
            <a:hlinkClick r:id="rId4" action="ppaction://hlinksldjump"/>
            <a:extLst>
              <a:ext uri="{FF2B5EF4-FFF2-40B4-BE49-F238E27FC236}">
                <a16:creationId xmlns:a16="http://schemas.microsoft.com/office/drawing/2014/main" xmlns="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DD0AE33-1DA1-4E0C-B2D0-351CF457D8A1}"/>
              </a:ext>
            </a:extLst>
          </p:cNvPr>
          <p:cNvGrpSpPr/>
          <p:nvPr/>
        </p:nvGrpSpPr>
        <p:grpSpPr>
          <a:xfrm>
            <a:off x="3851899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E310D3BB-53C7-4199-89B6-3B8E57183A4D}"/>
                </a:ext>
              </a:extLst>
            </p:cNvPr>
            <p:cNvSpPr txBox="1"/>
            <p:nvPr/>
          </p:nvSpPr>
          <p:spPr>
            <a:xfrm>
              <a:off x="1337288" y="4336099"/>
              <a:ext cx="72167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B.s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9424FD8-352E-4A7A-A619-D03BADA2C7ED}"/>
              </a:ext>
            </a:extLst>
          </p:cNvPr>
          <p:cNvGrpSpPr/>
          <p:nvPr/>
        </p:nvGrpSpPr>
        <p:grpSpPr>
          <a:xfrm>
            <a:off x="6156018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BD1A5D7A-21FC-468A-BEE5-9ABC9DA7EA13}"/>
                </a:ext>
              </a:extLst>
            </p:cNvPr>
            <p:cNvSpPr txBox="1"/>
            <p:nvPr/>
          </p:nvSpPr>
          <p:spPr>
            <a:xfrm>
              <a:off x="1326066" y="4336099"/>
              <a:ext cx="7441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C.s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D8AB041A-3B33-4F9B-AC02-48BAC42D4297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392E02B4-42AD-4A75-A715-FA99CF44E153}"/>
                </a:ext>
              </a:extLst>
            </p:cNvPr>
            <p:cNvSpPr txBox="1"/>
            <p:nvPr/>
          </p:nvSpPr>
          <p:spPr>
            <a:xfrm>
              <a:off x="1326066" y="4336099"/>
              <a:ext cx="7441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289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A990DCB-C8C6-470C-A168-3708908EF6C3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Thaày coâ söûa caâu hoûi ôû ñaây?</a:t>
              </a:r>
            </a:p>
          </p:txBody>
        </p:sp>
      </p:grpSp>
      <p:pic>
        <p:nvPicPr>
          <p:cNvPr id="21" name="Picture 20">
            <a:hlinkClick r:id="rId3" action="ppaction://hlinksldjump"/>
            <a:extLst>
              <a:ext uri="{FF2B5EF4-FFF2-40B4-BE49-F238E27FC236}">
                <a16:creationId xmlns:a16="http://schemas.microsoft.com/office/drawing/2014/main" xmlns="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DD0AE33-1DA1-4E0C-B2D0-351CF457D8A1}"/>
              </a:ext>
            </a:extLst>
          </p:cNvPr>
          <p:cNvGrpSpPr/>
          <p:nvPr/>
        </p:nvGrpSpPr>
        <p:grpSpPr>
          <a:xfrm>
            <a:off x="1547784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E310D3BB-53C7-4199-89B6-3B8E57183A4D}"/>
                </a:ext>
              </a:extLst>
            </p:cNvPr>
            <p:cNvSpPr txBox="1"/>
            <p:nvPr/>
          </p:nvSpPr>
          <p:spPr>
            <a:xfrm>
              <a:off x="1326066" y="4336099"/>
              <a:ext cx="7441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A.s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47D76F64-315F-4E39-B28D-48C1D333B14A}"/>
              </a:ext>
            </a:extLst>
          </p:cNvPr>
          <p:cNvGrpSpPr/>
          <p:nvPr/>
        </p:nvGrpSpPr>
        <p:grpSpPr>
          <a:xfrm>
            <a:off x="3851901" y="3790950"/>
            <a:ext cx="1995316" cy="2017486"/>
            <a:chOff x="700467" y="3429000"/>
            <a:chExt cx="1995316" cy="201748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9756F153-0CF8-4958-BBC9-E0324B1D3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2B211B4A-797D-42BD-8346-58BBD3C3C4CF}"/>
                </a:ext>
              </a:extLst>
            </p:cNvPr>
            <p:cNvSpPr txBox="1"/>
            <p:nvPr/>
          </p:nvSpPr>
          <p:spPr>
            <a:xfrm>
              <a:off x="1303624" y="4336099"/>
              <a:ext cx="78899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B.đ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9424FD8-352E-4A7A-A619-D03BADA2C7ED}"/>
              </a:ext>
            </a:extLst>
          </p:cNvPr>
          <p:cNvGrpSpPr/>
          <p:nvPr/>
        </p:nvGrpSpPr>
        <p:grpSpPr>
          <a:xfrm>
            <a:off x="6156018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BD1A5D7A-21FC-468A-BEE5-9ABC9DA7EA13}"/>
                </a:ext>
              </a:extLst>
            </p:cNvPr>
            <p:cNvSpPr txBox="1"/>
            <p:nvPr/>
          </p:nvSpPr>
          <p:spPr>
            <a:xfrm>
              <a:off x="1326066" y="4336099"/>
              <a:ext cx="7441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C.s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D8AB041A-3B33-4F9B-AC02-48BAC42D4297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392E02B4-42AD-4A75-A715-FA99CF44E153}"/>
                </a:ext>
              </a:extLst>
            </p:cNvPr>
            <p:cNvSpPr txBox="1"/>
            <p:nvPr/>
          </p:nvSpPr>
          <p:spPr>
            <a:xfrm>
              <a:off x="1326066" y="4336099"/>
              <a:ext cx="7441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3424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605</TotalTime>
  <Words>163</Words>
  <PresentationFormat>Custom</PresentationFormat>
  <Paragraphs>60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VNI Brush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2018-01-28T07:11:08Z</dcterms:created>
  <dcterms:modified xsi:type="dcterms:W3CDTF">2020-04-19T03:04:46Z</dcterms:modified>
</cp:coreProperties>
</file>