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2"/>
    <p:sldId id="267" r:id="rId3"/>
    <p:sldId id="256" r:id="rId4"/>
    <p:sldId id="257" r:id="rId5"/>
    <p:sldId id="259" r:id="rId6"/>
    <p:sldId id="268" r:id="rId7"/>
    <p:sldId id="264" r:id="rId8"/>
    <p:sldId id="271" r:id="rId9"/>
    <p:sldId id="261" r:id="rId10"/>
    <p:sldId id="258" r:id="rId11"/>
    <p:sldId id="272" r:id="rId12"/>
    <p:sldId id="270" r:id="rId13"/>
  </p:sldIdLst>
  <p:sldSz cx="18288000" cy="10287000"/>
  <p:notesSz cx="6858000" cy="9144000"/>
  <p:embeddedFontLst>
    <p:embeddedFont>
      <p:font typeface="Calibri" panose="020F0502020204030204" pitchFamily="34"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84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1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65.svg"/><Relationship Id="rId5" Type="http://schemas.openxmlformats.org/officeDocument/2006/relationships/image" Target="../media/image48.svg"/><Relationship Id="rId10" Type="http://schemas.openxmlformats.org/officeDocument/2006/relationships/image" Target="../media/image64.png"/><Relationship Id="rId4" Type="http://schemas.openxmlformats.org/officeDocument/2006/relationships/image" Target="../media/image47.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sv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sv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10" Type="http://schemas.openxmlformats.org/officeDocument/2006/relationships/image" Target="../media/image51.jpeg"/><Relationship Id="rId4" Type="http://schemas.openxmlformats.org/officeDocument/2006/relationships/image" Target="../media/image47.png"/><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287001"/>
          </a:xfrm>
          <a:prstGeom prst="rect">
            <a:avLst/>
          </a:prstGeom>
        </p:spPr>
      </p:pic>
      <p:sp>
        <p:nvSpPr>
          <p:cNvPr id="21" name="TextBox 20"/>
          <p:cNvSpPr txBox="1"/>
          <p:nvPr/>
        </p:nvSpPr>
        <p:spPr>
          <a:xfrm>
            <a:off x="4773186" y="2440017"/>
            <a:ext cx="8741627" cy="2308324"/>
          </a:xfrm>
          <a:prstGeom prst="rect">
            <a:avLst/>
          </a:prstGeom>
          <a:noFill/>
        </p:spPr>
        <p:txBody>
          <a:bodyPr wrap="square" rtlCol="0">
            <a:spAutoFit/>
          </a:bodyPr>
          <a:lstStyle/>
          <a:p>
            <a:pPr algn="ctr">
              <a:lnSpc>
                <a:spcPct val="150000"/>
              </a:lnSpc>
            </a:pPr>
            <a:r>
              <a:rPr lang="en-US" sz="4800" b="1">
                <a:solidFill>
                  <a:srgbClr val="FF0000"/>
                </a:solidFill>
                <a:latin typeface="Arial" pitchFamily="34" charset="0"/>
                <a:cs typeface="Arial" pitchFamily="34" charset="0"/>
              </a:rPr>
              <a:t>Chào mừng thầy cô </a:t>
            </a:r>
          </a:p>
          <a:p>
            <a:pPr algn="ctr">
              <a:lnSpc>
                <a:spcPct val="150000"/>
              </a:lnSpc>
            </a:pPr>
            <a:r>
              <a:rPr lang="en-US" sz="4800" b="1">
                <a:solidFill>
                  <a:srgbClr val="FF0000"/>
                </a:solidFill>
                <a:latin typeface="Arial" pitchFamily="34" charset="0"/>
                <a:cs typeface="Arial" pitchFamily="34" charset="0"/>
              </a:rPr>
              <a:t>và các em đến với tiết học </a:t>
            </a:r>
            <a:endParaRPr lang="vi-VN" sz="4800" b="1">
              <a:solidFill>
                <a:srgbClr val="FF0000"/>
              </a:solidFill>
              <a:latin typeface="Arial" pitchFamily="34" charset="0"/>
              <a:cs typeface="Arial" pitchFamily="34" charset="0"/>
            </a:endParaRPr>
          </a:p>
        </p:txBody>
      </p:sp>
      <p:sp>
        <p:nvSpPr>
          <p:cNvPr id="22" name="TextBox 21"/>
          <p:cNvSpPr txBox="1"/>
          <p:nvPr/>
        </p:nvSpPr>
        <p:spPr>
          <a:xfrm>
            <a:off x="6705600" y="732692"/>
            <a:ext cx="2078582" cy="584775"/>
          </a:xfrm>
          <a:prstGeom prst="rect">
            <a:avLst/>
          </a:prstGeom>
          <a:noFill/>
        </p:spPr>
        <p:txBody>
          <a:bodyPr wrap="none" rtlCol="0">
            <a:spAutoFit/>
          </a:bodyPr>
          <a:lstStyle/>
          <a:p>
            <a:r>
              <a:rPr lang="en-US" sz="3200">
                <a:latin typeface="Arial" pitchFamily="34" charset="0"/>
                <a:cs typeface="Arial" pitchFamily="34" charset="0"/>
              </a:rPr>
              <a:t>Trường….</a:t>
            </a:r>
            <a:endParaRPr lang="vi-VN" sz="320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21"/>
                                        </p:tgtEl>
                                        <p:attrNameLst>
                                          <p:attrName>ppt_x</p:attrName>
                                          <p:attrName>ppt_y</p:attrName>
                                        </p:attrNameLst>
                                      </p:cBhvr>
                                    </p:animMotion>
                                    <p:animRot by="1500000">
                                      <p:cBhvr>
                                        <p:cTn id="12" dur="125" fill="hold">
                                          <p:stCondLst>
                                            <p:cond delay="0"/>
                                          </p:stCondLst>
                                        </p:cTn>
                                        <p:tgtEl>
                                          <p:spTgt spid="21"/>
                                        </p:tgtEl>
                                        <p:attrNameLst>
                                          <p:attrName>r</p:attrName>
                                        </p:attrNameLst>
                                      </p:cBhvr>
                                    </p:animRot>
                                    <p:animRot by="-1500000">
                                      <p:cBhvr>
                                        <p:cTn id="13" dur="125" fill="hold">
                                          <p:stCondLst>
                                            <p:cond delay="125"/>
                                          </p:stCondLst>
                                        </p:cTn>
                                        <p:tgtEl>
                                          <p:spTgt spid="21"/>
                                        </p:tgtEl>
                                        <p:attrNameLst>
                                          <p:attrName>r</p:attrName>
                                        </p:attrNameLst>
                                      </p:cBhvr>
                                    </p:animRot>
                                    <p:animRot by="-1500000">
                                      <p:cBhvr>
                                        <p:cTn id="14" dur="125" fill="hold">
                                          <p:stCondLst>
                                            <p:cond delay="250"/>
                                          </p:stCondLst>
                                        </p:cTn>
                                        <p:tgtEl>
                                          <p:spTgt spid="21"/>
                                        </p:tgtEl>
                                        <p:attrNameLst>
                                          <p:attrName>r</p:attrName>
                                        </p:attrNameLst>
                                      </p:cBhvr>
                                    </p:animRot>
                                    <p:animRot by="1500000">
                                      <p:cBhvr>
                                        <p:cTn id="15" dur="125" fill="hold">
                                          <p:stCondLst>
                                            <p:cond delay="375"/>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53326" y="3863297"/>
            <a:ext cx="7215541" cy="6913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74704" y="8486775"/>
            <a:ext cx="3617003" cy="263712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67301">
            <a:off x="14003611" y="2994024"/>
            <a:ext cx="2036914" cy="1681380"/>
          </a:xfrm>
          <a:prstGeom prst="rect">
            <a:avLst/>
          </a:prstGeom>
        </p:spPr>
      </p:pic>
      <p:sp>
        <p:nvSpPr>
          <p:cNvPr id="5" name="TextBox 5"/>
          <p:cNvSpPr txBox="1"/>
          <p:nvPr/>
        </p:nvSpPr>
        <p:spPr>
          <a:xfrm>
            <a:off x="1408082" y="3808765"/>
            <a:ext cx="9402318" cy="4260077"/>
          </a:xfrm>
          <a:prstGeom prst="rect">
            <a:avLst/>
          </a:prstGeom>
        </p:spPr>
        <p:txBody>
          <a:bodyPr lIns="0" tIns="0" rIns="0" bIns="0" rtlCol="0" anchor="t">
            <a:spAutoFit/>
          </a:bodyPr>
          <a:lstStyle/>
          <a:p>
            <a:pPr algn="just">
              <a:lnSpc>
                <a:spcPct val="200000"/>
              </a:lnSpc>
              <a:spcBef>
                <a:spcPct val="0"/>
              </a:spcBef>
            </a:pPr>
            <a:r>
              <a:rPr lang="en-US" sz="3600" b="1">
                <a:latin typeface="Arial" pitchFamily="34" charset="0"/>
                <a:cs typeface="Arial" pitchFamily="34" charset="0"/>
              </a:rPr>
              <a:t>Hội diễn nghệ thuật vừa giúp HS thể hiện sự yêu quý, biết ơn với thầy cô giáo, vừa là cơ hội để các em được làm việc cùng nhau và thể hiện tài năng của mình.</a:t>
            </a:r>
            <a:endParaRPr lang="en-US" sz="3600" b="1" spc="-64">
              <a:solidFill>
                <a:schemeClr val="accent2">
                  <a:lumMod val="75000"/>
                </a:schemeClr>
              </a:solidFill>
              <a:latin typeface="Arial" pitchFamily="34" charset="0"/>
              <a:cs typeface="Arial" pitchFamily="34" charset="0"/>
            </a:endParaRPr>
          </a:p>
        </p:txBody>
      </p:sp>
      <p:sp>
        <p:nvSpPr>
          <p:cNvPr id="6" name="TextBox 6"/>
          <p:cNvSpPr txBox="1"/>
          <p:nvPr/>
        </p:nvSpPr>
        <p:spPr>
          <a:xfrm>
            <a:off x="4459358" y="2525928"/>
            <a:ext cx="3299766" cy="534442"/>
          </a:xfrm>
          <a:prstGeom prst="rect">
            <a:avLst/>
          </a:prstGeom>
          <a:noFill/>
          <a:ln>
            <a:noFill/>
          </a:ln>
        </p:spPr>
        <p:txBody>
          <a:bodyPr wrap="square" lIns="0" tIns="0" rIns="0" bIns="0" rtlCol="0" anchor="t">
            <a:spAutoFit/>
          </a:bodyPr>
          <a:lstStyle/>
          <a:p>
            <a:pPr algn="ctr">
              <a:lnSpc>
                <a:spcPts val="4079"/>
              </a:lnSpc>
              <a:spcBef>
                <a:spcPct val="0"/>
              </a:spcBef>
            </a:pPr>
            <a:r>
              <a:rPr lang="en-US" sz="4800" b="1" spc="-67">
                <a:solidFill>
                  <a:srgbClr val="FF0000"/>
                </a:solidFill>
                <a:latin typeface="Arial" pitchFamily="34" charset="0"/>
                <a:cs typeface="Arial" pitchFamily="34" charset="0"/>
              </a:rPr>
              <a:t>KẾT LUẬN:</a:t>
            </a:r>
          </a:p>
        </p:txBody>
      </p:sp>
      <p:pic>
        <p:nvPicPr>
          <p:cNvPr id="8"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9600" y="409801"/>
            <a:ext cx="2017682" cy="2383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anim calcmode="lin" valueType="num">
                                      <p:cBhvr>
                                        <p:cTn id="31" dur="2000" fill="hold"/>
                                        <p:tgtEl>
                                          <p:spTgt spid="8"/>
                                        </p:tgtEl>
                                        <p:attrNameLst>
                                          <p:attrName>ppt_w</p:attrName>
                                        </p:attrNameLst>
                                      </p:cBhvr>
                                      <p:tavLst>
                                        <p:tav tm="0" fmla="#ppt_w*sin(2.5*pi*$)">
                                          <p:val>
                                            <p:fltVal val="0"/>
                                          </p:val>
                                        </p:tav>
                                        <p:tav tm="100000">
                                          <p:val>
                                            <p:fltVal val="1"/>
                                          </p:val>
                                        </p:tav>
                                      </p:tavLst>
                                    </p:anim>
                                    <p:anim calcmode="lin" valueType="num">
                                      <p:cBhvr>
                                        <p:cTn id="32"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13"/>
          <p:cNvSpPr txBox="1"/>
          <p:nvPr/>
        </p:nvSpPr>
        <p:spPr>
          <a:xfrm>
            <a:off x="4665516" y="3246222"/>
            <a:ext cx="8956967" cy="1268168"/>
          </a:xfrm>
          <a:prstGeom prst="rect">
            <a:avLst/>
          </a:prstGeom>
          <a:ln>
            <a:solidFill>
              <a:schemeClr val="accent2">
                <a:lumMod val="50000"/>
              </a:schemeClr>
            </a:solidFill>
          </a:ln>
        </p:spPr>
        <p:txBody>
          <a:bodyPr wrap="square" lIns="0" tIns="0" rIns="0" bIns="0" rtlCol="0" anchor="t">
            <a:spAutoFit/>
          </a:bodyPr>
          <a:lstStyle/>
          <a:p>
            <a:pPr algn="ctr">
              <a:lnSpc>
                <a:spcPts val="11000"/>
              </a:lnSpc>
            </a:pPr>
            <a:r>
              <a:rPr lang="en-US" sz="7200" spc="-200">
                <a:solidFill>
                  <a:schemeClr val="tx1">
                    <a:lumMod val="95000"/>
                    <a:lumOff val="5000"/>
                  </a:schemeClr>
                </a:solidFill>
                <a:latin typeface="Arial" pitchFamily="34" charset="0"/>
                <a:cs typeface="Arial" pitchFamily="34" charset="0"/>
              </a:rPr>
              <a:t>Hướng dẫn về nhà</a:t>
            </a:r>
          </a:p>
        </p:txBody>
      </p:sp>
      <p:sp>
        <p:nvSpPr>
          <p:cNvPr id="4" name="Rectangle 3"/>
          <p:cNvSpPr/>
          <p:nvPr/>
        </p:nvSpPr>
        <p:spPr>
          <a:xfrm>
            <a:off x="2781300" y="5524500"/>
            <a:ext cx="12725400" cy="2817759"/>
          </a:xfrm>
          <a:prstGeom prst="rect">
            <a:avLst/>
          </a:prstGeom>
        </p:spPr>
        <p:txBody>
          <a:bodyPr wrap="square">
            <a:spAutoFit/>
          </a:bodyPr>
          <a:lstStyle/>
          <a:p>
            <a:pPr algn="ctr">
              <a:lnSpc>
                <a:spcPct val="200000"/>
              </a:lnSpc>
            </a:pPr>
            <a:r>
              <a:rPr lang="en-US" sz="4800" b="1">
                <a:solidFill>
                  <a:schemeClr val="tx1">
                    <a:lumMod val="95000"/>
                    <a:lumOff val="5000"/>
                  </a:schemeClr>
                </a:solidFill>
                <a:latin typeface="Arial" pitchFamily="34" charset="0"/>
                <a:cs typeface="Arial" pitchFamily="34" charset="0"/>
              </a:rPr>
              <a:t>Chuẩn bị tiết:  Sinh hoạt lớp</a:t>
            </a:r>
          </a:p>
          <a:p>
            <a:pPr algn="ctr">
              <a:lnSpc>
                <a:spcPct val="200000"/>
              </a:lnSpc>
            </a:pPr>
            <a:r>
              <a:rPr lang="en-US" sz="4800" b="1">
                <a:latin typeface="Arial" pitchFamily="34" charset="0"/>
                <a:cs typeface="Arial" pitchFamily="34" charset="0"/>
              </a:rPr>
              <a:t>Đánh giá hoạt động tri ân thầy cô</a:t>
            </a:r>
            <a:endParaRPr lang="vi-VN" sz="4800">
              <a:latin typeface="Arial" pitchFamily="34" charset="0"/>
              <a:cs typeface="Arial" pitchFamily="34" charset="0"/>
            </a:endParaRPr>
          </a:p>
        </p:txBody>
      </p:sp>
      <p:grpSp>
        <p:nvGrpSpPr>
          <p:cNvPr id="5" name="Group 4"/>
          <p:cNvGrpSpPr/>
          <p:nvPr/>
        </p:nvGrpSpPr>
        <p:grpSpPr>
          <a:xfrm rot="-5400000">
            <a:off x="-7940760" y="7293059"/>
            <a:ext cx="19011900" cy="1072982"/>
            <a:chOff x="0" y="0"/>
            <a:chExt cx="25349200" cy="1430643"/>
          </a:xfrm>
        </p:grpSpPr>
        <p:sp>
          <p:nvSpPr>
            <p:cNvPr id="6" name="AutoShape 5"/>
            <p:cNvSpPr/>
            <p:nvPr/>
          </p:nvSpPr>
          <p:spPr>
            <a:xfrm rot="-5400000">
              <a:off x="12636500" y="-11282057"/>
              <a:ext cx="279400" cy="25146000"/>
            </a:xfrm>
            <a:prstGeom prst="rect">
              <a:avLst/>
            </a:prstGeom>
            <a:solidFill>
              <a:srgbClr val="F8F4F4">
                <a:alpha val="49804"/>
              </a:srgbClr>
            </a:solidFill>
          </p:spPr>
        </p:sp>
        <p:sp>
          <p:nvSpPr>
            <p:cNvPr id="7" name="AutoShape 6"/>
            <p:cNvSpPr/>
            <p:nvPr/>
          </p:nvSpPr>
          <p:spPr>
            <a:xfrm rot="-5400000">
              <a:off x="12535419" y="-11957697"/>
              <a:ext cx="278361" cy="25349200"/>
            </a:xfrm>
            <a:prstGeom prst="rect">
              <a:avLst/>
            </a:prstGeom>
            <a:solidFill>
              <a:srgbClr val="F8F4F4"/>
            </a:solidFill>
          </p:spPr>
        </p:sp>
        <p:sp>
          <p:nvSpPr>
            <p:cNvPr id="8" name="AutoShape 7"/>
            <p:cNvSpPr/>
            <p:nvPr/>
          </p:nvSpPr>
          <p:spPr>
            <a:xfrm rot="-5400000">
              <a:off x="12787318" y="-12279318"/>
              <a:ext cx="282563" cy="24841200"/>
            </a:xfrm>
            <a:prstGeom prst="rect">
              <a:avLst/>
            </a:prstGeom>
            <a:solidFill>
              <a:srgbClr val="F8F4F4">
                <a:alpha val="49804"/>
              </a:srgbClr>
            </a:solidFill>
          </p:spPr>
        </p:sp>
      </p:grpSp>
      <p:pic>
        <p:nvPicPr>
          <p:cNvPr id="9"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2400" y="647700"/>
            <a:ext cx="2074798" cy="1998405"/>
          </a:xfrm>
          <a:prstGeom prst="rect">
            <a:avLst/>
          </a:prstGeom>
        </p:spPr>
      </p:pic>
    </p:spTree>
    <p:extLst>
      <p:ext uri="{BB962C8B-B14F-4D97-AF65-F5344CB8AC3E}">
        <p14:creationId xmlns:p14="http://schemas.microsoft.com/office/powerpoint/2010/main" val="308382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3" name="TextBox 3"/>
          <p:cNvSpPr txBox="1"/>
          <p:nvPr/>
        </p:nvSpPr>
        <p:spPr>
          <a:xfrm>
            <a:off x="3886200" y="877125"/>
            <a:ext cx="11157916" cy="2598917"/>
          </a:xfrm>
          <a:prstGeom prst="rect">
            <a:avLst/>
          </a:prstGeom>
        </p:spPr>
        <p:txBody>
          <a:bodyPr wrap="square" lIns="0" tIns="0" rIns="0" bIns="0" rtlCol="0" anchor="t">
            <a:spAutoFit/>
          </a:bodyPr>
          <a:lstStyle/>
          <a:p>
            <a:pPr marL="0" lvl="0" indent="0" algn="ctr">
              <a:lnSpc>
                <a:spcPct val="150000"/>
              </a:lnSpc>
              <a:spcBef>
                <a:spcPct val="0"/>
              </a:spcBef>
            </a:pPr>
            <a:r>
              <a:rPr lang="en-US" sz="6000" b="1" i="1" u="none" spc="-112">
                <a:solidFill>
                  <a:srgbClr val="FF0000"/>
                </a:solidFill>
                <a:latin typeface="Arial" pitchFamily="34" charset="0"/>
                <a:cs typeface="Arial" pitchFamily="34" charset="0"/>
              </a:rPr>
              <a:t>Cảm ơn thầy cô và các em đã chú ý lắng nghe</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171319" y="5706176"/>
            <a:ext cx="3912002" cy="655976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4004" y="5328363"/>
            <a:ext cx="4408679" cy="495863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V="1">
            <a:off x="2092622" y="6147998"/>
            <a:ext cx="1850876" cy="674160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39905" y="8239125"/>
            <a:ext cx="4151298" cy="3253108"/>
          </a:xfrm>
          <a:prstGeom prst="rect">
            <a:avLst/>
          </a:prstGeom>
        </p:spPr>
      </p:pic>
      <p:pic>
        <p:nvPicPr>
          <p:cNvPr id="9"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95400" y="1181100"/>
            <a:ext cx="1495037" cy="1990968"/>
          </a:xfrm>
          <a:prstGeom prst="rect">
            <a:avLst/>
          </a:prstGeom>
        </p:spPr>
      </p:pic>
      <p:sp>
        <p:nvSpPr>
          <p:cNvPr id="4" name="TextBox 3">
            <a:extLst>
              <a:ext uri="{FF2B5EF4-FFF2-40B4-BE49-F238E27FC236}">
                <a16:creationId xmlns:a16="http://schemas.microsoft.com/office/drawing/2014/main" id="{59BC3C79-8F6D-8714-FFCB-8F20968DCEE8}"/>
              </a:ext>
            </a:extLst>
          </p:cNvPr>
          <p:cNvSpPr txBox="1"/>
          <p:nvPr/>
        </p:nvSpPr>
        <p:spPr>
          <a:xfrm>
            <a:off x="1524000" y="5024389"/>
            <a:ext cx="13030200" cy="2862322"/>
          </a:xfrm>
          <a:prstGeom prst="rect">
            <a:avLst/>
          </a:prstGeom>
          <a:noFill/>
        </p:spPr>
        <p:txBody>
          <a:bodyPr wrap="square">
            <a:spAutoFit/>
          </a:bodyPr>
          <a:lstStyle/>
          <a:p>
            <a:r>
              <a:rPr lang="en-US" sz="3600"/>
              <a:t>Tài liệu được chia sẻ bởi Website VnTeach.Com</a:t>
            </a:r>
          </a:p>
          <a:p>
            <a:r>
              <a:rPr lang="en-US" sz="3600"/>
              <a:t>https://www.vnteach.com</a:t>
            </a:r>
          </a:p>
          <a:p>
            <a:r>
              <a:rPr lang="en-US" sz="3600"/>
              <a:t>Một sản phẩm của cộng đồng facebook Thư Viện VnTeach.Com</a:t>
            </a:r>
          </a:p>
          <a:p>
            <a:r>
              <a:rPr lang="en-US" sz="3600"/>
              <a:t>https://www.facebook.com/groups/vnteach/</a:t>
            </a:r>
          </a:p>
          <a:p>
            <a:r>
              <a:rPr lang="en-US" sz="3600"/>
              <a:t>https://www.facebook.com/groups/thuvienvnteach/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1"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3"/>
                                        </p:tgtEl>
                                        <p:attrNameLst>
                                          <p:attrName>ppt_x</p:attrName>
                                          <p:attrName>ppt_y</p:attrName>
                                        </p:attrNameLst>
                                      </p:cBhvr>
                                    </p:animMotion>
                                    <p:animRot by="1500000">
                                      <p:cBhvr>
                                        <p:cTn id="15" dur="125" fill="hold">
                                          <p:stCondLst>
                                            <p:cond delay="0"/>
                                          </p:stCondLst>
                                        </p:cTn>
                                        <p:tgtEl>
                                          <p:spTgt spid="3"/>
                                        </p:tgtEl>
                                        <p:attrNameLst>
                                          <p:attrName>r</p:attrName>
                                        </p:attrNameLst>
                                      </p:cBhvr>
                                    </p:animRot>
                                    <p:animRot by="-1500000">
                                      <p:cBhvr>
                                        <p:cTn id="16" dur="125" fill="hold">
                                          <p:stCondLst>
                                            <p:cond delay="125"/>
                                          </p:stCondLst>
                                        </p:cTn>
                                        <p:tgtEl>
                                          <p:spTgt spid="3"/>
                                        </p:tgtEl>
                                        <p:attrNameLst>
                                          <p:attrName>r</p:attrName>
                                        </p:attrNameLst>
                                      </p:cBhvr>
                                    </p:animRot>
                                    <p:animRot by="-1500000">
                                      <p:cBhvr>
                                        <p:cTn id="17" dur="125" fill="hold">
                                          <p:stCondLst>
                                            <p:cond delay="250"/>
                                          </p:stCondLst>
                                        </p:cTn>
                                        <p:tgtEl>
                                          <p:spTgt spid="3"/>
                                        </p:tgtEl>
                                        <p:attrNameLst>
                                          <p:attrName>r</p:attrName>
                                        </p:attrNameLst>
                                      </p:cBhvr>
                                    </p:animRot>
                                    <p:animRot by="1500000">
                                      <p:cBhvr>
                                        <p:cTn id="18"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5" name="BuiPhan-PhamThanhThao-227738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4434" y="9095524"/>
            <a:ext cx="1191476" cy="1191476"/>
          </a:xfrm>
          <a:prstGeom prst="rect">
            <a:avLst/>
          </a:prstGeom>
        </p:spPr>
      </p:pic>
      <p:pic>
        <p:nvPicPr>
          <p:cNvPr id="6" name="Picture 2"/>
          <p:cNvPicPr>
            <a:picLocks noChangeAspect="1"/>
          </p:cNvPicPr>
          <p:nvPr/>
        </p:nvPicPr>
        <p:blipFill>
          <a:blip r:embed="rId5"/>
          <a:srcRect/>
          <a:stretch>
            <a:fillRect/>
          </a:stretch>
        </p:blipFill>
        <p:spPr>
          <a:xfrm>
            <a:off x="11079209" y="2920491"/>
            <a:ext cx="6418186" cy="6370049"/>
          </a:xfrm>
          <a:prstGeom prst="rect">
            <a:avLst/>
          </a:prstGeom>
        </p:spPr>
      </p:pic>
      <p:grpSp>
        <p:nvGrpSpPr>
          <p:cNvPr id="7" name="Group 3"/>
          <p:cNvGrpSpPr/>
          <p:nvPr/>
        </p:nvGrpSpPr>
        <p:grpSpPr>
          <a:xfrm>
            <a:off x="17259300" y="4093426"/>
            <a:ext cx="176115" cy="176115"/>
            <a:chOff x="0" y="0"/>
            <a:chExt cx="6350000" cy="6350000"/>
          </a:xfrm>
        </p:grpSpPr>
        <p:sp>
          <p:nvSpPr>
            <p:cNvPr id="8"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9" name="Group 5"/>
          <p:cNvGrpSpPr/>
          <p:nvPr/>
        </p:nvGrpSpPr>
        <p:grpSpPr>
          <a:xfrm>
            <a:off x="17259300" y="3131410"/>
            <a:ext cx="176115" cy="176115"/>
            <a:chOff x="0" y="0"/>
            <a:chExt cx="6350000" cy="6350000"/>
          </a:xfrm>
        </p:grpSpPr>
        <p:sp>
          <p:nvSpPr>
            <p:cNvPr id="10"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1" name="Group 7"/>
          <p:cNvGrpSpPr/>
          <p:nvPr/>
        </p:nvGrpSpPr>
        <p:grpSpPr>
          <a:xfrm>
            <a:off x="17259300" y="3612418"/>
            <a:ext cx="176115" cy="176115"/>
            <a:chOff x="0" y="0"/>
            <a:chExt cx="6350000" cy="6350000"/>
          </a:xfrm>
        </p:grpSpPr>
        <p:sp>
          <p:nvSpPr>
            <p:cNvPr id="13"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6" name="Group 9"/>
          <p:cNvGrpSpPr/>
          <p:nvPr/>
        </p:nvGrpSpPr>
        <p:grpSpPr>
          <a:xfrm>
            <a:off x="17259300" y="4574435"/>
            <a:ext cx="176115" cy="176115"/>
            <a:chOff x="0" y="0"/>
            <a:chExt cx="6350000" cy="6350000"/>
          </a:xfrm>
        </p:grpSpPr>
        <p:sp>
          <p:nvSpPr>
            <p:cNvPr id="17"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8" name="Group 11"/>
          <p:cNvGrpSpPr/>
          <p:nvPr/>
        </p:nvGrpSpPr>
        <p:grpSpPr>
          <a:xfrm>
            <a:off x="17259300" y="5055443"/>
            <a:ext cx="176115" cy="176115"/>
            <a:chOff x="0" y="0"/>
            <a:chExt cx="6350000" cy="6350000"/>
          </a:xfrm>
        </p:grpSpPr>
        <p:sp>
          <p:nvSpPr>
            <p:cNvPr id="19"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0" name="Group 13"/>
          <p:cNvGrpSpPr/>
          <p:nvPr/>
        </p:nvGrpSpPr>
        <p:grpSpPr>
          <a:xfrm>
            <a:off x="17259300" y="5536451"/>
            <a:ext cx="176115" cy="176115"/>
            <a:chOff x="0" y="0"/>
            <a:chExt cx="6350000" cy="6350000"/>
          </a:xfrm>
        </p:grpSpPr>
        <p:sp>
          <p:nvSpPr>
            <p:cNvPr id="21"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22" name="Group 15"/>
          <p:cNvGrpSpPr/>
          <p:nvPr/>
        </p:nvGrpSpPr>
        <p:grpSpPr>
          <a:xfrm>
            <a:off x="17259300" y="6017459"/>
            <a:ext cx="176115" cy="176115"/>
            <a:chOff x="0" y="0"/>
            <a:chExt cx="6350000" cy="6350000"/>
          </a:xfrm>
        </p:grpSpPr>
        <p:sp>
          <p:nvSpPr>
            <p:cNvPr id="23"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4" name="Group 17"/>
          <p:cNvGrpSpPr/>
          <p:nvPr/>
        </p:nvGrpSpPr>
        <p:grpSpPr>
          <a:xfrm>
            <a:off x="17259300" y="6498467"/>
            <a:ext cx="176115" cy="176115"/>
            <a:chOff x="0" y="0"/>
            <a:chExt cx="6350000" cy="6350000"/>
          </a:xfrm>
        </p:grpSpPr>
        <p:sp>
          <p:nvSpPr>
            <p:cNvPr id="25"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6" name="Group 19"/>
          <p:cNvGrpSpPr/>
          <p:nvPr/>
        </p:nvGrpSpPr>
        <p:grpSpPr>
          <a:xfrm>
            <a:off x="17259300" y="6979475"/>
            <a:ext cx="176115" cy="176115"/>
            <a:chOff x="0" y="0"/>
            <a:chExt cx="6350000" cy="6350000"/>
          </a:xfrm>
        </p:grpSpPr>
        <p:sp>
          <p:nvSpPr>
            <p:cNvPr id="27"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pic>
        <p:nvPicPr>
          <p:cNvPr id="28"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7007767" y="8986702"/>
            <a:ext cx="679181" cy="300074"/>
          </a:xfrm>
          <a:prstGeom prst="rect">
            <a:avLst/>
          </a:prstGeom>
        </p:spPr>
      </p:pic>
      <p:sp>
        <p:nvSpPr>
          <p:cNvPr id="29" name="TextBox 23"/>
          <p:cNvSpPr txBox="1"/>
          <p:nvPr/>
        </p:nvSpPr>
        <p:spPr>
          <a:xfrm>
            <a:off x="-123271" y="610952"/>
            <a:ext cx="17297400" cy="1115690"/>
          </a:xfrm>
          <a:prstGeom prst="rect">
            <a:avLst/>
          </a:prstGeom>
        </p:spPr>
        <p:txBody>
          <a:bodyPr wrap="square" lIns="0" tIns="0" rIns="0" bIns="0" rtlCol="0" anchor="t">
            <a:spAutoFit/>
          </a:bodyPr>
          <a:lstStyle/>
          <a:p>
            <a:pPr algn="ctr">
              <a:lnSpc>
                <a:spcPts val="8735"/>
              </a:lnSpc>
            </a:pPr>
            <a:r>
              <a:rPr lang="en-US" sz="5199" b="1" spc="98">
                <a:solidFill>
                  <a:schemeClr val="accent6">
                    <a:lumMod val="50000"/>
                  </a:schemeClr>
                </a:solidFill>
                <a:latin typeface="Arial" pitchFamily="34" charset="0"/>
                <a:cs typeface="Arial" pitchFamily="34" charset="0"/>
              </a:rPr>
              <a:t>Nghe và cảm nhận ca từ bài hát </a:t>
            </a:r>
            <a:r>
              <a:rPr lang="en-US" sz="5199" b="1">
                <a:solidFill>
                  <a:schemeClr val="accent6">
                    <a:lumMod val="50000"/>
                  </a:schemeClr>
                </a:solidFill>
                <a:latin typeface="Arial" pitchFamily="34" charset="0"/>
                <a:cs typeface="Arial" pitchFamily="34" charset="0"/>
              </a:rPr>
              <a:t>“Bụi phấn"</a:t>
            </a:r>
          </a:p>
        </p:txBody>
      </p:sp>
      <p:pic>
        <p:nvPicPr>
          <p:cNvPr id="30" name="Picture 2" descr="Những bài văn tả ngôi trường của em hay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2414" y="2463417"/>
            <a:ext cx="8936170" cy="65792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22825"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heel(1)">
                                      <p:cBhvr>
                                        <p:cTn id="18"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22825" fill="hold"/>
                                        <p:tgtEl>
                                          <p:spTgt spid="5"/>
                                        </p:tgtEl>
                                      </p:cBhvr>
                                    </p:cmd>
                                  </p:childTnLst>
                                </p:cTn>
                              </p:par>
                            </p:childTnLst>
                          </p:cTn>
                        </p:par>
                      </p:childTnLst>
                    </p:cTn>
                  </p:par>
                </p:childTnLst>
              </p:cTn>
              <p:nextCondLst>
                <p:cond evt="onClick" delay="0">
                  <p:tgtEl>
                    <p:spTgt spid="5"/>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314909" y="-172282"/>
            <a:ext cx="8091479" cy="260398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1955847" y="-2984129"/>
            <a:ext cx="2128265" cy="775195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63738" y="1028700"/>
            <a:ext cx="4151298" cy="3253108"/>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01847" y="891457"/>
            <a:ext cx="3409082" cy="2677679"/>
          </a:xfrm>
          <a:prstGeom prst="rect">
            <a:avLst/>
          </a:prstGeom>
        </p:spPr>
      </p:pic>
      <p:sp>
        <p:nvSpPr>
          <p:cNvPr id="6" name="TextBox 6"/>
          <p:cNvSpPr txBox="1"/>
          <p:nvPr/>
        </p:nvSpPr>
        <p:spPr>
          <a:xfrm>
            <a:off x="1547868" y="5067300"/>
            <a:ext cx="15348091" cy="3406830"/>
          </a:xfrm>
          <a:prstGeom prst="rect">
            <a:avLst/>
          </a:prstGeom>
        </p:spPr>
        <p:txBody>
          <a:bodyPr wrap="square" lIns="0" tIns="0" rIns="0" bIns="0" rtlCol="0" anchor="t">
            <a:spAutoFit/>
          </a:bodyPr>
          <a:lstStyle/>
          <a:p>
            <a:pPr algn="ctr">
              <a:lnSpc>
                <a:spcPct val="200000"/>
              </a:lnSpc>
              <a:spcBef>
                <a:spcPct val="0"/>
              </a:spcBef>
            </a:pPr>
            <a:r>
              <a:rPr lang="en-US" sz="6000" b="1" spc="-73">
                <a:latin typeface="Arial" pitchFamily="34" charset="0"/>
                <a:cs typeface="Arial" pitchFamily="34" charset="0"/>
              </a:rPr>
              <a:t>TUẦN 12 – TIẾT 2:</a:t>
            </a:r>
          </a:p>
          <a:p>
            <a:pPr>
              <a:lnSpc>
                <a:spcPct val="200000"/>
              </a:lnSpc>
            </a:pPr>
            <a:r>
              <a:rPr lang="en-US" sz="6000" b="1">
                <a:latin typeface="Arial" pitchFamily="34" charset="0"/>
                <a:cs typeface="Arial" pitchFamily="34" charset="0"/>
              </a:rPr>
              <a:t>HỘI DIỄN NGHỆ THUẬT TRI ÂN THẦY CÔ</a:t>
            </a:r>
            <a:endParaRPr lang="vi-VN" sz="600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293528" y="1981998"/>
            <a:ext cx="8282044" cy="823944"/>
          </a:xfrm>
          <a:prstGeom prst="rect">
            <a:avLst/>
          </a:prstGeom>
          <a:ln>
            <a:noFill/>
          </a:ln>
        </p:spPr>
        <p:txBody>
          <a:bodyPr wrap="square" lIns="0" tIns="0" rIns="0" bIns="0" rtlCol="0" anchor="t">
            <a:spAutoFit/>
          </a:bodyPr>
          <a:lstStyle/>
          <a:p>
            <a:pPr algn="ctr">
              <a:lnSpc>
                <a:spcPct val="150000"/>
              </a:lnSpc>
            </a:pPr>
            <a:r>
              <a:rPr lang="en-US" sz="4000" b="1">
                <a:solidFill>
                  <a:srgbClr val="FF0000"/>
                </a:solidFill>
                <a:latin typeface="Arial" pitchFamily="34" charset="0"/>
                <a:cs typeface="Arial" pitchFamily="34" charset="0"/>
              </a:rPr>
              <a:t>BAN TỔ CHỨC</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272644" y="7710200"/>
            <a:ext cx="9263007" cy="2576800"/>
          </a:xfrm>
          <a:prstGeom prst="rect">
            <a:avLst/>
          </a:prstGeom>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895" t="1049" r="15645"/>
          <a:stretch/>
        </p:blipFill>
        <p:spPr bwMode="auto">
          <a:xfrm>
            <a:off x="11151039" y="1981998"/>
            <a:ext cx="5506215" cy="60100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02625" y="1552879"/>
            <a:ext cx="2109258" cy="2136449"/>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31173" y="6934364"/>
            <a:ext cx="2788264" cy="2954808"/>
          </a:xfrm>
          <a:prstGeom prst="rect">
            <a:avLst/>
          </a:prstGeom>
        </p:spPr>
      </p:pic>
      <p:sp>
        <p:nvSpPr>
          <p:cNvPr id="8" name="TextBox 8"/>
          <p:cNvSpPr txBox="1"/>
          <p:nvPr/>
        </p:nvSpPr>
        <p:spPr>
          <a:xfrm>
            <a:off x="1972402" y="4076700"/>
            <a:ext cx="7583292" cy="809261"/>
          </a:xfrm>
          <a:prstGeom prst="rect">
            <a:avLst/>
          </a:prstGeom>
        </p:spPr>
        <p:txBody>
          <a:bodyPr lIns="0" tIns="0" rIns="0" bIns="0" rtlCol="0" anchor="t">
            <a:spAutoFit/>
          </a:bodyPr>
          <a:lstStyle/>
          <a:p>
            <a:pPr>
              <a:lnSpc>
                <a:spcPct val="150000"/>
              </a:lnSpc>
              <a:spcBef>
                <a:spcPct val="0"/>
              </a:spcBef>
            </a:pPr>
            <a:r>
              <a:rPr lang="en-US" sz="4000" b="1" spc="-29">
                <a:solidFill>
                  <a:srgbClr val="424242"/>
                </a:solidFill>
                <a:latin typeface="Arial" pitchFamily="34" charset="0"/>
                <a:cs typeface="Arial" pitchFamily="34" charset="0"/>
              </a:rPr>
              <a:t>Bạn: … </a:t>
            </a:r>
          </a:p>
        </p:txBody>
      </p:sp>
      <p:sp>
        <p:nvSpPr>
          <p:cNvPr id="9" name="TextBox 8"/>
          <p:cNvSpPr txBox="1"/>
          <p:nvPr/>
        </p:nvSpPr>
        <p:spPr>
          <a:xfrm>
            <a:off x="1972402" y="6011845"/>
            <a:ext cx="7583292" cy="809261"/>
          </a:xfrm>
          <a:prstGeom prst="rect">
            <a:avLst/>
          </a:prstGeom>
        </p:spPr>
        <p:txBody>
          <a:bodyPr lIns="0" tIns="0" rIns="0" bIns="0" rtlCol="0" anchor="t">
            <a:spAutoFit/>
          </a:bodyPr>
          <a:lstStyle/>
          <a:p>
            <a:pPr>
              <a:lnSpc>
                <a:spcPct val="150000"/>
              </a:lnSpc>
              <a:spcBef>
                <a:spcPct val="0"/>
              </a:spcBef>
            </a:pPr>
            <a:r>
              <a:rPr lang="en-US" sz="4000" b="1" spc="-29">
                <a:solidFill>
                  <a:srgbClr val="424242"/>
                </a:solidFill>
                <a:latin typeface="Arial" pitchFamily="34" charset="0"/>
                <a:cs typeface="Arial" pitchFamily="34" charset="0"/>
              </a:rPr>
              <a:t>Bạn: … </a:t>
            </a:r>
          </a:p>
        </p:txBody>
      </p:sp>
      <p:sp>
        <p:nvSpPr>
          <p:cNvPr id="10" name="TextBox 9"/>
          <p:cNvSpPr txBox="1"/>
          <p:nvPr/>
        </p:nvSpPr>
        <p:spPr>
          <a:xfrm>
            <a:off x="10678204" y="743618"/>
            <a:ext cx="7583292" cy="809261"/>
          </a:xfrm>
          <a:prstGeom prst="rect">
            <a:avLst/>
          </a:prstGeom>
        </p:spPr>
        <p:txBody>
          <a:bodyPr lIns="0" tIns="0" rIns="0" bIns="0" rtlCol="0" anchor="t">
            <a:spAutoFit/>
          </a:bodyPr>
          <a:lstStyle/>
          <a:p>
            <a:pPr>
              <a:lnSpc>
                <a:spcPct val="150000"/>
              </a:lnSpc>
              <a:spcBef>
                <a:spcPct val="0"/>
              </a:spcBef>
            </a:pPr>
            <a:r>
              <a:rPr lang="en-US" sz="4000" spc="-29">
                <a:solidFill>
                  <a:srgbClr val="424242"/>
                </a:solidFill>
                <a:latin typeface="Arial" pitchFamily="34" charset="0"/>
                <a:cs typeface="Arial" pitchFamily="34" charset="0"/>
              </a:rPr>
              <a:t>(GV để ảnh của HS đó ở đây)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7391400" y="303183"/>
            <a:ext cx="3368546" cy="859210"/>
          </a:xfrm>
          <a:prstGeom prst="rect">
            <a:avLst/>
          </a:prstGeom>
        </p:spPr>
        <p:txBody>
          <a:bodyPr wrap="square" lIns="0" tIns="0" rIns="0" bIns="0" rtlCol="0" anchor="t">
            <a:spAutoFit/>
          </a:bodyPr>
          <a:lstStyle/>
          <a:p>
            <a:pPr marL="0" lvl="0" indent="0" algn="l">
              <a:lnSpc>
                <a:spcPts val="6720"/>
              </a:lnSpc>
              <a:spcBef>
                <a:spcPct val="0"/>
              </a:spcBef>
            </a:pPr>
            <a:r>
              <a:rPr lang="en-US" sz="5600" b="1" u="sng" spc="-112">
                <a:solidFill>
                  <a:srgbClr val="424242"/>
                </a:solidFill>
                <a:latin typeface="Arial" pitchFamily="34" charset="0"/>
                <a:cs typeface="Arial" pitchFamily="34" charset="0"/>
              </a:rPr>
              <a:t>Nội dung:</a:t>
            </a: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73571" y="6914969"/>
            <a:ext cx="1263252" cy="4511613"/>
          </a:xfrm>
          <a:prstGeom prst="rect">
            <a:avLst/>
          </a:prstGeom>
        </p:spPr>
      </p:pic>
      <p:sp>
        <p:nvSpPr>
          <p:cNvPr id="4" name="TextBox 4"/>
          <p:cNvSpPr txBox="1"/>
          <p:nvPr/>
        </p:nvSpPr>
        <p:spPr>
          <a:xfrm>
            <a:off x="1488820" y="1381819"/>
            <a:ext cx="14665580" cy="3152081"/>
          </a:xfrm>
          <a:prstGeom prst="rect">
            <a:avLst/>
          </a:prstGeom>
        </p:spPr>
        <p:txBody>
          <a:bodyPr wrap="square" lIns="0" tIns="0" rIns="0" bIns="0" rtlCol="0" anchor="t">
            <a:spAutoFit/>
          </a:bodyPr>
          <a:lstStyle/>
          <a:p>
            <a:pPr algn="just">
              <a:lnSpc>
                <a:spcPct val="200000"/>
              </a:lnSpc>
            </a:pPr>
            <a:r>
              <a:rPr lang="en-US" sz="3600">
                <a:latin typeface="Arial" pitchFamily="34" charset="0"/>
                <a:cs typeface="Arial" pitchFamily="34" charset="0"/>
              </a:rPr>
              <a:t>Các nhóm thể hiện tiết mục giới thiệu sản phẩm đã được chuẩn bị sẵn (tiểu phẩm, múa, hát, tác phẩm hội hoạ, văn, thơ, đoạn phim ngắn,...) về các nội dung sau: </a:t>
            </a:r>
            <a:endParaRPr lang="vi-VN" sz="3600">
              <a:latin typeface="Arial" pitchFamily="34" charset="0"/>
              <a:cs typeface="Arial" pitchFamily="34" charset="0"/>
            </a:endParaRPr>
          </a:p>
        </p:txBody>
      </p:sp>
      <p:sp>
        <p:nvSpPr>
          <p:cNvPr id="8" name="TextBox 8"/>
          <p:cNvSpPr txBox="1"/>
          <p:nvPr/>
        </p:nvSpPr>
        <p:spPr>
          <a:xfrm>
            <a:off x="2949104" y="4914900"/>
            <a:ext cx="9661210" cy="3152081"/>
          </a:xfrm>
          <a:prstGeom prst="rect">
            <a:avLst/>
          </a:prstGeom>
        </p:spPr>
        <p:txBody>
          <a:bodyPr wrap="square" lIns="0" tIns="0" rIns="0" bIns="0" rtlCol="0" anchor="t">
            <a:spAutoFit/>
          </a:bodyPr>
          <a:lstStyle/>
          <a:p>
            <a:pPr marL="457200" lvl="0" indent="-457200">
              <a:lnSpc>
                <a:spcPct val="200000"/>
              </a:lnSpc>
              <a:buFont typeface="Arial" pitchFamily="34" charset="0"/>
              <a:buChar char="•"/>
            </a:pPr>
            <a:r>
              <a:rPr lang="en-US" sz="3600" b="1">
                <a:solidFill>
                  <a:srgbClr val="FF0000"/>
                </a:solidFill>
                <a:latin typeface="Arial" pitchFamily="34" charset="0"/>
                <a:cs typeface="Arial" pitchFamily="34" charset="0"/>
              </a:rPr>
              <a:t>Sự kính trọng, biết ơn, yêu mến thầy cô;</a:t>
            </a:r>
            <a:endParaRPr lang="vi-VN" sz="3600" b="1">
              <a:solidFill>
                <a:srgbClr val="FF0000"/>
              </a:solidFill>
              <a:latin typeface="Arial" pitchFamily="34" charset="0"/>
              <a:cs typeface="Arial" pitchFamily="34" charset="0"/>
            </a:endParaRPr>
          </a:p>
          <a:p>
            <a:pPr marL="457200" lvl="0" indent="-457200">
              <a:lnSpc>
                <a:spcPct val="200000"/>
              </a:lnSpc>
              <a:buFont typeface="Arial" pitchFamily="34" charset="0"/>
              <a:buChar char="•"/>
            </a:pPr>
            <a:r>
              <a:rPr lang="en-US" sz="3600" b="1">
                <a:solidFill>
                  <a:srgbClr val="FF0000"/>
                </a:solidFill>
                <a:latin typeface="Arial" pitchFamily="34" charset="0"/>
                <a:cs typeface="Arial" pitchFamily="34" charset="0"/>
              </a:rPr>
              <a:t>Ý nghĩa của nghề dạy học;</a:t>
            </a:r>
            <a:endParaRPr lang="vi-VN" sz="3600" b="1">
              <a:solidFill>
                <a:srgbClr val="FF0000"/>
              </a:solidFill>
              <a:latin typeface="Arial" pitchFamily="34" charset="0"/>
              <a:cs typeface="Arial" pitchFamily="34" charset="0"/>
            </a:endParaRPr>
          </a:p>
          <a:p>
            <a:pPr marL="457200" lvl="0" indent="-457200">
              <a:lnSpc>
                <a:spcPct val="200000"/>
              </a:lnSpc>
              <a:buFont typeface="Arial" pitchFamily="34" charset="0"/>
              <a:buChar char="•"/>
            </a:pPr>
            <a:r>
              <a:rPr lang="en-US" sz="3600" b="1">
                <a:solidFill>
                  <a:srgbClr val="FF0000"/>
                </a:solidFill>
                <a:latin typeface="Arial" pitchFamily="34" charset="0"/>
                <a:cs typeface="Arial" pitchFamily="34" charset="0"/>
              </a:rPr>
              <a:t>Cảm nhận về thầy cô của mình.</a:t>
            </a:r>
            <a:endParaRPr lang="vi-VN" sz="3600" b="1">
              <a:solidFill>
                <a:srgbClr val="FF0000"/>
              </a:solidFill>
              <a:latin typeface="Arial" pitchFamily="34" charset="0"/>
              <a:cs typeface="Arial" pitchFamily="34" charset="0"/>
            </a:endParaRPr>
          </a:p>
        </p:txBody>
      </p:sp>
      <p:pic>
        <p:nvPicPr>
          <p:cNvPr id="1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22786" y="7700714"/>
            <a:ext cx="2950854" cy="2940123"/>
          </a:xfrm>
          <a:prstGeom prst="rect">
            <a:avLst/>
          </a:prstGeom>
        </p:spPr>
      </p:pic>
      <p:grpSp>
        <p:nvGrpSpPr>
          <p:cNvPr id="19" name="Group 7"/>
          <p:cNvGrpSpPr>
            <a:grpSpLocks noChangeAspect="1"/>
          </p:cNvGrpSpPr>
          <p:nvPr/>
        </p:nvGrpSpPr>
        <p:grpSpPr>
          <a:xfrm>
            <a:off x="13334666" y="6465255"/>
            <a:ext cx="4648814" cy="3158833"/>
            <a:chOff x="-90170" y="-34290"/>
            <a:chExt cx="6502400" cy="4418330"/>
          </a:xfrm>
        </p:grpSpPr>
        <p:sp>
          <p:nvSpPr>
            <p:cNvPr id="20" name="Freeform 8"/>
            <p:cNvSpPr/>
            <p:nvPr/>
          </p:nvSpPr>
          <p:spPr>
            <a:xfrm>
              <a:off x="-90170" y="-34290"/>
              <a:ext cx="6502400" cy="4418330"/>
            </a:xfrm>
            <a:custGeom>
              <a:avLst/>
              <a:gdLst/>
              <a:ahLst/>
              <a:cxnLst/>
              <a:rect l="l" t="t" r="r" b="b"/>
              <a:pathLst>
                <a:path w="6502400" h="4418330">
                  <a:moveTo>
                    <a:pt x="158750" y="53340"/>
                  </a:moveTo>
                  <a:cubicBezTo>
                    <a:pt x="297180" y="53340"/>
                    <a:pt x="3750310" y="106680"/>
                    <a:pt x="4424680" y="53340"/>
                  </a:cubicBezTo>
                  <a:cubicBezTo>
                    <a:pt x="5099050" y="0"/>
                    <a:pt x="6339840" y="74930"/>
                    <a:pt x="6421120" y="77470"/>
                  </a:cubicBezTo>
                  <a:cubicBezTo>
                    <a:pt x="6502400" y="80010"/>
                    <a:pt x="6286500" y="3578860"/>
                    <a:pt x="6249670" y="3973830"/>
                  </a:cubicBezTo>
                  <a:cubicBezTo>
                    <a:pt x="6224270" y="4254500"/>
                    <a:pt x="271780" y="4418330"/>
                    <a:pt x="135890" y="4391660"/>
                  </a:cubicBezTo>
                  <a:cubicBezTo>
                    <a:pt x="0" y="4364990"/>
                    <a:pt x="210820" y="1699260"/>
                    <a:pt x="158750" y="1267460"/>
                  </a:cubicBezTo>
                  <a:cubicBezTo>
                    <a:pt x="106680" y="835660"/>
                    <a:pt x="158750" y="53340"/>
                    <a:pt x="158750" y="53340"/>
                  </a:cubicBezTo>
                  <a:close/>
                </a:path>
              </a:pathLst>
            </a:custGeom>
            <a:blipFill>
              <a:blip r:embed="rId6"/>
              <a:stretch>
                <a:fillRect l="-89" t="774" r="-494" b="539"/>
              </a:stretch>
            </a:blipFill>
          </p:spPr>
        </p:sp>
      </p:grpSp>
      <p:pic>
        <p:nvPicPr>
          <p:cNvPr id="21"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94995">
            <a:off x="12825374" y="5993803"/>
            <a:ext cx="2205222" cy="761804"/>
          </a:xfrm>
          <a:prstGeom prst="rect">
            <a:avLst/>
          </a:prstGeom>
        </p:spPr>
      </p:pic>
      <p:pic>
        <p:nvPicPr>
          <p:cNvPr id="22"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59200" y="5531438"/>
            <a:ext cx="1973769" cy="1550306"/>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2895600" y="1738414"/>
            <a:ext cx="11448901" cy="853440"/>
          </a:xfrm>
          <a:prstGeom prst="rect">
            <a:avLst/>
          </a:prstGeom>
        </p:spPr>
        <p:txBody>
          <a:bodyPr lIns="0" tIns="0" rIns="0" bIns="0" rtlCol="0" anchor="t">
            <a:spAutoFit/>
          </a:bodyPr>
          <a:lstStyle/>
          <a:p>
            <a:pPr marL="0" lvl="0" indent="0" algn="ctr">
              <a:lnSpc>
                <a:spcPts val="6720"/>
              </a:lnSpc>
              <a:spcBef>
                <a:spcPct val="0"/>
              </a:spcBef>
            </a:pPr>
            <a:r>
              <a:rPr lang="en-US" sz="5600" b="1" u="none" spc="-112">
                <a:solidFill>
                  <a:srgbClr val="FF0000"/>
                </a:solidFill>
                <a:latin typeface="Arial" pitchFamily="34" charset="0"/>
                <a:cs typeface="Arial" pitchFamily="34" charset="0"/>
              </a:rPr>
              <a:t>Nhóm 1</a:t>
            </a: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90895">
            <a:off x="-721892" y="5640209"/>
            <a:ext cx="3999135" cy="6982617"/>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2408">
            <a:off x="1345684" y="8488836"/>
            <a:ext cx="2230149" cy="790689"/>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5559745" y="-598590"/>
            <a:ext cx="3094981" cy="2734837"/>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48780">
            <a:off x="16682344" y="-161575"/>
            <a:ext cx="849784" cy="2279908"/>
          </a:xfrm>
          <a:prstGeom prst="rect">
            <a:avLst/>
          </a:prstGeom>
        </p:spPr>
      </p:pic>
      <p:sp>
        <p:nvSpPr>
          <p:cNvPr id="22" name="TextBox 21"/>
          <p:cNvSpPr txBox="1"/>
          <p:nvPr/>
        </p:nvSpPr>
        <p:spPr>
          <a:xfrm>
            <a:off x="4419600" y="4277546"/>
            <a:ext cx="3561616" cy="769441"/>
          </a:xfrm>
          <a:prstGeom prst="rect">
            <a:avLst/>
          </a:prstGeom>
          <a:noFill/>
        </p:spPr>
        <p:txBody>
          <a:bodyPr wrap="none" rtlCol="0">
            <a:spAutoFit/>
          </a:bodyPr>
          <a:lstStyle/>
          <a:p>
            <a:r>
              <a:rPr lang="en-US" sz="4400" b="1">
                <a:latin typeface="Arial" pitchFamily="34" charset="0"/>
                <a:cs typeface="Arial" pitchFamily="34" charset="0"/>
              </a:rPr>
              <a:t>Tiết mục:  …</a:t>
            </a:r>
            <a:endParaRPr lang="vi-VN" sz="4400" b="1">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00608" y="6222807"/>
            <a:ext cx="5525670" cy="454109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604709"/>
            <a:ext cx="2096944" cy="2159774"/>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34562" y="6615891"/>
            <a:ext cx="3736543" cy="3365539"/>
          </a:xfrm>
          <a:prstGeom prst="rect">
            <a:avLst/>
          </a:prstGeom>
        </p:spPr>
      </p:pic>
      <p:sp>
        <p:nvSpPr>
          <p:cNvPr id="12" name="TextBox 2"/>
          <p:cNvSpPr txBox="1"/>
          <p:nvPr/>
        </p:nvSpPr>
        <p:spPr>
          <a:xfrm>
            <a:off x="2895600" y="1738414"/>
            <a:ext cx="11448901" cy="853440"/>
          </a:xfrm>
          <a:prstGeom prst="rect">
            <a:avLst/>
          </a:prstGeom>
        </p:spPr>
        <p:txBody>
          <a:bodyPr lIns="0" tIns="0" rIns="0" bIns="0" rtlCol="0" anchor="t">
            <a:spAutoFit/>
          </a:bodyPr>
          <a:lstStyle/>
          <a:p>
            <a:pPr marL="0" lvl="0" indent="0" algn="ctr">
              <a:lnSpc>
                <a:spcPts val="6720"/>
              </a:lnSpc>
              <a:spcBef>
                <a:spcPct val="0"/>
              </a:spcBef>
            </a:pPr>
            <a:r>
              <a:rPr lang="en-US" sz="5600" b="1" u="none" spc="-112">
                <a:solidFill>
                  <a:srgbClr val="FF0000"/>
                </a:solidFill>
                <a:latin typeface="Arial" pitchFamily="34" charset="0"/>
                <a:cs typeface="Arial" pitchFamily="34" charset="0"/>
              </a:rPr>
              <a:t>Nhóm 2</a:t>
            </a:r>
          </a:p>
        </p:txBody>
      </p:sp>
      <p:sp>
        <p:nvSpPr>
          <p:cNvPr id="13" name="TextBox 12"/>
          <p:cNvSpPr txBox="1"/>
          <p:nvPr/>
        </p:nvSpPr>
        <p:spPr>
          <a:xfrm>
            <a:off x="4419600" y="4277546"/>
            <a:ext cx="3871701" cy="830997"/>
          </a:xfrm>
          <a:prstGeom prst="rect">
            <a:avLst/>
          </a:prstGeom>
          <a:noFill/>
        </p:spPr>
        <p:txBody>
          <a:bodyPr wrap="none" rtlCol="0">
            <a:spAutoFit/>
          </a:bodyPr>
          <a:lstStyle/>
          <a:p>
            <a:r>
              <a:rPr lang="en-US" sz="4800" b="1">
                <a:latin typeface="Arial" pitchFamily="34" charset="0"/>
                <a:cs typeface="Arial" pitchFamily="34" charset="0"/>
              </a:rPr>
              <a:t>Tiết mục:  …</a:t>
            </a:r>
            <a:endParaRPr lang="vi-VN" sz="4800" b="1">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 fill="hold">
                                          <p:stCondLst>
                                            <p:cond delay="0"/>
                                          </p:stCondLst>
                                        </p:cTn>
                                        <p:tgtEl>
                                          <p:spTgt spid="16"/>
                                        </p:tgtEl>
                                        <p:attrNameLst>
                                          <p:attrName>r</p:attrName>
                                        </p:attrNameLst>
                                      </p:cBhvr>
                                    </p:animRot>
                                    <p:animRot by="-240000">
                                      <p:cBhvr>
                                        <p:cTn id="7" dur="2" fill="hold">
                                          <p:stCondLst>
                                            <p:cond delay="197"/>
                                          </p:stCondLst>
                                        </p:cTn>
                                        <p:tgtEl>
                                          <p:spTgt spid="16"/>
                                        </p:tgtEl>
                                        <p:attrNameLst>
                                          <p:attrName>r</p:attrName>
                                        </p:attrNameLst>
                                      </p:cBhvr>
                                    </p:animRot>
                                    <p:animRot by="240000">
                                      <p:cBhvr>
                                        <p:cTn id="8" dur="2" fill="hold">
                                          <p:stCondLst>
                                            <p:cond delay="393"/>
                                          </p:stCondLst>
                                        </p:cTn>
                                        <p:tgtEl>
                                          <p:spTgt spid="16"/>
                                        </p:tgtEl>
                                        <p:attrNameLst>
                                          <p:attrName>r</p:attrName>
                                        </p:attrNameLst>
                                      </p:cBhvr>
                                    </p:animRot>
                                    <p:animRot by="-240000">
                                      <p:cBhvr>
                                        <p:cTn id="9" dur="2" fill="hold">
                                          <p:stCondLst>
                                            <p:cond delay="590"/>
                                          </p:stCondLst>
                                        </p:cTn>
                                        <p:tgtEl>
                                          <p:spTgt spid="16"/>
                                        </p:tgtEl>
                                        <p:attrNameLst>
                                          <p:attrName>r</p:attrName>
                                        </p:attrNameLst>
                                      </p:cBhvr>
                                    </p:animRot>
                                    <p:animRot by="120000">
                                      <p:cBhvr>
                                        <p:cTn id="10" dur="2" fill="hold">
                                          <p:stCondLst>
                                            <p:cond delay="999"/>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35" name="TextBox 34"/>
          <p:cNvSpPr txBox="1"/>
          <p:nvPr/>
        </p:nvSpPr>
        <p:spPr>
          <a:xfrm>
            <a:off x="6876969" y="874387"/>
            <a:ext cx="2977097" cy="707886"/>
          </a:xfrm>
          <a:prstGeom prst="rect">
            <a:avLst/>
          </a:prstGeom>
          <a:noFill/>
        </p:spPr>
        <p:txBody>
          <a:bodyPr wrap="none" rtlCol="0">
            <a:spAutoFit/>
          </a:bodyPr>
          <a:lstStyle/>
          <a:p>
            <a:r>
              <a:rPr lang="en-US" sz="4000" b="1">
                <a:solidFill>
                  <a:srgbClr val="FF0000"/>
                </a:solidFill>
                <a:latin typeface="Arial" pitchFamily="34" charset="0"/>
                <a:cs typeface="Arial" pitchFamily="34" charset="0"/>
              </a:rPr>
              <a:t>TRAO GIẢI </a:t>
            </a:r>
            <a:endParaRPr lang="vi-VN" sz="4000" b="1">
              <a:solidFill>
                <a:srgbClr val="FF0000"/>
              </a:solidFill>
              <a:latin typeface="Arial" pitchFamily="34" charset="0"/>
              <a:cs typeface="Arial" pitchFamily="34" charset="0"/>
            </a:endParaRPr>
          </a:p>
        </p:txBody>
      </p:sp>
      <p:pic>
        <p:nvPicPr>
          <p:cNvPr id="4"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171319" y="5706176"/>
            <a:ext cx="3912002" cy="6559760"/>
          </a:xfrm>
          <a:prstGeom prst="rect">
            <a:avLst/>
          </a:prstGeom>
        </p:spPr>
      </p:pic>
      <p:pic>
        <p:nvPicPr>
          <p:cNvPr id="5"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4004" y="5328363"/>
            <a:ext cx="4408679" cy="4958637"/>
          </a:xfrm>
          <a:prstGeom prst="rect">
            <a:avLst/>
          </a:prstGeom>
        </p:spPr>
      </p:pic>
      <p:pic>
        <p:nvPicPr>
          <p:cNvPr id="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V="1">
            <a:off x="2092622" y="6147998"/>
            <a:ext cx="1850876" cy="6741601"/>
          </a:xfrm>
          <a:prstGeom prst="rect">
            <a:avLst/>
          </a:prstGeom>
        </p:spPr>
      </p:pic>
      <p:pic>
        <p:nvPicPr>
          <p:cNvPr id="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39905" y="8239125"/>
            <a:ext cx="4151298" cy="3253108"/>
          </a:xfrm>
          <a:prstGeom prst="rect">
            <a:avLst/>
          </a:prstGeom>
        </p:spPr>
      </p:pic>
      <p:sp>
        <p:nvSpPr>
          <p:cNvPr id="8" name="TextBox 7"/>
          <p:cNvSpPr txBox="1"/>
          <p:nvPr/>
        </p:nvSpPr>
        <p:spPr>
          <a:xfrm>
            <a:off x="2418634" y="2322416"/>
            <a:ext cx="6479081" cy="769441"/>
          </a:xfrm>
          <a:prstGeom prst="rect">
            <a:avLst/>
          </a:prstGeom>
          <a:noFill/>
        </p:spPr>
        <p:txBody>
          <a:bodyPr wrap="none" rtlCol="0">
            <a:spAutoFit/>
          </a:bodyPr>
          <a:lstStyle/>
          <a:p>
            <a:r>
              <a:rPr lang="en-US" sz="4400" b="1">
                <a:latin typeface="Arial" pitchFamily="34" charset="0"/>
                <a:cs typeface="Arial" pitchFamily="34" charset="0"/>
              </a:rPr>
              <a:t>Giải nhất - Tiết mục:  …</a:t>
            </a:r>
            <a:endParaRPr lang="vi-VN" sz="4400" b="1">
              <a:latin typeface="Arial" pitchFamily="34" charset="0"/>
              <a:cs typeface="Arial" pitchFamily="34" charset="0"/>
            </a:endParaRPr>
          </a:p>
        </p:txBody>
      </p:sp>
      <p:sp>
        <p:nvSpPr>
          <p:cNvPr id="9" name="TextBox 8"/>
          <p:cNvSpPr txBox="1"/>
          <p:nvPr/>
        </p:nvSpPr>
        <p:spPr>
          <a:xfrm>
            <a:off x="2418633" y="3993059"/>
            <a:ext cx="6134436" cy="769441"/>
          </a:xfrm>
          <a:prstGeom prst="rect">
            <a:avLst/>
          </a:prstGeom>
          <a:noFill/>
        </p:spPr>
        <p:txBody>
          <a:bodyPr wrap="none" rtlCol="0">
            <a:spAutoFit/>
          </a:bodyPr>
          <a:lstStyle/>
          <a:p>
            <a:r>
              <a:rPr lang="en-US" sz="4400" b="1">
                <a:latin typeface="Arial" pitchFamily="34" charset="0"/>
                <a:cs typeface="Arial" pitchFamily="34" charset="0"/>
              </a:rPr>
              <a:t>Giải nhì - Tiết mục:  …</a:t>
            </a:r>
            <a:endParaRPr lang="vi-VN" sz="4400" b="1">
              <a:latin typeface="Arial" pitchFamily="34" charset="0"/>
              <a:cs typeface="Arial" pitchFamily="34" charset="0"/>
            </a:endParaRPr>
          </a:p>
        </p:txBody>
      </p:sp>
      <p:sp>
        <p:nvSpPr>
          <p:cNvPr id="10" name="TextBox 9"/>
          <p:cNvSpPr txBox="1"/>
          <p:nvPr/>
        </p:nvSpPr>
        <p:spPr>
          <a:xfrm>
            <a:off x="2418633" y="5682684"/>
            <a:ext cx="5946884" cy="769441"/>
          </a:xfrm>
          <a:prstGeom prst="rect">
            <a:avLst/>
          </a:prstGeom>
          <a:noFill/>
        </p:spPr>
        <p:txBody>
          <a:bodyPr wrap="none" rtlCol="0">
            <a:spAutoFit/>
          </a:bodyPr>
          <a:lstStyle/>
          <a:p>
            <a:r>
              <a:rPr lang="en-US" sz="4400" b="1">
                <a:latin typeface="Arial" pitchFamily="34" charset="0"/>
                <a:cs typeface="Arial" pitchFamily="34" charset="0"/>
              </a:rPr>
              <a:t>Giải ba - Tiết mục:  …</a:t>
            </a:r>
            <a:endParaRPr lang="vi-VN" sz="4400" b="1">
              <a:latin typeface="Arial" pitchFamily="34" charset="0"/>
              <a:cs typeface="Arial" pitchFamily="34" charset="0"/>
            </a:endParaRPr>
          </a:p>
        </p:txBody>
      </p:sp>
      <p:pic>
        <p:nvPicPr>
          <p:cNvPr id="1026" name="Picture 2" descr="Minh Á – nhận đặt làm cúp bóng đá cao cấp – coluuniem.v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68944" y="1852718"/>
            <a:ext cx="5050120" cy="50501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48089">
            <a:off x="15925989" y="8801657"/>
            <a:ext cx="2585254" cy="1217420"/>
          </a:xfrm>
          <a:prstGeom prst="rect">
            <a:avLst/>
          </a:prstGeom>
        </p:spPr>
      </p:pic>
      <p:pic>
        <p:nvPicPr>
          <p:cNvPr id="6" name="Picture 2" descr="Những bài văn tả ngôi trường của em hay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247900"/>
            <a:ext cx="12158780" cy="74476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p:cNvSpPr txBox="1"/>
          <p:nvPr/>
        </p:nvSpPr>
        <p:spPr>
          <a:xfrm>
            <a:off x="4518991" y="731103"/>
            <a:ext cx="14978368" cy="830997"/>
          </a:xfrm>
          <a:prstGeom prst="rect">
            <a:avLst/>
          </a:prstGeom>
        </p:spPr>
        <p:txBody>
          <a:bodyPr lIns="0" tIns="0" rIns="0" bIns="0" rtlCol="0" anchor="t">
            <a:spAutoFit/>
          </a:bodyPr>
          <a:lstStyle/>
          <a:p>
            <a:r>
              <a:rPr lang="en-US" sz="5400">
                <a:latin typeface="Arial" pitchFamily="34" charset="0"/>
                <a:cs typeface="Arial" pitchFamily="34" charset="0"/>
              </a:rPr>
              <a:t>Chia sẻ cảm xúc về hội diễn</a:t>
            </a:r>
            <a:endParaRPr lang="vi-VN" sz="5400">
              <a:latin typeface="Arial" pitchFamily="34" charset="0"/>
              <a:cs typeface="Arial" pitchFamily="34" charset="0"/>
            </a:endParaRPr>
          </a:p>
        </p:txBody>
      </p:sp>
    </p:spTree>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TotalTime>
  <Words>299</Words>
  <Application>Microsoft Office PowerPoint</Application>
  <PresentationFormat>Custom</PresentationFormat>
  <Paragraphs>35</Paragraphs>
  <Slides>12</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2023-08-31T04:36:29Z</dcterms:modified>
  <dc:identifier>DAEnQfZHiS0</dc:identifier>
</cp:coreProperties>
</file>