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42"/>
    <a:srgbClr val="DDB901"/>
    <a:srgbClr val="206316"/>
    <a:srgbClr val="FFFFFF"/>
    <a:srgbClr val="04B4D3"/>
    <a:srgbClr val="005C2A"/>
    <a:srgbClr val="008A3E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DD9B-18DB-4D76-96DE-9C3FCEA1C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DC414-5819-4CB5-A469-413AA47D2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661CC-968B-4F46-BC4A-4D802F4F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62CA-4E7C-4839-80E6-9805365A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06B2-26DF-4DC9-B442-AD6E0259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5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101E-0045-4FE9-BAF9-95B80847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FDDF4-0188-452E-B324-5BA801733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F59B8-D301-4CD1-9361-C2603933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9283-19B9-4899-AF09-2A37FFBF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CC217-44A9-4544-96DB-EF2BAF17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E284A-F3AD-44A7-984F-83B411DEE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4694E-25FC-4C36-9072-929B26D2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7046D-9A65-4B56-B551-4F7FF7AD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F2538-CC2D-4C90-A9EA-0E72A3D6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CA654-1A78-4163-A89D-D1563F08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4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8010-E0AB-4D6E-AFB3-92725C46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E277-19E8-4D14-867E-44A8AF584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C2DE-EA1E-4653-B29F-D8F8BDD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09174-B6AD-495D-A58A-FFBC2297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5B02-CE38-4FB1-998D-55195529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0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8B12-FC18-498E-ADAB-D8797AA7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289C6-C3EE-4489-8E63-195FBBF2B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E6F6B-F121-47C6-BD1F-9ED58E10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F92E-5278-4CD9-A76E-8004805D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FC14-BD4D-4F29-94FB-9ACAD58C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3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4651-6907-4758-9173-3A8206E5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49D3-66A9-46C4-A583-2BDD1DC71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99D0A-4ADB-4359-8869-DA0011628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861AF-F57C-45C0-AD9A-CC04E025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7B74A-F18E-4E62-B74A-C00ED455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3CD32-CC78-42C9-9772-CB24D863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01E76-1C70-4E1D-A34F-A1E94B03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39945-805D-4694-B686-8A4AD82A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F4216-4CF6-4024-9E6E-6EB014B2B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7CABA-7FD3-4C47-ADF7-07F0C976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F2A97-6FA7-463E-9DC2-7BF623342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BA194-060A-4665-B2B1-6F258CA7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AD093-4F25-46A8-9C51-F7EE0A72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39807-2DF6-4CE4-8C48-88928A52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71A1-7857-4CF2-96FD-CFD4BA31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22C9B-28EE-4D5C-B60C-C5FE169F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3D791-EEBC-4318-84DC-01E24A4E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03173-2274-4E87-ACAC-19902C03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9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F22B3-CF7D-475D-B470-47D7E7EB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86459-5685-4ECC-994C-BBBB4F4E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B55DA-4464-4BEC-9EA3-458F1C67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C259-2725-4BDE-B8F7-5E993489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112F-D132-4028-8446-634238FD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2FB93-378C-4A0C-8C54-E07A877A4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3F9BE-FC2A-468B-A2FD-496B1D9C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9255F-B97E-4032-8423-43EEA0A5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2E129-6BAF-436B-94D0-6A449217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EDEB-3093-4CFB-9105-C1B3EBFA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66EA1-AEF1-40E3-975A-100D8F0F4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0A34E-A0CA-4E94-91FE-16786F3A3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C2589-2D40-45B0-80EE-CD58438A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1497E-405E-4EEF-B0CD-FA383079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E0EA4-47C8-4ACD-93DF-E0034804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4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31C0D-06B4-4903-895B-3E0D05EE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49352-2D2E-42DA-8A8A-7FA5D8C06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0D4C0-DB50-4D86-8080-E57BD2B47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B9C2D-AB6D-471E-A334-BA654DB18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9E461-12CE-4B89-A9C2-EDE8E99B4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2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id="{A165C587-C185-454F-9968-B20130E6B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251" y="199166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1:Rửa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1955526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F6648-1968-40F7-86D2-D5EF6F85F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1:Rửa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50142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1:Rửa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3297751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1:Rửa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1411100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4FAE66-FE11-4E48-A04B-8C1884103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6066" y="425699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046664" y="290762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6756" y="2387077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321048" y="1924648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564" y="540944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163818" y="121637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1:Rửa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107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</a:p>
        </p:txBody>
      </p:sp>
    </p:spTree>
    <p:extLst>
      <p:ext uri="{BB962C8B-B14F-4D97-AF65-F5344CB8AC3E}">
        <p14:creationId xmlns:p14="http://schemas.microsoft.com/office/powerpoint/2010/main" val="98029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-0.3344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-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7201 -0.5766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-2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8633 -0.537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118BE9-FFA6-492C-8F27-4CCCDD956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477" y="2153088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96075" y="2018151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703" y="4972932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709995" y="4510503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9907" y="926368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7772161" y="507061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1:Rửa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111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DDBBA4-A8EA-4329-B659-28283D152F97}"/>
              </a:ext>
            </a:extLst>
          </p:cNvPr>
          <p:cNvGrpSpPr/>
          <p:nvPr/>
        </p:nvGrpSpPr>
        <p:grpSpPr>
          <a:xfrm>
            <a:off x="3102396" y="-4299181"/>
            <a:ext cx="4802427" cy="4116917"/>
            <a:chOff x="-607652" y="229391"/>
            <a:chExt cx="3606328" cy="30915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016B70C-7703-43CF-B4E8-6E47D729B9EB}"/>
                </a:ext>
              </a:extLst>
            </p:cNvPr>
            <p:cNvGrpSpPr/>
            <p:nvPr/>
          </p:nvGrpSpPr>
          <p:grpSpPr>
            <a:xfrm>
              <a:off x="-607652" y="229391"/>
              <a:ext cx="3606328" cy="3091552"/>
              <a:chOff x="-1858503" y="2915017"/>
              <a:chExt cx="3606328" cy="309155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9E301ED-649F-4389-ADB4-30059ACA1A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508" t="7482" r="8250" b="43959"/>
              <a:stretch/>
            </p:blipFill>
            <p:spPr>
              <a:xfrm>
                <a:off x="-789918" y="3007594"/>
                <a:ext cx="2537743" cy="299897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F6E65E3-2A2A-485E-AC96-993755D5F3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73" t="47270"/>
              <a:stretch/>
            </p:blipFill>
            <p:spPr>
              <a:xfrm>
                <a:off x="-1858503" y="3192747"/>
                <a:ext cx="2016982" cy="2425865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B87B3D0-0338-43A0-A51A-99284DD57D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4" t="14971" r="53765" b="64966"/>
              <a:stretch/>
            </p:blipFill>
            <p:spPr>
              <a:xfrm>
                <a:off x="-19050" y="2915017"/>
                <a:ext cx="989351" cy="123907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2292597-96FF-40B6-B6B0-ECA5F10EEA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4" t="14971" r="53765" b="64966"/>
              <a:stretch/>
            </p:blipFill>
            <p:spPr>
              <a:xfrm>
                <a:off x="817637" y="3142063"/>
                <a:ext cx="800452" cy="1002492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B3DAAE6-4226-4521-A43C-A8EE5775CD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4" t="14971" r="53765" b="64966"/>
              <a:stretch/>
            </p:blipFill>
            <p:spPr>
              <a:xfrm>
                <a:off x="-653242" y="3071406"/>
                <a:ext cx="800452" cy="1002492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46992D-4D04-4593-AC43-8E9A7CDA7E41}"/>
                </a:ext>
              </a:extLst>
            </p:cNvPr>
            <p:cNvSpPr txBox="1"/>
            <p:nvPr/>
          </p:nvSpPr>
          <p:spPr>
            <a:xfrm>
              <a:off x="1574421" y="1913035"/>
              <a:ext cx="1113349" cy="39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8114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29545 0.03473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54024 -0.5018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-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545 -0.29189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"/>
                            </p:stCondLst>
                            <p:childTnLst>
                              <p:par>
                                <p:cTn id="1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2.08333E-6 0.77454 " pathEditMode="relative" rAng="0" ptsTypes="AA">
                                      <p:cBhvr>
                                        <p:cTn id="12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7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Âm thanh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250"/>
                            </p:stCondLst>
                            <p:childTnLst>
                              <p:par>
                                <p:cTn id="1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AF273F5-C010-4EE2-AE74-184C89A575DB}">
  <we:reference id="wa104381411" version="1.0.0.0" store="en-US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97</Words>
  <PresentationFormat>Widescreen</PresentationFormat>
  <Paragraphs>37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2020-04-09T18:31:27Z</dcterms:created>
  <dcterms:modified xsi:type="dcterms:W3CDTF">2020-04-21T03:14:15Z</dcterms:modified>
</cp:coreProperties>
</file>