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2"/>
  </p:notesMasterIdLst>
  <p:sldIdLst>
    <p:sldId id="258" r:id="rId2"/>
    <p:sldId id="279" r:id="rId3"/>
    <p:sldId id="280" r:id="rId4"/>
    <p:sldId id="281" r:id="rId5"/>
    <p:sldId id="282" r:id="rId6"/>
    <p:sldId id="283" r:id="rId7"/>
    <p:sldId id="257" r:id="rId8"/>
    <p:sldId id="276" r:id="rId9"/>
    <p:sldId id="277" r:id="rId10"/>
    <p:sldId id="285" r:id="rId11"/>
    <p:sldId id="261" r:id="rId12"/>
    <p:sldId id="284" r:id="rId13"/>
    <p:sldId id="260" r:id="rId14"/>
    <p:sldId id="286" r:id="rId15"/>
    <p:sldId id="287" r:id="rId16"/>
    <p:sldId id="288" r:id="rId17"/>
    <p:sldId id="289" r:id="rId18"/>
    <p:sldId id="271" r:id="rId19"/>
    <p:sldId id="290"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0CEA-BC6D-EBD3-BC7E-BA1522EE8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DD3B4-C4C2-392C-2FF4-3E96BE849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3F7EC-B83A-28F1-A599-2BF9079F7997}"/>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7E236B97-A53E-B904-E9BA-F921D6CCB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BF373-CC1C-9544-1959-F97BD476D8DD}"/>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98157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90B45-AE8D-66C2-94CA-B04D8F515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A984E0-7017-C60D-C970-EB2D59301B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8E2C0-DA7D-5294-B123-F06674523BA6}"/>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CCBC70DA-B488-B508-AB74-0B2B2BE60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5BB38-A555-4A2A-C7FA-EFD9E26DD363}"/>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348098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5F22E9-8BFB-557D-1E59-6BA99B84E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A1D047-833E-79CF-D8D5-A25EFDF08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68D7D-C005-14AC-9EDB-F114576C4D8F}"/>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D4B347D9-60E1-70BE-9C28-11B06E151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62BBA-7714-96A6-DC5F-3935009E7942}"/>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049287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4160721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28550346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4838175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482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7448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1687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49F5-6F9C-25FB-D734-EBDC50863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16677-2702-3329-99EA-2AEF4E7CE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6AC51-F6C1-5D8A-DCDF-2EF3C39BB70B}"/>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6A2B73D7-33D3-7619-C0CC-EAEF49B8E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12DEA-4DA3-1E2B-2CB4-543667864207}"/>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45050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530A-0C3B-6D67-41E7-EBBA4F451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31BB8B-4D10-44F7-B527-AF66E4B361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45DC6C-345D-5D59-6AF0-ECC0307321A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19CA0B9B-13EB-6FB7-A92A-5D10B71F4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DA60A-FE1A-6C01-348E-824600DFF59F}"/>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82023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C6D6-E62B-0DF8-6AEB-09E872C12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79451-0351-D7F9-D5DA-A7E284B400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E00A13-F62E-DE73-13F0-D921BD592F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CF10A-FB80-AEDE-E7B4-FFD734C63096}"/>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6" name="Footer Placeholder 5">
            <a:extLst>
              <a:ext uri="{FF2B5EF4-FFF2-40B4-BE49-F238E27FC236}">
                <a16:creationId xmlns:a16="http://schemas.microsoft.com/office/drawing/2014/main" id="{957841C5-F27F-ABF2-5CA8-D6D097DD2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E8835-4D4A-24FC-9F2A-A837E88E38E8}"/>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05659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1C5C-7980-1EA0-E0ED-FAFB5744B7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3CB7C-81B9-617F-AB1E-6E23F7330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FB55A3-583B-9678-A72C-1AE6D11F54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A13E31-00B3-D654-1267-E55196C9D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DCBA69-DEA8-4BBE-8861-F4EA59787B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836CFA-8227-73EA-580A-54FDC6B6E26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8" name="Footer Placeholder 7">
            <a:extLst>
              <a:ext uri="{FF2B5EF4-FFF2-40B4-BE49-F238E27FC236}">
                <a16:creationId xmlns:a16="http://schemas.microsoft.com/office/drawing/2014/main" id="{199CEE7E-B66B-0EB5-E978-FD91E43DA1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1EA957-03A9-D635-CADC-FE23070129EF}"/>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283104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83D1-1315-F970-AE30-206294A39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E5B6A-F279-5ECA-6B02-F45DEE20D220}"/>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4" name="Footer Placeholder 3">
            <a:extLst>
              <a:ext uri="{FF2B5EF4-FFF2-40B4-BE49-F238E27FC236}">
                <a16:creationId xmlns:a16="http://schemas.microsoft.com/office/drawing/2014/main" id="{B6DC3BA9-1C66-DC54-EE46-1AB59F773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11FAA6-25E9-5428-3621-E05FD8DF05F7}"/>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89596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160E7-5605-1C67-AE1E-BDCE5623AD12}"/>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3" name="Footer Placeholder 2">
            <a:extLst>
              <a:ext uri="{FF2B5EF4-FFF2-40B4-BE49-F238E27FC236}">
                <a16:creationId xmlns:a16="http://schemas.microsoft.com/office/drawing/2014/main" id="{6800794B-B8EF-B36B-0AFA-99C4CDCFD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F8B112-05CB-9848-51E2-33B7E9102428}"/>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205554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77E5-DF83-C4C1-E2DA-FF0AB3BBC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CE5FE9-DFA9-837D-BBB7-0472AB4AD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8B29B9-2FDD-F839-6216-CF2E2B739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0A447-2E85-EA34-D7C5-A1948CF1B93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6" name="Footer Placeholder 5">
            <a:extLst>
              <a:ext uri="{FF2B5EF4-FFF2-40B4-BE49-F238E27FC236}">
                <a16:creationId xmlns:a16="http://schemas.microsoft.com/office/drawing/2014/main" id="{462F9F1D-95A2-773D-C3BB-0C6B09970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8FAF1-9967-9CBF-1A4B-2AC954A570E2}"/>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50247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877D-F426-1CE8-5877-A9EDB94DD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A18E8-0BBE-7FC2-DE7C-BD4392F0F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CC0B6-3FE7-0E06-9578-C0A738AFB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F25387-2CAC-669F-6B02-5FC8C9E675C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6" name="Footer Placeholder 5">
            <a:extLst>
              <a:ext uri="{FF2B5EF4-FFF2-40B4-BE49-F238E27FC236}">
                <a16:creationId xmlns:a16="http://schemas.microsoft.com/office/drawing/2014/main" id="{40A3BA27-C11D-773D-4D43-F7EE308022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D6018-03A3-66FA-7B8D-C9D7B1F3D4F0}"/>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52056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AC2D18C-48FD-E0B7-8DC6-253D9B3B83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F00AB68-4559-EE87-6EAD-D4985229F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A4DAFC-A93F-D9ED-E973-999D345BEB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26192-1898-19E7-3880-703F72AD3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9221DFA9-849B-1E0C-65BA-FC30E966E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1EFF8-AE6D-69B1-9546-7B643A1AB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82249-E853-4A42-8E00-4BD637761509}" type="slidenum">
              <a:rPr lang="en-US" smtClean="0"/>
              <a:t>‹#›</a:t>
            </a:fld>
            <a:endParaRPr lang="en-US"/>
          </a:p>
        </p:txBody>
      </p:sp>
    </p:spTree>
    <p:extLst>
      <p:ext uri="{BB962C8B-B14F-4D97-AF65-F5344CB8AC3E}">
        <p14:creationId xmlns:p14="http://schemas.microsoft.com/office/powerpoint/2010/main" val="35471968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684" r:id="rId17"/>
    <p:sldLayoutId id="214748367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slide" Target="slide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TotalTime>
  <Words>690</Words>
  <PresentationFormat>Widescreen</PresentationFormat>
  <Paragraphs>82</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等线</vt:lpstr>
      <vt:lpstr>#9Slide03 AllRoundGothic</vt: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2023-12-08T09:56:58Z</dcterms:created>
  <dcterms:modified xsi:type="dcterms:W3CDTF">2023-12-15T14:46:49Z</dcterms:modified>
</cp:coreProperties>
</file>