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0" r:id="rId4"/>
  </p:sldMasterIdLst>
  <p:notesMasterIdLst>
    <p:notesMasterId r:id="rId6"/>
  </p:notesMasterIdLst>
  <p:sldIdLst>
    <p:sldId id="281" r:id="rId5"/>
    <p:sldId id="256" r:id="rId7"/>
    <p:sldId id="274" r:id="rId8"/>
    <p:sldId id="258" r:id="rId9"/>
    <p:sldId id="257" r:id="rId10"/>
    <p:sldId id="272" r:id="rId11"/>
    <p:sldId id="273" r:id="rId12"/>
    <p:sldId id="259" r:id="rId13"/>
    <p:sldId id="26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1635-7B09-4A13-A242-3BFCAF865D3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3FC5-A905-44DF-8A3D-100C1478CC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0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  <a:endParaRPr lang="en-US" sz="3000" b="1">
              <a:solidFill>
                <a:srgbClr val="FF0000"/>
              </a:solidFill>
              <a:latin typeface="Arial" panose="020B0604020202020204" pitchFamily="34" charset="0"/>
              <a:cs typeface="方正准圆简体"/>
            </a:endParaRP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667000" y="5791200"/>
            <a:ext cx="38100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762000"/>
            <a:ext cx="1981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3505200" cy="991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7526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sz="60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36</a:t>
            </a:r>
            <a:endParaRPr lang="en-US" sz="60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971800"/>
            <a:ext cx="7467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      ôm     ơm</a:t>
            </a:r>
            <a:endParaRPr lang="en-US" sz="72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 (24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585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ơm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</a:t>
            </a:r>
            <a:endParaRPr lang="en-US" sz="4800" dirty="0" smtClean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óm</a:t>
            </a:r>
            <a:endParaRPr lang="en-US" sz="48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vòm</a:t>
            </a:r>
            <a:endParaRPr lang="en-US" sz="36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khóm</a:t>
            </a:r>
            <a:endParaRPr lang="en-US" sz="36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449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nộm</a:t>
            </a:r>
            <a:endParaRPr lang="en-US" sz="36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bờm</a:t>
            </a:r>
            <a:endParaRPr lang="en-US" sz="36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4495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tôm</a:t>
            </a:r>
            <a:endParaRPr lang="en-US" sz="36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endParaRPr lang="en-US" sz="36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ôm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4600" cy="11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90600"/>
            <a:ext cx="472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1" y="0"/>
            <a:ext cx="3886199" cy="34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657600"/>
            <a:ext cx="4419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đom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đóm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505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chó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đốm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096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mâm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cơm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2133600" cy="10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016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33600"/>
            <a:ext cx="32141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2051" idx="3"/>
          </p:cNvCxnSpPr>
          <p:nvPr/>
        </p:nvCxnSpPr>
        <p:spPr>
          <a:xfrm flipV="1">
            <a:off x="3366516" y="184785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1" idx="3"/>
          </p:cNvCxnSpPr>
          <p:nvPr/>
        </p:nvCxnSpPr>
        <p:spPr>
          <a:xfrm>
            <a:off x="3366516" y="28575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124200"/>
            <a:ext cx="25212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143000"/>
            <a:ext cx="9144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743200" cy="10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352800" y="9144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19050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28255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667000"/>
            <a:ext cx="124913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41148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51054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5814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495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5562600"/>
            <a:ext cx="523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49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9144000" cy="1568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Hôm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ở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xóm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chọn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 to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phần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bố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khen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752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63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60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6553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370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34" baseType="lpstr">
      <vt:lpstr>Arial</vt:lpstr>
      <vt:lpstr>SimSun</vt:lpstr>
      <vt:lpstr>Wingdings</vt:lpstr>
      <vt:lpstr>AvantGarde</vt:lpstr>
      <vt:lpstr>AvantGarde Normal</vt:lpstr>
      <vt:lpstr>Calibri</vt:lpstr>
      <vt:lpstr>Microsoft YaHei</vt:lpstr>
      <vt:lpstr>Arial Unicode MS</vt:lpstr>
      <vt:lpstr>VNI-Avo</vt:lpstr>
      <vt:lpstr>Times New Roman</vt:lpstr>
      <vt:lpstr>Shadows Into Light Two</vt:lpstr>
      <vt:lpstr>Segoe Print</vt:lpstr>
      <vt:lpstr>Chivo Light</vt:lpstr>
      <vt:lpstr>Arial</vt:lpstr>
      <vt:lpstr>Chivo</vt:lpstr>
      <vt:lpstr>Tahoma</vt:lpstr>
      <vt:lpstr>Times New Roman</vt:lpstr>
      <vt:lpstr>方正准圆简体</vt:lpstr>
      <vt:lpstr>思源黑体 CN Light</vt:lpstr>
      <vt:lpstr>Calibri Light</vt:lpstr>
      <vt:lpstr>SimHei</vt:lpstr>
      <vt:lpstr>Office Theme</vt:lpstr>
      <vt:lpstr>Aumerle template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2020-08-12T11:52:00Z</dcterms:created>
  <dcterms:modified xsi:type="dcterms:W3CDTF">2020-08-22T14:39:42Z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