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4" r:id="rId3"/>
    <p:sldId id="293" r:id="rId4"/>
    <p:sldId id="295" r:id="rId5"/>
    <p:sldId id="288" r:id="rId6"/>
    <p:sldId id="266" r:id="rId7"/>
    <p:sldId id="270" r:id="rId8"/>
    <p:sldId id="296" r:id="rId9"/>
    <p:sldId id="304" r:id="rId10"/>
    <p:sldId id="297" r:id="rId11"/>
    <p:sldId id="299" r:id="rId12"/>
    <p:sldId id="273" r:id="rId13"/>
    <p:sldId id="300" r:id="rId14"/>
    <p:sldId id="301" r:id="rId15"/>
    <p:sldId id="275" r:id="rId16"/>
    <p:sldId id="284" r:id="rId17"/>
    <p:sldId id="305" r:id="rId18"/>
    <p:sldId id="308" r:id="rId19"/>
    <p:sldId id="261" r:id="rId20"/>
    <p:sldId id="309" r:id="rId21"/>
    <p:sldId id="303" r:id="rId22"/>
    <p:sldId id="292" r:id="rId23"/>
  </p:sldIdLst>
  <p:sldSz cx="9144000" cy="6858000" type="screen4x3"/>
  <p:notesSz cx="6858000" cy="9144000"/>
  <p:defaultTextStyle>
    <a:defPPr>
      <a:defRPr lang="en-US"/>
    </a:defPPr>
    <a:lvl1pPr algn="l" rtl="0" fontAlgn="base">
      <a:spcBef>
        <a:spcPct val="0"/>
      </a:spcBef>
      <a:spcAft>
        <a:spcPct val="0"/>
      </a:spcAft>
      <a:defRPr sz="5400" kern="1200">
        <a:solidFill>
          <a:schemeClr val="tx1"/>
        </a:solidFill>
        <a:latin typeface="Arial" charset="0"/>
        <a:ea typeface="+mn-ea"/>
        <a:cs typeface="+mn-cs"/>
      </a:defRPr>
    </a:lvl1pPr>
    <a:lvl2pPr marL="457200" algn="l" rtl="0" fontAlgn="base">
      <a:spcBef>
        <a:spcPct val="0"/>
      </a:spcBef>
      <a:spcAft>
        <a:spcPct val="0"/>
      </a:spcAft>
      <a:defRPr sz="5400" kern="1200">
        <a:solidFill>
          <a:schemeClr val="tx1"/>
        </a:solidFill>
        <a:latin typeface="Arial" charset="0"/>
        <a:ea typeface="+mn-ea"/>
        <a:cs typeface="+mn-cs"/>
      </a:defRPr>
    </a:lvl2pPr>
    <a:lvl3pPr marL="914400" algn="l" rtl="0" fontAlgn="base">
      <a:spcBef>
        <a:spcPct val="0"/>
      </a:spcBef>
      <a:spcAft>
        <a:spcPct val="0"/>
      </a:spcAft>
      <a:defRPr sz="5400" kern="1200">
        <a:solidFill>
          <a:schemeClr val="tx1"/>
        </a:solidFill>
        <a:latin typeface="Arial" charset="0"/>
        <a:ea typeface="+mn-ea"/>
        <a:cs typeface="+mn-cs"/>
      </a:defRPr>
    </a:lvl3pPr>
    <a:lvl4pPr marL="1371600" algn="l" rtl="0" fontAlgn="base">
      <a:spcBef>
        <a:spcPct val="0"/>
      </a:spcBef>
      <a:spcAft>
        <a:spcPct val="0"/>
      </a:spcAft>
      <a:defRPr sz="5400" kern="1200">
        <a:solidFill>
          <a:schemeClr val="tx1"/>
        </a:solidFill>
        <a:latin typeface="Arial" charset="0"/>
        <a:ea typeface="+mn-ea"/>
        <a:cs typeface="+mn-cs"/>
      </a:defRPr>
    </a:lvl4pPr>
    <a:lvl5pPr marL="1828800" algn="l" rtl="0" fontAlgn="base">
      <a:spcBef>
        <a:spcPct val="0"/>
      </a:spcBef>
      <a:spcAft>
        <a:spcPct val="0"/>
      </a:spcAft>
      <a:defRPr sz="5400" kern="1200">
        <a:solidFill>
          <a:schemeClr val="tx1"/>
        </a:solidFill>
        <a:latin typeface="Arial" charset="0"/>
        <a:ea typeface="+mn-ea"/>
        <a:cs typeface="+mn-cs"/>
      </a:defRPr>
    </a:lvl5pPr>
    <a:lvl6pPr marL="2286000" algn="l" defTabSz="914400" rtl="0" eaLnBrk="1" latinLnBrk="0" hangingPunct="1">
      <a:defRPr sz="5400" kern="1200">
        <a:solidFill>
          <a:schemeClr val="tx1"/>
        </a:solidFill>
        <a:latin typeface="Arial" charset="0"/>
        <a:ea typeface="+mn-ea"/>
        <a:cs typeface="+mn-cs"/>
      </a:defRPr>
    </a:lvl6pPr>
    <a:lvl7pPr marL="2743200" algn="l" defTabSz="914400" rtl="0" eaLnBrk="1" latinLnBrk="0" hangingPunct="1">
      <a:defRPr sz="5400" kern="1200">
        <a:solidFill>
          <a:schemeClr val="tx1"/>
        </a:solidFill>
        <a:latin typeface="Arial" charset="0"/>
        <a:ea typeface="+mn-ea"/>
        <a:cs typeface="+mn-cs"/>
      </a:defRPr>
    </a:lvl7pPr>
    <a:lvl8pPr marL="3200400" algn="l" defTabSz="914400" rtl="0" eaLnBrk="1" latinLnBrk="0" hangingPunct="1">
      <a:defRPr sz="5400" kern="1200">
        <a:solidFill>
          <a:schemeClr val="tx1"/>
        </a:solidFill>
        <a:latin typeface="Arial" charset="0"/>
        <a:ea typeface="+mn-ea"/>
        <a:cs typeface="+mn-cs"/>
      </a:defRPr>
    </a:lvl8pPr>
    <a:lvl9pPr marL="3657600" algn="l" defTabSz="914400" rtl="0" eaLnBrk="1" latinLnBrk="0" hangingPunct="1">
      <a:defRPr sz="5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FF"/>
    <a:srgbClr val="BBE0E3"/>
    <a:srgbClr val="00CCFF"/>
    <a:srgbClr val="0000CC"/>
    <a:srgbClr val="FF33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0376" autoAdjust="0"/>
  </p:normalViewPr>
  <p:slideViewPr>
    <p:cSldViewPr>
      <p:cViewPr varScale="1">
        <p:scale>
          <a:sx n="103" d="100"/>
          <a:sy n="103" d="100"/>
        </p:scale>
        <p:origin x="188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4697FA-6F91-4CEB-901A-EF7C6AD31A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3991DC-A9C8-4527-81B3-2A9B8737CF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9132F8-81F6-40EA-A9ED-C3D464B55A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AB8902-3DF9-4D93-A0D5-79BF3AF0EC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A5F4BD-D4E8-4119-B505-325FCE5E640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DF9B3C-4FEC-42D2-A124-33A6C88CD52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52CA667-56B5-45D5-B235-5F485091EC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7DC46C-A3B1-4414-AEDF-5AD0434067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B4327E-4069-4424-A112-04A77DB0C3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1EA273-AD77-421E-B590-FB0F06EE9A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E9E241-A5B9-4488-BE7F-D690A99716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9473C70-3924-4567-A94E-115A3F708D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audio" Target="../media/audio3.wav"/></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ua008"/>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3020" name="WordArt 12"/>
          <p:cNvSpPr>
            <a:spLocks noChangeArrowheads="1" noChangeShapeType="1" noTextEdit="1"/>
          </p:cNvSpPr>
          <p:nvPr/>
        </p:nvSpPr>
        <p:spPr bwMode="auto">
          <a:xfrm>
            <a:off x="381000" y="457200"/>
            <a:ext cx="8382000" cy="2438400"/>
          </a:xfrm>
          <a:prstGeom prst="rect">
            <a:avLst/>
          </a:prstGeom>
        </p:spPr>
        <p:txBody>
          <a:bodyPr wrap="none" fromWordArt="1">
            <a:prstTxWarp prst="textPlain">
              <a:avLst>
                <a:gd name="adj" fmla="val 50000"/>
              </a:avLst>
            </a:prstTxWarp>
          </a:bodyPr>
          <a:lstStyle/>
          <a:p>
            <a:pPr algn="ctr"/>
            <a:r>
              <a:rPr lang="en-US" sz="3600" b="1" kern="10">
                <a:ln w="19050">
                  <a:solidFill>
                    <a:srgbClr val="FF0000"/>
                  </a:solidFill>
                  <a:round/>
                  <a:headEnd/>
                  <a:tailEnd/>
                </a:ln>
                <a:solidFill>
                  <a:srgbClr val="CC00FF"/>
                </a:solidFill>
                <a:effectLst>
                  <a:outerShdw dist="35921" dir="2700000" algn="ctr" rotWithShape="0">
                    <a:srgbClr val="990000"/>
                  </a:outerShdw>
                </a:effectLst>
                <a:latin typeface="Arial"/>
                <a:cs typeface="Arial"/>
              </a:rPr>
              <a:t>KÍNH CHÀO QUÝ THẦY CÔ </a:t>
            </a:r>
          </a:p>
          <a:p>
            <a:pPr algn="ctr"/>
            <a:r>
              <a:rPr lang="en-US" sz="3600" b="1" kern="10">
                <a:ln w="19050">
                  <a:solidFill>
                    <a:srgbClr val="FF0000"/>
                  </a:solidFill>
                  <a:round/>
                  <a:headEnd/>
                  <a:tailEnd/>
                </a:ln>
                <a:solidFill>
                  <a:srgbClr val="CC00FF"/>
                </a:solidFill>
                <a:effectLst>
                  <a:outerShdw dist="35921" dir="2700000" algn="ctr" rotWithShape="0">
                    <a:srgbClr val="990000"/>
                  </a:outerShdw>
                </a:effectLst>
                <a:latin typeface="Arial"/>
                <a:cs typeface="Arial"/>
              </a:rPr>
              <a:t>ĐẾN DỰ GIỜ LỚP 9A</a:t>
            </a:r>
          </a:p>
        </p:txBody>
      </p:sp>
      <p:pic>
        <p:nvPicPr>
          <p:cNvPr id="6148" name="Picture 13" descr="xmascandles"/>
          <p:cNvPicPr>
            <a:picLocks noChangeAspect="1" noChangeArrowheads="1" noCrop="1"/>
          </p:cNvPicPr>
          <p:nvPr/>
        </p:nvPicPr>
        <p:blipFill>
          <a:blip r:embed="rId3" cstate="print"/>
          <a:srcRect/>
          <a:stretch>
            <a:fillRect/>
          </a:stretch>
        </p:blipFill>
        <p:spPr bwMode="auto">
          <a:xfrm>
            <a:off x="2590800" y="3740150"/>
            <a:ext cx="3657600" cy="1725613"/>
          </a:xfrm>
          <a:prstGeom prst="rect">
            <a:avLst/>
          </a:prstGeom>
          <a:noFill/>
          <a:ln w="9525">
            <a:noFill/>
            <a:miter lim="800000"/>
            <a:headEnd/>
            <a:tailEnd/>
          </a:ln>
        </p:spPr>
      </p:pic>
      <p:sp>
        <p:nvSpPr>
          <p:cNvPr id="6149" name="Rectangle 14"/>
          <p:cNvSpPr>
            <a:spLocks noChangeArrowheads="1"/>
          </p:cNvSpPr>
          <p:nvPr/>
        </p:nvSpPr>
        <p:spPr bwMode="auto">
          <a:xfrm>
            <a:off x="0" y="5638800"/>
            <a:ext cx="9144000" cy="1143000"/>
          </a:xfrm>
          <a:prstGeom prst="rect">
            <a:avLst/>
          </a:prstGeom>
          <a:noFill/>
          <a:ln w="9525">
            <a:noFill/>
            <a:miter lim="800000"/>
            <a:headEnd/>
            <a:tailEnd/>
          </a:ln>
        </p:spPr>
        <p:txBody>
          <a:bodyPr wrap="none" anchor="ctr"/>
          <a:lstStyle/>
          <a:p>
            <a:pPr algn="ctr"/>
            <a:r>
              <a:rPr lang="en-US" sz="3600" b="1" dirty="0" err="1">
                <a:solidFill>
                  <a:srgbClr val="0000FF"/>
                </a:solidFill>
              </a:rPr>
              <a:t>Giáo</a:t>
            </a:r>
            <a:r>
              <a:rPr lang="en-US" sz="3600" b="1" dirty="0">
                <a:solidFill>
                  <a:srgbClr val="0000FF"/>
                </a:solidFill>
              </a:rPr>
              <a:t> </a:t>
            </a:r>
            <a:r>
              <a:rPr lang="en-US" sz="3600" b="1" dirty="0" err="1">
                <a:solidFill>
                  <a:srgbClr val="0000FF"/>
                </a:solidFill>
              </a:rPr>
              <a:t>viên</a:t>
            </a:r>
            <a:r>
              <a:rPr lang="en-US" sz="3600" b="1" dirty="0">
                <a:solidFill>
                  <a:srgbClr val="0000FF"/>
                </a:solidFill>
              </a:rPr>
              <a:t>: </a:t>
            </a:r>
            <a:r>
              <a:rPr lang="en-US" sz="3600" b="1" dirty="0" err="1">
                <a:solidFill>
                  <a:srgbClr val="0000FF"/>
                </a:solidFill>
              </a:rPr>
              <a:t>Hoàng</a:t>
            </a:r>
            <a:r>
              <a:rPr lang="en-US" sz="3600" b="1" dirty="0">
                <a:solidFill>
                  <a:srgbClr val="0000FF"/>
                </a:solidFill>
              </a:rPr>
              <a:t> </a:t>
            </a:r>
            <a:r>
              <a:rPr lang="en-US" sz="3600" b="1" dirty="0" err="1">
                <a:solidFill>
                  <a:srgbClr val="0000FF"/>
                </a:solidFill>
              </a:rPr>
              <a:t>Thị</a:t>
            </a:r>
            <a:r>
              <a:rPr lang="en-US" sz="3600" b="1" dirty="0">
                <a:solidFill>
                  <a:srgbClr val="0000FF"/>
                </a:solidFill>
              </a:rPr>
              <a:t> </a:t>
            </a:r>
            <a:r>
              <a:rPr lang="en-US" sz="3600" b="1" dirty="0" err="1">
                <a:solidFill>
                  <a:srgbClr val="0000FF"/>
                </a:solidFill>
              </a:rPr>
              <a:t>Hà</a:t>
            </a:r>
            <a:endParaRPr lang="en-US" sz="32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3020"/>
                                        </p:tgtEl>
                                        <p:attrNameLst>
                                          <p:attrName>style.visibility</p:attrName>
                                        </p:attrNameLst>
                                      </p:cBhvr>
                                      <p:to>
                                        <p:strVal val="visible"/>
                                      </p:to>
                                    </p:set>
                                    <p:anim calcmode="lin" valueType="num">
                                      <p:cBhvr>
                                        <p:cTn id="7" dur="1000" fill="hold"/>
                                        <p:tgtEl>
                                          <p:spTgt spid="43020"/>
                                        </p:tgtEl>
                                        <p:attrNameLst>
                                          <p:attrName>ppt_w</p:attrName>
                                        </p:attrNameLst>
                                      </p:cBhvr>
                                      <p:tavLst>
                                        <p:tav tm="0">
                                          <p:val>
                                            <p:strVal val="#ppt_w*0.70"/>
                                          </p:val>
                                        </p:tav>
                                        <p:tav tm="100000">
                                          <p:val>
                                            <p:strVal val="#ppt_w"/>
                                          </p:val>
                                        </p:tav>
                                      </p:tavLst>
                                    </p:anim>
                                    <p:anim calcmode="lin" valueType="num">
                                      <p:cBhvr>
                                        <p:cTn id="8" dur="1000" fill="hold"/>
                                        <p:tgtEl>
                                          <p:spTgt spid="43020"/>
                                        </p:tgtEl>
                                        <p:attrNameLst>
                                          <p:attrName>ppt_h</p:attrName>
                                        </p:attrNameLst>
                                      </p:cBhvr>
                                      <p:tavLst>
                                        <p:tav tm="0">
                                          <p:val>
                                            <p:strVal val="#ppt_h"/>
                                          </p:val>
                                        </p:tav>
                                        <p:tav tm="100000">
                                          <p:val>
                                            <p:strVal val="#ppt_h"/>
                                          </p:val>
                                        </p:tav>
                                      </p:tavLst>
                                    </p:anim>
                                    <p:animEffect transition="in" filter="fade">
                                      <p:cBhvr>
                                        <p:cTn id="9" dur="1000"/>
                                        <p:tgtEl>
                                          <p:spTgt spid="43020"/>
                                        </p:tgtEl>
                                      </p:cBhvr>
                                    </p:animEffect>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43020"/>
                                        </p:tgtEl>
                                      </p:cBhvr>
                                    </p:animEffect>
                                    <p:animScale>
                                      <p:cBhvr>
                                        <p:cTn id="13" dur="250" autoRev="1" fill="hold"/>
                                        <p:tgtEl>
                                          <p:spTgt spid="430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animBg="1"/>
      <p:bldP spid="43020"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7"/>
          <p:cNvSpPr>
            <a:spLocks noChangeShapeType="1"/>
          </p:cNvSpPr>
          <p:nvPr/>
        </p:nvSpPr>
        <p:spPr bwMode="auto">
          <a:xfrm>
            <a:off x="4211638" y="1052513"/>
            <a:ext cx="0" cy="5805487"/>
          </a:xfrm>
          <a:prstGeom prst="line">
            <a:avLst/>
          </a:prstGeom>
          <a:noFill/>
          <a:ln w="25400">
            <a:solidFill>
              <a:schemeClr val="bg1"/>
            </a:solidFill>
            <a:round/>
            <a:headEnd/>
            <a:tailEnd/>
          </a:ln>
        </p:spPr>
        <p:txBody>
          <a:bodyPr/>
          <a:lstStyle/>
          <a:p>
            <a:endParaRPr lang="en-US"/>
          </a:p>
        </p:txBody>
      </p:sp>
      <p:sp>
        <p:nvSpPr>
          <p:cNvPr id="52240" name="Text Box 16"/>
          <p:cNvSpPr txBox="1">
            <a:spLocks noChangeArrowheads="1"/>
          </p:cNvSpPr>
          <p:nvPr/>
        </p:nvSpPr>
        <p:spPr bwMode="auto">
          <a:xfrm>
            <a:off x="304800" y="228600"/>
            <a:ext cx="8839200" cy="1066800"/>
          </a:xfrm>
          <a:prstGeom prst="rect">
            <a:avLst/>
          </a:prstGeom>
          <a:noFill/>
          <a:ln w="9525">
            <a:noFill/>
            <a:miter lim="800000"/>
            <a:headEnd/>
            <a:tailEnd/>
          </a:ln>
        </p:spPr>
        <p:txBody>
          <a:bodyPr>
            <a:spAutoFit/>
          </a:bodyPr>
          <a:lstStyle/>
          <a:p>
            <a:r>
              <a:rPr lang="en-US" sz="3200" b="1" i="1" u="sng">
                <a:solidFill>
                  <a:srgbClr val="CC0000"/>
                </a:solidFill>
              </a:rPr>
              <a:t>Bài tập nhanh </a:t>
            </a:r>
            <a:r>
              <a:rPr lang="en-US" sz="3200" b="1">
                <a:solidFill>
                  <a:srgbClr val="CC0000"/>
                </a:solidFill>
              </a:rPr>
              <a:t>:</a:t>
            </a:r>
            <a:r>
              <a:rPr lang="en-US" sz="3200"/>
              <a:t> </a:t>
            </a:r>
            <a:r>
              <a:rPr lang="en-US" sz="3200" b="1"/>
              <a:t>Chỉ ra thành phần khởi ngữ trong  những câu sau?</a:t>
            </a:r>
          </a:p>
        </p:txBody>
      </p:sp>
      <p:sp>
        <p:nvSpPr>
          <p:cNvPr id="52241" name="Text Box 17"/>
          <p:cNvSpPr txBox="1">
            <a:spLocks noChangeArrowheads="1"/>
          </p:cNvSpPr>
          <p:nvPr/>
        </p:nvSpPr>
        <p:spPr bwMode="auto">
          <a:xfrm>
            <a:off x="685800" y="1981200"/>
            <a:ext cx="3962400" cy="1077913"/>
          </a:xfrm>
          <a:prstGeom prst="rect">
            <a:avLst/>
          </a:prstGeom>
          <a:noFill/>
          <a:ln w="9525">
            <a:noFill/>
            <a:miter lim="800000"/>
            <a:headEnd/>
            <a:tailEnd/>
          </a:ln>
        </p:spPr>
        <p:txBody>
          <a:bodyPr>
            <a:spAutoFit/>
          </a:bodyPr>
          <a:lstStyle/>
          <a:p>
            <a:r>
              <a:rPr lang="en-US" sz="3200" b="1"/>
              <a:t>1. Tôi thì tôi xin chịu.</a:t>
            </a:r>
          </a:p>
        </p:txBody>
      </p:sp>
      <p:sp>
        <p:nvSpPr>
          <p:cNvPr id="52243" name="Text Box 19"/>
          <p:cNvSpPr txBox="1">
            <a:spLocks noChangeArrowheads="1"/>
          </p:cNvSpPr>
          <p:nvPr/>
        </p:nvSpPr>
        <p:spPr bwMode="auto">
          <a:xfrm>
            <a:off x="457200" y="3048000"/>
            <a:ext cx="8062913" cy="1066800"/>
          </a:xfrm>
          <a:prstGeom prst="rect">
            <a:avLst/>
          </a:prstGeom>
          <a:noFill/>
          <a:ln w="9525">
            <a:noFill/>
            <a:miter lim="800000"/>
            <a:headEnd/>
            <a:tailEnd/>
          </a:ln>
        </p:spPr>
        <p:txBody>
          <a:bodyPr>
            <a:spAutoFit/>
          </a:bodyPr>
          <a:lstStyle/>
          <a:p>
            <a:pPr marL="231775" indent="-231775"/>
            <a:r>
              <a:rPr lang="en-US" sz="3200" b="1"/>
              <a:t>2. Với chiếc xe đạp, Nam đến trường đúng giờ hơn.</a:t>
            </a:r>
          </a:p>
        </p:txBody>
      </p:sp>
      <p:sp>
        <p:nvSpPr>
          <p:cNvPr id="52244" name="Text Box 20"/>
          <p:cNvSpPr txBox="1">
            <a:spLocks noChangeArrowheads="1"/>
          </p:cNvSpPr>
          <p:nvPr/>
        </p:nvSpPr>
        <p:spPr bwMode="auto">
          <a:xfrm>
            <a:off x="457200" y="4495800"/>
            <a:ext cx="7670800" cy="1570038"/>
          </a:xfrm>
          <a:prstGeom prst="rect">
            <a:avLst/>
          </a:prstGeom>
          <a:noFill/>
          <a:ln w="9525">
            <a:noFill/>
            <a:miter lim="800000"/>
            <a:headEnd/>
            <a:tailEnd/>
          </a:ln>
        </p:spPr>
        <p:txBody>
          <a:bodyPr>
            <a:spAutoFit/>
          </a:bodyPr>
          <a:lstStyle/>
          <a:p>
            <a:pPr marL="231775" indent="-231775"/>
            <a:r>
              <a:rPr lang="en-US" sz="3200" b="1"/>
              <a:t>3. Đối với những bài thơ hay, ta nên chép vào sổ tay và học thuộc.</a:t>
            </a:r>
          </a:p>
          <a:p>
            <a:pPr marL="231775" indent="-231775"/>
            <a:endParaRPr lang="en-US" sz="3200" b="1"/>
          </a:p>
        </p:txBody>
      </p:sp>
      <p:sp>
        <p:nvSpPr>
          <p:cNvPr id="15367" name="Rectangle 30"/>
          <p:cNvSpPr>
            <a:spLocks noChangeArrowheads="1"/>
          </p:cNvSpPr>
          <p:nvPr/>
        </p:nvSpPr>
        <p:spPr bwMode="auto">
          <a:xfrm>
            <a:off x="8459788" y="3327400"/>
            <a:ext cx="463550" cy="519113"/>
          </a:xfrm>
          <a:prstGeom prst="rect">
            <a:avLst/>
          </a:prstGeom>
          <a:noFill/>
          <a:ln w="9525">
            <a:noFill/>
            <a:miter lim="800000"/>
            <a:headEnd/>
            <a:tailEnd/>
          </a:ln>
        </p:spPr>
        <p:txBody>
          <a:bodyPr wrap="none">
            <a:spAutoFit/>
          </a:bodyPr>
          <a:lstStyle/>
          <a:p>
            <a:r>
              <a:rPr lang="en-US" sz="2800" b="1">
                <a:solidFill>
                  <a:srgbClr val="FFFFFF"/>
                </a:solidFill>
                <a:sym typeface="Wingdings" pitchFamily="2" charset="2"/>
              </a:rPr>
              <a:t></a:t>
            </a:r>
          </a:p>
        </p:txBody>
      </p:sp>
      <p:sp>
        <p:nvSpPr>
          <p:cNvPr id="52255" name="Line 31"/>
          <p:cNvSpPr>
            <a:spLocks noChangeShapeType="1"/>
          </p:cNvSpPr>
          <p:nvPr/>
        </p:nvSpPr>
        <p:spPr bwMode="auto">
          <a:xfrm>
            <a:off x="1676400" y="3581400"/>
            <a:ext cx="1828800" cy="0"/>
          </a:xfrm>
          <a:prstGeom prst="line">
            <a:avLst/>
          </a:prstGeom>
          <a:noFill/>
          <a:ln w="38100">
            <a:solidFill>
              <a:srgbClr val="FF0000"/>
            </a:solidFill>
            <a:round/>
            <a:headEnd/>
            <a:tailEnd/>
          </a:ln>
        </p:spPr>
        <p:txBody>
          <a:bodyPr/>
          <a:lstStyle/>
          <a:p>
            <a:endParaRPr lang="en-US"/>
          </a:p>
        </p:txBody>
      </p:sp>
      <p:sp>
        <p:nvSpPr>
          <p:cNvPr id="15369" name="Rectangle 32"/>
          <p:cNvSpPr>
            <a:spLocks noChangeArrowheads="1"/>
          </p:cNvSpPr>
          <p:nvPr/>
        </p:nvSpPr>
        <p:spPr bwMode="auto">
          <a:xfrm>
            <a:off x="8475663" y="4019550"/>
            <a:ext cx="463550" cy="519113"/>
          </a:xfrm>
          <a:prstGeom prst="rect">
            <a:avLst/>
          </a:prstGeom>
          <a:noFill/>
          <a:ln w="9525">
            <a:noFill/>
            <a:miter lim="800000"/>
            <a:headEnd/>
            <a:tailEnd/>
          </a:ln>
        </p:spPr>
        <p:txBody>
          <a:bodyPr wrap="none">
            <a:spAutoFit/>
          </a:bodyPr>
          <a:lstStyle/>
          <a:p>
            <a:r>
              <a:rPr lang="en-US" sz="2800" b="1">
                <a:solidFill>
                  <a:srgbClr val="FFFFFF"/>
                </a:solidFill>
                <a:sym typeface="Wingdings" pitchFamily="2" charset="2"/>
              </a:rPr>
              <a:t></a:t>
            </a:r>
          </a:p>
        </p:txBody>
      </p:sp>
      <p:sp>
        <p:nvSpPr>
          <p:cNvPr id="15370" name="Rectangle 35"/>
          <p:cNvSpPr>
            <a:spLocks noChangeArrowheads="1"/>
          </p:cNvSpPr>
          <p:nvPr/>
        </p:nvSpPr>
        <p:spPr bwMode="auto">
          <a:xfrm>
            <a:off x="8475663" y="4897438"/>
            <a:ext cx="463550" cy="519112"/>
          </a:xfrm>
          <a:prstGeom prst="rect">
            <a:avLst/>
          </a:prstGeom>
          <a:noFill/>
          <a:ln w="9525">
            <a:noFill/>
            <a:miter lim="800000"/>
            <a:headEnd/>
            <a:tailEnd/>
          </a:ln>
        </p:spPr>
        <p:txBody>
          <a:bodyPr wrap="none">
            <a:spAutoFit/>
          </a:bodyPr>
          <a:lstStyle/>
          <a:p>
            <a:r>
              <a:rPr lang="en-US" sz="2800" b="1">
                <a:solidFill>
                  <a:srgbClr val="FFFFFF"/>
                </a:solidFill>
                <a:sym typeface="Wingdings" pitchFamily="2" charset="2"/>
              </a:rPr>
              <a:t></a:t>
            </a:r>
          </a:p>
        </p:txBody>
      </p:sp>
      <p:sp>
        <p:nvSpPr>
          <p:cNvPr id="52261" name="Line 37"/>
          <p:cNvSpPr>
            <a:spLocks noChangeShapeType="1"/>
          </p:cNvSpPr>
          <p:nvPr/>
        </p:nvSpPr>
        <p:spPr bwMode="auto">
          <a:xfrm>
            <a:off x="1143000" y="2590800"/>
            <a:ext cx="609600" cy="0"/>
          </a:xfrm>
          <a:prstGeom prst="line">
            <a:avLst/>
          </a:prstGeom>
          <a:noFill/>
          <a:ln w="38100">
            <a:solidFill>
              <a:srgbClr val="CC0000"/>
            </a:solidFill>
            <a:round/>
            <a:headEnd/>
            <a:tailEnd/>
          </a:ln>
        </p:spPr>
        <p:txBody>
          <a:bodyPr/>
          <a:lstStyle/>
          <a:p>
            <a:endParaRPr lang="en-US"/>
          </a:p>
        </p:txBody>
      </p:sp>
      <p:sp>
        <p:nvSpPr>
          <p:cNvPr id="52263" name="Line 39"/>
          <p:cNvSpPr>
            <a:spLocks noChangeShapeType="1"/>
          </p:cNvSpPr>
          <p:nvPr/>
        </p:nvSpPr>
        <p:spPr bwMode="auto">
          <a:xfrm>
            <a:off x="2362200" y="5029200"/>
            <a:ext cx="2971800" cy="0"/>
          </a:xfrm>
          <a:prstGeom prst="line">
            <a:avLst/>
          </a:prstGeom>
          <a:noFill/>
          <a:ln w="38100">
            <a:solidFill>
              <a:srgbClr val="CC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2240"/>
                                        </p:tgtEl>
                                        <p:attrNameLst>
                                          <p:attrName>style.visibility</p:attrName>
                                        </p:attrNameLst>
                                      </p:cBhvr>
                                      <p:to>
                                        <p:strVal val="visible"/>
                                      </p:to>
                                    </p:set>
                                    <p:animEffect transition="in" filter="box(in)">
                                      <p:cBhvr>
                                        <p:cTn id="7" dur="500"/>
                                        <p:tgtEl>
                                          <p:spTgt spid="5224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2241"/>
                                        </p:tgtEl>
                                        <p:attrNameLst>
                                          <p:attrName>style.visibility</p:attrName>
                                        </p:attrNameLst>
                                      </p:cBhvr>
                                      <p:to>
                                        <p:strVal val="visible"/>
                                      </p:to>
                                    </p:set>
                                    <p:animEffect transition="in" filter="box(in)">
                                      <p:cBhvr>
                                        <p:cTn id="12" dur="500"/>
                                        <p:tgtEl>
                                          <p:spTgt spid="5224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2243"/>
                                        </p:tgtEl>
                                        <p:attrNameLst>
                                          <p:attrName>style.visibility</p:attrName>
                                        </p:attrNameLst>
                                      </p:cBhvr>
                                      <p:to>
                                        <p:strVal val="visible"/>
                                      </p:to>
                                    </p:set>
                                    <p:animEffect transition="in" filter="box(in)">
                                      <p:cBhvr>
                                        <p:cTn id="15" dur="500"/>
                                        <p:tgtEl>
                                          <p:spTgt spid="5224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2244"/>
                                        </p:tgtEl>
                                        <p:attrNameLst>
                                          <p:attrName>style.visibility</p:attrName>
                                        </p:attrNameLst>
                                      </p:cBhvr>
                                      <p:to>
                                        <p:strVal val="visible"/>
                                      </p:to>
                                    </p:set>
                                    <p:animEffect transition="in" filter="box(in)">
                                      <p:cBhvr>
                                        <p:cTn id="18" dur="500"/>
                                        <p:tgtEl>
                                          <p:spTgt spid="52244"/>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2261"/>
                                        </p:tgtEl>
                                        <p:attrNameLst>
                                          <p:attrName>style.visibility</p:attrName>
                                        </p:attrNameLst>
                                      </p:cBhvr>
                                      <p:to>
                                        <p:strVal val="visible"/>
                                      </p:to>
                                    </p:set>
                                    <p:animEffect transition="in" filter="box(in)">
                                      <p:cBhvr>
                                        <p:cTn id="23" dur="500"/>
                                        <p:tgtEl>
                                          <p:spTgt spid="52261"/>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52255"/>
                                        </p:tgtEl>
                                        <p:attrNameLst>
                                          <p:attrName>style.visibility</p:attrName>
                                        </p:attrNameLst>
                                      </p:cBhvr>
                                      <p:to>
                                        <p:strVal val="visible"/>
                                      </p:to>
                                    </p:set>
                                    <p:animEffect transition="in" filter="box(in)">
                                      <p:cBhvr>
                                        <p:cTn id="28" dur="500"/>
                                        <p:tgtEl>
                                          <p:spTgt spid="52255"/>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52263"/>
                                        </p:tgtEl>
                                        <p:attrNameLst>
                                          <p:attrName>style.visibility</p:attrName>
                                        </p:attrNameLst>
                                      </p:cBhvr>
                                      <p:to>
                                        <p:strVal val="visible"/>
                                      </p:to>
                                    </p:set>
                                    <p:animEffect transition="in" filter="box(in)">
                                      <p:cBhvr>
                                        <p:cTn id="33" dur="500"/>
                                        <p:tgtEl>
                                          <p:spTgt spid="52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0" grpId="0"/>
      <p:bldP spid="52241" grpId="0"/>
      <p:bldP spid="52243" grpId="0"/>
      <p:bldP spid="52244" grpId="0"/>
      <p:bldP spid="52255" grpId="0" animBg="1"/>
      <p:bldP spid="52261" grpId="0" animBg="1"/>
      <p:bldP spid="5226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810000" y="5334000"/>
            <a:ext cx="5334000" cy="1446213"/>
          </a:xfrm>
          <a:prstGeom prst="rect">
            <a:avLst/>
          </a:prstGeom>
          <a:noFill/>
          <a:ln w="9525">
            <a:noFill/>
            <a:miter lim="800000"/>
            <a:headEnd/>
            <a:tailEnd/>
          </a:ln>
        </p:spPr>
        <p:txBody>
          <a:bodyPr>
            <a:spAutoFit/>
          </a:bodyPr>
          <a:lstStyle/>
          <a:p>
            <a:pPr>
              <a:lnSpc>
                <a:spcPct val="110000"/>
              </a:lnSpc>
              <a:spcBef>
                <a:spcPct val="20000"/>
              </a:spcBef>
            </a:pPr>
            <a:r>
              <a:rPr lang="en-US" sz="4000" b="1">
                <a:solidFill>
                  <a:srgbClr val="FF0000"/>
                </a:solidFill>
              </a:rPr>
              <a:t>PHẦN TH</a:t>
            </a:r>
            <a:r>
              <a:rPr lang="vi-VN" sz="4000" b="1">
                <a:solidFill>
                  <a:srgbClr val="FF0000"/>
                </a:solidFill>
              </a:rPr>
              <a:t>Ư</a:t>
            </a:r>
            <a:r>
              <a:rPr lang="en-US" sz="4000" b="1">
                <a:solidFill>
                  <a:srgbClr val="FF0000"/>
                </a:solidFill>
              </a:rPr>
              <a:t>ỞNG LÀ 1 ĐIỂM 9</a:t>
            </a:r>
          </a:p>
        </p:txBody>
      </p:sp>
      <p:sp>
        <p:nvSpPr>
          <p:cNvPr id="54275" name="Rectangle 3"/>
          <p:cNvSpPr>
            <a:spLocks noChangeArrowheads="1"/>
          </p:cNvSpPr>
          <p:nvPr/>
        </p:nvSpPr>
        <p:spPr bwMode="auto">
          <a:xfrm>
            <a:off x="533400" y="3078163"/>
            <a:ext cx="1600200" cy="1676400"/>
          </a:xfrm>
          <a:prstGeom prst="rect">
            <a:avLst/>
          </a:prstGeom>
          <a:solidFill>
            <a:srgbClr val="FF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FF00"/>
            </a:extrusionClr>
          </a:sp3d>
        </p:spPr>
        <p:txBody>
          <a:bodyPr wrap="none" anchor="ctr">
            <a:flatTx/>
          </a:bodyPr>
          <a:lstStyle/>
          <a:p>
            <a:pPr algn="ctr"/>
            <a:r>
              <a:rPr lang="en-US" b="1"/>
              <a:t>1</a:t>
            </a:r>
          </a:p>
        </p:txBody>
      </p:sp>
      <p:sp>
        <p:nvSpPr>
          <p:cNvPr id="54276" name="Rectangle 4"/>
          <p:cNvSpPr>
            <a:spLocks noChangeArrowheads="1"/>
          </p:cNvSpPr>
          <p:nvPr/>
        </p:nvSpPr>
        <p:spPr bwMode="auto">
          <a:xfrm>
            <a:off x="3429000" y="2982913"/>
            <a:ext cx="1600200" cy="1676400"/>
          </a:xfrm>
          <a:prstGeom prst="rect">
            <a:avLst/>
          </a:prstGeom>
          <a:solidFill>
            <a:srgbClr val="FF33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3300"/>
            </a:extrusionClr>
          </a:sp3d>
        </p:spPr>
        <p:txBody>
          <a:bodyPr wrap="none" anchor="ctr">
            <a:flatTx/>
          </a:bodyPr>
          <a:lstStyle/>
          <a:p>
            <a:pPr algn="ctr"/>
            <a:r>
              <a:rPr lang="en-US" b="1"/>
              <a:t>2</a:t>
            </a:r>
          </a:p>
        </p:txBody>
      </p:sp>
      <p:sp>
        <p:nvSpPr>
          <p:cNvPr id="54277" name="Rectangle 5"/>
          <p:cNvSpPr>
            <a:spLocks noChangeArrowheads="1"/>
          </p:cNvSpPr>
          <p:nvPr/>
        </p:nvSpPr>
        <p:spPr bwMode="auto">
          <a:xfrm>
            <a:off x="6553200" y="2978150"/>
            <a:ext cx="1600200" cy="1676400"/>
          </a:xfrm>
          <a:prstGeom prst="rect">
            <a:avLst/>
          </a:prstGeom>
          <a:solidFill>
            <a:srgbClr val="00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00FF00"/>
            </a:extrusionClr>
          </a:sp3d>
        </p:spPr>
        <p:txBody>
          <a:bodyPr wrap="none" anchor="ctr">
            <a:flatTx/>
          </a:bodyPr>
          <a:lstStyle/>
          <a:p>
            <a:pPr algn="ctr"/>
            <a:r>
              <a:rPr lang="en-US" b="1"/>
              <a:t>3</a:t>
            </a:r>
          </a:p>
        </p:txBody>
      </p:sp>
      <p:sp>
        <p:nvSpPr>
          <p:cNvPr id="54278" name="Text Box 6"/>
          <p:cNvSpPr txBox="1">
            <a:spLocks noChangeArrowheads="1"/>
          </p:cNvSpPr>
          <p:nvPr/>
        </p:nvSpPr>
        <p:spPr bwMode="auto">
          <a:xfrm>
            <a:off x="1981200" y="5562600"/>
            <a:ext cx="7162800" cy="1754188"/>
          </a:xfrm>
          <a:prstGeom prst="rect">
            <a:avLst/>
          </a:prstGeom>
          <a:noFill/>
          <a:ln w="9525">
            <a:noFill/>
            <a:miter lim="800000"/>
            <a:headEnd/>
            <a:tailEnd/>
          </a:ln>
        </p:spPr>
        <p:txBody>
          <a:bodyPr>
            <a:spAutoFit/>
          </a:bodyPr>
          <a:lstStyle/>
          <a:p>
            <a:pPr algn="ctr">
              <a:spcBef>
                <a:spcPct val="50000"/>
              </a:spcBef>
            </a:pPr>
            <a:r>
              <a:rPr lang="en-US">
                <a:solidFill>
                  <a:srgbClr val="FF3300"/>
                </a:solidFill>
              </a:rPr>
              <a:t>Phần th</a:t>
            </a:r>
            <a:r>
              <a:rPr lang="vi-VN">
                <a:solidFill>
                  <a:srgbClr val="FF3300"/>
                </a:solidFill>
              </a:rPr>
              <a:t>ư</a:t>
            </a:r>
            <a:r>
              <a:rPr lang="en-US">
                <a:solidFill>
                  <a:srgbClr val="FF3300"/>
                </a:solidFill>
              </a:rPr>
              <a:t>ởng là  </a:t>
            </a:r>
            <a:r>
              <a:rPr lang="vi-VN">
                <a:solidFill>
                  <a:srgbClr val="FF3300"/>
                </a:solidFill>
              </a:rPr>
              <a:t>đ</a:t>
            </a:r>
            <a:r>
              <a:rPr lang="en-US">
                <a:solidFill>
                  <a:srgbClr val="FF3300"/>
                </a:solidFill>
              </a:rPr>
              <a:t>iểm 10</a:t>
            </a:r>
          </a:p>
        </p:txBody>
      </p:sp>
      <p:sp>
        <p:nvSpPr>
          <p:cNvPr id="54279" name="Text Box 7"/>
          <p:cNvSpPr txBox="1">
            <a:spLocks noChangeArrowheads="1"/>
          </p:cNvSpPr>
          <p:nvPr/>
        </p:nvSpPr>
        <p:spPr bwMode="auto">
          <a:xfrm>
            <a:off x="2286000" y="5121275"/>
            <a:ext cx="6400800" cy="1754188"/>
          </a:xfrm>
          <a:prstGeom prst="rect">
            <a:avLst/>
          </a:prstGeom>
          <a:noFill/>
          <a:ln w="9525">
            <a:noFill/>
            <a:miter lim="800000"/>
            <a:headEnd/>
            <a:tailEnd/>
          </a:ln>
        </p:spPr>
        <p:txBody>
          <a:bodyPr>
            <a:spAutoFit/>
          </a:bodyPr>
          <a:lstStyle/>
          <a:p>
            <a:pPr algn="ctr">
              <a:spcBef>
                <a:spcPct val="50000"/>
              </a:spcBef>
            </a:pPr>
            <a:r>
              <a:rPr lang="en-US">
                <a:solidFill>
                  <a:srgbClr val="0000FF"/>
                </a:solidFill>
              </a:rPr>
              <a:t>Phần th</a:t>
            </a:r>
            <a:r>
              <a:rPr lang="vi-VN">
                <a:solidFill>
                  <a:srgbClr val="0000FF"/>
                </a:solidFill>
              </a:rPr>
              <a:t>ư</a:t>
            </a:r>
            <a:r>
              <a:rPr lang="en-US">
                <a:solidFill>
                  <a:srgbClr val="0000FF"/>
                </a:solidFill>
              </a:rPr>
              <a:t>ởng là một tràng pháo tay</a:t>
            </a:r>
          </a:p>
        </p:txBody>
      </p:sp>
      <p:sp>
        <p:nvSpPr>
          <p:cNvPr id="54280" name="Rectangle 8"/>
          <p:cNvSpPr>
            <a:spLocks noChangeArrowheads="1"/>
          </p:cNvSpPr>
          <p:nvPr/>
        </p:nvSpPr>
        <p:spPr bwMode="auto">
          <a:xfrm>
            <a:off x="0" y="304800"/>
            <a:ext cx="8229600" cy="884238"/>
          </a:xfrm>
          <a:prstGeom prst="rect">
            <a:avLst/>
          </a:prstGeom>
          <a:noFill/>
          <a:ln w="9525">
            <a:noFill/>
            <a:miter lim="800000"/>
            <a:headEnd/>
            <a:tailEnd/>
          </a:ln>
        </p:spPr>
        <p:txBody>
          <a:bodyPr anchor="ctr"/>
          <a:lstStyle/>
          <a:p>
            <a:r>
              <a:rPr lang="en-US" sz="6600">
                <a:solidFill>
                  <a:srgbClr val="FF0066"/>
                </a:solidFill>
              </a:rPr>
              <a:t>Quà tặng may mắn</a:t>
            </a:r>
          </a:p>
        </p:txBody>
      </p:sp>
      <p:pic>
        <p:nvPicPr>
          <p:cNvPr id="54281" name="Picture 9" descr="santwav[1]"/>
          <p:cNvPicPr>
            <a:picLocks noChangeAspect="1" noChangeArrowheads="1" noCrop="1"/>
          </p:cNvPicPr>
          <p:nvPr/>
        </p:nvPicPr>
        <p:blipFill>
          <a:blip r:embed="rId5" cstate="print"/>
          <a:srcRect/>
          <a:stretch>
            <a:fillRect/>
          </a:stretch>
        </p:blipFill>
        <p:spPr bwMode="auto">
          <a:xfrm>
            <a:off x="5334000" y="1295400"/>
            <a:ext cx="2590800" cy="8874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4280"/>
                                        </p:tgtEl>
                                        <p:attrNameLst>
                                          <p:attrName>style.visibility</p:attrName>
                                        </p:attrNameLst>
                                      </p:cBhvr>
                                      <p:to>
                                        <p:strVal val="visible"/>
                                      </p:to>
                                    </p:set>
                                    <p:anim calcmode="discrete" valueType="clr">
                                      <p:cBhvr override="childStyle">
                                        <p:cTn id="7" dur="200"/>
                                        <p:tgtEl>
                                          <p:spTgt spid="54280"/>
                                        </p:tgtEl>
                                        <p:attrNameLst>
                                          <p:attrName>style.color</p:attrName>
                                        </p:attrNameLst>
                                      </p:cBhvr>
                                      <p:tavLst>
                                        <p:tav tm="0">
                                          <p:val>
                                            <p:clrVal>
                                              <a:srgbClr val="FFFF00"/>
                                            </p:clrVal>
                                          </p:val>
                                        </p:tav>
                                        <p:tav tm="50000">
                                          <p:val>
                                            <p:clrVal>
                                              <a:srgbClr val="FF0000"/>
                                            </p:clrVal>
                                          </p:val>
                                        </p:tav>
                                      </p:tavLst>
                                    </p:anim>
                                    <p:anim calcmode="discrete" valueType="clr">
                                      <p:cBhvr>
                                        <p:cTn id="8" dur="200"/>
                                        <p:tgtEl>
                                          <p:spTgt spid="54280"/>
                                        </p:tgtEl>
                                        <p:attrNameLst>
                                          <p:attrName>fillcolor</p:attrName>
                                        </p:attrNameLst>
                                      </p:cBhvr>
                                      <p:tavLst>
                                        <p:tav tm="0">
                                          <p:val>
                                            <p:clrVal>
                                              <a:schemeClr val="accent2"/>
                                            </p:clrVal>
                                          </p:val>
                                        </p:tav>
                                        <p:tav tm="50000">
                                          <p:val>
                                            <p:clrVal>
                                              <a:schemeClr val="hlink"/>
                                            </p:clrVal>
                                          </p:val>
                                        </p:tav>
                                      </p:tavLst>
                                    </p:anim>
                                    <p:set>
                                      <p:cBhvr>
                                        <p:cTn id="9" dur="200"/>
                                        <p:tgtEl>
                                          <p:spTgt spid="54280"/>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lick.wav"/>
                                        </p:tgtEl>
                                      </p:cMediaNode>
                                    </p:audio>
                                  </p:subTnLst>
                                </p:cTn>
                              </p:par>
                              <p:par>
                                <p:cTn id="10" presetID="47" presetClass="entr" presetSubtype="0" fill="hold" nodeType="with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fade">
                                      <p:cBhvr>
                                        <p:cTn id="12" dur="1000"/>
                                        <p:tgtEl>
                                          <p:spTgt spid="54281"/>
                                        </p:tgtEl>
                                      </p:cBhvr>
                                    </p:animEffect>
                                    <p:anim calcmode="lin" valueType="num">
                                      <p:cBhvr>
                                        <p:cTn id="13" dur="1000" fill="hold"/>
                                        <p:tgtEl>
                                          <p:spTgt spid="54281"/>
                                        </p:tgtEl>
                                        <p:attrNameLst>
                                          <p:attrName>ppt_x</p:attrName>
                                        </p:attrNameLst>
                                      </p:cBhvr>
                                      <p:tavLst>
                                        <p:tav tm="0">
                                          <p:val>
                                            <p:strVal val="#ppt_x"/>
                                          </p:val>
                                        </p:tav>
                                        <p:tav tm="100000">
                                          <p:val>
                                            <p:strVal val="#ppt_x"/>
                                          </p:val>
                                        </p:tav>
                                      </p:tavLst>
                                    </p:anim>
                                    <p:anim calcmode="lin" valueType="num">
                                      <p:cBhvr>
                                        <p:cTn id="14" dur="1000" fill="hold"/>
                                        <p:tgtEl>
                                          <p:spTgt spid="54281"/>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applause.wav"/>
                                        </p:tgtEl>
                                      </p:cMediaNode>
                                    </p:audio>
                                  </p:subTnLst>
                                </p:cTn>
                              </p:par>
                            </p:childTnLst>
                          </p:cTn>
                        </p:par>
                        <p:par>
                          <p:cTn id="15" fill="hold">
                            <p:stCondLst>
                              <p:cond delay="1400"/>
                            </p:stCondLst>
                            <p:childTnLst>
                              <p:par>
                                <p:cTn id="16" presetID="26" presetClass="entr" presetSubtype="0" fill="hold" grpId="0" nodeType="afterEffect">
                                  <p:stCondLst>
                                    <p:cond delay="0"/>
                                  </p:stCondLst>
                                  <p:childTnLst>
                                    <p:set>
                                      <p:cBhvr>
                                        <p:cTn id="17" dur="1" fill="hold">
                                          <p:stCondLst>
                                            <p:cond delay="0"/>
                                          </p:stCondLst>
                                        </p:cTn>
                                        <p:tgtEl>
                                          <p:spTgt spid="54275"/>
                                        </p:tgtEl>
                                        <p:attrNameLst>
                                          <p:attrName>style.visibility</p:attrName>
                                        </p:attrNameLst>
                                      </p:cBhvr>
                                      <p:to>
                                        <p:strVal val="visible"/>
                                      </p:to>
                                    </p:set>
                                    <p:animEffect transition="in" filter="wipe(down)">
                                      <p:cBhvr>
                                        <p:cTn id="18" dur="580">
                                          <p:stCondLst>
                                            <p:cond delay="0"/>
                                          </p:stCondLst>
                                        </p:cTn>
                                        <p:tgtEl>
                                          <p:spTgt spid="54275"/>
                                        </p:tgtEl>
                                      </p:cBhvr>
                                    </p:animEffect>
                                    <p:anim calcmode="lin" valueType="num">
                                      <p:cBhvr>
                                        <p:cTn id="19" dur="1822" tmFilter="0,0; 0.14,0.36; 0.43,0.73; 0.71,0.91; 1.0,1.0">
                                          <p:stCondLst>
                                            <p:cond delay="0"/>
                                          </p:stCondLst>
                                        </p:cTn>
                                        <p:tgtEl>
                                          <p:spTgt spid="54275"/>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54275"/>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54275"/>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54275"/>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54275"/>
                                        </p:tgtEl>
                                        <p:attrNameLst>
                                          <p:attrName>ppt_y</p:attrName>
                                        </p:attrNameLst>
                                      </p:cBhvr>
                                      <p:tavLst>
                                        <p:tav tm="0" fmla="#ppt_y-sin(pi*$)/81">
                                          <p:val>
                                            <p:fltVal val="0"/>
                                          </p:val>
                                        </p:tav>
                                        <p:tav tm="100000">
                                          <p:val>
                                            <p:fltVal val="1"/>
                                          </p:val>
                                        </p:tav>
                                      </p:tavLst>
                                    </p:anim>
                                    <p:animScale>
                                      <p:cBhvr>
                                        <p:cTn id="24" dur="26">
                                          <p:stCondLst>
                                            <p:cond delay="650"/>
                                          </p:stCondLst>
                                        </p:cTn>
                                        <p:tgtEl>
                                          <p:spTgt spid="54275"/>
                                        </p:tgtEl>
                                      </p:cBhvr>
                                      <p:to x="100000" y="60000"/>
                                    </p:animScale>
                                    <p:animScale>
                                      <p:cBhvr>
                                        <p:cTn id="25" dur="166" decel="50000">
                                          <p:stCondLst>
                                            <p:cond delay="676"/>
                                          </p:stCondLst>
                                        </p:cTn>
                                        <p:tgtEl>
                                          <p:spTgt spid="54275"/>
                                        </p:tgtEl>
                                      </p:cBhvr>
                                      <p:to x="100000" y="100000"/>
                                    </p:animScale>
                                    <p:animScale>
                                      <p:cBhvr>
                                        <p:cTn id="26" dur="26">
                                          <p:stCondLst>
                                            <p:cond delay="1312"/>
                                          </p:stCondLst>
                                        </p:cTn>
                                        <p:tgtEl>
                                          <p:spTgt spid="54275"/>
                                        </p:tgtEl>
                                      </p:cBhvr>
                                      <p:to x="100000" y="80000"/>
                                    </p:animScale>
                                    <p:animScale>
                                      <p:cBhvr>
                                        <p:cTn id="27" dur="166" decel="50000">
                                          <p:stCondLst>
                                            <p:cond delay="1338"/>
                                          </p:stCondLst>
                                        </p:cTn>
                                        <p:tgtEl>
                                          <p:spTgt spid="54275"/>
                                        </p:tgtEl>
                                      </p:cBhvr>
                                      <p:to x="100000" y="100000"/>
                                    </p:animScale>
                                    <p:animScale>
                                      <p:cBhvr>
                                        <p:cTn id="28" dur="26">
                                          <p:stCondLst>
                                            <p:cond delay="1642"/>
                                          </p:stCondLst>
                                        </p:cTn>
                                        <p:tgtEl>
                                          <p:spTgt spid="54275"/>
                                        </p:tgtEl>
                                      </p:cBhvr>
                                      <p:to x="100000" y="90000"/>
                                    </p:animScale>
                                    <p:animScale>
                                      <p:cBhvr>
                                        <p:cTn id="29" dur="166" decel="50000">
                                          <p:stCondLst>
                                            <p:cond delay="1668"/>
                                          </p:stCondLst>
                                        </p:cTn>
                                        <p:tgtEl>
                                          <p:spTgt spid="54275"/>
                                        </p:tgtEl>
                                      </p:cBhvr>
                                      <p:to x="100000" y="100000"/>
                                    </p:animScale>
                                    <p:animScale>
                                      <p:cBhvr>
                                        <p:cTn id="30" dur="26">
                                          <p:stCondLst>
                                            <p:cond delay="1808"/>
                                          </p:stCondLst>
                                        </p:cTn>
                                        <p:tgtEl>
                                          <p:spTgt spid="54275"/>
                                        </p:tgtEl>
                                      </p:cBhvr>
                                      <p:to x="100000" y="95000"/>
                                    </p:animScale>
                                    <p:animScale>
                                      <p:cBhvr>
                                        <p:cTn id="31" dur="166" decel="50000">
                                          <p:stCondLst>
                                            <p:cond delay="1834"/>
                                          </p:stCondLst>
                                        </p:cTn>
                                        <p:tgtEl>
                                          <p:spTgt spid="54275"/>
                                        </p:tgtEl>
                                      </p:cBhvr>
                                      <p:to x="100000" y="100000"/>
                                    </p:animScale>
                                  </p:childTnLst>
                                </p:cTn>
                              </p:par>
                            </p:childTnLst>
                          </p:cTn>
                        </p:par>
                        <p:par>
                          <p:cTn id="32" fill="hold">
                            <p:stCondLst>
                              <p:cond delay="3400"/>
                            </p:stCondLst>
                            <p:childTnLst>
                              <p:par>
                                <p:cTn id="33" presetID="26" presetClass="entr" presetSubtype="0" fill="hold" grpId="0" nodeType="afterEffect">
                                  <p:stCondLst>
                                    <p:cond delay="0"/>
                                  </p:stCondLst>
                                  <p:childTnLst>
                                    <p:set>
                                      <p:cBhvr>
                                        <p:cTn id="34" dur="1" fill="hold">
                                          <p:stCondLst>
                                            <p:cond delay="0"/>
                                          </p:stCondLst>
                                        </p:cTn>
                                        <p:tgtEl>
                                          <p:spTgt spid="54276"/>
                                        </p:tgtEl>
                                        <p:attrNameLst>
                                          <p:attrName>style.visibility</p:attrName>
                                        </p:attrNameLst>
                                      </p:cBhvr>
                                      <p:to>
                                        <p:strVal val="visible"/>
                                      </p:to>
                                    </p:set>
                                    <p:animEffect transition="in" filter="wipe(down)">
                                      <p:cBhvr>
                                        <p:cTn id="35" dur="580">
                                          <p:stCondLst>
                                            <p:cond delay="0"/>
                                          </p:stCondLst>
                                        </p:cTn>
                                        <p:tgtEl>
                                          <p:spTgt spid="54276"/>
                                        </p:tgtEl>
                                      </p:cBhvr>
                                    </p:animEffect>
                                    <p:anim calcmode="lin" valueType="num">
                                      <p:cBhvr>
                                        <p:cTn id="36" dur="1822" tmFilter="0,0; 0.14,0.36; 0.43,0.73; 0.71,0.91; 1.0,1.0">
                                          <p:stCondLst>
                                            <p:cond delay="0"/>
                                          </p:stCondLst>
                                        </p:cTn>
                                        <p:tgtEl>
                                          <p:spTgt spid="5427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5427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5427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5427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54276"/>
                                        </p:tgtEl>
                                        <p:attrNameLst>
                                          <p:attrName>ppt_y</p:attrName>
                                        </p:attrNameLst>
                                      </p:cBhvr>
                                      <p:tavLst>
                                        <p:tav tm="0" fmla="#ppt_y-sin(pi*$)/81">
                                          <p:val>
                                            <p:fltVal val="0"/>
                                          </p:val>
                                        </p:tav>
                                        <p:tav tm="100000">
                                          <p:val>
                                            <p:fltVal val="1"/>
                                          </p:val>
                                        </p:tav>
                                      </p:tavLst>
                                    </p:anim>
                                    <p:animScale>
                                      <p:cBhvr>
                                        <p:cTn id="41" dur="26">
                                          <p:stCondLst>
                                            <p:cond delay="650"/>
                                          </p:stCondLst>
                                        </p:cTn>
                                        <p:tgtEl>
                                          <p:spTgt spid="54276"/>
                                        </p:tgtEl>
                                      </p:cBhvr>
                                      <p:to x="100000" y="60000"/>
                                    </p:animScale>
                                    <p:animScale>
                                      <p:cBhvr>
                                        <p:cTn id="42" dur="166" decel="50000">
                                          <p:stCondLst>
                                            <p:cond delay="676"/>
                                          </p:stCondLst>
                                        </p:cTn>
                                        <p:tgtEl>
                                          <p:spTgt spid="54276"/>
                                        </p:tgtEl>
                                      </p:cBhvr>
                                      <p:to x="100000" y="100000"/>
                                    </p:animScale>
                                    <p:animScale>
                                      <p:cBhvr>
                                        <p:cTn id="43" dur="26">
                                          <p:stCondLst>
                                            <p:cond delay="1312"/>
                                          </p:stCondLst>
                                        </p:cTn>
                                        <p:tgtEl>
                                          <p:spTgt spid="54276"/>
                                        </p:tgtEl>
                                      </p:cBhvr>
                                      <p:to x="100000" y="80000"/>
                                    </p:animScale>
                                    <p:animScale>
                                      <p:cBhvr>
                                        <p:cTn id="44" dur="166" decel="50000">
                                          <p:stCondLst>
                                            <p:cond delay="1338"/>
                                          </p:stCondLst>
                                        </p:cTn>
                                        <p:tgtEl>
                                          <p:spTgt spid="54276"/>
                                        </p:tgtEl>
                                      </p:cBhvr>
                                      <p:to x="100000" y="100000"/>
                                    </p:animScale>
                                    <p:animScale>
                                      <p:cBhvr>
                                        <p:cTn id="45" dur="26">
                                          <p:stCondLst>
                                            <p:cond delay="1642"/>
                                          </p:stCondLst>
                                        </p:cTn>
                                        <p:tgtEl>
                                          <p:spTgt spid="54276"/>
                                        </p:tgtEl>
                                      </p:cBhvr>
                                      <p:to x="100000" y="90000"/>
                                    </p:animScale>
                                    <p:animScale>
                                      <p:cBhvr>
                                        <p:cTn id="46" dur="166" decel="50000">
                                          <p:stCondLst>
                                            <p:cond delay="1668"/>
                                          </p:stCondLst>
                                        </p:cTn>
                                        <p:tgtEl>
                                          <p:spTgt spid="54276"/>
                                        </p:tgtEl>
                                      </p:cBhvr>
                                      <p:to x="100000" y="100000"/>
                                    </p:animScale>
                                    <p:animScale>
                                      <p:cBhvr>
                                        <p:cTn id="47" dur="26">
                                          <p:stCondLst>
                                            <p:cond delay="1808"/>
                                          </p:stCondLst>
                                        </p:cTn>
                                        <p:tgtEl>
                                          <p:spTgt spid="54276"/>
                                        </p:tgtEl>
                                      </p:cBhvr>
                                      <p:to x="100000" y="95000"/>
                                    </p:animScale>
                                    <p:animScale>
                                      <p:cBhvr>
                                        <p:cTn id="48" dur="166" decel="50000">
                                          <p:stCondLst>
                                            <p:cond delay="1834"/>
                                          </p:stCondLst>
                                        </p:cTn>
                                        <p:tgtEl>
                                          <p:spTgt spid="54276"/>
                                        </p:tgtEl>
                                      </p:cBhvr>
                                      <p:to x="100000" y="100000"/>
                                    </p:animScale>
                                  </p:childTnLst>
                                </p:cTn>
                              </p:par>
                            </p:childTnLst>
                          </p:cTn>
                        </p:par>
                        <p:par>
                          <p:cTn id="49" fill="hold">
                            <p:stCondLst>
                              <p:cond delay="5400"/>
                            </p:stCondLst>
                            <p:childTnLst>
                              <p:par>
                                <p:cTn id="50" presetID="26" presetClass="entr" presetSubtype="0" fill="hold" grpId="0" nodeType="afterEffect">
                                  <p:stCondLst>
                                    <p:cond delay="0"/>
                                  </p:stCondLst>
                                  <p:childTnLst>
                                    <p:set>
                                      <p:cBhvr>
                                        <p:cTn id="51" dur="1" fill="hold">
                                          <p:stCondLst>
                                            <p:cond delay="0"/>
                                          </p:stCondLst>
                                        </p:cTn>
                                        <p:tgtEl>
                                          <p:spTgt spid="54277"/>
                                        </p:tgtEl>
                                        <p:attrNameLst>
                                          <p:attrName>style.visibility</p:attrName>
                                        </p:attrNameLst>
                                      </p:cBhvr>
                                      <p:to>
                                        <p:strVal val="visible"/>
                                      </p:to>
                                    </p:set>
                                    <p:animEffect transition="in" filter="wipe(down)">
                                      <p:cBhvr>
                                        <p:cTn id="52" dur="580">
                                          <p:stCondLst>
                                            <p:cond delay="0"/>
                                          </p:stCondLst>
                                        </p:cTn>
                                        <p:tgtEl>
                                          <p:spTgt spid="54277"/>
                                        </p:tgtEl>
                                      </p:cBhvr>
                                    </p:animEffect>
                                    <p:anim calcmode="lin" valueType="num">
                                      <p:cBhvr>
                                        <p:cTn id="53" dur="1822" tmFilter="0,0; 0.14,0.36; 0.43,0.73; 0.71,0.91; 1.0,1.0">
                                          <p:stCondLst>
                                            <p:cond delay="0"/>
                                          </p:stCondLst>
                                        </p:cTn>
                                        <p:tgtEl>
                                          <p:spTgt spid="54277"/>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54277"/>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54277"/>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54277"/>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54277"/>
                                        </p:tgtEl>
                                        <p:attrNameLst>
                                          <p:attrName>ppt_y</p:attrName>
                                        </p:attrNameLst>
                                      </p:cBhvr>
                                      <p:tavLst>
                                        <p:tav tm="0" fmla="#ppt_y-sin(pi*$)/81">
                                          <p:val>
                                            <p:fltVal val="0"/>
                                          </p:val>
                                        </p:tav>
                                        <p:tav tm="100000">
                                          <p:val>
                                            <p:fltVal val="1"/>
                                          </p:val>
                                        </p:tav>
                                      </p:tavLst>
                                    </p:anim>
                                    <p:animScale>
                                      <p:cBhvr>
                                        <p:cTn id="58" dur="26">
                                          <p:stCondLst>
                                            <p:cond delay="650"/>
                                          </p:stCondLst>
                                        </p:cTn>
                                        <p:tgtEl>
                                          <p:spTgt spid="54277"/>
                                        </p:tgtEl>
                                      </p:cBhvr>
                                      <p:to x="100000" y="60000"/>
                                    </p:animScale>
                                    <p:animScale>
                                      <p:cBhvr>
                                        <p:cTn id="59" dur="166" decel="50000">
                                          <p:stCondLst>
                                            <p:cond delay="676"/>
                                          </p:stCondLst>
                                        </p:cTn>
                                        <p:tgtEl>
                                          <p:spTgt spid="54277"/>
                                        </p:tgtEl>
                                      </p:cBhvr>
                                      <p:to x="100000" y="100000"/>
                                    </p:animScale>
                                    <p:animScale>
                                      <p:cBhvr>
                                        <p:cTn id="60" dur="26">
                                          <p:stCondLst>
                                            <p:cond delay="1312"/>
                                          </p:stCondLst>
                                        </p:cTn>
                                        <p:tgtEl>
                                          <p:spTgt spid="54277"/>
                                        </p:tgtEl>
                                      </p:cBhvr>
                                      <p:to x="100000" y="80000"/>
                                    </p:animScale>
                                    <p:animScale>
                                      <p:cBhvr>
                                        <p:cTn id="61" dur="166" decel="50000">
                                          <p:stCondLst>
                                            <p:cond delay="1338"/>
                                          </p:stCondLst>
                                        </p:cTn>
                                        <p:tgtEl>
                                          <p:spTgt spid="54277"/>
                                        </p:tgtEl>
                                      </p:cBhvr>
                                      <p:to x="100000" y="100000"/>
                                    </p:animScale>
                                    <p:animScale>
                                      <p:cBhvr>
                                        <p:cTn id="62" dur="26">
                                          <p:stCondLst>
                                            <p:cond delay="1642"/>
                                          </p:stCondLst>
                                        </p:cTn>
                                        <p:tgtEl>
                                          <p:spTgt spid="54277"/>
                                        </p:tgtEl>
                                      </p:cBhvr>
                                      <p:to x="100000" y="90000"/>
                                    </p:animScale>
                                    <p:animScale>
                                      <p:cBhvr>
                                        <p:cTn id="63" dur="166" decel="50000">
                                          <p:stCondLst>
                                            <p:cond delay="1668"/>
                                          </p:stCondLst>
                                        </p:cTn>
                                        <p:tgtEl>
                                          <p:spTgt spid="54277"/>
                                        </p:tgtEl>
                                      </p:cBhvr>
                                      <p:to x="100000" y="100000"/>
                                    </p:animScale>
                                    <p:animScale>
                                      <p:cBhvr>
                                        <p:cTn id="64" dur="26">
                                          <p:stCondLst>
                                            <p:cond delay="1808"/>
                                          </p:stCondLst>
                                        </p:cTn>
                                        <p:tgtEl>
                                          <p:spTgt spid="54277"/>
                                        </p:tgtEl>
                                      </p:cBhvr>
                                      <p:to x="100000" y="95000"/>
                                    </p:animScale>
                                    <p:animScale>
                                      <p:cBhvr>
                                        <p:cTn id="65" dur="166" decel="50000">
                                          <p:stCondLst>
                                            <p:cond delay="1834"/>
                                          </p:stCondLst>
                                        </p:cTn>
                                        <p:tgtEl>
                                          <p:spTgt spid="5427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66" restart="whenNotActive" fill="hold" evtFilter="cancelBubble" nodeType="interactiveSeq">
                <p:stCondLst>
                  <p:cond evt="onClick" delay="0">
                    <p:tgtEl>
                      <p:spTgt spid="54275"/>
                    </p:tgtEl>
                  </p:cond>
                </p:stCondLst>
                <p:endSync evt="end" delay="0">
                  <p:rtn val="all"/>
                </p:endSync>
                <p:childTnLst>
                  <p:par>
                    <p:cTn id="67" fill="hold">
                      <p:stCondLst>
                        <p:cond delay="0"/>
                      </p:stCondLst>
                      <p:childTnLst>
                        <p:par>
                          <p:cTn id="68" fill="hold">
                            <p:stCondLst>
                              <p:cond delay="0"/>
                            </p:stCondLst>
                            <p:childTnLst>
                              <p:par>
                                <p:cTn id="69" presetID="8" presetClass="emph" presetSubtype="0" fill="hold" grpId="2" nodeType="clickEffect">
                                  <p:stCondLst>
                                    <p:cond delay="0"/>
                                  </p:stCondLst>
                                  <p:childTnLst>
                                    <p:animRot by="21600000">
                                      <p:cBhvr>
                                        <p:cTn id="70" dur="2000" fill="hold"/>
                                        <p:tgtEl>
                                          <p:spTgt spid="54275"/>
                                        </p:tgtEl>
                                        <p:attrNameLst>
                                          <p:attrName>r</p:attrName>
                                        </p:attrNameLst>
                                      </p:cBhvr>
                                    </p:animRot>
                                  </p:childTnLst>
                                </p:cTn>
                              </p:par>
                            </p:childTnLst>
                          </p:cTn>
                        </p:par>
                        <p:par>
                          <p:cTn id="71" fill="hold">
                            <p:stCondLst>
                              <p:cond delay="2000"/>
                            </p:stCondLst>
                            <p:childTnLst>
                              <p:par>
                                <p:cTn id="72" presetID="42" presetClass="path" presetSubtype="0" accel="50000" decel="50000" fill="hold" grpId="1" nodeType="afterEffect">
                                  <p:stCondLst>
                                    <p:cond delay="0"/>
                                  </p:stCondLst>
                                  <p:childTnLst>
                                    <p:animMotion origin="layout" path="M 0.0 0.0  L 0.0 0.33387  E" pathEditMode="relative" ptsTypes="">
                                      <p:cBhvr>
                                        <p:cTn id="73" dur="2000" fill="hold"/>
                                        <p:tgtEl>
                                          <p:spTgt spid="54275"/>
                                        </p:tgtEl>
                                        <p:attrNameLst>
                                          <p:attrName>ppt_x</p:attrName>
                                          <p:attrName>ppt_y</p:attrName>
                                        </p:attrNameLst>
                                      </p:cBhvr>
                                    </p:animMotion>
                                  </p:childTnLst>
                                </p:cTn>
                              </p:par>
                            </p:childTnLst>
                          </p:cTn>
                        </p:par>
                        <p:par>
                          <p:cTn id="74" fill="hold">
                            <p:stCondLst>
                              <p:cond delay="4000"/>
                            </p:stCondLst>
                            <p:childTnLst>
                              <p:par>
                                <p:cTn id="75" presetID="29" presetClass="entr" presetSubtype="0" fill="hold" grpId="0" nodeType="afterEffect">
                                  <p:stCondLst>
                                    <p:cond delay="0"/>
                                  </p:stCondLst>
                                  <p:iterate type="wd">
                                    <p:tmPct val="0"/>
                                  </p:iterate>
                                  <p:childTnLst>
                                    <p:set>
                                      <p:cBhvr>
                                        <p:cTn id="76" dur="1" fill="hold">
                                          <p:stCondLst>
                                            <p:cond delay="0"/>
                                          </p:stCondLst>
                                        </p:cTn>
                                        <p:tgtEl>
                                          <p:spTgt spid="54278">
                                            <p:txEl>
                                              <p:pRg st="0" end="0"/>
                                            </p:txEl>
                                          </p:spTgt>
                                        </p:tgtEl>
                                        <p:attrNameLst>
                                          <p:attrName>style.visibility</p:attrName>
                                        </p:attrNameLst>
                                      </p:cBhvr>
                                      <p:to>
                                        <p:strVal val="visible"/>
                                      </p:to>
                                    </p:set>
                                    <p:anim calcmode="lin" valueType="num">
                                      <p:cBhvr>
                                        <p:cTn id="77" dur="1000" fill="hold"/>
                                        <p:tgtEl>
                                          <p:spTgt spid="54278">
                                            <p:txEl>
                                              <p:pRg st="0" end="0"/>
                                            </p:txEl>
                                          </p:spTgt>
                                        </p:tgtEl>
                                        <p:attrNameLst>
                                          <p:attrName>ppt_x</p:attrName>
                                        </p:attrNameLst>
                                      </p:cBhvr>
                                      <p:tavLst>
                                        <p:tav tm="0">
                                          <p:val>
                                            <p:strVal val="#ppt_x-.2"/>
                                          </p:val>
                                        </p:tav>
                                        <p:tav tm="100000">
                                          <p:val>
                                            <p:strVal val="#ppt_x"/>
                                          </p:val>
                                        </p:tav>
                                      </p:tavLst>
                                    </p:anim>
                                    <p:anim calcmode="lin" valueType="num">
                                      <p:cBhvr>
                                        <p:cTn id="78" dur="1000" fill="hold"/>
                                        <p:tgtEl>
                                          <p:spTgt spid="5427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54278">
                                            <p:txEl>
                                              <p:pRg st="0" end="0"/>
                                            </p:txEl>
                                          </p:spTgt>
                                        </p:tgtEl>
                                      </p:cBhvr>
                                    </p:animEffect>
                                  </p:childTnLst>
                                </p:cTn>
                              </p:par>
                              <p:par>
                                <p:cTn id="80" presetID="3" presetClass="emph" presetSubtype="6" repeatCount="indefinite" fill="hold" nodeType="withEffect">
                                  <p:stCondLst>
                                    <p:cond delay="0"/>
                                  </p:stCondLst>
                                  <p:iterate type="wd">
                                    <p:tmPct val="10000"/>
                                  </p:iterate>
                                  <p:childTnLst>
                                    <p:animClr clrSpc="hsl" dir="cw">
                                      <p:cBhvr override="childStyle">
                                        <p:cTn id="81" dur="500" fill="hold"/>
                                        <p:tgtEl>
                                          <p:spTgt spid="54278">
                                            <p:txEl>
                                              <p:pRg st="0" end="0"/>
                                            </p:txEl>
                                          </p:spTgt>
                                        </p:tgtEl>
                                        <p:attrNameLst>
                                          <p:attrName>style.color</p:attrName>
                                        </p:attrNameLst>
                                      </p:cBhvr>
                                      <p:to>
                                        <a:srgbClr val="FFFF00"/>
                                      </p:to>
                                    </p:animClr>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4275"/>
                  </p:tgtEl>
                </p:cond>
              </p:nextCondLst>
            </p:seq>
            <p:seq concurrent="1" nextAc="seek">
              <p:cTn id="82" restart="whenNotActive" fill="hold" evtFilter="cancelBubble" nodeType="interactiveSeq">
                <p:stCondLst>
                  <p:cond evt="onClick" delay="0">
                    <p:tgtEl>
                      <p:spTgt spid="54276"/>
                    </p:tgtEl>
                  </p:cond>
                </p:stCondLst>
                <p:endSync evt="end" delay="0">
                  <p:rtn val="all"/>
                </p:endSync>
                <p:childTnLst>
                  <p:par>
                    <p:cTn id="83" fill="hold">
                      <p:stCondLst>
                        <p:cond delay="0"/>
                      </p:stCondLst>
                      <p:childTnLst>
                        <p:par>
                          <p:cTn id="84" fill="hold">
                            <p:stCondLst>
                              <p:cond delay="0"/>
                            </p:stCondLst>
                            <p:childTnLst>
                              <p:par>
                                <p:cTn id="85" presetID="8" presetClass="emph" presetSubtype="0" fill="hold" grpId="1" nodeType="clickEffect">
                                  <p:stCondLst>
                                    <p:cond delay="0"/>
                                  </p:stCondLst>
                                  <p:childTnLst>
                                    <p:animRot by="21600000">
                                      <p:cBhvr>
                                        <p:cTn id="86" dur="2000" fill="hold"/>
                                        <p:tgtEl>
                                          <p:spTgt spid="54276"/>
                                        </p:tgtEl>
                                        <p:attrNameLst>
                                          <p:attrName>r</p:attrName>
                                        </p:attrNameLst>
                                      </p:cBhvr>
                                    </p:animRot>
                                  </p:childTnLst>
                                </p:cTn>
                              </p:par>
                            </p:childTnLst>
                          </p:cTn>
                        </p:par>
                        <p:par>
                          <p:cTn id="87" fill="hold">
                            <p:stCondLst>
                              <p:cond delay="2000"/>
                            </p:stCondLst>
                            <p:childTnLst>
                              <p:par>
                                <p:cTn id="88" presetID="0" presetClass="path" presetSubtype="0" accel="50000" decel="50000" fill="hold" grpId="2" nodeType="afterEffect">
                                  <p:stCondLst>
                                    <p:cond delay="0"/>
                                  </p:stCondLst>
                                  <p:childTnLst>
                                    <p:animMotion origin="layout" path="M -0.11858 -0.03514 C -0.10417 0.09894 -0.08958 0.23301 -0.11632 0.29404 C -0.14306 0.35506 -0.21111 0.34327 -0.27917 0.33148 " pathEditMode="relative" rAng="0" ptsTypes="aaA">
                                      <p:cBhvr>
                                        <p:cTn id="89" dur="2000" fill="hold"/>
                                        <p:tgtEl>
                                          <p:spTgt spid="54276"/>
                                        </p:tgtEl>
                                        <p:attrNameLst>
                                          <p:attrName>ppt_x</p:attrName>
                                          <p:attrName>ppt_y</p:attrName>
                                        </p:attrNameLst>
                                      </p:cBhvr>
                                      <p:rCtr x="-6600" y="19500"/>
                                    </p:animMotion>
                                  </p:childTnLst>
                                </p:cTn>
                              </p:par>
                            </p:childTnLst>
                          </p:cTn>
                        </p:par>
                        <p:par>
                          <p:cTn id="90" fill="hold">
                            <p:stCondLst>
                              <p:cond delay="4000"/>
                            </p:stCondLst>
                            <p:childTnLst>
                              <p:par>
                                <p:cTn id="91" presetID="41" presetClass="entr" presetSubtype="0" fill="hold" grpId="0" nodeType="afterEffect">
                                  <p:stCondLst>
                                    <p:cond delay="0"/>
                                  </p:stCondLst>
                                  <p:childTnLst>
                                    <p:set>
                                      <p:cBhvr>
                                        <p:cTn id="92" dur="1" fill="hold">
                                          <p:stCondLst>
                                            <p:cond delay="0"/>
                                          </p:stCondLst>
                                        </p:cTn>
                                        <p:tgtEl>
                                          <p:spTgt spid="54274"/>
                                        </p:tgtEl>
                                        <p:attrNameLst>
                                          <p:attrName>style.visibility</p:attrName>
                                        </p:attrNameLst>
                                      </p:cBhvr>
                                      <p:to>
                                        <p:strVal val="visible"/>
                                      </p:to>
                                    </p:set>
                                    <p:anim calcmode="lin" valueType="num">
                                      <p:cBhvr>
                                        <p:cTn id="93" dur="500" fill="hold"/>
                                        <p:tgtEl>
                                          <p:spTgt spid="54274"/>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54274"/>
                                        </p:tgtEl>
                                        <p:attrNameLst>
                                          <p:attrName>ppt_y</p:attrName>
                                        </p:attrNameLst>
                                      </p:cBhvr>
                                      <p:tavLst>
                                        <p:tav tm="0">
                                          <p:val>
                                            <p:strVal val="#ppt_y"/>
                                          </p:val>
                                        </p:tav>
                                        <p:tav tm="100000">
                                          <p:val>
                                            <p:strVal val="#ppt_y"/>
                                          </p:val>
                                        </p:tav>
                                      </p:tavLst>
                                    </p:anim>
                                    <p:anim calcmode="lin" valueType="num">
                                      <p:cBhvr>
                                        <p:cTn id="95" dur="500" fill="hold"/>
                                        <p:tgtEl>
                                          <p:spTgt spid="54274"/>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54274"/>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54274"/>
                                        </p:tgtEl>
                                      </p:cBhvr>
                                    </p:animEffect>
                                  </p:childTnLst>
                                  <p:subTnLst>
                                    <p:audio>
                                      <p:cMediaNode>
                                        <p:cTn display="0" masterRel="sameClick">
                                          <p:stCondLst>
                                            <p:cond evt="begin" delay="0">
                                              <p:tn val="91"/>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4276"/>
                  </p:tgtEl>
                </p:cond>
              </p:nextCondLst>
            </p:seq>
            <p:seq concurrent="1" nextAc="seek">
              <p:cTn id="98" restart="whenNotActive" fill="hold" evtFilter="cancelBubble" nodeType="interactiveSeq">
                <p:stCondLst>
                  <p:cond evt="onClick" delay="0">
                    <p:tgtEl>
                      <p:spTgt spid="54277"/>
                    </p:tgtEl>
                  </p:cond>
                </p:stCondLst>
                <p:endSync evt="end" delay="0">
                  <p:rtn val="all"/>
                </p:endSync>
                <p:childTnLst>
                  <p:par>
                    <p:cTn id="99" fill="hold">
                      <p:stCondLst>
                        <p:cond delay="0"/>
                      </p:stCondLst>
                      <p:childTnLst>
                        <p:par>
                          <p:cTn id="100" fill="hold">
                            <p:stCondLst>
                              <p:cond delay="0"/>
                            </p:stCondLst>
                            <p:childTnLst>
                              <p:par>
                                <p:cTn id="101" presetID="8" presetClass="emph" presetSubtype="0" fill="hold" grpId="1" nodeType="clickEffect">
                                  <p:stCondLst>
                                    <p:cond delay="0"/>
                                  </p:stCondLst>
                                  <p:childTnLst>
                                    <p:animRot by="21600000">
                                      <p:cBhvr>
                                        <p:cTn id="102" dur="2000" fill="hold"/>
                                        <p:tgtEl>
                                          <p:spTgt spid="54277"/>
                                        </p:tgtEl>
                                        <p:attrNameLst>
                                          <p:attrName>r</p:attrName>
                                        </p:attrNameLst>
                                      </p:cBhvr>
                                    </p:animRot>
                                  </p:childTnLst>
                                </p:cTn>
                              </p:par>
                            </p:childTnLst>
                          </p:cTn>
                        </p:par>
                        <p:par>
                          <p:cTn id="103" fill="hold">
                            <p:stCondLst>
                              <p:cond delay="2000"/>
                            </p:stCondLst>
                            <p:childTnLst>
                              <p:par>
                                <p:cTn id="104" presetID="0" presetClass="path" presetSubtype="0" accel="50000" decel="50000" fill="hold" grpId="2" nodeType="afterEffect">
                                  <p:stCondLst>
                                    <p:cond delay="0"/>
                                  </p:stCondLst>
                                  <p:childTnLst>
                                    <p:animMotion origin="layout" path="M -6.94444E-6 7.42639E-6 C -0.01355 0.06864 0.00312 0.14167 -0.00695 0.21123 C -0.00435 0.25273 -0.00799 0.28009 -0.01164 0.32298 C -0.01199 0.32623 -0.01615 0.32553 -0.01858 0.326 C -0.03021 0.32762 -0.04185 0.32808 -0.05348 0.32924 C -0.07136 0.33411 -0.0889 0.33759 -0.10695 0.34153 C -0.14358 0.35823 -0.10817 0.34315 -0.20695 0.34779 C -0.24376 0.34941 -0.27969 0.35637 -0.31633 0.36031 C -0.33785 0.3573 -0.35817 0.36193 -0.37917 0.35707 C -0.40799 0.35846 -0.48403 0.35289 -0.51407 0.36657 C -0.5474 0.36309 -0.53421 0.36333 -0.55348 0.36333 " pathEditMode="relative" ptsTypes="ffffffffffA">
                                      <p:cBhvr>
                                        <p:cTn id="105" dur="2000" fill="hold"/>
                                        <p:tgtEl>
                                          <p:spTgt spid="54277"/>
                                        </p:tgtEl>
                                        <p:attrNameLst>
                                          <p:attrName>ppt_x</p:attrName>
                                          <p:attrName>ppt_y</p:attrName>
                                        </p:attrNameLst>
                                      </p:cBhvr>
                                    </p:animMotion>
                                  </p:childTnLst>
                                </p:cTn>
                              </p:par>
                            </p:childTnLst>
                          </p:cTn>
                        </p:par>
                        <p:par>
                          <p:cTn id="106" fill="hold">
                            <p:stCondLst>
                              <p:cond delay="4000"/>
                            </p:stCondLst>
                            <p:childTnLst>
                              <p:par>
                                <p:cTn id="107" presetID="29" presetClass="entr" presetSubtype="0" fill="hold" grpId="0" nodeType="afterEffect">
                                  <p:stCondLst>
                                    <p:cond delay="0"/>
                                  </p:stCondLst>
                                  <p:iterate type="wd">
                                    <p:tmPct val="0"/>
                                  </p:iterate>
                                  <p:childTnLst>
                                    <p:set>
                                      <p:cBhvr>
                                        <p:cTn id="108" dur="1" fill="hold">
                                          <p:stCondLst>
                                            <p:cond delay="0"/>
                                          </p:stCondLst>
                                        </p:cTn>
                                        <p:tgtEl>
                                          <p:spTgt spid="54279">
                                            <p:txEl>
                                              <p:pRg st="0" end="0"/>
                                            </p:txEl>
                                          </p:spTgt>
                                        </p:tgtEl>
                                        <p:attrNameLst>
                                          <p:attrName>style.visibility</p:attrName>
                                        </p:attrNameLst>
                                      </p:cBhvr>
                                      <p:to>
                                        <p:strVal val="visible"/>
                                      </p:to>
                                    </p:set>
                                    <p:anim calcmode="lin" valueType="num">
                                      <p:cBhvr>
                                        <p:cTn id="109" dur="1000" fill="hold"/>
                                        <p:tgtEl>
                                          <p:spTgt spid="54279">
                                            <p:txEl>
                                              <p:pRg st="0" end="0"/>
                                            </p:txEl>
                                          </p:spTgt>
                                        </p:tgtEl>
                                        <p:attrNameLst>
                                          <p:attrName>ppt_x</p:attrName>
                                        </p:attrNameLst>
                                      </p:cBhvr>
                                      <p:tavLst>
                                        <p:tav tm="0">
                                          <p:val>
                                            <p:strVal val="#ppt_x-.2"/>
                                          </p:val>
                                        </p:tav>
                                        <p:tav tm="100000">
                                          <p:val>
                                            <p:strVal val="#ppt_x"/>
                                          </p:val>
                                        </p:tav>
                                      </p:tavLst>
                                    </p:anim>
                                    <p:anim calcmode="lin" valueType="num">
                                      <p:cBhvr>
                                        <p:cTn id="110" dur="1000" fill="hold"/>
                                        <p:tgtEl>
                                          <p:spTgt spid="5427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54279">
                                            <p:txEl>
                                              <p:pRg st="0" end="0"/>
                                            </p:txEl>
                                          </p:spTgt>
                                        </p:tgtEl>
                                      </p:cBhvr>
                                    </p:animEffect>
                                  </p:childTnLst>
                                  <p:subTnLst>
                                    <p:audio>
                                      <p:cMediaNode>
                                        <p:cTn display="0" masterRel="sameClick">
                                          <p:stCondLst>
                                            <p:cond evt="begin" delay="0">
                                              <p:tn val="107"/>
                                            </p:cond>
                                          </p:stCondLst>
                                          <p:endCondLst>
                                            <p:cond evt="onStopAudio" delay="0">
                                              <p:tgtEl>
                                                <p:sldTgt/>
                                              </p:tgtEl>
                                            </p:cond>
                                          </p:endCondLst>
                                        </p:cTn>
                                        <p:tgtEl>
                                          <p:sndTgt r:embed="rId3" name="applause.wav"/>
                                        </p:tgtEl>
                                      </p:cMediaNode>
                                    </p:audio>
                                  </p:subTnLst>
                                </p:cTn>
                              </p:par>
                              <p:par>
                                <p:cTn id="112" presetID="3" presetClass="emph" presetSubtype="6" repeatCount="indefinite" fill="hold" nodeType="withEffect">
                                  <p:stCondLst>
                                    <p:cond delay="0"/>
                                  </p:stCondLst>
                                  <p:iterate type="wd">
                                    <p:tmPct val="10000"/>
                                  </p:iterate>
                                  <p:childTnLst>
                                    <p:animClr clrSpc="hsl" dir="cw">
                                      <p:cBhvr override="childStyle">
                                        <p:cTn id="113" dur="500" fill="hold"/>
                                        <p:tgtEl>
                                          <p:spTgt spid="54279">
                                            <p:txEl>
                                              <p:pRg st="0" end="0"/>
                                            </p:txEl>
                                          </p:spTgt>
                                        </p:tgtEl>
                                        <p:attrNameLst>
                                          <p:attrName>style.color</p:attrName>
                                        </p:attrNameLst>
                                      </p:cBhvr>
                                      <p:to>
                                        <a:srgbClr val="FFFF00"/>
                                      </p:to>
                                    </p:animClr>
                                  </p:childTnLst>
                                  <p:subTnLst>
                                    <p:audio>
                                      <p:cMediaNode>
                                        <p:cTn display="0" masterRel="sameClick">
                                          <p:stCondLst>
                                            <p:cond evt="begin" delay="0">
                                              <p:tn val="112"/>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4277"/>
                  </p:tgtEl>
                </p:cond>
              </p:nextCondLst>
            </p:seq>
          </p:childTnLst>
        </p:cTn>
      </p:par>
    </p:tnLst>
    <p:bldLst>
      <p:bldP spid="54274" grpId="0"/>
      <p:bldP spid="54275" grpId="0" animBg="1"/>
      <p:bldP spid="54275" grpId="1" animBg="1"/>
      <p:bldP spid="54275" grpId="2" animBg="1"/>
      <p:bldP spid="54276" grpId="0" animBg="1"/>
      <p:bldP spid="54276" grpId="1" animBg="1"/>
      <p:bldP spid="54276" grpId="2" animBg="1"/>
      <p:bldP spid="54277" grpId="0" animBg="1"/>
      <p:bldP spid="54277" grpId="1" animBg="1"/>
      <p:bldP spid="54277" grpId="2" animBg="1"/>
      <p:bldP spid="54278" grpId="0" build="allAtOnce"/>
      <p:bldP spid="54279" grpId="0" build="allAtOnce"/>
      <p:bldP spid="5428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1524000" y="762000"/>
            <a:ext cx="4724400" cy="366713"/>
          </a:xfrm>
          <a:prstGeom prst="rect">
            <a:avLst/>
          </a:prstGeom>
          <a:noFill/>
          <a:ln w="9525">
            <a:noFill/>
            <a:miter lim="800000"/>
            <a:headEnd/>
            <a:tailEnd/>
          </a:ln>
        </p:spPr>
        <p:txBody>
          <a:bodyPr>
            <a:spAutoFit/>
          </a:bodyPr>
          <a:lstStyle/>
          <a:p>
            <a:pPr>
              <a:spcBef>
                <a:spcPct val="50000"/>
              </a:spcBef>
            </a:pPr>
            <a:endParaRPr lang="en-US" sz="1800"/>
          </a:p>
        </p:txBody>
      </p:sp>
      <p:sp>
        <p:nvSpPr>
          <p:cNvPr id="23560" name="Text Box 8"/>
          <p:cNvSpPr txBox="1">
            <a:spLocks noChangeArrowheads="1"/>
          </p:cNvSpPr>
          <p:nvPr/>
        </p:nvSpPr>
        <p:spPr bwMode="auto">
          <a:xfrm>
            <a:off x="533400" y="5486400"/>
            <a:ext cx="7315200" cy="830263"/>
          </a:xfrm>
          <a:prstGeom prst="rect">
            <a:avLst/>
          </a:prstGeom>
          <a:noFill/>
          <a:ln w="9525">
            <a:noFill/>
            <a:miter lim="800000"/>
            <a:headEnd/>
            <a:tailEnd/>
          </a:ln>
        </p:spPr>
        <p:txBody>
          <a:bodyPr>
            <a:spAutoFit/>
          </a:bodyPr>
          <a:lstStyle/>
          <a:p>
            <a:pPr marL="342900" indent="-342900">
              <a:spcBef>
                <a:spcPct val="50000"/>
              </a:spcBef>
              <a:buFontTx/>
              <a:buAutoNum type="alphaLcParenR"/>
            </a:pPr>
            <a:r>
              <a:rPr lang="en-US" sz="2400" b="1">
                <a:solidFill>
                  <a:srgbClr val="FF3300"/>
                </a:solidFill>
              </a:rPr>
              <a:t>Bảo vệ môi trường</a:t>
            </a:r>
            <a:r>
              <a:rPr lang="en-US" sz="2400" b="1"/>
              <a:t> , đó là việc chúng ta phải làm.</a:t>
            </a:r>
          </a:p>
        </p:txBody>
      </p:sp>
      <p:grpSp>
        <p:nvGrpSpPr>
          <p:cNvPr id="2" name="Group 11"/>
          <p:cNvGrpSpPr>
            <a:grpSpLocks/>
          </p:cNvGrpSpPr>
          <p:nvPr/>
        </p:nvGrpSpPr>
        <p:grpSpPr bwMode="auto">
          <a:xfrm>
            <a:off x="685800" y="685800"/>
            <a:ext cx="7620000" cy="4419600"/>
            <a:chOff x="576" y="1053"/>
            <a:chExt cx="4800" cy="2931"/>
          </a:xfrm>
        </p:grpSpPr>
        <p:pic>
          <p:nvPicPr>
            <p:cNvPr id="16391" name="Picture 9"/>
            <p:cNvPicPr>
              <a:picLocks noChangeAspect="1" noChangeArrowheads="1"/>
            </p:cNvPicPr>
            <p:nvPr/>
          </p:nvPicPr>
          <p:blipFill>
            <a:blip r:embed="rId2" cstate="print"/>
            <a:srcRect/>
            <a:stretch>
              <a:fillRect/>
            </a:stretch>
          </p:blipFill>
          <p:spPr bwMode="auto">
            <a:xfrm>
              <a:off x="3120" y="1053"/>
              <a:ext cx="2256" cy="2931"/>
            </a:xfrm>
            <a:prstGeom prst="rect">
              <a:avLst/>
            </a:prstGeom>
            <a:noFill/>
            <a:ln w="9525">
              <a:noFill/>
              <a:miter lim="800000"/>
              <a:headEnd/>
              <a:tailEnd/>
            </a:ln>
          </p:spPr>
        </p:pic>
        <p:pic>
          <p:nvPicPr>
            <p:cNvPr id="16392" name="Picture 10"/>
            <p:cNvPicPr>
              <a:picLocks noChangeAspect="1" noChangeArrowheads="1"/>
            </p:cNvPicPr>
            <p:nvPr/>
          </p:nvPicPr>
          <p:blipFill>
            <a:blip r:embed="rId3" cstate="print"/>
            <a:srcRect/>
            <a:stretch>
              <a:fillRect/>
            </a:stretch>
          </p:blipFill>
          <p:spPr bwMode="auto">
            <a:xfrm>
              <a:off x="576" y="1152"/>
              <a:ext cx="2352" cy="2832"/>
            </a:xfrm>
            <a:prstGeom prst="rect">
              <a:avLst/>
            </a:prstGeom>
            <a:noFill/>
            <a:ln w="9525">
              <a:noFill/>
              <a:miter lim="800000"/>
              <a:headEnd/>
              <a:tailEnd/>
            </a:ln>
          </p:spPr>
        </p:pic>
      </p:grpSp>
      <p:sp>
        <p:nvSpPr>
          <p:cNvPr id="23564" name="Text Box 12"/>
          <p:cNvSpPr txBox="1">
            <a:spLocks noChangeArrowheads="1"/>
          </p:cNvSpPr>
          <p:nvPr/>
        </p:nvSpPr>
        <p:spPr bwMode="auto">
          <a:xfrm>
            <a:off x="0" y="0"/>
            <a:ext cx="9144000" cy="830263"/>
          </a:xfrm>
          <a:prstGeom prst="rect">
            <a:avLst/>
          </a:prstGeom>
          <a:noFill/>
          <a:ln w="9525">
            <a:noFill/>
            <a:miter lim="800000"/>
            <a:headEnd/>
            <a:tailEnd/>
          </a:ln>
        </p:spPr>
        <p:txBody>
          <a:bodyPr>
            <a:spAutoFit/>
          </a:bodyPr>
          <a:lstStyle/>
          <a:p>
            <a:pPr marL="342900" indent="-342900">
              <a:spcBef>
                <a:spcPct val="50000"/>
              </a:spcBef>
            </a:pPr>
            <a:r>
              <a:rPr lang="en-US" sz="2400" b="1"/>
              <a:t>Đặt câu có khởi ngữ mà nội dung liên quan đến hai bức tranh sau:</a:t>
            </a:r>
          </a:p>
        </p:txBody>
      </p:sp>
      <p:sp>
        <p:nvSpPr>
          <p:cNvPr id="23565" name="Text Box 13"/>
          <p:cNvSpPr txBox="1">
            <a:spLocks noChangeArrowheads="1"/>
          </p:cNvSpPr>
          <p:nvPr/>
        </p:nvSpPr>
        <p:spPr bwMode="auto">
          <a:xfrm>
            <a:off x="457200" y="6003925"/>
            <a:ext cx="8686800" cy="830263"/>
          </a:xfrm>
          <a:prstGeom prst="rect">
            <a:avLst/>
          </a:prstGeom>
          <a:noFill/>
          <a:ln w="9525">
            <a:noFill/>
            <a:miter lim="800000"/>
            <a:headEnd/>
            <a:tailEnd/>
          </a:ln>
        </p:spPr>
        <p:txBody>
          <a:bodyPr>
            <a:spAutoFit/>
          </a:bodyPr>
          <a:lstStyle/>
          <a:p>
            <a:pPr marL="342900" indent="-342900">
              <a:spcBef>
                <a:spcPct val="50000"/>
              </a:spcBef>
            </a:pPr>
            <a:r>
              <a:rPr lang="en-US" sz="2400" b="1"/>
              <a:t>b) </a:t>
            </a:r>
            <a:r>
              <a:rPr lang="en-US" sz="2400" b="1">
                <a:solidFill>
                  <a:srgbClr val="FF3300"/>
                </a:solidFill>
              </a:rPr>
              <a:t>Vứt xả rác</a:t>
            </a:r>
            <a:r>
              <a:rPr lang="en-US" sz="2400" b="1"/>
              <a:t>, ai cũng biết đó là hành động nguy hại đến môi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564"/>
                                        </p:tgtEl>
                                        <p:attrNameLst>
                                          <p:attrName>style.visibility</p:attrName>
                                        </p:attrNameLst>
                                      </p:cBhvr>
                                      <p:to>
                                        <p:strVal val="visible"/>
                                      </p:to>
                                    </p:set>
                                    <p:animEffect transition="in" filter="box(in)">
                                      <p:cBhvr>
                                        <p:cTn id="7" dur="500"/>
                                        <p:tgtEl>
                                          <p:spTgt spid="2356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3560"/>
                                        </p:tgtEl>
                                        <p:attrNameLst>
                                          <p:attrName>style.visibility</p:attrName>
                                        </p:attrNameLst>
                                      </p:cBhvr>
                                      <p:to>
                                        <p:strVal val="visible"/>
                                      </p:to>
                                    </p:set>
                                    <p:animEffect transition="in" filter="box(in)">
                                      <p:cBhvr>
                                        <p:cTn id="17" dur="500"/>
                                        <p:tgtEl>
                                          <p:spTgt spid="2356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3565"/>
                                        </p:tgtEl>
                                        <p:attrNameLst>
                                          <p:attrName>style.visibility</p:attrName>
                                        </p:attrNameLst>
                                      </p:cBhvr>
                                      <p:to>
                                        <p:strVal val="visible"/>
                                      </p:to>
                                    </p:set>
                                    <p:animEffect transition="in" filter="box(in)">
                                      <p:cBhvr>
                                        <p:cTn id="22" dur="500"/>
                                        <p:tgtEl>
                                          <p:spTgt spid="23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p:bldP spid="23564" grpId="0"/>
      <p:bldP spid="235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810000" y="5334000"/>
            <a:ext cx="5334000" cy="1446213"/>
          </a:xfrm>
          <a:prstGeom prst="rect">
            <a:avLst/>
          </a:prstGeom>
          <a:noFill/>
          <a:ln w="9525">
            <a:noFill/>
            <a:miter lim="800000"/>
            <a:headEnd/>
            <a:tailEnd/>
          </a:ln>
        </p:spPr>
        <p:txBody>
          <a:bodyPr>
            <a:spAutoFit/>
          </a:bodyPr>
          <a:lstStyle/>
          <a:p>
            <a:pPr>
              <a:lnSpc>
                <a:spcPct val="110000"/>
              </a:lnSpc>
              <a:spcBef>
                <a:spcPct val="20000"/>
              </a:spcBef>
            </a:pPr>
            <a:r>
              <a:rPr lang="en-US" sz="4000" b="1">
                <a:solidFill>
                  <a:srgbClr val="FF0000"/>
                </a:solidFill>
              </a:rPr>
              <a:t>PHẦN TH</a:t>
            </a:r>
            <a:r>
              <a:rPr lang="vi-VN" sz="4000" b="1">
                <a:solidFill>
                  <a:srgbClr val="FF0000"/>
                </a:solidFill>
              </a:rPr>
              <a:t>Ư</a:t>
            </a:r>
            <a:r>
              <a:rPr lang="en-US" sz="4000" b="1">
                <a:solidFill>
                  <a:srgbClr val="FF0000"/>
                </a:solidFill>
              </a:rPr>
              <a:t>ỞNG LÀ NHỮNG 1 ĐIỂM 10</a:t>
            </a:r>
          </a:p>
        </p:txBody>
      </p:sp>
      <p:sp>
        <p:nvSpPr>
          <p:cNvPr id="56323" name="Rectangle 3"/>
          <p:cNvSpPr>
            <a:spLocks noChangeArrowheads="1"/>
          </p:cNvSpPr>
          <p:nvPr/>
        </p:nvSpPr>
        <p:spPr bwMode="auto">
          <a:xfrm>
            <a:off x="533400" y="3078163"/>
            <a:ext cx="1600200" cy="1676400"/>
          </a:xfrm>
          <a:prstGeom prst="rect">
            <a:avLst/>
          </a:prstGeom>
          <a:solidFill>
            <a:srgbClr val="FF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FF00"/>
            </a:extrusionClr>
          </a:sp3d>
        </p:spPr>
        <p:txBody>
          <a:bodyPr wrap="none" anchor="ctr">
            <a:flatTx/>
          </a:bodyPr>
          <a:lstStyle/>
          <a:p>
            <a:pPr algn="ctr"/>
            <a:r>
              <a:rPr lang="en-US" b="1"/>
              <a:t>1</a:t>
            </a:r>
          </a:p>
        </p:txBody>
      </p:sp>
      <p:sp>
        <p:nvSpPr>
          <p:cNvPr id="56324" name="Rectangle 4"/>
          <p:cNvSpPr>
            <a:spLocks noChangeArrowheads="1"/>
          </p:cNvSpPr>
          <p:nvPr/>
        </p:nvSpPr>
        <p:spPr bwMode="auto">
          <a:xfrm>
            <a:off x="3429000" y="2982913"/>
            <a:ext cx="1600200" cy="1676400"/>
          </a:xfrm>
          <a:prstGeom prst="rect">
            <a:avLst/>
          </a:prstGeom>
          <a:solidFill>
            <a:srgbClr val="FF33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3300"/>
            </a:extrusionClr>
          </a:sp3d>
        </p:spPr>
        <p:txBody>
          <a:bodyPr wrap="none" anchor="ctr">
            <a:flatTx/>
          </a:bodyPr>
          <a:lstStyle/>
          <a:p>
            <a:pPr algn="ctr"/>
            <a:r>
              <a:rPr lang="en-US" b="1"/>
              <a:t>2</a:t>
            </a:r>
          </a:p>
        </p:txBody>
      </p:sp>
      <p:sp>
        <p:nvSpPr>
          <p:cNvPr id="56325" name="Rectangle 5"/>
          <p:cNvSpPr>
            <a:spLocks noChangeArrowheads="1"/>
          </p:cNvSpPr>
          <p:nvPr/>
        </p:nvSpPr>
        <p:spPr bwMode="auto">
          <a:xfrm>
            <a:off x="6553200" y="2978150"/>
            <a:ext cx="1600200" cy="1676400"/>
          </a:xfrm>
          <a:prstGeom prst="rect">
            <a:avLst/>
          </a:prstGeom>
          <a:solidFill>
            <a:srgbClr val="00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00FF00"/>
            </a:extrusionClr>
          </a:sp3d>
        </p:spPr>
        <p:txBody>
          <a:bodyPr wrap="none" anchor="ctr">
            <a:flatTx/>
          </a:bodyPr>
          <a:lstStyle/>
          <a:p>
            <a:pPr algn="ctr"/>
            <a:r>
              <a:rPr lang="en-US" b="1"/>
              <a:t>3</a:t>
            </a:r>
          </a:p>
        </p:txBody>
      </p:sp>
      <p:sp>
        <p:nvSpPr>
          <p:cNvPr id="56326" name="Text Box 6"/>
          <p:cNvSpPr txBox="1">
            <a:spLocks noChangeArrowheads="1"/>
          </p:cNvSpPr>
          <p:nvPr/>
        </p:nvSpPr>
        <p:spPr bwMode="auto">
          <a:xfrm>
            <a:off x="2362200" y="5121275"/>
            <a:ext cx="7162800" cy="1754188"/>
          </a:xfrm>
          <a:prstGeom prst="rect">
            <a:avLst/>
          </a:prstGeom>
          <a:noFill/>
          <a:ln w="9525">
            <a:noFill/>
            <a:miter lim="800000"/>
            <a:headEnd/>
            <a:tailEnd/>
          </a:ln>
        </p:spPr>
        <p:txBody>
          <a:bodyPr>
            <a:spAutoFit/>
          </a:bodyPr>
          <a:lstStyle/>
          <a:p>
            <a:pPr algn="ctr">
              <a:spcBef>
                <a:spcPct val="50000"/>
              </a:spcBef>
            </a:pPr>
            <a:r>
              <a:rPr lang="en-US">
                <a:solidFill>
                  <a:srgbClr val="FF3300"/>
                </a:solidFill>
              </a:rPr>
              <a:t>Phần th</a:t>
            </a:r>
            <a:r>
              <a:rPr lang="vi-VN">
                <a:solidFill>
                  <a:srgbClr val="FF3300"/>
                </a:solidFill>
              </a:rPr>
              <a:t>ư</a:t>
            </a:r>
            <a:r>
              <a:rPr lang="en-US">
                <a:solidFill>
                  <a:srgbClr val="FF3300"/>
                </a:solidFill>
              </a:rPr>
              <a:t>ởng là  1 tràng pháo tay</a:t>
            </a:r>
          </a:p>
        </p:txBody>
      </p:sp>
      <p:sp>
        <p:nvSpPr>
          <p:cNvPr id="56327" name="Text Box 7"/>
          <p:cNvSpPr txBox="1">
            <a:spLocks noChangeArrowheads="1"/>
          </p:cNvSpPr>
          <p:nvPr/>
        </p:nvSpPr>
        <p:spPr bwMode="auto">
          <a:xfrm>
            <a:off x="2743200" y="5121275"/>
            <a:ext cx="6400800" cy="1754188"/>
          </a:xfrm>
          <a:prstGeom prst="rect">
            <a:avLst/>
          </a:prstGeom>
          <a:noFill/>
          <a:ln w="9525">
            <a:noFill/>
            <a:miter lim="800000"/>
            <a:headEnd/>
            <a:tailEnd/>
          </a:ln>
        </p:spPr>
        <p:txBody>
          <a:bodyPr>
            <a:spAutoFit/>
          </a:bodyPr>
          <a:lstStyle/>
          <a:p>
            <a:pPr algn="ctr">
              <a:spcBef>
                <a:spcPct val="50000"/>
              </a:spcBef>
            </a:pPr>
            <a:r>
              <a:rPr lang="en-US">
                <a:solidFill>
                  <a:srgbClr val="0000FF"/>
                </a:solidFill>
              </a:rPr>
              <a:t>Phần th</a:t>
            </a:r>
            <a:r>
              <a:rPr lang="vi-VN">
                <a:solidFill>
                  <a:srgbClr val="0000FF"/>
                </a:solidFill>
              </a:rPr>
              <a:t>ư</a:t>
            </a:r>
            <a:r>
              <a:rPr lang="en-US">
                <a:solidFill>
                  <a:srgbClr val="0000FF"/>
                </a:solidFill>
              </a:rPr>
              <a:t>ởng là </a:t>
            </a:r>
            <a:r>
              <a:rPr lang="vi-VN">
                <a:solidFill>
                  <a:srgbClr val="0000FF"/>
                </a:solidFill>
              </a:rPr>
              <a:t>đ</a:t>
            </a:r>
            <a:r>
              <a:rPr lang="en-US">
                <a:solidFill>
                  <a:srgbClr val="0000FF"/>
                </a:solidFill>
              </a:rPr>
              <a:t>iểm 9</a:t>
            </a:r>
          </a:p>
        </p:txBody>
      </p:sp>
      <p:sp>
        <p:nvSpPr>
          <p:cNvPr id="56328" name="Rectangle 8"/>
          <p:cNvSpPr>
            <a:spLocks noChangeArrowheads="1"/>
          </p:cNvSpPr>
          <p:nvPr/>
        </p:nvSpPr>
        <p:spPr bwMode="auto">
          <a:xfrm>
            <a:off x="0" y="304800"/>
            <a:ext cx="8229600" cy="884238"/>
          </a:xfrm>
          <a:prstGeom prst="rect">
            <a:avLst/>
          </a:prstGeom>
          <a:noFill/>
          <a:ln w="9525">
            <a:noFill/>
            <a:miter lim="800000"/>
            <a:headEnd/>
            <a:tailEnd/>
          </a:ln>
        </p:spPr>
        <p:txBody>
          <a:bodyPr anchor="ctr"/>
          <a:lstStyle/>
          <a:p>
            <a:r>
              <a:rPr lang="en-US" sz="6600">
                <a:solidFill>
                  <a:srgbClr val="FF0066"/>
                </a:solidFill>
              </a:rPr>
              <a:t>Quà tặng may mắn</a:t>
            </a:r>
          </a:p>
        </p:txBody>
      </p:sp>
      <p:pic>
        <p:nvPicPr>
          <p:cNvPr id="56329" name="Picture 9" descr="santwav[1]"/>
          <p:cNvPicPr>
            <a:picLocks noChangeAspect="1" noChangeArrowheads="1" noCrop="1"/>
          </p:cNvPicPr>
          <p:nvPr/>
        </p:nvPicPr>
        <p:blipFill>
          <a:blip r:embed="rId5" cstate="print"/>
          <a:srcRect/>
          <a:stretch>
            <a:fillRect/>
          </a:stretch>
        </p:blipFill>
        <p:spPr bwMode="auto">
          <a:xfrm>
            <a:off x="5334000" y="1295400"/>
            <a:ext cx="2590800" cy="8874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6328"/>
                                        </p:tgtEl>
                                        <p:attrNameLst>
                                          <p:attrName>style.visibility</p:attrName>
                                        </p:attrNameLst>
                                      </p:cBhvr>
                                      <p:to>
                                        <p:strVal val="visible"/>
                                      </p:to>
                                    </p:set>
                                    <p:anim calcmode="discrete" valueType="clr">
                                      <p:cBhvr override="childStyle">
                                        <p:cTn id="7" dur="200"/>
                                        <p:tgtEl>
                                          <p:spTgt spid="56328"/>
                                        </p:tgtEl>
                                        <p:attrNameLst>
                                          <p:attrName>style.color</p:attrName>
                                        </p:attrNameLst>
                                      </p:cBhvr>
                                      <p:tavLst>
                                        <p:tav tm="0">
                                          <p:val>
                                            <p:clrVal>
                                              <a:srgbClr val="FFFF00"/>
                                            </p:clrVal>
                                          </p:val>
                                        </p:tav>
                                        <p:tav tm="50000">
                                          <p:val>
                                            <p:clrVal>
                                              <a:srgbClr val="FF0000"/>
                                            </p:clrVal>
                                          </p:val>
                                        </p:tav>
                                      </p:tavLst>
                                    </p:anim>
                                    <p:anim calcmode="discrete" valueType="clr">
                                      <p:cBhvr>
                                        <p:cTn id="8" dur="200"/>
                                        <p:tgtEl>
                                          <p:spTgt spid="56328"/>
                                        </p:tgtEl>
                                        <p:attrNameLst>
                                          <p:attrName>fillcolor</p:attrName>
                                        </p:attrNameLst>
                                      </p:cBhvr>
                                      <p:tavLst>
                                        <p:tav tm="0">
                                          <p:val>
                                            <p:clrVal>
                                              <a:schemeClr val="accent2"/>
                                            </p:clrVal>
                                          </p:val>
                                        </p:tav>
                                        <p:tav tm="50000">
                                          <p:val>
                                            <p:clrVal>
                                              <a:schemeClr val="hlink"/>
                                            </p:clrVal>
                                          </p:val>
                                        </p:tav>
                                      </p:tavLst>
                                    </p:anim>
                                    <p:set>
                                      <p:cBhvr>
                                        <p:cTn id="9" dur="200"/>
                                        <p:tgtEl>
                                          <p:spTgt spid="56328"/>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lick.wav"/>
                                        </p:tgtEl>
                                      </p:cMediaNode>
                                    </p:audio>
                                  </p:subTnLst>
                                </p:cTn>
                              </p:par>
                              <p:par>
                                <p:cTn id="10" presetID="47" presetClass="entr" presetSubtype="0" fill="hold" nodeType="withEffect">
                                  <p:stCondLst>
                                    <p:cond delay="0"/>
                                  </p:stCondLst>
                                  <p:childTnLst>
                                    <p:set>
                                      <p:cBhvr>
                                        <p:cTn id="11" dur="1" fill="hold">
                                          <p:stCondLst>
                                            <p:cond delay="0"/>
                                          </p:stCondLst>
                                        </p:cTn>
                                        <p:tgtEl>
                                          <p:spTgt spid="56329"/>
                                        </p:tgtEl>
                                        <p:attrNameLst>
                                          <p:attrName>style.visibility</p:attrName>
                                        </p:attrNameLst>
                                      </p:cBhvr>
                                      <p:to>
                                        <p:strVal val="visible"/>
                                      </p:to>
                                    </p:set>
                                    <p:animEffect transition="in" filter="fade">
                                      <p:cBhvr>
                                        <p:cTn id="12" dur="1000"/>
                                        <p:tgtEl>
                                          <p:spTgt spid="56329"/>
                                        </p:tgtEl>
                                      </p:cBhvr>
                                    </p:animEffect>
                                    <p:anim calcmode="lin" valueType="num">
                                      <p:cBhvr>
                                        <p:cTn id="13" dur="1000" fill="hold"/>
                                        <p:tgtEl>
                                          <p:spTgt spid="56329"/>
                                        </p:tgtEl>
                                        <p:attrNameLst>
                                          <p:attrName>ppt_x</p:attrName>
                                        </p:attrNameLst>
                                      </p:cBhvr>
                                      <p:tavLst>
                                        <p:tav tm="0">
                                          <p:val>
                                            <p:strVal val="#ppt_x"/>
                                          </p:val>
                                        </p:tav>
                                        <p:tav tm="100000">
                                          <p:val>
                                            <p:strVal val="#ppt_x"/>
                                          </p:val>
                                        </p:tav>
                                      </p:tavLst>
                                    </p:anim>
                                    <p:anim calcmode="lin" valueType="num">
                                      <p:cBhvr>
                                        <p:cTn id="14" dur="1000" fill="hold"/>
                                        <p:tgtEl>
                                          <p:spTgt spid="56329"/>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applause.wav"/>
                                        </p:tgtEl>
                                      </p:cMediaNode>
                                    </p:audio>
                                  </p:subTnLst>
                                </p:cTn>
                              </p:par>
                            </p:childTnLst>
                          </p:cTn>
                        </p:par>
                        <p:par>
                          <p:cTn id="15" fill="hold">
                            <p:stCondLst>
                              <p:cond delay="1400"/>
                            </p:stCondLst>
                            <p:childTnLst>
                              <p:par>
                                <p:cTn id="16" presetID="26" presetClass="entr" presetSubtype="0" fill="hold" grpId="0" nodeType="afterEffect">
                                  <p:stCondLst>
                                    <p:cond delay="0"/>
                                  </p:stCondLst>
                                  <p:childTnLst>
                                    <p:set>
                                      <p:cBhvr>
                                        <p:cTn id="17" dur="1" fill="hold">
                                          <p:stCondLst>
                                            <p:cond delay="0"/>
                                          </p:stCondLst>
                                        </p:cTn>
                                        <p:tgtEl>
                                          <p:spTgt spid="56323"/>
                                        </p:tgtEl>
                                        <p:attrNameLst>
                                          <p:attrName>style.visibility</p:attrName>
                                        </p:attrNameLst>
                                      </p:cBhvr>
                                      <p:to>
                                        <p:strVal val="visible"/>
                                      </p:to>
                                    </p:set>
                                    <p:animEffect transition="in" filter="wipe(down)">
                                      <p:cBhvr>
                                        <p:cTn id="18" dur="580">
                                          <p:stCondLst>
                                            <p:cond delay="0"/>
                                          </p:stCondLst>
                                        </p:cTn>
                                        <p:tgtEl>
                                          <p:spTgt spid="56323"/>
                                        </p:tgtEl>
                                      </p:cBhvr>
                                    </p:animEffect>
                                    <p:anim calcmode="lin" valueType="num">
                                      <p:cBhvr>
                                        <p:cTn id="19" dur="1822" tmFilter="0,0; 0.14,0.36; 0.43,0.73; 0.71,0.91; 1.0,1.0">
                                          <p:stCondLst>
                                            <p:cond delay="0"/>
                                          </p:stCondLst>
                                        </p:cTn>
                                        <p:tgtEl>
                                          <p:spTgt spid="5632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5632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5632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5632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56323"/>
                                        </p:tgtEl>
                                        <p:attrNameLst>
                                          <p:attrName>ppt_y</p:attrName>
                                        </p:attrNameLst>
                                      </p:cBhvr>
                                      <p:tavLst>
                                        <p:tav tm="0" fmla="#ppt_y-sin(pi*$)/81">
                                          <p:val>
                                            <p:fltVal val="0"/>
                                          </p:val>
                                        </p:tav>
                                        <p:tav tm="100000">
                                          <p:val>
                                            <p:fltVal val="1"/>
                                          </p:val>
                                        </p:tav>
                                      </p:tavLst>
                                    </p:anim>
                                    <p:animScale>
                                      <p:cBhvr>
                                        <p:cTn id="24" dur="26">
                                          <p:stCondLst>
                                            <p:cond delay="650"/>
                                          </p:stCondLst>
                                        </p:cTn>
                                        <p:tgtEl>
                                          <p:spTgt spid="56323"/>
                                        </p:tgtEl>
                                      </p:cBhvr>
                                      <p:to x="100000" y="60000"/>
                                    </p:animScale>
                                    <p:animScale>
                                      <p:cBhvr>
                                        <p:cTn id="25" dur="166" decel="50000">
                                          <p:stCondLst>
                                            <p:cond delay="676"/>
                                          </p:stCondLst>
                                        </p:cTn>
                                        <p:tgtEl>
                                          <p:spTgt spid="56323"/>
                                        </p:tgtEl>
                                      </p:cBhvr>
                                      <p:to x="100000" y="100000"/>
                                    </p:animScale>
                                    <p:animScale>
                                      <p:cBhvr>
                                        <p:cTn id="26" dur="26">
                                          <p:stCondLst>
                                            <p:cond delay="1312"/>
                                          </p:stCondLst>
                                        </p:cTn>
                                        <p:tgtEl>
                                          <p:spTgt spid="56323"/>
                                        </p:tgtEl>
                                      </p:cBhvr>
                                      <p:to x="100000" y="80000"/>
                                    </p:animScale>
                                    <p:animScale>
                                      <p:cBhvr>
                                        <p:cTn id="27" dur="166" decel="50000">
                                          <p:stCondLst>
                                            <p:cond delay="1338"/>
                                          </p:stCondLst>
                                        </p:cTn>
                                        <p:tgtEl>
                                          <p:spTgt spid="56323"/>
                                        </p:tgtEl>
                                      </p:cBhvr>
                                      <p:to x="100000" y="100000"/>
                                    </p:animScale>
                                    <p:animScale>
                                      <p:cBhvr>
                                        <p:cTn id="28" dur="26">
                                          <p:stCondLst>
                                            <p:cond delay="1642"/>
                                          </p:stCondLst>
                                        </p:cTn>
                                        <p:tgtEl>
                                          <p:spTgt spid="56323"/>
                                        </p:tgtEl>
                                      </p:cBhvr>
                                      <p:to x="100000" y="90000"/>
                                    </p:animScale>
                                    <p:animScale>
                                      <p:cBhvr>
                                        <p:cTn id="29" dur="166" decel="50000">
                                          <p:stCondLst>
                                            <p:cond delay="1668"/>
                                          </p:stCondLst>
                                        </p:cTn>
                                        <p:tgtEl>
                                          <p:spTgt spid="56323"/>
                                        </p:tgtEl>
                                      </p:cBhvr>
                                      <p:to x="100000" y="100000"/>
                                    </p:animScale>
                                    <p:animScale>
                                      <p:cBhvr>
                                        <p:cTn id="30" dur="26">
                                          <p:stCondLst>
                                            <p:cond delay="1808"/>
                                          </p:stCondLst>
                                        </p:cTn>
                                        <p:tgtEl>
                                          <p:spTgt spid="56323"/>
                                        </p:tgtEl>
                                      </p:cBhvr>
                                      <p:to x="100000" y="95000"/>
                                    </p:animScale>
                                    <p:animScale>
                                      <p:cBhvr>
                                        <p:cTn id="31" dur="166" decel="50000">
                                          <p:stCondLst>
                                            <p:cond delay="1834"/>
                                          </p:stCondLst>
                                        </p:cTn>
                                        <p:tgtEl>
                                          <p:spTgt spid="56323"/>
                                        </p:tgtEl>
                                      </p:cBhvr>
                                      <p:to x="100000" y="100000"/>
                                    </p:animScale>
                                  </p:childTnLst>
                                </p:cTn>
                              </p:par>
                            </p:childTnLst>
                          </p:cTn>
                        </p:par>
                        <p:par>
                          <p:cTn id="32" fill="hold">
                            <p:stCondLst>
                              <p:cond delay="3400"/>
                            </p:stCondLst>
                            <p:childTnLst>
                              <p:par>
                                <p:cTn id="33" presetID="26" presetClass="entr" presetSubtype="0" fill="hold" grpId="0" nodeType="afterEffect">
                                  <p:stCondLst>
                                    <p:cond delay="0"/>
                                  </p:stCondLst>
                                  <p:childTnLst>
                                    <p:set>
                                      <p:cBhvr>
                                        <p:cTn id="34" dur="1" fill="hold">
                                          <p:stCondLst>
                                            <p:cond delay="0"/>
                                          </p:stCondLst>
                                        </p:cTn>
                                        <p:tgtEl>
                                          <p:spTgt spid="56324"/>
                                        </p:tgtEl>
                                        <p:attrNameLst>
                                          <p:attrName>style.visibility</p:attrName>
                                        </p:attrNameLst>
                                      </p:cBhvr>
                                      <p:to>
                                        <p:strVal val="visible"/>
                                      </p:to>
                                    </p:set>
                                    <p:animEffect transition="in" filter="wipe(down)">
                                      <p:cBhvr>
                                        <p:cTn id="35" dur="580">
                                          <p:stCondLst>
                                            <p:cond delay="0"/>
                                          </p:stCondLst>
                                        </p:cTn>
                                        <p:tgtEl>
                                          <p:spTgt spid="56324"/>
                                        </p:tgtEl>
                                      </p:cBhvr>
                                    </p:animEffect>
                                    <p:anim calcmode="lin" valueType="num">
                                      <p:cBhvr>
                                        <p:cTn id="36" dur="1822" tmFilter="0,0; 0.14,0.36; 0.43,0.73; 0.71,0.91; 1.0,1.0">
                                          <p:stCondLst>
                                            <p:cond delay="0"/>
                                          </p:stCondLst>
                                        </p:cTn>
                                        <p:tgtEl>
                                          <p:spTgt spid="56324"/>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56324"/>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56324"/>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56324"/>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56324"/>
                                        </p:tgtEl>
                                        <p:attrNameLst>
                                          <p:attrName>ppt_y</p:attrName>
                                        </p:attrNameLst>
                                      </p:cBhvr>
                                      <p:tavLst>
                                        <p:tav tm="0" fmla="#ppt_y-sin(pi*$)/81">
                                          <p:val>
                                            <p:fltVal val="0"/>
                                          </p:val>
                                        </p:tav>
                                        <p:tav tm="100000">
                                          <p:val>
                                            <p:fltVal val="1"/>
                                          </p:val>
                                        </p:tav>
                                      </p:tavLst>
                                    </p:anim>
                                    <p:animScale>
                                      <p:cBhvr>
                                        <p:cTn id="41" dur="26">
                                          <p:stCondLst>
                                            <p:cond delay="650"/>
                                          </p:stCondLst>
                                        </p:cTn>
                                        <p:tgtEl>
                                          <p:spTgt spid="56324"/>
                                        </p:tgtEl>
                                      </p:cBhvr>
                                      <p:to x="100000" y="60000"/>
                                    </p:animScale>
                                    <p:animScale>
                                      <p:cBhvr>
                                        <p:cTn id="42" dur="166" decel="50000">
                                          <p:stCondLst>
                                            <p:cond delay="676"/>
                                          </p:stCondLst>
                                        </p:cTn>
                                        <p:tgtEl>
                                          <p:spTgt spid="56324"/>
                                        </p:tgtEl>
                                      </p:cBhvr>
                                      <p:to x="100000" y="100000"/>
                                    </p:animScale>
                                    <p:animScale>
                                      <p:cBhvr>
                                        <p:cTn id="43" dur="26">
                                          <p:stCondLst>
                                            <p:cond delay="1312"/>
                                          </p:stCondLst>
                                        </p:cTn>
                                        <p:tgtEl>
                                          <p:spTgt spid="56324"/>
                                        </p:tgtEl>
                                      </p:cBhvr>
                                      <p:to x="100000" y="80000"/>
                                    </p:animScale>
                                    <p:animScale>
                                      <p:cBhvr>
                                        <p:cTn id="44" dur="166" decel="50000">
                                          <p:stCondLst>
                                            <p:cond delay="1338"/>
                                          </p:stCondLst>
                                        </p:cTn>
                                        <p:tgtEl>
                                          <p:spTgt spid="56324"/>
                                        </p:tgtEl>
                                      </p:cBhvr>
                                      <p:to x="100000" y="100000"/>
                                    </p:animScale>
                                    <p:animScale>
                                      <p:cBhvr>
                                        <p:cTn id="45" dur="26">
                                          <p:stCondLst>
                                            <p:cond delay="1642"/>
                                          </p:stCondLst>
                                        </p:cTn>
                                        <p:tgtEl>
                                          <p:spTgt spid="56324"/>
                                        </p:tgtEl>
                                      </p:cBhvr>
                                      <p:to x="100000" y="90000"/>
                                    </p:animScale>
                                    <p:animScale>
                                      <p:cBhvr>
                                        <p:cTn id="46" dur="166" decel="50000">
                                          <p:stCondLst>
                                            <p:cond delay="1668"/>
                                          </p:stCondLst>
                                        </p:cTn>
                                        <p:tgtEl>
                                          <p:spTgt spid="56324"/>
                                        </p:tgtEl>
                                      </p:cBhvr>
                                      <p:to x="100000" y="100000"/>
                                    </p:animScale>
                                    <p:animScale>
                                      <p:cBhvr>
                                        <p:cTn id="47" dur="26">
                                          <p:stCondLst>
                                            <p:cond delay="1808"/>
                                          </p:stCondLst>
                                        </p:cTn>
                                        <p:tgtEl>
                                          <p:spTgt spid="56324"/>
                                        </p:tgtEl>
                                      </p:cBhvr>
                                      <p:to x="100000" y="95000"/>
                                    </p:animScale>
                                    <p:animScale>
                                      <p:cBhvr>
                                        <p:cTn id="48" dur="166" decel="50000">
                                          <p:stCondLst>
                                            <p:cond delay="1834"/>
                                          </p:stCondLst>
                                        </p:cTn>
                                        <p:tgtEl>
                                          <p:spTgt spid="56324"/>
                                        </p:tgtEl>
                                      </p:cBhvr>
                                      <p:to x="100000" y="100000"/>
                                    </p:animScale>
                                  </p:childTnLst>
                                </p:cTn>
                              </p:par>
                            </p:childTnLst>
                          </p:cTn>
                        </p:par>
                        <p:par>
                          <p:cTn id="49" fill="hold">
                            <p:stCondLst>
                              <p:cond delay="5400"/>
                            </p:stCondLst>
                            <p:childTnLst>
                              <p:par>
                                <p:cTn id="50" presetID="26" presetClass="entr" presetSubtype="0" fill="hold" grpId="0" nodeType="afterEffect">
                                  <p:stCondLst>
                                    <p:cond delay="0"/>
                                  </p:stCondLst>
                                  <p:childTnLst>
                                    <p:set>
                                      <p:cBhvr>
                                        <p:cTn id="51" dur="1" fill="hold">
                                          <p:stCondLst>
                                            <p:cond delay="0"/>
                                          </p:stCondLst>
                                        </p:cTn>
                                        <p:tgtEl>
                                          <p:spTgt spid="56325"/>
                                        </p:tgtEl>
                                        <p:attrNameLst>
                                          <p:attrName>style.visibility</p:attrName>
                                        </p:attrNameLst>
                                      </p:cBhvr>
                                      <p:to>
                                        <p:strVal val="visible"/>
                                      </p:to>
                                    </p:set>
                                    <p:animEffect transition="in" filter="wipe(down)">
                                      <p:cBhvr>
                                        <p:cTn id="52" dur="580">
                                          <p:stCondLst>
                                            <p:cond delay="0"/>
                                          </p:stCondLst>
                                        </p:cTn>
                                        <p:tgtEl>
                                          <p:spTgt spid="56325"/>
                                        </p:tgtEl>
                                      </p:cBhvr>
                                    </p:animEffect>
                                    <p:anim calcmode="lin" valueType="num">
                                      <p:cBhvr>
                                        <p:cTn id="53" dur="1822" tmFilter="0,0; 0.14,0.36; 0.43,0.73; 0.71,0.91; 1.0,1.0">
                                          <p:stCondLst>
                                            <p:cond delay="0"/>
                                          </p:stCondLst>
                                        </p:cTn>
                                        <p:tgtEl>
                                          <p:spTgt spid="56325"/>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56325"/>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56325"/>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56325"/>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56325"/>
                                        </p:tgtEl>
                                        <p:attrNameLst>
                                          <p:attrName>ppt_y</p:attrName>
                                        </p:attrNameLst>
                                      </p:cBhvr>
                                      <p:tavLst>
                                        <p:tav tm="0" fmla="#ppt_y-sin(pi*$)/81">
                                          <p:val>
                                            <p:fltVal val="0"/>
                                          </p:val>
                                        </p:tav>
                                        <p:tav tm="100000">
                                          <p:val>
                                            <p:fltVal val="1"/>
                                          </p:val>
                                        </p:tav>
                                      </p:tavLst>
                                    </p:anim>
                                    <p:animScale>
                                      <p:cBhvr>
                                        <p:cTn id="58" dur="26">
                                          <p:stCondLst>
                                            <p:cond delay="650"/>
                                          </p:stCondLst>
                                        </p:cTn>
                                        <p:tgtEl>
                                          <p:spTgt spid="56325"/>
                                        </p:tgtEl>
                                      </p:cBhvr>
                                      <p:to x="100000" y="60000"/>
                                    </p:animScale>
                                    <p:animScale>
                                      <p:cBhvr>
                                        <p:cTn id="59" dur="166" decel="50000">
                                          <p:stCondLst>
                                            <p:cond delay="676"/>
                                          </p:stCondLst>
                                        </p:cTn>
                                        <p:tgtEl>
                                          <p:spTgt spid="56325"/>
                                        </p:tgtEl>
                                      </p:cBhvr>
                                      <p:to x="100000" y="100000"/>
                                    </p:animScale>
                                    <p:animScale>
                                      <p:cBhvr>
                                        <p:cTn id="60" dur="26">
                                          <p:stCondLst>
                                            <p:cond delay="1312"/>
                                          </p:stCondLst>
                                        </p:cTn>
                                        <p:tgtEl>
                                          <p:spTgt spid="56325"/>
                                        </p:tgtEl>
                                      </p:cBhvr>
                                      <p:to x="100000" y="80000"/>
                                    </p:animScale>
                                    <p:animScale>
                                      <p:cBhvr>
                                        <p:cTn id="61" dur="166" decel="50000">
                                          <p:stCondLst>
                                            <p:cond delay="1338"/>
                                          </p:stCondLst>
                                        </p:cTn>
                                        <p:tgtEl>
                                          <p:spTgt spid="56325"/>
                                        </p:tgtEl>
                                      </p:cBhvr>
                                      <p:to x="100000" y="100000"/>
                                    </p:animScale>
                                    <p:animScale>
                                      <p:cBhvr>
                                        <p:cTn id="62" dur="26">
                                          <p:stCondLst>
                                            <p:cond delay="1642"/>
                                          </p:stCondLst>
                                        </p:cTn>
                                        <p:tgtEl>
                                          <p:spTgt spid="56325"/>
                                        </p:tgtEl>
                                      </p:cBhvr>
                                      <p:to x="100000" y="90000"/>
                                    </p:animScale>
                                    <p:animScale>
                                      <p:cBhvr>
                                        <p:cTn id="63" dur="166" decel="50000">
                                          <p:stCondLst>
                                            <p:cond delay="1668"/>
                                          </p:stCondLst>
                                        </p:cTn>
                                        <p:tgtEl>
                                          <p:spTgt spid="56325"/>
                                        </p:tgtEl>
                                      </p:cBhvr>
                                      <p:to x="100000" y="100000"/>
                                    </p:animScale>
                                    <p:animScale>
                                      <p:cBhvr>
                                        <p:cTn id="64" dur="26">
                                          <p:stCondLst>
                                            <p:cond delay="1808"/>
                                          </p:stCondLst>
                                        </p:cTn>
                                        <p:tgtEl>
                                          <p:spTgt spid="56325"/>
                                        </p:tgtEl>
                                      </p:cBhvr>
                                      <p:to x="100000" y="95000"/>
                                    </p:animScale>
                                    <p:animScale>
                                      <p:cBhvr>
                                        <p:cTn id="65" dur="166" decel="50000">
                                          <p:stCondLst>
                                            <p:cond delay="1834"/>
                                          </p:stCondLst>
                                        </p:cTn>
                                        <p:tgtEl>
                                          <p:spTgt spid="563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66" restart="whenNotActive" fill="hold" evtFilter="cancelBubble" nodeType="interactiveSeq">
                <p:stCondLst>
                  <p:cond evt="onClick" delay="0">
                    <p:tgtEl>
                      <p:spTgt spid="56323"/>
                    </p:tgtEl>
                  </p:cond>
                </p:stCondLst>
                <p:endSync evt="end" delay="0">
                  <p:rtn val="all"/>
                </p:endSync>
                <p:childTnLst>
                  <p:par>
                    <p:cTn id="67" fill="hold">
                      <p:stCondLst>
                        <p:cond delay="0"/>
                      </p:stCondLst>
                      <p:childTnLst>
                        <p:par>
                          <p:cTn id="68" fill="hold">
                            <p:stCondLst>
                              <p:cond delay="0"/>
                            </p:stCondLst>
                            <p:childTnLst>
                              <p:par>
                                <p:cTn id="69" presetID="8" presetClass="emph" presetSubtype="0" fill="hold" grpId="2" nodeType="clickEffect">
                                  <p:stCondLst>
                                    <p:cond delay="0"/>
                                  </p:stCondLst>
                                  <p:childTnLst>
                                    <p:animRot by="21600000">
                                      <p:cBhvr>
                                        <p:cTn id="70" dur="2000" fill="hold"/>
                                        <p:tgtEl>
                                          <p:spTgt spid="56323"/>
                                        </p:tgtEl>
                                        <p:attrNameLst>
                                          <p:attrName>r</p:attrName>
                                        </p:attrNameLst>
                                      </p:cBhvr>
                                    </p:animRot>
                                  </p:childTnLst>
                                </p:cTn>
                              </p:par>
                            </p:childTnLst>
                          </p:cTn>
                        </p:par>
                        <p:par>
                          <p:cTn id="71" fill="hold">
                            <p:stCondLst>
                              <p:cond delay="2000"/>
                            </p:stCondLst>
                            <p:childTnLst>
                              <p:par>
                                <p:cTn id="72" presetID="42" presetClass="path" presetSubtype="0" accel="50000" decel="50000" fill="hold" grpId="1" nodeType="afterEffect">
                                  <p:stCondLst>
                                    <p:cond delay="0"/>
                                  </p:stCondLst>
                                  <p:childTnLst>
                                    <p:animMotion origin="layout" path="M 0.0 0.0  L 0.0 0.33387  E" pathEditMode="relative" ptsTypes="">
                                      <p:cBhvr>
                                        <p:cTn id="73" dur="2000" fill="hold"/>
                                        <p:tgtEl>
                                          <p:spTgt spid="56323"/>
                                        </p:tgtEl>
                                        <p:attrNameLst>
                                          <p:attrName>ppt_x</p:attrName>
                                          <p:attrName>ppt_y</p:attrName>
                                        </p:attrNameLst>
                                      </p:cBhvr>
                                    </p:animMotion>
                                  </p:childTnLst>
                                </p:cTn>
                              </p:par>
                            </p:childTnLst>
                          </p:cTn>
                        </p:par>
                        <p:par>
                          <p:cTn id="74" fill="hold">
                            <p:stCondLst>
                              <p:cond delay="4000"/>
                            </p:stCondLst>
                            <p:childTnLst>
                              <p:par>
                                <p:cTn id="75" presetID="29" presetClass="entr" presetSubtype="0" fill="hold" grpId="0" nodeType="afterEffect">
                                  <p:stCondLst>
                                    <p:cond delay="0"/>
                                  </p:stCondLst>
                                  <p:iterate type="wd">
                                    <p:tmPct val="0"/>
                                  </p:iterate>
                                  <p:childTnLst>
                                    <p:set>
                                      <p:cBhvr>
                                        <p:cTn id="76" dur="1" fill="hold">
                                          <p:stCondLst>
                                            <p:cond delay="0"/>
                                          </p:stCondLst>
                                        </p:cTn>
                                        <p:tgtEl>
                                          <p:spTgt spid="56326">
                                            <p:txEl>
                                              <p:pRg st="0" end="0"/>
                                            </p:txEl>
                                          </p:spTgt>
                                        </p:tgtEl>
                                        <p:attrNameLst>
                                          <p:attrName>style.visibility</p:attrName>
                                        </p:attrNameLst>
                                      </p:cBhvr>
                                      <p:to>
                                        <p:strVal val="visible"/>
                                      </p:to>
                                    </p:set>
                                    <p:anim calcmode="lin" valueType="num">
                                      <p:cBhvr>
                                        <p:cTn id="77" dur="1000" fill="hold"/>
                                        <p:tgtEl>
                                          <p:spTgt spid="56326">
                                            <p:txEl>
                                              <p:pRg st="0" end="0"/>
                                            </p:txEl>
                                          </p:spTgt>
                                        </p:tgtEl>
                                        <p:attrNameLst>
                                          <p:attrName>ppt_x</p:attrName>
                                        </p:attrNameLst>
                                      </p:cBhvr>
                                      <p:tavLst>
                                        <p:tav tm="0">
                                          <p:val>
                                            <p:strVal val="#ppt_x-.2"/>
                                          </p:val>
                                        </p:tav>
                                        <p:tav tm="100000">
                                          <p:val>
                                            <p:strVal val="#ppt_x"/>
                                          </p:val>
                                        </p:tav>
                                      </p:tavLst>
                                    </p:anim>
                                    <p:anim calcmode="lin" valueType="num">
                                      <p:cBhvr>
                                        <p:cTn id="78" dur="1000" fill="hold"/>
                                        <p:tgtEl>
                                          <p:spTgt spid="5632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56326">
                                            <p:txEl>
                                              <p:pRg st="0" end="0"/>
                                            </p:txEl>
                                          </p:spTgt>
                                        </p:tgtEl>
                                      </p:cBhvr>
                                    </p:animEffect>
                                  </p:childTnLst>
                                </p:cTn>
                              </p:par>
                              <p:par>
                                <p:cTn id="80" presetID="3" presetClass="emph" presetSubtype="6" repeatCount="indefinite" fill="hold" nodeType="withEffect">
                                  <p:stCondLst>
                                    <p:cond delay="0"/>
                                  </p:stCondLst>
                                  <p:iterate type="wd">
                                    <p:tmPct val="10000"/>
                                  </p:iterate>
                                  <p:childTnLst>
                                    <p:animClr clrSpc="hsl" dir="cw">
                                      <p:cBhvr override="childStyle">
                                        <p:cTn id="81" dur="500" fill="hold"/>
                                        <p:tgtEl>
                                          <p:spTgt spid="56326">
                                            <p:txEl>
                                              <p:pRg st="0" end="0"/>
                                            </p:txEl>
                                          </p:spTgt>
                                        </p:tgtEl>
                                        <p:attrNameLst>
                                          <p:attrName>style.color</p:attrName>
                                        </p:attrNameLst>
                                      </p:cBhvr>
                                      <p:to>
                                        <a:srgbClr val="FFFF00"/>
                                      </p:to>
                                    </p:animClr>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6323"/>
                  </p:tgtEl>
                </p:cond>
              </p:nextCondLst>
            </p:seq>
            <p:seq concurrent="1" nextAc="seek">
              <p:cTn id="82" restart="whenNotActive" fill="hold" evtFilter="cancelBubble" nodeType="interactiveSeq">
                <p:stCondLst>
                  <p:cond evt="onClick" delay="0">
                    <p:tgtEl>
                      <p:spTgt spid="56324"/>
                    </p:tgtEl>
                  </p:cond>
                </p:stCondLst>
                <p:endSync evt="end" delay="0">
                  <p:rtn val="all"/>
                </p:endSync>
                <p:childTnLst>
                  <p:par>
                    <p:cTn id="83" fill="hold">
                      <p:stCondLst>
                        <p:cond delay="0"/>
                      </p:stCondLst>
                      <p:childTnLst>
                        <p:par>
                          <p:cTn id="84" fill="hold">
                            <p:stCondLst>
                              <p:cond delay="0"/>
                            </p:stCondLst>
                            <p:childTnLst>
                              <p:par>
                                <p:cTn id="85" presetID="8" presetClass="emph" presetSubtype="0" fill="hold" grpId="1" nodeType="clickEffect">
                                  <p:stCondLst>
                                    <p:cond delay="0"/>
                                  </p:stCondLst>
                                  <p:childTnLst>
                                    <p:animRot by="21600000">
                                      <p:cBhvr>
                                        <p:cTn id="86" dur="2000" fill="hold"/>
                                        <p:tgtEl>
                                          <p:spTgt spid="56324"/>
                                        </p:tgtEl>
                                        <p:attrNameLst>
                                          <p:attrName>r</p:attrName>
                                        </p:attrNameLst>
                                      </p:cBhvr>
                                    </p:animRot>
                                  </p:childTnLst>
                                </p:cTn>
                              </p:par>
                            </p:childTnLst>
                          </p:cTn>
                        </p:par>
                        <p:par>
                          <p:cTn id="87" fill="hold">
                            <p:stCondLst>
                              <p:cond delay="2000"/>
                            </p:stCondLst>
                            <p:childTnLst>
                              <p:par>
                                <p:cTn id="88" presetID="0" presetClass="path" presetSubtype="0" accel="50000" decel="50000" fill="hold" grpId="2" nodeType="afterEffect">
                                  <p:stCondLst>
                                    <p:cond delay="0"/>
                                  </p:stCondLst>
                                  <p:childTnLst>
                                    <p:animMotion origin="layout" path="M -0.11858 -0.03514 C -0.10417 0.09894 -0.08958 0.23301 -0.11632 0.29404 C -0.14306 0.35506 -0.21111 0.34327 -0.27917 0.33148 " pathEditMode="relative" rAng="0" ptsTypes="aaA">
                                      <p:cBhvr>
                                        <p:cTn id="89" dur="2000" fill="hold"/>
                                        <p:tgtEl>
                                          <p:spTgt spid="56324"/>
                                        </p:tgtEl>
                                        <p:attrNameLst>
                                          <p:attrName>ppt_x</p:attrName>
                                          <p:attrName>ppt_y</p:attrName>
                                        </p:attrNameLst>
                                      </p:cBhvr>
                                      <p:rCtr x="-6600" y="19500"/>
                                    </p:animMotion>
                                  </p:childTnLst>
                                </p:cTn>
                              </p:par>
                            </p:childTnLst>
                          </p:cTn>
                        </p:par>
                        <p:par>
                          <p:cTn id="90" fill="hold">
                            <p:stCondLst>
                              <p:cond delay="4000"/>
                            </p:stCondLst>
                            <p:childTnLst>
                              <p:par>
                                <p:cTn id="91" presetID="41" presetClass="entr" presetSubtype="0" fill="hold" grpId="0" nodeType="afterEffect">
                                  <p:stCondLst>
                                    <p:cond delay="0"/>
                                  </p:stCondLst>
                                  <p:childTnLst>
                                    <p:set>
                                      <p:cBhvr>
                                        <p:cTn id="92" dur="1" fill="hold">
                                          <p:stCondLst>
                                            <p:cond delay="0"/>
                                          </p:stCondLst>
                                        </p:cTn>
                                        <p:tgtEl>
                                          <p:spTgt spid="56322"/>
                                        </p:tgtEl>
                                        <p:attrNameLst>
                                          <p:attrName>style.visibility</p:attrName>
                                        </p:attrNameLst>
                                      </p:cBhvr>
                                      <p:to>
                                        <p:strVal val="visible"/>
                                      </p:to>
                                    </p:set>
                                    <p:anim calcmode="lin" valueType="num">
                                      <p:cBhvr>
                                        <p:cTn id="93" dur="500" fill="hold"/>
                                        <p:tgtEl>
                                          <p:spTgt spid="56322"/>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56322"/>
                                        </p:tgtEl>
                                        <p:attrNameLst>
                                          <p:attrName>ppt_y</p:attrName>
                                        </p:attrNameLst>
                                      </p:cBhvr>
                                      <p:tavLst>
                                        <p:tav tm="0">
                                          <p:val>
                                            <p:strVal val="#ppt_y"/>
                                          </p:val>
                                        </p:tav>
                                        <p:tav tm="100000">
                                          <p:val>
                                            <p:strVal val="#ppt_y"/>
                                          </p:val>
                                        </p:tav>
                                      </p:tavLst>
                                    </p:anim>
                                    <p:anim calcmode="lin" valueType="num">
                                      <p:cBhvr>
                                        <p:cTn id="95" dur="500" fill="hold"/>
                                        <p:tgtEl>
                                          <p:spTgt spid="56322"/>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56322"/>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56322"/>
                                        </p:tgtEl>
                                      </p:cBhvr>
                                    </p:animEffect>
                                  </p:childTnLst>
                                  <p:subTnLst>
                                    <p:audio>
                                      <p:cMediaNode>
                                        <p:cTn display="0" masterRel="sameClick">
                                          <p:stCondLst>
                                            <p:cond evt="begin" delay="0">
                                              <p:tn val="91"/>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6324"/>
                  </p:tgtEl>
                </p:cond>
              </p:nextCondLst>
            </p:seq>
            <p:seq concurrent="1" nextAc="seek">
              <p:cTn id="98" restart="whenNotActive" fill="hold" evtFilter="cancelBubble" nodeType="interactiveSeq">
                <p:stCondLst>
                  <p:cond evt="onClick" delay="0">
                    <p:tgtEl>
                      <p:spTgt spid="56325"/>
                    </p:tgtEl>
                  </p:cond>
                </p:stCondLst>
                <p:endSync evt="end" delay="0">
                  <p:rtn val="all"/>
                </p:endSync>
                <p:childTnLst>
                  <p:par>
                    <p:cTn id="99" fill="hold">
                      <p:stCondLst>
                        <p:cond delay="0"/>
                      </p:stCondLst>
                      <p:childTnLst>
                        <p:par>
                          <p:cTn id="100" fill="hold">
                            <p:stCondLst>
                              <p:cond delay="0"/>
                            </p:stCondLst>
                            <p:childTnLst>
                              <p:par>
                                <p:cTn id="101" presetID="8" presetClass="emph" presetSubtype="0" fill="hold" grpId="1" nodeType="clickEffect">
                                  <p:stCondLst>
                                    <p:cond delay="0"/>
                                  </p:stCondLst>
                                  <p:childTnLst>
                                    <p:animRot by="21600000">
                                      <p:cBhvr>
                                        <p:cTn id="102" dur="2000" fill="hold"/>
                                        <p:tgtEl>
                                          <p:spTgt spid="56325"/>
                                        </p:tgtEl>
                                        <p:attrNameLst>
                                          <p:attrName>r</p:attrName>
                                        </p:attrNameLst>
                                      </p:cBhvr>
                                    </p:animRot>
                                  </p:childTnLst>
                                </p:cTn>
                              </p:par>
                            </p:childTnLst>
                          </p:cTn>
                        </p:par>
                        <p:par>
                          <p:cTn id="103" fill="hold">
                            <p:stCondLst>
                              <p:cond delay="2000"/>
                            </p:stCondLst>
                            <p:childTnLst>
                              <p:par>
                                <p:cTn id="104" presetID="0" presetClass="path" presetSubtype="0" accel="50000" decel="50000" fill="hold" grpId="2" nodeType="afterEffect">
                                  <p:stCondLst>
                                    <p:cond delay="0"/>
                                  </p:stCondLst>
                                  <p:childTnLst>
                                    <p:animMotion origin="layout" path="M -6.94444E-6 7.42639E-6 C -0.01355 0.06864 0.00312 0.14167 -0.00695 0.21123 C -0.00435 0.25273 -0.00799 0.28009 -0.01164 0.32298 C -0.01199 0.32623 -0.01615 0.32553 -0.01858 0.326 C -0.03021 0.32762 -0.04185 0.32808 -0.05348 0.32924 C -0.07136 0.33411 -0.0889 0.33759 -0.10695 0.34153 C -0.14358 0.35823 -0.10817 0.34315 -0.20695 0.34779 C -0.24376 0.34941 -0.27969 0.35637 -0.31633 0.36031 C -0.33785 0.3573 -0.35817 0.36193 -0.37917 0.35707 C -0.40799 0.35846 -0.48403 0.35289 -0.51407 0.36657 C -0.5474 0.36309 -0.53421 0.36333 -0.55348 0.36333 " pathEditMode="relative" ptsTypes="ffffffffffA">
                                      <p:cBhvr>
                                        <p:cTn id="105" dur="2000" fill="hold"/>
                                        <p:tgtEl>
                                          <p:spTgt spid="56325"/>
                                        </p:tgtEl>
                                        <p:attrNameLst>
                                          <p:attrName>ppt_x</p:attrName>
                                          <p:attrName>ppt_y</p:attrName>
                                        </p:attrNameLst>
                                      </p:cBhvr>
                                    </p:animMotion>
                                  </p:childTnLst>
                                </p:cTn>
                              </p:par>
                            </p:childTnLst>
                          </p:cTn>
                        </p:par>
                        <p:par>
                          <p:cTn id="106" fill="hold">
                            <p:stCondLst>
                              <p:cond delay="4000"/>
                            </p:stCondLst>
                            <p:childTnLst>
                              <p:par>
                                <p:cTn id="107" presetID="29" presetClass="entr" presetSubtype="0" fill="hold" grpId="0" nodeType="afterEffect">
                                  <p:stCondLst>
                                    <p:cond delay="0"/>
                                  </p:stCondLst>
                                  <p:iterate type="wd">
                                    <p:tmPct val="0"/>
                                  </p:iterate>
                                  <p:childTnLst>
                                    <p:set>
                                      <p:cBhvr>
                                        <p:cTn id="108" dur="1" fill="hold">
                                          <p:stCondLst>
                                            <p:cond delay="0"/>
                                          </p:stCondLst>
                                        </p:cTn>
                                        <p:tgtEl>
                                          <p:spTgt spid="56327">
                                            <p:txEl>
                                              <p:pRg st="0" end="0"/>
                                            </p:txEl>
                                          </p:spTgt>
                                        </p:tgtEl>
                                        <p:attrNameLst>
                                          <p:attrName>style.visibility</p:attrName>
                                        </p:attrNameLst>
                                      </p:cBhvr>
                                      <p:to>
                                        <p:strVal val="visible"/>
                                      </p:to>
                                    </p:set>
                                    <p:anim calcmode="lin" valueType="num">
                                      <p:cBhvr>
                                        <p:cTn id="109" dur="1000" fill="hold"/>
                                        <p:tgtEl>
                                          <p:spTgt spid="56327">
                                            <p:txEl>
                                              <p:pRg st="0" end="0"/>
                                            </p:txEl>
                                          </p:spTgt>
                                        </p:tgtEl>
                                        <p:attrNameLst>
                                          <p:attrName>ppt_x</p:attrName>
                                        </p:attrNameLst>
                                      </p:cBhvr>
                                      <p:tavLst>
                                        <p:tav tm="0">
                                          <p:val>
                                            <p:strVal val="#ppt_x-.2"/>
                                          </p:val>
                                        </p:tav>
                                        <p:tav tm="100000">
                                          <p:val>
                                            <p:strVal val="#ppt_x"/>
                                          </p:val>
                                        </p:tav>
                                      </p:tavLst>
                                    </p:anim>
                                    <p:anim calcmode="lin" valueType="num">
                                      <p:cBhvr>
                                        <p:cTn id="110" dur="1000" fill="hold"/>
                                        <p:tgtEl>
                                          <p:spTgt spid="5632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56327">
                                            <p:txEl>
                                              <p:pRg st="0" end="0"/>
                                            </p:txEl>
                                          </p:spTgt>
                                        </p:tgtEl>
                                      </p:cBhvr>
                                    </p:animEffect>
                                  </p:childTnLst>
                                  <p:subTnLst>
                                    <p:audio>
                                      <p:cMediaNode>
                                        <p:cTn display="0" masterRel="sameClick">
                                          <p:stCondLst>
                                            <p:cond evt="begin" delay="0">
                                              <p:tn val="107"/>
                                            </p:cond>
                                          </p:stCondLst>
                                          <p:endCondLst>
                                            <p:cond evt="onStopAudio" delay="0">
                                              <p:tgtEl>
                                                <p:sldTgt/>
                                              </p:tgtEl>
                                            </p:cond>
                                          </p:endCondLst>
                                        </p:cTn>
                                        <p:tgtEl>
                                          <p:sndTgt r:embed="rId3" name="applause.wav"/>
                                        </p:tgtEl>
                                      </p:cMediaNode>
                                    </p:audio>
                                  </p:subTnLst>
                                </p:cTn>
                              </p:par>
                              <p:par>
                                <p:cTn id="112" presetID="3" presetClass="emph" presetSubtype="6" repeatCount="indefinite" fill="hold" nodeType="withEffect">
                                  <p:stCondLst>
                                    <p:cond delay="0"/>
                                  </p:stCondLst>
                                  <p:iterate type="wd">
                                    <p:tmPct val="10000"/>
                                  </p:iterate>
                                  <p:childTnLst>
                                    <p:animClr clrSpc="hsl" dir="cw">
                                      <p:cBhvr override="childStyle">
                                        <p:cTn id="113" dur="500" fill="hold"/>
                                        <p:tgtEl>
                                          <p:spTgt spid="56327">
                                            <p:txEl>
                                              <p:pRg st="0" end="0"/>
                                            </p:txEl>
                                          </p:spTgt>
                                        </p:tgtEl>
                                        <p:attrNameLst>
                                          <p:attrName>style.color</p:attrName>
                                        </p:attrNameLst>
                                      </p:cBhvr>
                                      <p:to>
                                        <a:srgbClr val="FFFF00"/>
                                      </p:to>
                                    </p:animClr>
                                  </p:childTnLst>
                                  <p:subTnLst>
                                    <p:audio>
                                      <p:cMediaNode>
                                        <p:cTn display="0" masterRel="sameClick">
                                          <p:stCondLst>
                                            <p:cond evt="begin" delay="0">
                                              <p:tn val="112"/>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56325"/>
                  </p:tgtEl>
                </p:cond>
              </p:nextCondLst>
            </p:seq>
          </p:childTnLst>
        </p:cTn>
      </p:par>
    </p:tnLst>
    <p:bldLst>
      <p:bldP spid="56322" grpId="0"/>
      <p:bldP spid="56323" grpId="0" animBg="1"/>
      <p:bldP spid="56323" grpId="1" animBg="1"/>
      <p:bldP spid="56323" grpId="2" animBg="1"/>
      <p:bldP spid="56324" grpId="0" animBg="1"/>
      <p:bldP spid="56324" grpId="1" animBg="1"/>
      <p:bldP spid="56324" grpId="2" animBg="1"/>
      <p:bldP spid="56325" grpId="0" animBg="1"/>
      <p:bldP spid="56325" grpId="1" animBg="1"/>
      <p:bldP spid="56325" grpId="2" animBg="1"/>
      <p:bldP spid="56326" grpId="0" build="allAtOnce"/>
      <p:bldP spid="56327" grpId="0" build="allAtOnce"/>
      <p:bldP spid="563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1524000" y="762000"/>
            <a:ext cx="4724400" cy="366713"/>
          </a:xfrm>
          <a:prstGeom prst="rect">
            <a:avLst/>
          </a:prstGeom>
          <a:noFill/>
          <a:ln w="9525">
            <a:noFill/>
            <a:miter lim="800000"/>
            <a:headEnd/>
            <a:tailEnd/>
          </a:ln>
        </p:spPr>
        <p:txBody>
          <a:bodyPr>
            <a:spAutoFit/>
          </a:bodyPr>
          <a:lstStyle/>
          <a:p>
            <a:pPr>
              <a:spcBef>
                <a:spcPct val="50000"/>
              </a:spcBef>
            </a:pPr>
            <a:endParaRPr lang="en-US" sz="1800"/>
          </a:p>
        </p:txBody>
      </p:sp>
      <p:sp>
        <p:nvSpPr>
          <p:cNvPr id="58372" name="Text Box 4"/>
          <p:cNvSpPr txBox="1">
            <a:spLocks noChangeArrowheads="1"/>
          </p:cNvSpPr>
          <p:nvPr/>
        </p:nvSpPr>
        <p:spPr bwMode="auto">
          <a:xfrm>
            <a:off x="990600" y="1219200"/>
            <a:ext cx="8686800" cy="1862138"/>
          </a:xfrm>
          <a:prstGeom prst="rect">
            <a:avLst/>
          </a:prstGeom>
          <a:noFill/>
          <a:ln w="9525">
            <a:noFill/>
            <a:miter lim="800000"/>
            <a:headEnd/>
            <a:tailEnd/>
          </a:ln>
        </p:spPr>
        <p:txBody>
          <a:bodyPr>
            <a:spAutoFit/>
          </a:bodyPr>
          <a:lstStyle/>
          <a:p>
            <a:pPr>
              <a:spcBef>
                <a:spcPct val="50000"/>
              </a:spcBef>
            </a:pPr>
            <a:r>
              <a:rPr lang="en-US" sz="3200" b="1">
                <a:sym typeface="Wingdings" pitchFamily="2" charset="2"/>
              </a:rPr>
              <a:t>?</a:t>
            </a:r>
            <a:r>
              <a:rPr lang="en-US" sz="2800">
                <a:sym typeface="Wingdings" pitchFamily="2" charset="2"/>
              </a:rPr>
              <a:t> </a:t>
            </a:r>
            <a:r>
              <a:rPr lang="en-US" sz="2800"/>
              <a:t>Trong 2 câu sau, câu nào có khởi ngữ?”</a:t>
            </a:r>
          </a:p>
          <a:p>
            <a:pPr algn="just">
              <a:spcBef>
                <a:spcPct val="50000"/>
              </a:spcBef>
            </a:pPr>
            <a:r>
              <a:rPr lang="en-US" sz="2800"/>
              <a:t>a) Tôi đọc quyển sách này rồi.</a:t>
            </a:r>
          </a:p>
          <a:p>
            <a:pPr>
              <a:spcBef>
                <a:spcPct val="50000"/>
              </a:spcBef>
            </a:pPr>
            <a:r>
              <a:rPr lang="en-US" sz="2800"/>
              <a:t>b) Quyển sách này tôi đọc rồi.</a:t>
            </a:r>
          </a:p>
        </p:txBody>
      </p:sp>
      <p:sp>
        <p:nvSpPr>
          <p:cNvPr id="58373" name="Text Box 5"/>
          <p:cNvSpPr txBox="1">
            <a:spLocks noChangeArrowheads="1"/>
          </p:cNvSpPr>
          <p:nvPr/>
        </p:nvSpPr>
        <p:spPr bwMode="auto">
          <a:xfrm>
            <a:off x="457200" y="3657600"/>
            <a:ext cx="8305800" cy="1597025"/>
          </a:xfrm>
          <a:prstGeom prst="rect">
            <a:avLst/>
          </a:prstGeom>
          <a:solidFill>
            <a:srgbClr val="FFFF66"/>
          </a:solidFill>
          <a:ln w="9525">
            <a:solidFill>
              <a:srgbClr val="CC0000"/>
            </a:solidFill>
            <a:miter lim="800000"/>
            <a:headEnd/>
            <a:tailEnd/>
          </a:ln>
        </p:spPr>
        <p:txBody>
          <a:bodyPr>
            <a:spAutoFit/>
          </a:bodyPr>
          <a:lstStyle/>
          <a:p>
            <a:pPr algn="just">
              <a:spcBef>
                <a:spcPct val="50000"/>
              </a:spcBef>
            </a:pPr>
            <a:r>
              <a:rPr lang="en-US" sz="2800"/>
              <a:t>Câu a) </a:t>
            </a:r>
            <a:r>
              <a:rPr lang="en-US" sz="2800" b="1">
                <a:solidFill>
                  <a:srgbClr val="CC0000"/>
                </a:solidFill>
              </a:rPr>
              <a:t>Không có khởi ngữ. (chỉ có phụ ngữ trong cụm động từ).</a:t>
            </a:r>
          </a:p>
          <a:p>
            <a:pPr algn="just">
              <a:spcBef>
                <a:spcPct val="50000"/>
              </a:spcBef>
            </a:pPr>
            <a:r>
              <a:rPr lang="en-US" sz="2800"/>
              <a:t>Câu b) </a:t>
            </a:r>
            <a:r>
              <a:rPr lang="en-US" sz="2800" b="1">
                <a:solidFill>
                  <a:srgbClr val="CC0000"/>
                </a:solidFill>
              </a:rPr>
              <a:t>Khởi ngữ là </a:t>
            </a:r>
            <a:r>
              <a:rPr lang="en-US" sz="2800" b="1" i="1">
                <a:solidFill>
                  <a:srgbClr val="CC0000"/>
                </a:solidFill>
              </a:rPr>
              <a:t>“quyển sách này”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 from="(-#ppt_w/2)" to="(#ppt_x)" calcmode="lin" valueType="num">
                                      <p:cBhvr>
                                        <p:cTn id="7" dur="600" fill="hold">
                                          <p:stCondLst>
                                            <p:cond delay="0"/>
                                          </p:stCondLst>
                                        </p:cTn>
                                        <p:tgtEl>
                                          <p:spTgt spid="58372"/>
                                        </p:tgtEl>
                                        <p:attrNameLst>
                                          <p:attrName>ppt_x</p:attrName>
                                        </p:attrNameLst>
                                      </p:cBhvr>
                                    </p:anim>
                                    <p:anim from="0" to="-1.0" calcmode="lin" valueType="num">
                                      <p:cBhvr>
                                        <p:cTn id="8" dur="200" decel="50000" autoRev="1" fill="hold">
                                          <p:stCondLst>
                                            <p:cond delay="600"/>
                                          </p:stCondLst>
                                        </p:cTn>
                                        <p:tgtEl>
                                          <p:spTgt spid="58372"/>
                                        </p:tgtEl>
                                        <p:attrNameLst>
                                          <p:attrName>xshear</p:attrName>
                                        </p:attrNameLst>
                                      </p:cBhvr>
                                    </p:anim>
                                    <p:animScale>
                                      <p:cBhvr>
                                        <p:cTn id="9" dur="200" decel="100000" autoRev="1" fill="hold">
                                          <p:stCondLst>
                                            <p:cond delay="600"/>
                                          </p:stCondLst>
                                        </p:cTn>
                                        <p:tgtEl>
                                          <p:spTgt spid="58372"/>
                                        </p:tgtEl>
                                      </p:cBhvr>
                                      <p:from x="100000" y="100000"/>
                                      <p:to x="80000" y="100000"/>
                                    </p:animScale>
                                    <p:anim by="(#ppt_h/3+#ppt_w*0.1)" calcmode="lin" valueType="num">
                                      <p:cBhvr additive="sum">
                                        <p:cTn id="10" dur="200" decel="100000" autoRev="1" fill="hold">
                                          <p:stCondLst>
                                            <p:cond delay="600"/>
                                          </p:stCondLst>
                                        </p:cTn>
                                        <p:tgtEl>
                                          <p:spTgt spid="5837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8373"/>
                                        </p:tgtEl>
                                        <p:attrNameLst>
                                          <p:attrName>style.visibility</p:attrName>
                                        </p:attrNameLst>
                                      </p:cBhvr>
                                      <p:to>
                                        <p:strVal val="visible"/>
                                      </p:to>
                                    </p:set>
                                    <p:animEffect transition="in" filter="box(in)">
                                      <p:cBhvr>
                                        <p:cTn id="15" dur="500"/>
                                        <p:tgtEl>
                                          <p:spTgt spid="58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1524000" y="762000"/>
            <a:ext cx="4724400" cy="366713"/>
          </a:xfrm>
          <a:prstGeom prst="rect">
            <a:avLst/>
          </a:prstGeom>
          <a:noFill/>
          <a:ln w="9525">
            <a:noFill/>
            <a:miter lim="800000"/>
            <a:headEnd/>
            <a:tailEnd/>
          </a:ln>
        </p:spPr>
        <p:txBody>
          <a:bodyPr>
            <a:spAutoFit/>
          </a:bodyPr>
          <a:lstStyle/>
          <a:p>
            <a:pPr>
              <a:spcBef>
                <a:spcPct val="50000"/>
              </a:spcBef>
            </a:pPr>
            <a:endParaRPr lang="en-US" sz="1800"/>
          </a:p>
        </p:txBody>
      </p:sp>
      <p:sp>
        <p:nvSpPr>
          <p:cNvPr id="18435" name="Text Box 4"/>
          <p:cNvSpPr txBox="1">
            <a:spLocks noChangeArrowheads="1"/>
          </p:cNvSpPr>
          <p:nvPr/>
        </p:nvSpPr>
        <p:spPr bwMode="auto">
          <a:xfrm>
            <a:off x="457200" y="1143000"/>
            <a:ext cx="7315200" cy="366713"/>
          </a:xfrm>
          <a:prstGeom prst="rect">
            <a:avLst/>
          </a:prstGeom>
          <a:noFill/>
          <a:ln w="9525">
            <a:noFill/>
            <a:miter lim="800000"/>
            <a:headEnd/>
            <a:tailEnd/>
          </a:ln>
        </p:spPr>
        <p:txBody>
          <a:bodyPr>
            <a:spAutoFit/>
          </a:bodyPr>
          <a:lstStyle/>
          <a:p>
            <a:pPr marL="342900" indent="-342900">
              <a:spcBef>
                <a:spcPct val="50000"/>
              </a:spcBef>
            </a:pPr>
            <a:endParaRPr lang="en-US" sz="1800"/>
          </a:p>
        </p:txBody>
      </p:sp>
      <p:sp>
        <p:nvSpPr>
          <p:cNvPr id="25605" name="Text Box 5"/>
          <p:cNvSpPr txBox="1">
            <a:spLocks noChangeArrowheads="1"/>
          </p:cNvSpPr>
          <p:nvPr/>
        </p:nvSpPr>
        <p:spPr bwMode="auto">
          <a:xfrm>
            <a:off x="304800" y="0"/>
            <a:ext cx="8839200" cy="884238"/>
          </a:xfrm>
          <a:prstGeom prst="rect">
            <a:avLst/>
          </a:prstGeom>
          <a:noFill/>
          <a:ln w="9525">
            <a:noFill/>
            <a:miter lim="800000"/>
            <a:headEnd/>
            <a:tailEnd/>
          </a:ln>
        </p:spPr>
        <p:txBody>
          <a:bodyPr>
            <a:spAutoFit/>
          </a:bodyPr>
          <a:lstStyle/>
          <a:p>
            <a:r>
              <a:rPr lang="en-US" sz="2400" b="1">
                <a:sym typeface="Wingdings" pitchFamily="2" charset="2"/>
              </a:rPr>
              <a:t> </a:t>
            </a:r>
            <a:r>
              <a:rPr lang="en-US" sz="2400" b="1" u="sng"/>
              <a:t>Cho ví dụ</a:t>
            </a:r>
            <a:r>
              <a:rPr lang="en-US" sz="2400" b="1"/>
              <a:t>:</a:t>
            </a:r>
          </a:p>
          <a:p>
            <a:pPr algn="just"/>
            <a:r>
              <a:rPr lang="en-US" sz="2800">
                <a:solidFill>
                  <a:srgbClr val="FF3300"/>
                </a:solidFill>
              </a:rPr>
              <a:t>Bạn ấy, game không chơi, di động không dùng.</a:t>
            </a:r>
          </a:p>
        </p:txBody>
      </p:sp>
      <p:sp>
        <p:nvSpPr>
          <p:cNvPr id="18437" name="Text Box 6"/>
          <p:cNvSpPr txBox="1">
            <a:spLocks noChangeArrowheads="1"/>
          </p:cNvSpPr>
          <p:nvPr/>
        </p:nvSpPr>
        <p:spPr bwMode="auto">
          <a:xfrm>
            <a:off x="1295400" y="3505200"/>
            <a:ext cx="7391400" cy="2427288"/>
          </a:xfrm>
          <a:prstGeom prst="rect">
            <a:avLst/>
          </a:prstGeom>
          <a:noFill/>
          <a:ln w="9525">
            <a:noFill/>
            <a:miter lim="800000"/>
            <a:headEnd/>
            <a:tailEnd/>
          </a:ln>
        </p:spPr>
        <p:txBody>
          <a:bodyPr>
            <a:spAutoFit/>
          </a:bodyPr>
          <a:lstStyle/>
          <a:p>
            <a:endParaRPr lang="en-US" sz="1800"/>
          </a:p>
          <a:p>
            <a:endParaRPr lang="en-US" sz="1800"/>
          </a:p>
          <a:p>
            <a:endParaRPr lang="en-US" sz="1800"/>
          </a:p>
          <a:p>
            <a:endParaRPr lang="en-US" sz="1800"/>
          </a:p>
          <a:p>
            <a:endParaRPr lang="en-US" sz="1800"/>
          </a:p>
          <a:p>
            <a:endParaRPr lang="en-US" sz="1800"/>
          </a:p>
          <a:p>
            <a:endParaRPr lang="en-US" sz="1800"/>
          </a:p>
          <a:p>
            <a:pPr>
              <a:spcBef>
                <a:spcPct val="50000"/>
              </a:spcBef>
            </a:pPr>
            <a:endParaRPr lang="en-US" sz="1800"/>
          </a:p>
        </p:txBody>
      </p:sp>
      <p:sp>
        <p:nvSpPr>
          <p:cNvPr id="25607" name="Text Box 7"/>
          <p:cNvSpPr txBox="1">
            <a:spLocks noChangeArrowheads="1"/>
          </p:cNvSpPr>
          <p:nvPr/>
        </p:nvSpPr>
        <p:spPr bwMode="auto">
          <a:xfrm>
            <a:off x="533400" y="5334000"/>
            <a:ext cx="8229600" cy="1066800"/>
          </a:xfrm>
          <a:prstGeom prst="rect">
            <a:avLst/>
          </a:prstGeom>
          <a:solidFill>
            <a:srgbClr val="CCFFFF"/>
          </a:solidFill>
          <a:ln w="9525">
            <a:noFill/>
            <a:miter lim="800000"/>
            <a:headEnd/>
            <a:tailEnd/>
          </a:ln>
        </p:spPr>
        <p:txBody>
          <a:bodyPr>
            <a:spAutoFit/>
          </a:bodyPr>
          <a:lstStyle/>
          <a:p>
            <a:pPr algn="just"/>
            <a:r>
              <a:rPr lang="en-US" sz="3200" b="1">
                <a:solidFill>
                  <a:srgbClr val="0000CC"/>
                </a:solidFill>
                <a:sym typeface="Wingdings" pitchFamily="2" charset="2"/>
              </a:rPr>
              <a:t></a:t>
            </a:r>
            <a:r>
              <a:rPr lang="en-US" sz="3200" b="1" u="sng">
                <a:solidFill>
                  <a:srgbClr val="0000CC"/>
                </a:solidFill>
              </a:rPr>
              <a:t>Lưu ý</a:t>
            </a:r>
            <a:r>
              <a:rPr lang="en-US" sz="3200" b="1">
                <a:solidFill>
                  <a:srgbClr val="0000CC"/>
                </a:solidFill>
              </a:rPr>
              <a:t>:</a:t>
            </a:r>
            <a:r>
              <a:rPr lang="en-US" sz="3200">
                <a:solidFill>
                  <a:srgbClr val="FF3399"/>
                </a:solidFill>
              </a:rPr>
              <a:t> </a:t>
            </a:r>
            <a:r>
              <a:rPr lang="en-US" sz="3200">
                <a:solidFill>
                  <a:srgbClr val="660033"/>
                </a:solidFill>
              </a:rPr>
              <a:t>Trong một  số trường hợp khởi ngữ đứng sau chủ ngữ.</a:t>
            </a:r>
          </a:p>
        </p:txBody>
      </p:sp>
      <p:sp>
        <p:nvSpPr>
          <p:cNvPr id="25610" name="AutoShape 10"/>
          <p:cNvSpPr>
            <a:spLocks noChangeArrowheads="1"/>
          </p:cNvSpPr>
          <p:nvPr/>
        </p:nvSpPr>
        <p:spPr bwMode="auto">
          <a:xfrm>
            <a:off x="4495800" y="1981200"/>
            <a:ext cx="4648200" cy="2514600"/>
          </a:xfrm>
          <a:prstGeom prst="wedgeEllipseCallout">
            <a:avLst>
              <a:gd name="adj1" fmla="val -69912"/>
              <a:gd name="adj2" fmla="val -13764"/>
            </a:avLst>
          </a:prstGeom>
          <a:solidFill>
            <a:schemeClr val="accent1"/>
          </a:solidFill>
          <a:ln w="9525">
            <a:solidFill>
              <a:schemeClr val="tx1"/>
            </a:solidFill>
            <a:miter lim="800000"/>
            <a:headEnd/>
            <a:tailEnd/>
          </a:ln>
        </p:spPr>
        <p:txBody>
          <a:bodyPr/>
          <a:lstStyle/>
          <a:p>
            <a:pPr algn="just"/>
            <a:r>
              <a:rPr lang="en-US" sz="2800"/>
              <a:t>Khởi ngữ là từ </a:t>
            </a:r>
            <a:r>
              <a:rPr lang="en-US" sz="2800" b="1" i="1"/>
              <a:t>“game”</a:t>
            </a:r>
            <a:r>
              <a:rPr lang="en-US" sz="2800" b="1"/>
              <a:t>, “di động ”, </a:t>
            </a:r>
            <a:r>
              <a:rPr lang="en-US" sz="2800"/>
              <a:t>khởi ngữ đứng sau chủ ngữ.</a:t>
            </a:r>
          </a:p>
          <a:p>
            <a:pPr algn="ctr"/>
            <a:endParaRPr lang="en-US" sz="2800" b="1"/>
          </a:p>
        </p:txBody>
      </p:sp>
      <p:sp>
        <p:nvSpPr>
          <p:cNvPr id="25612" name="AutoShape 12"/>
          <p:cNvSpPr>
            <a:spLocks noChangeArrowheads="1"/>
          </p:cNvSpPr>
          <p:nvPr/>
        </p:nvSpPr>
        <p:spPr bwMode="auto">
          <a:xfrm>
            <a:off x="0" y="1295400"/>
            <a:ext cx="3657600" cy="3657600"/>
          </a:xfrm>
          <a:prstGeom prst="cloudCallout">
            <a:avLst>
              <a:gd name="adj1" fmla="val 78343"/>
              <a:gd name="adj2" fmla="val -51431"/>
            </a:avLst>
          </a:prstGeom>
          <a:solidFill>
            <a:srgbClr val="FFFF66"/>
          </a:solidFill>
          <a:ln w="9525">
            <a:solidFill>
              <a:schemeClr val="tx1"/>
            </a:solidFill>
            <a:round/>
            <a:headEnd/>
            <a:tailEnd/>
          </a:ln>
        </p:spPr>
        <p:txBody>
          <a:bodyPr/>
          <a:lstStyle/>
          <a:p>
            <a:pPr algn="just"/>
            <a:r>
              <a:rPr lang="en-US" sz="2400" b="1"/>
              <a:t>?</a:t>
            </a:r>
            <a:r>
              <a:rPr lang="en-US" sz="2400"/>
              <a:t> </a:t>
            </a:r>
            <a:r>
              <a:rPr lang="en-US" sz="2400" b="1"/>
              <a:t>Xác định khởi ngữ trong câu trên? Nhận xét vị trí của khởi ngữ trong câu trên?</a:t>
            </a:r>
          </a:p>
          <a:p>
            <a:pPr algn="ct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box(in)">
                                      <p:cBhvr>
                                        <p:cTn id="7" dur="500"/>
                                        <p:tgtEl>
                                          <p:spTgt spid="25605"/>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25612"/>
                                        </p:tgtEl>
                                        <p:attrNameLst>
                                          <p:attrName>style.visibility</p:attrName>
                                        </p:attrNameLst>
                                      </p:cBhvr>
                                      <p:to>
                                        <p:strVal val="visible"/>
                                      </p:to>
                                    </p:set>
                                    <p:animEffect transition="in" filter="fade">
                                      <p:cBhvr>
                                        <p:cTn id="12" dur="770" decel="100000"/>
                                        <p:tgtEl>
                                          <p:spTgt spid="25612"/>
                                        </p:tgtEl>
                                      </p:cBhvr>
                                    </p:animEffect>
                                    <p:animScale>
                                      <p:cBhvr>
                                        <p:cTn id="13" dur="770" decel="100000"/>
                                        <p:tgtEl>
                                          <p:spTgt spid="25612"/>
                                        </p:tgtEl>
                                      </p:cBhvr>
                                      <p:from x="10000" y="10000"/>
                                      <p:to x="200000" y="450000"/>
                                    </p:animScale>
                                    <p:animScale>
                                      <p:cBhvr>
                                        <p:cTn id="14" dur="1230" accel="100000" fill="hold">
                                          <p:stCondLst>
                                            <p:cond delay="770"/>
                                          </p:stCondLst>
                                        </p:cTn>
                                        <p:tgtEl>
                                          <p:spTgt spid="25612"/>
                                        </p:tgtEl>
                                      </p:cBhvr>
                                      <p:from x="200000" y="450000"/>
                                      <p:to x="100000" y="100000"/>
                                    </p:animScale>
                                    <p:set>
                                      <p:cBhvr>
                                        <p:cTn id="15" dur="770" fill="hold"/>
                                        <p:tgtEl>
                                          <p:spTgt spid="25612"/>
                                        </p:tgtEl>
                                        <p:attrNameLst>
                                          <p:attrName>ppt_x</p:attrName>
                                        </p:attrNameLst>
                                      </p:cBhvr>
                                      <p:to>
                                        <p:strVal val="(0.5)"/>
                                      </p:to>
                                    </p:set>
                                    <p:anim from="(0.5)" to="(#ppt_x)" calcmode="lin" valueType="num">
                                      <p:cBhvr>
                                        <p:cTn id="16" dur="1230" accel="100000" fill="hold">
                                          <p:stCondLst>
                                            <p:cond delay="770"/>
                                          </p:stCondLst>
                                        </p:cTn>
                                        <p:tgtEl>
                                          <p:spTgt spid="25612"/>
                                        </p:tgtEl>
                                        <p:attrNameLst>
                                          <p:attrName>ppt_x</p:attrName>
                                        </p:attrNameLst>
                                      </p:cBhvr>
                                    </p:anim>
                                    <p:set>
                                      <p:cBhvr>
                                        <p:cTn id="17" dur="770" fill="hold"/>
                                        <p:tgtEl>
                                          <p:spTgt spid="25612"/>
                                        </p:tgtEl>
                                        <p:attrNameLst>
                                          <p:attrName>ppt_y</p:attrName>
                                        </p:attrNameLst>
                                      </p:cBhvr>
                                      <p:to>
                                        <p:strVal val="(#ppt_y+0.4)"/>
                                      </p:to>
                                    </p:set>
                                    <p:anim from="(#ppt_y+0.4)" to="(#ppt_y)" calcmode="lin" valueType="num">
                                      <p:cBhvr>
                                        <p:cTn id="18" dur="1230" accel="100000" fill="hold">
                                          <p:stCondLst>
                                            <p:cond delay="770"/>
                                          </p:stCondLst>
                                        </p:cTn>
                                        <p:tgtEl>
                                          <p:spTgt spid="25612"/>
                                        </p:tgtEl>
                                        <p:attrNameLst>
                                          <p:attrName>ppt_y</p:attrName>
                                        </p:attrNameLst>
                                      </p:cBhvr>
                                    </p:anim>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25610"/>
                                        </p:tgtEl>
                                        <p:attrNameLst>
                                          <p:attrName>style.visibility</p:attrName>
                                        </p:attrNameLst>
                                      </p:cBhvr>
                                      <p:to>
                                        <p:strVal val="visible"/>
                                      </p:to>
                                    </p:set>
                                    <p:anim by="(-#ppt_w*2)" calcmode="lin" valueType="num">
                                      <p:cBhvr rctx="PPT">
                                        <p:cTn id="23" dur="500" autoRev="1" fill="hold">
                                          <p:stCondLst>
                                            <p:cond delay="0"/>
                                          </p:stCondLst>
                                        </p:cTn>
                                        <p:tgtEl>
                                          <p:spTgt spid="25610"/>
                                        </p:tgtEl>
                                        <p:attrNameLst>
                                          <p:attrName>ppt_w</p:attrName>
                                        </p:attrNameLst>
                                      </p:cBhvr>
                                    </p:anim>
                                    <p:anim by="(#ppt_w*0.50)" calcmode="lin" valueType="num">
                                      <p:cBhvr>
                                        <p:cTn id="24" dur="500" decel="50000" autoRev="1" fill="hold">
                                          <p:stCondLst>
                                            <p:cond delay="0"/>
                                          </p:stCondLst>
                                        </p:cTn>
                                        <p:tgtEl>
                                          <p:spTgt spid="25610"/>
                                        </p:tgtEl>
                                        <p:attrNameLst>
                                          <p:attrName>ppt_x</p:attrName>
                                        </p:attrNameLst>
                                      </p:cBhvr>
                                    </p:anim>
                                    <p:anim from="(-#ppt_h/2)" to="(#ppt_y)" calcmode="lin" valueType="num">
                                      <p:cBhvr>
                                        <p:cTn id="25" dur="1000" fill="hold">
                                          <p:stCondLst>
                                            <p:cond delay="0"/>
                                          </p:stCondLst>
                                        </p:cTn>
                                        <p:tgtEl>
                                          <p:spTgt spid="25610"/>
                                        </p:tgtEl>
                                        <p:attrNameLst>
                                          <p:attrName>ppt_y</p:attrName>
                                        </p:attrNameLst>
                                      </p:cBhvr>
                                    </p:anim>
                                    <p:animRot by="21600000">
                                      <p:cBhvr>
                                        <p:cTn id="26" dur="1000" fill="hold">
                                          <p:stCondLst>
                                            <p:cond delay="0"/>
                                          </p:stCondLst>
                                        </p:cTn>
                                        <p:tgtEl>
                                          <p:spTgt spid="25610"/>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5607"/>
                                        </p:tgtEl>
                                        <p:attrNameLst>
                                          <p:attrName>style.visibility</p:attrName>
                                        </p:attrNameLst>
                                      </p:cBhvr>
                                      <p:to>
                                        <p:strVal val="visible"/>
                                      </p:to>
                                    </p:set>
                                    <p:animEffect transition="in" filter="fade">
                                      <p:cBhvr>
                                        <p:cTn id="31" dur="1000"/>
                                        <p:tgtEl>
                                          <p:spTgt spid="25607"/>
                                        </p:tgtEl>
                                      </p:cBhvr>
                                    </p:animEffect>
                                    <p:anim calcmode="lin" valueType="num">
                                      <p:cBhvr>
                                        <p:cTn id="32" dur="1000" fill="hold"/>
                                        <p:tgtEl>
                                          <p:spTgt spid="25607"/>
                                        </p:tgtEl>
                                        <p:attrNameLst>
                                          <p:attrName>ppt_x</p:attrName>
                                        </p:attrNameLst>
                                      </p:cBhvr>
                                      <p:tavLst>
                                        <p:tav tm="0">
                                          <p:val>
                                            <p:strVal val="#ppt_x"/>
                                          </p:val>
                                        </p:tav>
                                        <p:tav tm="100000">
                                          <p:val>
                                            <p:strVal val="#ppt_x"/>
                                          </p:val>
                                        </p:tav>
                                      </p:tavLst>
                                    </p:anim>
                                    <p:anim calcmode="lin" valueType="num">
                                      <p:cBhvr>
                                        <p:cTn id="33" dur="900" decel="100000" fill="hold"/>
                                        <p:tgtEl>
                                          <p:spTgt spid="2560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56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7" grpId="0" animBg="1"/>
      <p:bldP spid="25610" grpId="0" animBg="1"/>
      <p:bldP spid="256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3124200" y="90488"/>
            <a:ext cx="2774950" cy="519112"/>
          </a:xfrm>
          <a:prstGeom prst="rect">
            <a:avLst/>
          </a:prstGeom>
          <a:noFill/>
          <a:ln w="9525">
            <a:noFill/>
            <a:miter lim="800000"/>
            <a:headEnd/>
            <a:tailEnd/>
          </a:ln>
        </p:spPr>
        <p:txBody>
          <a:bodyPr>
            <a:spAutoFit/>
          </a:bodyPr>
          <a:lstStyle/>
          <a:p>
            <a:r>
              <a:rPr lang="en-US" sz="2800" b="1">
                <a:solidFill>
                  <a:srgbClr val="0000FF"/>
                </a:solidFill>
              </a:rPr>
              <a:t>II/ </a:t>
            </a:r>
            <a:r>
              <a:rPr lang="en-US" sz="2800" b="1" u="sng">
                <a:solidFill>
                  <a:srgbClr val="0000FF"/>
                </a:solidFill>
              </a:rPr>
              <a:t>Luyện tập</a:t>
            </a:r>
            <a:endParaRPr lang="en-US" sz="2800" b="1">
              <a:solidFill>
                <a:srgbClr val="0000FF"/>
              </a:solidFill>
            </a:endParaRPr>
          </a:p>
        </p:txBody>
      </p:sp>
      <p:sp>
        <p:nvSpPr>
          <p:cNvPr id="35845" name="Text Box 5"/>
          <p:cNvSpPr txBox="1">
            <a:spLocks noChangeArrowheads="1"/>
          </p:cNvSpPr>
          <p:nvPr/>
        </p:nvSpPr>
        <p:spPr bwMode="auto">
          <a:xfrm>
            <a:off x="228600" y="609600"/>
            <a:ext cx="8839200" cy="5883275"/>
          </a:xfrm>
          <a:prstGeom prst="rect">
            <a:avLst/>
          </a:prstGeom>
          <a:noFill/>
          <a:ln w="9525">
            <a:noFill/>
            <a:miter lim="800000"/>
            <a:headEnd/>
            <a:tailEnd/>
          </a:ln>
        </p:spPr>
        <p:txBody>
          <a:bodyPr>
            <a:spAutoFit/>
          </a:bodyPr>
          <a:lstStyle/>
          <a:p>
            <a:pPr>
              <a:spcBef>
                <a:spcPct val="50000"/>
              </a:spcBef>
            </a:pPr>
            <a:r>
              <a:rPr lang="en-US" sz="2000" b="1" u="sng"/>
              <a:t>Bài tập 1</a:t>
            </a:r>
            <a:r>
              <a:rPr lang="en-US" sz="2000" b="1"/>
              <a:t>: Tìm khởi ngữ trong các đoạn trích sau đây:</a:t>
            </a:r>
          </a:p>
          <a:p>
            <a:pPr algn="just">
              <a:spcBef>
                <a:spcPct val="50000"/>
              </a:spcBef>
            </a:pPr>
            <a:r>
              <a:rPr lang="en-US" sz="2000" b="1"/>
              <a:t>a/ Ông cứ đứng vờ vờ xem tranh ảnh chờ người khác đọc rồi nghe lỏm. Điều này ông khổ tâm hết sức.</a:t>
            </a:r>
          </a:p>
          <a:p>
            <a:pPr>
              <a:spcBef>
                <a:spcPct val="50000"/>
              </a:spcBef>
            </a:pPr>
            <a:r>
              <a:rPr lang="en-US" sz="2000"/>
              <a:t>             				        (Kim Lân, </a:t>
            </a:r>
            <a:r>
              <a:rPr lang="en-US" sz="2000" i="1"/>
              <a:t>Làng</a:t>
            </a:r>
            <a:r>
              <a:rPr lang="en-US" sz="2000"/>
              <a:t>)</a:t>
            </a:r>
          </a:p>
          <a:p>
            <a:pPr algn="just">
              <a:spcBef>
                <a:spcPct val="50000"/>
              </a:spcBef>
            </a:pPr>
            <a:r>
              <a:rPr lang="en-US" sz="2000" b="1"/>
              <a:t>b/ - Vâng ! Ông giáo dạy phải ! Đối với chúng mình thì thế là sung sướng.</a:t>
            </a:r>
          </a:p>
          <a:p>
            <a:pPr>
              <a:spcBef>
                <a:spcPct val="50000"/>
              </a:spcBef>
            </a:pPr>
            <a:r>
              <a:rPr lang="en-US" sz="2000"/>
              <a:t>                                                           (Nam Cao, </a:t>
            </a:r>
            <a:r>
              <a:rPr lang="en-US" sz="2000" i="1"/>
              <a:t>Lão Hạc</a:t>
            </a:r>
            <a:r>
              <a:rPr lang="en-US" sz="2000"/>
              <a:t>)</a:t>
            </a:r>
          </a:p>
          <a:p>
            <a:pPr algn="just">
              <a:spcBef>
                <a:spcPct val="50000"/>
              </a:spcBef>
            </a:pPr>
            <a:r>
              <a:rPr lang="en-US" sz="2000" b="1"/>
              <a:t>c/ Một mình thì anh bạn trên đỉnh Phan-xi-păng ba nghìn một trăm bốn mươi hai mét kia mới một mình hơn cháu.</a:t>
            </a:r>
          </a:p>
          <a:p>
            <a:pPr>
              <a:spcBef>
                <a:spcPct val="50000"/>
              </a:spcBef>
            </a:pPr>
            <a:r>
              <a:rPr lang="en-US" sz="2000"/>
              <a:t>                                                          (Nguyễn Thành Long, </a:t>
            </a:r>
            <a:r>
              <a:rPr lang="en-US" sz="2000" i="1"/>
              <a:t>Lặng lẽ Sa Pa</a:t>
            </a:r>
            <a:r>
              <a:rPr lang="en-US" sz="2000"/>
              <a:t>)</a:t>
            </a:r>
          </a:p>
          <a:p>
            <a:pPr algn="just">
              <a:spcBef>
                <a:spcPct val="50000"/>
              </a:spcBef>
            </a:pPr>
            <a:r>
              <a:rPr lang="en-US" sz="2000" b="1"/>
              <a:t>d/ Làm khí tượng, ở được cao thế mới là lí tưởng chứ.</a:t>
            </a:r>
          </a:p>
          <a:p>
            <a:pPr>
              <a:spcBef>
                <a:spcPct val="50000"/>
              </a:spcBef>
            </a:pPr>
            <a:r>
              <a:rPr lang="en-US" sz="2000"/>
              <a:t>				      (Nguyễn Thành Long, </a:t>
            </a:r>
            <a:r>
              <a:rPr lang="en-US" sz="2000" i="1"/>
              <a:t>Lặng lẽ Sa Pa</a:t>
            </a:r>
            <a:r>
              <a:rPr lang="en-US" sz="2000"/>
              <a:t>)</a:t>
            </a:r>
          </a:p>
          <a:p>
            <a:pPr>
              <a:spcBef>
                <a:spcPct val="50000"/>
              </a:spcBef>
            </a:pPr>
            <a:r>
              <a:rPr lang="en-US" sz="2000" b="1"/>
              <a:t>e/ Đối với cháu, thật là đột ngột.</a:t>
            </a:r>
          </a:p>
          <a:p>
            <a:pPr>
              <a:spcBef>
                <a:spcPct val="50000"/>
              </a:spcBef>
            </a:pPr>
            <a:r>
              <a:rPr lang="en-US" sz="2000"/>
              <a:t>  				(Nguyễn Thành Long, </a:t>
            </a:r>
            <a:r>
              <a:rPr lang="en-US" sz="2000" i="1"/>
              <a:t>Lặng lẽ Sa Pa</a:t>
            </a:r>
            <a:r>
              <a:rPr lang="en-US" sz="2000"/>
              <a:t>)</a:t>
            </a:r>
          </a:p>
        </p:txBody>
      </p:sp>
      <p:sp>
        <p:nvSpPr>
          <p:cNvPr id="35846" name="Text Box 6"/>
          <p:cNvSpPr txBox="1">
            <a:spLocks noChangeArrowheads="1"/>
          </p:cNvSpPr>
          <p:nvPr/>
        </p:nvSpPr>
        <p:spPr bwMode="auto">
          <a:xfrm>
            <a:off x="533400" y="1828800"/>
            <a:ext cx="1981200" cy="519113"/>
          </a:xfrm>
          <a:prstGeom prst="rect">
            <a:avLst/>
          </a:prstGeom>
          <a:noFill/>
          <a:ln w="9525">
            <a:noFill/>
            <a:miter lim="800000"/>
            <a:headEnd/>
            <a:tailEnd/>
          </a:ln>
        </p:spPr>
        <p:txBody>
          <a:bodyPr>
            <a:spAutoFit/>
          </a:bodyPr>
          <a:lstStyle/>
          <a:p>
            <a:pPr>
              <a:spcBef>
                <a:spcPct val="50000"/>
              </a:spcBef>
            </a:pPr>
            <a:r>
              <a:rPr lang="en-US" sz="2800" b="1">
                <a:solidFill>
                  <a:srgbClr val="0099FF"/>
                </a:solidFill>
              </a:rPr>
              <a:t>Điều này</a:t>
            </a:r>
          </a:p>
        </p:txBody>
      </p:sp>
      <p:sp>
        <p:nvSpPr>
          <p:cNvPr id="35847" name="Text Box 7"/>
          <p:cNvSpPr txBox="1">
            <a:spLocks noChangeArrowheads="1"/>
          </p:cNvSpPr>
          <p:nvPr/>
        </p:nvSpPr>
        <p:spPr bwMode="auto">
          <a:xfrm>
            <a:off x="533400" y="2971800"/>
            <a:ext cx="2667000" cy="519113"/>
          </a:xfrm>
          <a:prstGeom prst="rect">
            <a:avLst/>
          </a:prstGeom>
          <a:noFill/>
          <a:ln w="9525">
            <a:noFill/>
            <a:miter lim="800000"/>
            <a:headEnd/>
            <a:tailEnd/>
          </a:ln>
        </p:spPr>
        <p:txBody>
          <a:bodyPr>
            <a:spAutoFit/>
          </a:bodyPr>
          <a:lstStyle/>
          <a:p>
            <a:pPr>
              <a:spcBef>
                <a:spcPct val="50000"/>
              </a:spcBef>
            </a:pPr>
            <a:r>
              <a:rPr lang="en-US" sz="2800" b="1">
                <a:solidFill>
                  <a:srgbClr val="0099FF"/>
                </a:solidFill>
              </a:rPr>
              <a:t>chúng mình</a:t>
            </a:r>
          </a:p>
        </p:txBody>
      </p:sp>
      <p:sp>
        <p:nvSpPr>
          <p:cNvPr id="35848" name="Text Box 8"/>
          <p:cNvSpPr txBox="1">
            <a:spLocks noChangeArrowheads="1"/>
          </p:cNvSpPr>
          <p:nvPr/>
        </p:nvSpPr>
        <p:spPr bwMode="auto">
          <a:xfrm>
            <a:off x="533400" y="4267200"/>
            <a:ext cx="1981200" cy="519113"/>
          </a:xfrm>
          <a:prstGeom prst="rect">
            <a:avLst/>
          </a:prstGeom>
          <a:noFill/>
          <a:ln w="9525">
            <a:noFill/>
            <a:miter lim="800000"/>
            <a:headEnd/>
            <a:tailEnd/>
          </a:ln>
        </p:spPr>
        <p:txBody>
          <a:bodyPr>
            <a:spAutoFit/>
          </a:bodyPr>
          <a:lstStyle/>
          <a:p>
            <a:pPr>
              <a:spcBef>
                <a:spcPct val="50000"/>
              </a:spcBef>
            </a:pPr>
            <a:r>
              <a:rPr lang="en-US" sz="2800" b="1">
                <a:solidFill>
                  <a:srgbClr val="0099FF"/>
                </a:solidFill>
              </a:rPr>
              <a:t>Một mình</a:t>
            </a:r>
          </a:p>
        </p:txBody>
      </p:sp>
      <p:sp>
        <p:nvSpPr>
          <p:cNvPr id="35849" name="Text Box 9"/>
          <p:cNvSpPr txBox="1">
            <a:spLocks noChangeArrowheads="1"/>
          </p:cNvSpPr>
          <p:nvPr/>
        </p:nvSpPr>
        <p:spPr bwMode="auto">
          <a:xfrm>
            <a:off x="533400" y="5105400"/>
            <a:ext cx="2971800" cy="519113"/>
          </a:xfrm>
          <a:prstGeom prst="rect">
            <a:avLst/>
          </a:prstGeom>
          <a:noFill/>
          <a:ln w="9525">
            <a:noFill/>
            <a:miter lim="800000"/>
            <a:headEnd/>
            <a:tailEnd/>
          </a:ln>
        </p:spPr>
        <p:txBody>
          <a:bodyPr>
            <a:spAutoFit/>
          </a:bodyPr>
          <a:lstStyle/>
          <a:p>
            <a:pPr>
              <a:spcBef>
                <a:spcPct val="50000"/>
              </a:spcBef>
            </a:pPr>
            <a:r>
              <a:rPr lang="en-US" sz="2800" b="1">
                <a:solidFill>
                  <a:srgbClr val="0099FF"/>
                </a:solidFill>
              </a:rPr>
              <a:t>Làm khí tượng</a:t>
            </a:r>
          </a:p>
        </p:txBody>
      </p:sp>
      <p:sp>
        <p:nvSpPr>
          <p:cNvPr id="35850" name="Text Box 10"/>
          <p:cNvSpPr txBox="1">
            <a:spLocks noChangeArrowheads="1"/>
          </p:cNvSpPr>
          <p:nvPr/>
        </p:nvSpPr>
        <p:spPr bwMode="auto">
          <a:xfrm>
            <a:off x="533400" y="6172200"/>
            <a:ext cx="2819400" cy="519113"/>
          </a:xfrm>
          <a:prstGeom prst="rect">
            <a:avLst/>
          </a:prstGeom>
          <a:noFill/>
          <a:ln w="9525">
            <a:noFill/>
            <a:miter lim="800000"/>
            <a:headEnd/>
            <a:tailEnd/>
          </a:ln>
        </p:spPr>
        <p:txBody>
          <a:bodyPr>
            <a:spAutoFit/>
          </a:bodyPr>
          <a:lstStyle/>
          <a:p>
            <a:pPr>
              <a:spcBef>
                <a:spcPct val="50000"/>
              </a:spcBef>
            </a:pPr>
            <a:r>
              <a:rPr lang="en-US" sz="2800" b="1">
                <a:solidFill>
                  <a:srgbClr val="0099FF"/>
                </a:solidFill>
              </a:rPr>
              <a:t> cháu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box(in)">
                                      <p:cBhvr>
                                        <p:cTn id="7" dur="500"/>
                                        <p:tgtEl>
                                          <p:spTgt spid="3584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5845"/>
                                        </p:tgtEl>
                                        <p:attrNameLst>
                                          <p:attrName>style.visibility</p:attrName>
                                        </p:attrNameLst>
                                      </p:cBhvr>
                                      <p:to>
                                        <p:strVal val="visible"/>
                                      </p:to>
                                    </p:set>
                                    <p:animEffect transition="in" filter="diamond(in)">
                                      <p:cBhvr>
                                        <p:cTn id="12" dur="2000"/>
                                        <p:tgtEl>
                                          <p:spTgt spid="35845"/>
                                        </p:tgtEl>
                                      </p:cBhvr>
                                    </p:animEffect>
                                  </p:childTnLst>
                                </p:cTn>
                              </p:par>
                            </p:childTnLst>
                          </p:cTn>
                        </p:par>
                      </p:childTnLst>
                    </p:cTn>
                  </p:par>
                  <p:par>
                    <p:cTn id="13" fill="hold">
                      <p:stCondLst>
                        <p:cond delay="indefinite"/>
                      </p:stCondLst>
                      <p:childTnLst>
                        <p:par>
                          <p:cTn id="14" fill="hold">
                            <p:stCondLst>
                              <p:cond delay="0"/>
                            </p:stCondLst>
                            <p:childTnLst>
                              <p:par>
                                <p:cTn id="15" presetID="40" presetClass="entr" presetSubtype="0" fill="hold" grpId="0" nodeType="clickEffect">
                                  <p:stCondLst>
                                    <p:cond delay="0"/>
                                  </p:stCondLst>
                                  <p:iterate type="lt">
                                    <p:tmPct val="10000"/>
                                  </p:iterate>
                                  <p:childTnLst>
                                    <p:set>
                                      <p:cBhvr>
                                        <p:cTn id="16" dur="1" fill="hold">
                                          <p:stCondLst>
                                            <p:cond delay="0"/>
                                          </p:stCondLst>
                                        </p:cTn>
                                        <p:tgtEl>
                                          <p:spTgt spid="35846"/>
                                        </p:tgtEl>
                                        <p:attrNameLst>
                                          <p:attrName>style.visibility</p:attrName>
                                        </p:attrNameLst>
                                      </p:cBhvr>
                                      <p:to>
                                        <p:strVal val="visible"/>
                                      </p:to>
                                    </p:set>
                                    <p:animEffect transition="in" filter="fade">
                                      <p:cBhvr>
                                        <p:cTn id="17" dur="1000"/>
                                        <p:tgtEl>
                                          <p:spTgt spid="35846"/>
                                        </p:tgtEl>
                                      </p:cBhvr>
                                    </p:animEffect>
                                    <p:anim calcmode="lin" valueType="num">
                                      <p:cBhvr>
                                        <p:cTn id="18" dur="1000" fill="hold"/>
                                        <p:tgtEl>
                                          <p:spTgt spid="35846"/>
                                        </p:tgtEl>
                                        <p:attrNameLst>
                                          <p:attrName>ppt_x</p:attrName>
                                        </p:attrNameLst>
                                      </p:cBhvr>
                                      <p:tavLst>
                                        <p:tav tm="0">
                                          <p:val>
                                            <p:strVal val="#ppt_x-.1"/>
                                          </p:val>
                                        </p:tav>
                                        <p:tav tm="100000">
                                          <p:val>
                                            <p:strVal val="#ppt_x"/>
                                          </p:val>
                                        </p:tav>
                                      </p:tavLst>
                                    </p:anim>
                                    <p:anim calcmode="lin" valueType="num">
                                      <p:cBhvr>
                                        <p:cTn id="19" dur="1000" fill="hold"/>
                                        <p:tgtEl>
                                          <p:spTgt spid="3584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0" presetClass="entr" presetSubtype="0" fill="hold" grpId="0" nodeType="clickEffect">
                                  <p:stCondLst>
                                    <p:cond delay="0"/>
                                  </p:stCondLst>
                                  <p:iterate type="lt">
                                    <p:tmPct val="10000"/>
                                  </p:iterate>
                                  <p:childTnLst>
                                    <p:set>
                                      <p:cBhvr>
                                        <p:cTn id="23" dur="1" fill="hold">
                                          <p:stCondLst>
                                            <p:cond delay="0"/>
                                          </p:stCondLst>
                                        </p:cTn>
                                        <p:tgtEl>
                                          <p:spTgt spid="35847"/>
                                        </p:tgtEl>
                                        <p:attrNameLst>
                                          <p:attrName>style.visibility</p:attrName>
                                        </p:attrNameLst>
                                      </p:cBhvr>
                                      <p:to>
                                        <p:strVal val="visible"/>
                                      </p:to>
                                    </p:set>
                                    <p:animEffect transition="in" filter="fade">
                                      <p:cBhvr>
                                        <p:cTn id="24" dur="1000"/>
                                        <p:tgtEl>
                                          <p:spTgt spid="35847"/>
                                        </p:tgtEl>
                                      </p:cBhvr>
                                    </p:animEffect>
                                    <p:anim calcmode="lin" valueType="num">
                                      <p:cBhvr>
                                        <p:cTn id="25" dur="1000" fill="hold"/>
                                        <p:tgtEl>
                                          <p:spTgt spid="35847"/>
                                        </p:tgtEl>
                                        <p:attrNameLst>
                                          <p:attrName>ppt_x</p:attrName>
                                        </p:attrNameLst>
                                      </p:cBhvr>
                                      <p:tavLst>
                                        <p:tav tm="0">
                                          <p:val>
                                            <p:strVal val="#ppt_x-.1"/>
                                          </p:val>
                                        </p:tav>
                                        <p:tav tm="100000">
                                          <p:val>
                                            <p:strVal val="#ppt_x"/>
                                          </p:val>
                                        </p:tav>
                                      </p:tavLst>
                                    </p:anim>
                                    <p:anim calcmode="lin" valueType="num">
                                      <p:cBhvr>
                                        <p:cTn id="26" dur="1000" fill="hold"/>
                                        <p:tgtEl>
                                          <p:spTgt spid="3584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iterate type="lt">
                                    <p:tmPct val="10000"/>
                                  </p:iterate>
                                  <p:childTnLst>
                                    <p:set>
                                      <p:cBhvr>
                                        <p:cTn id="30" dur="1" fill="hold">
                                          <p:stCondLst>
                                            <p:cond delay="0"/>
                                          </p:stCondLst>
                                        </p:cTn>
                                        <p:tgtEl>
                                          <p:spTgt spid="35848"/>
                                        </p:tgtEl>
                                        <p:attrNameLst>
                                          <p:attrName>style.visibility</p:attrName>
                                        </p:attrNameLst>
                                      </p:cBhvr>
                                      <p:to>
                                        <p:strVal val="visible"/>
                                      </p:to>
                                    </p:set>
                                    <p:animEffect transition="in" filter="fade">
                                      <p:cBhvr>
                                        <p:cTn id="31" dur="1000"/>
                                        <p:tgtEl>
                                          <p:spTgt spid="35848"/>
                                        </p:tgtEl>
                                      </p:cBhvr>
                                    </p:animEffect>
                                    <p:anim calcmode="lin" valueType="num">
                                      <p:cBhvr>
                                        <p:cTn id="32" dur="1000" fill="hold"/>
                                        <p:tgtEl>
                                          <p:spTgt spid="35848"/>
                                        </p:tgtEl>
                                        <p:attrNameLst>
                                          <p:attrName>ppt_x</p:attrName>
                                        </p:attrNameLst>
                                      </p:cBhvr>
                                      <p:tavLst>
                                        <p:tav tm="0">
                                          <p:val>
                                            <p:strVal val="#ppt_x-.1"/>
                                          </p:val>
                                        </p:tav>
                                        <p:tav tm="100000">
                                          <p:val>
                                            <p:strVal val="#ppt_x"/>
                                          </p:val>
                                        </p:tav>
                                      </p:tavLst>
                                    </p:anim>
                                    <p:anim calcmode="lin" valueType="num">
                                      <p:cBhvr>
                                        <p:cTn id="33" dur="1000" fill="hold"/>
                                        <p:tgtEl>
                                          <p:spTgt spid="35848"/>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iterate type="lt">
                                    <p:tmPct val="10000"/>
                                  </p:iterate>
                                  <p:childTnLst>
                                    <p:set>
                                      <p:cBhvr>
                                        <p:cTn id="37" dur="1" fill="hold">
                                          <p:stCondLst>
                                            <p:cond delay="0"/>
                                          </p:stCondLst>
                                        </p:cTn>
                                        <p:tgtEl>
                                          <p:spTgt spid="35849"/>
                                        </p:tgtEl>
                                        <p:attrNameLst>
                                          <p:attrName>style.visibility</p:attrName>
                                        </p:attrNameLst>
                                      </p:cBhvr>
                                      <p:to>
                                        <p:strVal val="visible"/>
                                      </p:to>
                                    </p:set>
                                    <p:animEffect transition="in" filter="fade">
                                      <p:cBhvr>
                                        <p:cTn id="38" dur="1000"/>
                                        <p:tgtEl>
                                          <p:spTgt spid="35849"/>
                                        </p:tgtEl>
                                      </p:cBhvr>
                                    </p:animEffect>
                                    <p:anim calcmode="lin" valueType="num">
                                      <p:cBhvr>
                                        <p:cTn id="39" dur="1000" fill="hold"/>
                                        <p:tgtEl>
                                          <p:spTgt spid="35849"/>
                                        </p:tgtEl>
                                        <p:attrNameLst>
                                          <p:attrName>ppt_x</p:attrName>
                                        </p:attrNameLst>
                                      </p:cBhvr>
                                      <p:tavLst>
                                        <p:tav tm="0">
                                          <p:val>
                                            <p:strVal val="#ppt_x-.1"/>
                                          </p:val>
                                        </p:tav>
                                        <p:tav tm="100000">
                                          <p:val>
                                            <p:strVal val="#ppt_x"/>
                                          </p:val>
                                        </p:tav>
                                      </p:tavLst>
                                    </p:anim>
                                    <p:anim calcmode="lin" valueType="num">
                                      <p:cBhvr>
                                        <p:cTn id="40" dur="1000" fill="hold"/>
                                        <p:tgtEl>
                                          <p:spTgt spid="3584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0" presetClass="entr" presetSubtype="0" fill="hold" grpId="0" nodeType="clickEffect">
                                  <p:stCondLst>
                                    <p:cond delay="0"/>
                                  </p:stCondLst>
                                  <p:iterate type="lt">
                                    <p:tmPct val="10000"/>
                                  </p:iterate>
                                  <p:childTnLst>
                                    <p:set>
                                      <p:cBhvr>
                                        <p:cTn id="44" dur="1" fill="hold">
                                          <p:stCondLst>
                                            <p:cond delay="0"/>
                                          </p:stCondLst>
                                        </p:cTn>
                                        <p:tgtEl>
                                          <p:spTgt spid="35850"/>
                                        </p:tgtEl>
                                        <p:attrNameLst>
                                          <p:attrName>style.visibility</p:attrName>
                                        </p:attrNameLst>
                                      </p:cBhvr>
                                      <p:to>
                                        <p:strVal val="visible"/>
                                      </p:to>
                                    </p:set>
                                    <p:animEffect transition="in" filter="fade">
                                      <p:cBhvr>
                                        <p:cTn id="45" dur="1000"/>
                                        <p:tgtEl>
                                          <p:spTgt spid="35850"/>
                                        </p:tgtEl>
                                      </p:cBhvr>
                                    </p:animEffect>
                                    <p:anim calcmode="lin" valueType="num">
                                      <p:cBhvr>
                                        <p:cTn id="46" dur="1000" fill="hold"/>
                                        <p:tgtEl>
                                          <p:spTgt spid="35850"/>
                                        </p:tgtEl>
                                        <p:attrNameLst>
                                          <p:attrName>ppt_x</p:attrName>
                                        </p:attrNameLst>
                                      </p:cBhvr>
                                      <p:tavLst>
                                        <p:tav tm="0">
                                          <p:val>
                                            <p:strVal val="#ppt_x-.1"/>
                                          </p:val>
                                        </p:tav>
                                        <p:tav tm="100000">
                                          <p:val>
                                            <p:strVal val="#ppt_x"/>
                                          </p:val>
                                        </p:tav>
                                      </p:tavLst>
                                    </p:anim>
                                    <p:anim calcmode="lin" valueType="num">
                                      <p:cBhvr>
                                        <p:cTn id="47" dur="1000" fill="hold"/>
                                        <p:tgtEl>
                                          <p:spTgt spid="358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35846" grpId="0"/>
      <p:bldP spid="35847" grpId="0"/>
      <p:bldP spid="35848" grpId="0"/>
      <p:bldP spid="35849" grpId="0"/>
      <p:bldP spid="3585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b="1"/>
              <a:t>Bài tập thêm</a:t>
            </a:r>
          </a:p>
        </p:txBody>
      </p:sp>
      <p:sp>
        <p:nvSpPr>
          <p:cNvPr id="65539" name="Rectangle 3"/>
          <p:cNvSpPr>
            <a:spLocks noGrp="1" noChangeArrowheads="1"/>
          </p:cNvSpPr>
          <p:nvPr>
            <p:ph type="body" idx="1"/>
          </p:nvPr>
        </p:nvSpPr>
        <p:spPr/>
        <p:txBody>
          <a:bodyPr/>
          <a:lstStyle/>
          <a:p>
            <a:pPr eaLnBrk="1" hangingPunct="1">
              <a:buFontTx/>
              <a:buNone/>
            </a:pPr>
            <a:r>
              <a:rPr lang="en-US"/>
              <a:t>		Xây dựng 1 đoạn hội thoại ngắn trong đó có sử dụng thành phần khởi ngữ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box(in)">
                                      <p:cBhvr>
                                        <p:cTn id="7" dur="5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box(in)">
                                      <p:cBhvr>
                                        <p:cTn id="12" dur="500"/>
                                        <p:tgtEl>
                                          <p:spTgt spid="655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810000" y="5334000"/>
            <a:ext cx="5334000" cy="1446213"/>
          </a:xfrm>
          <a:prstGeom prst="rect">
            <a:avLst/>
          </a:prstGeom>
          <a:noFill/>
          <a:ln w="9525">
            <a:noFill/>
            <a:miter lim="800000"/>
            <a:headEnd/>
            <a:tailEnd/>
          </a:ln>
        </p:spPr>
        <p:txBody>
          <a:bodyPr>
            <a:spAutoFit/>
          </a:bodyPr>
          <a:lstStyle/>
          <a:p>
            <a:pPr>
              <a:lnSpc>
                <a:spcPct val="110000"/>
              </a:lnSpc>
              <a:spcBef>
                <a:spcPct val="20000"/>
              </a:spcBef>
            </a:pPr>
            <a:r>
              <a:rPr lang="en-US" sz="4000" b="1">
                <a:solidFill>
                  <a:srgbClr val="FF0000"/>
                </a:solidFill>
              </a:rPr>
              <a:t>PHẦN TH</a:t>
            </a:r>
            <a:r>
              <a:rPr lang="vi-VN" sz="4000" b="1">
                <a:solidFill>
                  <a:srgbClr val="FF0000"/>
                </a:solidFill>
              </a:rPr>
              <a:t>Ư</a:t>
            </a:r>
            <a:r>
              <a:rPr lang="en-US" sz="4000" b="1">
                <a:solidFill>
                  <a:srgbClr val="FF0000"/>
                </a:solidFill>
              </a:rPr>
              <a:t>ỞNG LÀ NHỮNG 1 ĐIỂM 9</a:t>
            </a:r>
          </a:p>
        </p:txBody>
      </p:sp>
      <p:sp>
        <p:nvSpPr>
          <p:cNvPr id="68611" name="Rectangle 3"/>
          <p:cNvSpPr>
            <a:spLocks noChangeArrowheads="1"/>
          </p:cNvSpPr>
          <p:nvPr/>
        </p:nvSpPr>
        <p:spPr bwMode="auto">
          <a:xfrm>
            <a:off x="533400" y="3078163"/>
            <a:ext cx="1600200" cy="1676400"/>
          </a:xfrm>
          <a:prstGeom prst="rect">
            <a:avLst/>
          </a:prstGeom>
          <a:solidFill>
            <a:srgbClr val="FF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FF00"/>
            </a:extrusionClr>
          </a:sp3d>
        </p:spPr>
        <p:txBody>
          <a:bodyPr wrap="none" anchor="ctr">
            <a:flatTx/>
          </a:bodyPr>
          <a:lstStyle/>
          <a:p>
            <a:pPr algn="ctr"/>
            <a:r>
              <a:rPr lang="en-US" b="1"/>
              <a:t>1</a:t>
            </a:r>
          </a:p>
        </p:txBody>
      </p:sp>
      <p:sp>
        <p:nvSpPr>
          <p:cNvPr id="68612" name="Rectangle 4"/>
          <p:cNvSpPr>
            <a:spLocks noChangeArrowheads="1"/>
          </p:cNvSpPr>
          <p:nvPr/>
        </p:nvSpPr>
        <p:spPr bwMode="auto">
          <a:xfrm>
            <a:off x="3429000" y="2982913"/>
            <a:ext cx="1600200" cy="1676400"/>
          </a:xfrm>
          <a:prstGeom prst="rect">
            <a:avLst/>
          </a:prstGeom>
          <a:solidFill>
            <a:srgbClr val="FF33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3300"/>
            </a:extrusionClr>
          </a:sp3d>
        </p:spPr>
        <p:txBody>
          <a:bodyPr wrap="none" anchor="ctr">
            <a:flatTx/>
          </a:bodyPr>
          <a:lstStyle/>
          <a:p>
            <a:pPr algn="ctr"/>
            <a:r>
              <a:rPr lang="en-US" b="1"/>
              <a:t>2</a:t>
            </a:r>
          </a:p>
        </p:txBody>
      </p:sp>
      <p:sp>
        <p:nvSpPr>
          <p:cNvPr id="68613" name="Rectangle 5"/>
          <p:cNvSpPr>
            <a:spLocks noChangeArrowheads="1"/>
          </p:cNvSpPr>
          <p:nvPr/>
        </p:nvSpPr>
        <p:spPr bwMode="auto">
          <a:xfrm>
            <a:off x="6553200" y="2978150"/>
            <a:ext cx="1600200" cy="1676400"/>
          </a:xfrm>
          <a:prstGeom prst="rect">
            <a:avLst/>
          </a:prstGeom>
          <a:solidFill>
            <a:srgbClr val="00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00FF00"/>
            </a:extrusionClr>
          </a:sp3d>
        </p:spPr>
        <p:txBody>
          <a:bodyPr wrap="none" anchor="ctr">
            <a:flatTx/>
          </a:bodyPr>
          <a:lstStyle/>
          <a:p>
            <a:pPr algn="ctr"/>
            <a:r>
              <a:rPr lang="en-US" b="1"/>
              <a:t>3</a:t>
            </a:r>
          </a:p>
        </p:txBody>
      </p:sp>
      <p:sp>
        <p:nvSpPr>
          <p:cNvPr id="68614" name="Text Box 6"/>
          <p:cNvSpPr txBox="1">
            <a:spLocks noChangeArrowheads="1"/>
          </p:cNvSpPr>
          <p:nvPr/>
        </p:nvSpPr>
        <p:spPr bwMode="auto">
          <a:xfrm>
            <a:off x="1981200" y="5121275"/>
            <a:ext cx="7162800" cy="1754188"/>
          </a:xfrm>
          <a:prstGeom prst="rect">
            <a:avLst/>
          </a:prstGeom>
          <a:noFill/>
          <a:ln w="9525">
            <a:noFill/>
            <a:miter lim="800000"/>
            <a:headEnd/>
            <a:tailEnd/>
          </a:ln>
        </p:spPr>
        <p:txBody>
          <a:bodyPr>
            <a:spAutoFit/>
          </a:bodyPr>
          <a:lstStyle/>
          <a:p>
            <a:pPr algn="ctr">
              <a:spcBef>
                <a:spcPct val="50000"/>
              </a:spcBef>
            </a:pPr>
            <a:r>
              <a:rPr lang="en-US">
                <a:solidFill>
                  <a:srgbClr val="FF3300"/>
                </a:solidFill>
              </a:rPr>
              <a:t>Phần th</a:t>
            </a:r>
            <a:r>
              <a:rPr lang="vi-VN">
                <a:solidFill>
                  <a:srgbClr val="FF3300"/>
                </a:solidFill>
              </a:rPr>
              <a:t>ư</a:t>
            </a:r>
            <a:r>
              <a:rPr lang="en-US">
                <a:solidFill>
                  <a:srgbClr val="FF3300"/>
                </a:solidFill>
              </a:rPr>
              <a:t>ởng là  1 tràng pháo tay</a:t>
            </a:r>
          </a:p>
        </p:txBody>
      </p:sp>
      <p:sp>
        <p:nvSpPr>
          <p:cNvPr id="68615" name="Text Box 7"/>
          <p:cNvSpPr txBox="1">
            <a:spLocks noChangeArrowheads="1"/>
          </p:cNvSpPr>
          <p:nvPr/>
        </p:nvSpPr>
        <p:spPr bwMode="auto">
          <a:xfrm>
            <a:off x="2438400" y="5121275"/>
            <a:ext cx="6400800" cy="1754188"/>
          </a:xfrm>
          <a:prstGeom prst="rect">
            <a:avLst/>
          </a:prstGeom>
          <a:noFill/>
          <a:ln w="9525">
            <a:noFill/>
            <a:miter lim="800000"/>
            <a:headEnd/>
            <a:tailEnd/>
          </a:ln>
        </p:spPr>
        <p:txBody>
          <a:bodyPr>
            <a:spAutoFit/>
          </a:bodyPr>
          <a:lstStyle/>
          <a:p>
            <a:pPr algn="ctr">
              <a:spcBef>
                <a:spcPct val="50000"/>
              </a:spcBef>
            </a:pPr>
            <a:r>
              <a:rPr lang="en-US">
                <a:solidFill>
                  <a:srgbClr val="0000FF"/>
                </a:solidFill>
              </a:rPr>
              <a:t>Phần th</a:t>
            </a:r>
            <a:r>
              <a:rPr lang="vi-VN">
                <a:solidFill>
                  <a:srgbClr val="0000FF"/>
                </a:solidFill>
              </a:rPr>
              <a:t>ư</a:t>
            </a:r>
            <a:r>
              <a:rPr lang="en-US">
                <a:solidFill>
                  <a:srgbClr val="0000FF"/>
                </a:solidFill>
              </a:rPr>
              <a:t>ởng là </a:t>
            </a:r>
            <a:r>
              <a:rPr lang="vi-VN">
                <a:solidFill>
                  <a:srgbClr val="0000FF"/>
                </a:solidFill>
              </a:rPr>
              <a:t>đ</a:t>
            </a:r>
            <a:r>
              <a:rPr lang="en-US">
                <a:solidFill>
                  <a:srgbClr val="0000FF"/>
                </a:solidFill>
              </a:rPr>
              <a:t>iểm 10</a:t>
            </a:r>
          </a:p>
        </p:txBody>
      </p:sp>
      <p:sp>
        <p:nvSpPr>
          <p:cNvPr id="68616" name="Rectangle 8"/>
          <p:cNvSpPr>
            <a:spLocks noChangeArrowheads="1"/>
          </p:cNvSpPr>
          <p:nvPr/>
        </p:nvSpPr>
        <p:spPr bwMode="auto">
          <a:xfrm>
            <a:off x="0" y="304800"/>
            <a:ext cx="8229600" cy="884238"/>
          </a:xfrm>
          <a:prstGeom prst="rect">
            <a:avLst/>
          </a:prstGeom>
          <a:noFill/>
          <a:ln w="9525">
            <a:noFill/>
            <a:miter lim="800000"/>
            <a:headEnd/>
            <a:tailEnd/>
          </a:ln>
        </p:spPr>
        <p:txBody>
          <a:bodyPr anchor="ctr"/>
          <a:lstStyle/>
          <a:p>
            <a:r>
              <a:rPr lang="en-US" sz="6600">
                <a:solidFill>
                  <a:srgbClr val="FF0066"/>
                </a:solidFill>
              </a:rPr>
              <a:t>Quà tặng may mắn</a:t>
            </a:r>
          </a:p>
        </p:txBody>
      </p:sp>
      <p:pic>
        <p:nvPicPr>
          <p:cNvPr id="68617" name="Picture 9" descr="santwav[1]"/>
          <p:cNvPicPr>
            <a:picLocks noChangeAspect="1" noChangeArrowheads="1" noCrop="1"/>
          </p:cNvPicPr>
          <p:nvPr/>
        </p:nvPicPr>
        <p:blipFill>
          <a:blip r:embed="rId5" cstate="print"/>
          <a:srcRect/>
          <a:stretch>
            <a:fillRect/>
          </a:stretch>
        </p:blipFill>
        <p:spPr bwMode="auto">
          <a:xfrm>
            <a:off x="5334000" y="1295400"/>
            <a:ext cx="2590800" cy="8874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68616"/>
                                        </p:tgtEl>
                                        <p:attrNameLst>
                                          <p:attrName>style.visibility</p:attrName>
                                        </p:attrNameLst>
                                      </p:cBhvr>
                                      <p:to>
                                        <p:strVal val="visible"/>
                                      </p:to>
                                    </p:set>
                                    <p:anim calcmode="discrete" valueType="clr">
                                      <p:cBhvr override="childStyle">
                                        <p:cTn id="7" dur="200"/>
                                        <p:tgtEl>
                                          <p:spTgt spid="68616"/>
                                        </p:tgtEl>
                                        <p:attrNameLst>
                                          <p:attrName>style.color</p:attrName>
                                        </p:attrNameLst>
                                      </p:cBhvr>
                                      <p:tavLst>
                                        <p:tav tm="0">
                                          <p:val>
                                            <p:clrVal>
                                              <a:srgbClr val="FFFF00"/>
                                            </p:clrVal>
                                          </p:val>
                                        </p:tav>
                                        <p:tav tm="50000">
                                          <p:val>
                                            <p:clrVal>
                                              <a:srgbClr val="FF0000"/>
                                            </p:clrVal>
                                          </p:val>
                                        </p:tav>
                                      </p:tavLst>
                                    </p:anim>
                                    <p:anim calcmode="discrete" valueType="clr">
                                      <p:cBhvr>
                                        <p:cTn id="8" dur="200"/>
                                        <p:tgtEl>
                                          <p:spTgt spid="68616"/>
                                        </p:tgtEl>
                                        <p:attrNameLst>
                                          <p:attrName>fillcolor</p:attrName>
                                        </p:attrNameLst>
                                      </p:cBhvr>
                                      <p:tavLst>
                                        <p:tav tm="0">
                                          <p:val>
                                            <p:clrVal>
                                              <a:schemeClr val="accent2"/>
                                            </p:clrVal>
                                          </p:val>
                                        </p:tav>
                                        <p:tav tm="50000">
                                          <p:val>
                                            <p:clrVal>
                                              <a:schemeClr val="hlink"/>
                                            </p:clrVal>
                                          </p:val>
                                        </p:tav>
                                      </p:tavLst>
                                    </p:anim>
                                    <p:set>
                                      <p:cBhvr>
                                        <p:cTn id="9" dur="200"/>
                                        <p:tgtEl>
                                          <p:spTgt spid="68616"/>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lick.wav"/>
                                        </p:tgtEl>
                                      </p:cMediaNode>
                                    </p:audio>
                                  </p:subTnLst>
                                </p:cTn>
                              </p:par>
                              <p:par>
                                <p:cTn id="10" presetID="47" presetClass="entr" presetSubtype="0" fill="hold" nodeType="withEffect">
                                  <p:stCondLst>
                                    <p:cond delay="0"/>
                                  </p:stCondLst>
                                  <p:childTnLst>
                                    <p:set>
                                      <p:cBhvr>
                                        <p:cTn id="11" dur="1" fill="hold">
                                          <p:stCondLst>
                                            <p:cond delay="0"/>
                                          </p:stCondLst>
                                        </p:cTn>
                                        <p:tgtEl>
                                          <p:spTgt spid="68617"/>
                                        </p:tgtEl>
                                        <p:attrNameLst>
                                          <p:attrName>style.visibility</p:attrName>
                                        </p:attrNameLst>
                                      </p:cBhvr>
                                      <p:to>
                                        <p:strVal val="visible"/>
                                      </p:to>
                                    </p:set>
                                    <p:animEffect transition="in" filter="fade">
                                      <p:cBhvr>
                                        <p:cTn id="12" dur="1000"/>
                                        <p:tgtEl>
                                          <p:spTgt spid="68617"/>
                                        </p:tgtEl>
                                      </p:cBhvr>
                                    </p:animEffect>
                                    <p:anim calcmode="lin" valueType="num">
                                      <p:cBhvr>
                                        <p:cTn id="13" dur="1000" fill="hold"/>
                                        <p:tgtEl>
                                          <p:spTgt spid="68617"/>
                                        </p:tgtEl>
                                        <p:attrNameLst>
                                          <p:attrName>ppt_x</p:attrName>
                                        </p:attrNameLst>
                                      </p:cBhvr>
                                      <p:tavLst>
                                        <p:tav tm="0">
                                          <p:val>
                                            <p:strVal val="#ppt_x"/>
                                          </p:val>
                                        </p:tav>
                                        <p:tav tm="100000">
                                          <p:val>
                                            <p:strVal val="#ppt_x"/>
                                          </p:val>
                                        </p:tav>
                                      </p:tavLst>
                                    </p:anim>
                                    <p:anim calcmode="lin" valueType="num">
                                      <p:cBhvr>
                                        <p:cTn id="14" dur="1000" fill="hold"/>
                                        <p:tgtEl>
                                          <p:spTgt spid="6861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applause.wav"/>
                                        </p:tgtEl>
                                      </p:cMediaNode>
                                    </p:audio>
                                  </p:subTnLst>
                                </p:cTn>
                              </p:par>
                            </p:childTnLst>
                          </p:cTn>
                        </p:par>
                        <p:par>
                          <p:cTn id="15" fill="hold">
                            <p:stCondLst>
                              <p:cond delay="1400"/>
                            </p:stCondLst>
                            <p:childTnLst>
                              <p:par>
                                <p:cTn id="16" presetID="26" presetClass="entr" presetSubtype="0" fill="hold" grpId="0" nodeType="afterEffect">
                                  <p:stCondLst>
                                    <p:cond delay="0"/>
                                  </p:stCondLst>
                                  <p:childTnLst>
                                    <p:set>
                                      <p:cBhvr>
                                        <p:cTn id="17" dur="1" fill="hold">
                                          <p:stCondLst>
                                            <p:cond delay="0"/>
                                          </p:stCondLst>
                                        </p:cTn>
                                        <p:tgtEl>
                                          <p:spTgt spid="68611"/>
                                        </p:tgtEl>
                                        <p:attrNameLst>
                                          <p:attrName>style.visibility</p:attrName>
                                        </p:attrNameLst>
                                      </p:cBhvr>
                                      <p:to>
                                        <p:strVal val="visible"/>
                                      </p:to>
                                    </p:set>
                                    <p:animEffect transition="in" filter="wipe(down)">
                                      <p:cBhvr>
                                        <p:cTn id="18" dur="580">
                                          <p:stCondLst>
                                            <p:cond delay="0"/>
                                          </p:stCondLst>
                                        </p:cTn>
                                        <p:tgtEl>
                                          <p:spTgt spid="68611"/>
                                        </p:tgtEl>
                                      </p:cBhvr>
                                    </p:animEffect>
                                    <p:anim calcmode="lin" valueType="num">
                                      <p:cBhvr>
                                        <p:cTn id="19" dur="1822" tmFilter="0,0; 0.14,0.36; 0.43,0.73; 0.71,0.91; 1.0,1.0">
                                          <p:stCondLst>
                                            <p:cond delay="0"/>
                                          </p:stCondLst>
                                        </p:cTn>
                                        <p:tgtEl>
                                          <p:spTgt spid="68611"/>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8611"/>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8611"/>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8611"/>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8611"/>
                                        </p:tgtEl>
                                        <p:attrNameLst>
                                          <p:attrName>ppt_y</p:attrName>
                                        </p:attrNameLst>
                                      </p:cBhvr>
                                      <p:tavLst>
                                        <p:tav tm="0" fmla="#ppt_y-sin(pi*$)/81">
                                          <p:val>
                                            <p:fltVal val="0"/>
                                          </p:val>
                                        </p:tav>
                                        <p:tav tm="100000">
                                          <p:val>
                                            <p:fltVal val="1"/>
                                          </p:val>
                                        </p:tav>
                                      </p:tavLst>
                                    </p:anim>
                                    <p:animScale>
                                      <p:cBhvr>
                                        <p:cTn id="24" dur="26">
                                          <p:stCondLst>
                                            <p:cond delay="650"/>
                                          </p:stCondLst>
                                        </p:cTn>
                                        <p:tgtEl>
                                          <p:spTgt spid="68611"/>
                                        </p:tgtEl>
                                      </p:cBhvr>
                                      <p:to x="100000" y="60000"/>
                                    </p:animScale>
                                    <p:animScale>
                                      <p:cBhvr>
                                        <p:cTn id="25" dur="166" decel="50000">
                                          <p:stCondLst>
                                            <p:cond delay="676"/>
                                          </p:stCondLst>
                                        </p:cTn>
                                        <p:tgtEl>
                                          <p:spTgt spid="68611"/>
                                        </p:tgtEl>
                                      </p:cBhvr>
                                      <p:to x="100000" y="100000"/>
                                    </p:animScale>
                                    <p:animScale>
                                      <p:cBhvr>
                                        <p:cTn id="26" dur="26">
                                          <p:stCondLst>
                                            <p:cond delay="1312"/>
                                          </p:stCondLst>
                                        </p:cTn>
                                        <p:tgtEl>
                                          <p:spTgt spid="68611"/>
                                        </p:tgtEl>
                                      </p:cBhvr>
                                      <p:to x="100000" y="80000"/>
                                    </p:animScale>
                                    <p:animScale>
                                      <p:cBhvr>
                                        <p:cTn id="27" dur="166" decel="50000">
                                          <p:stCondLst>
                                            <p:cond delay="1338"/>
                                          </p:stCondLst>
                                        </p:cTn>
                                        <p:tgtEl>
                                          <p:spTgt spid="68611"/>
                                        </p:tgtEl>
                                      </p:cBhvr>
                                      <p:to x="100000" y="100000"/>
                                    </p:animScale>
                                    <p:animScale>
                                      <p:cBhvr>
                                        <p:cTn id="28" dur="26">
                                          <p:stCondLst>
                                            <p:cond delay="1642"/>
                                          </p:stCondLst>
                                        </p:cTn>
                                        <p:tgtEl>
                                          <p:spTgt spid="68611"/>
                                        </p:tgtEl>
                                      </p:cBhvr>
                                      <p:to x="100000" y="90000"/>
                                    </p:animScale>
                                    <p:animScale>
                                      <p:cBhvr>
                                        <p:cTn id="29" dur="166" decel="50000">
                                          <p:stCondLst>
                                            <p:cond delay="1668"/>
                                          </p:stCondLst>
                                        </p:cTn>
                                        <p:tgtEl>
                                          <p:spTgt spid="68611"/>
                                        </p:tgtEl>
                                      </p:cBhvr>
                                      <p:to x="100000" y="100000"/>
                                    </p:animScale>
                                    <p:animScale>
                                      <p:cBhvr>
                                        <p:cTn id="30" dur="26">
                                          <p:stCondLst>
                                            <p:cond delay="1808"/>
                                          </p:stCondLst>
                                        </p:cTn>
                                        <p:tgtEl>
                                          <p:spTgt spid="68611"/>
                                        </p:tgtEl>
                                      </p:cBhvr>
                                      <p:to x="100000" y="95000"/>
                                    </p:animScale>
                                    <p:animScale>
                                      <p:cBhvr>
                                        <p:cTn id="31" dur="166" decel="50000">
                                          <p:stCondLst>
                                            <p:cond delay="1834"/>
                                          </p:stCondLst>
                                        </p:cTn>
                                        <p:tgtEl>
                                          <p:spTgt spid="68611"/>
                                        </p:tgtEl>
                                      </p:cBhvr>
                                      <p:to x="100000" y="100000"/>
                                    </p:animScale>
                                  </p:childTnLst>
                                </p:cTn>
                              </p:par>
                            </p:childTnLst>
                          </p:cTn>
                        </p:par>
                        <p:par>
                          <p:cTn id="32" fill="hold">
                            <p:stCondLst>
                              <p:cond delay="3400"/>
                            </p:stCondLst>
                            <p:childTnLst>
                              <p:par>
                                <p:cTn id="33" presetID="26" presetClass="entr" presetSubtype="0" fill="hold" grpId="0" nodeType="afterEffect">
                                  <p:stCondLst>
                                    <p:cond delay="0"/>
                                  </p:stCondLst>
                                  <p:childTnLst>
                                    <p:set>
                                      <p:cBhvr>
                                        <p:cTn id="34" dur="1" fill="hold">
                                          <p:stCondLst>
                                            <p:cond delay="0"/>
                                          </p:stCondLst>
                                        </p:cTn>
                                        <p:tgtEl>
                                          <p:spTgt spid="68612"/>
                                        </p:tgtEl>
                                        <p:attrNameLst>
                                          <p:attrName>style.visibility</p:attrName>
                                        </p:attrNameLst>
                                      </p:cBhvr>
                                      <p:to>
                                        <p:strVal val="visible"/>
                                      </p:to>
                                    </p:set>
                                    <p:animEffect transition="in" filter="wipe(down)">
                                      <p:cBhvr>
                                        <p:cTn id="35" dur="580">
                                          <p:stCondLst>
                                            <p:cond delay="0"/>
                                          </p:stCondLst>
                                        </p:cTn>
                                        <p:tgtEl>
                                          <p:spTgt spid="68612"/>
                                        </p:tgtEl>
                                      </p:cBhvr>
                                    </p:animEffect>
                                    <p:anim calcmode="lin" valueType="num">
                                      <p:cBhvr>
                                        <p:cTn id="36" dur="1822" tmFilter="0,0; 0.14,0.36; 0.43,0.73; 0.71,0.91; 1.0,1.0">
                                          <p:stCondLst>
                                            <p:cond delay="0"/>
                                          </p:stCondLst>
                                        </p:cTn>
                                        <p:tgtEl>
                                          <p:spTgt spid="68612"/>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68612"/>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68612"/>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68612"/>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68612"/>
                                        </p:tgtEl>
                                        <p:attrNameLst>
                                          <p:attrName>ppt_y</p:attrName>
                                        </p:attrNameLst>
                                      </p:cBhvr>
                                      <p:tavLst>
                                        <p:tav tm="0" fmla="#ppt_y-sin(pi*$)/81">
                                          <p:val>
                                            <p:fltVal val="0"/>
                                          </p:val>
                                        </p:tav>
                                        <p:tav tm="100000">
                                          <p:val>
                                            <p:fltVal val="1"/>
                                          </p:val>
                                        </p:tav>
                                      </p:tavLst>
                                    </p:anim>
                                    <p:animScale>
                                      <p:cBhvr>
                                        <p:cTn id="41" dur="26">
                                          <p:stCondLst>
                                            <p:cond delay="650"/>
                                          </p:stCondLst>
                                        </p:cTn>
                                        <p:tgtEl>
                                          <p:spTgt spid="68612"/>
                                        </p:tgtEl>
                                      </p:cBhvr>
                                      <p:to x="100000" y="60000"/>
                                    </p:animScale>
                                    <p:animScale>
                                      <p:cBhvr>
                                        <p:cTn id="42" dur="166" decel="50000">
                                          <p:stCondLst>
                                            <p:cond delay="676"/>
                                          </p:stCondLst>
                                        </p:cTn>
                                        <p:tgtEl>
                                          <p:spTgt spid="68612"/>
                                        </p:tgtEl>
                                      </p:cBhvr>
                                      <p:to x="100000" y="100000"/>
                                    </p:animScale>
                                    <p:animScale>
                                      <p:cBhvr>
                                        <p:cTn id="43" dur="26">
                                          <p:stCondLst>
                                            <p:cond delay="1312"/>
                                          </p:stCondLst>
                                        </p:cTn>
                                        <p:tgtEl>
                                          <p:spTgt spid="68612"/>
                                        </p:tgtEl>
                                      </p:cBhvr>
                                      <p:to x="100000" y="80000"/>
                                    </p:animScale>
                                    <p:animScale>
                                      <p:cBhvr>
                                        <p:cTn id="44" dur="166" decel="50000">
                                          <p:stCondLst>
                                            <p:cond delay="1338"/>
                                          </p:stCondLst>
                                        </p:cTn>
                                        <p:tgtEl>
                                          <p:spTgt spid="68612"/>
                                        </p:tgtEl>
                                      </p:cBhvr>
                                      <p:to x="100000" y="100000"/>
                                    </p:animScale>
                                    <p:animScale>
                                      <p:cBhvr>
                                        <p:cTn id="45" dur="26">
                                          <p:stCondLst>
                                            <p:cond delay="1642"/>
                                          </p:stCondLst>
                                        </p:cTn>
                                        <p:tgtEl>
                                          <p:spTgt spid="68612"/>
                                        </p:tgtEl>
                                      </p:cBhvr>
                                      <p:to x="100000" y="90000"/>
                                    </p:animScale>
                                    <p:animScale>
                                      <p:cBhvr>
                                        <p:cTn id="46" dur="166" decel="50000">
                                          <p:stCondLst>
                                            <p:cond delay="1668"/>
                                          </p:stCondLst>
                                        </p:cTn>
                                        <p:tgtEl>
                                          <p:spTgt spid="68612"/>
                                        </p:tgtEl>
                                      </p:cBhvr>
                                      <p:to x="100000" y="100000"/>
                                    </p:animScale>
                                    <p:animScale>
                                      <p:cBhvr>
                                        <p:cTn id="47" dur="26">
                                          <p:stCondLst>
                                            <p:cond delay="1808"/>
                                          </p:stCondLst>
                                        </p:cTn>
                                        <p:tgtEl>
                                          <p:spTgt spid="68612"/>
                                        </p:tgtEl>
                                      </p:cBhvr>
                                      <p:to x="100000" y="95000"/>
                                    </p:animScale>
                                    <p:animScale>
                                      <p:cBhvr>
                                        <p:cTn id="48" dur="166" decel="50000">
                                          <p:stCondLst>
                                            <p:cond delay="1834"/>
                                          </p:stCondLst>
                                        </p:cTn>
                                        <p:tgtEl>
                                          <p:spTgt spid="68612"/>
                                        </p:tgtEl>
                                      </p:cBhvr>
                                      <p:to x="100000" y="100000"/>
                                    </p:animScale>
                                  </p:childTnLst>
                                </p:cTn>
                              </p:par>
                            </p:childTnLst>
                          </p:cTn>
                        </p:par>
                        <p:par>
                          <p:cTn id="49" fill="hold">
                            <p:stCondLst>
                              <p:cond delay="5400"/>
                            </p:stCondLst>
                            <p:childTnLst>
                              <p:par>
                                <p:cTn id="50" presetID="26" presetClass="entr" presetSubtype="0" fill="hold" grpId="0" nodeType="afterEffect">
                                  <p:stCondLst>
                                    <p:cond delay="0"/>
                                  </p:stCondLst>
                                  <p:childTnLst>
                                    <p:set>
                                      <p:cBhvr>
                                        <p:cTn id="51" dur="1" fill="hold">
                                          <p:stCondLst>
                                            <p:cond delay="0"/>
                                          </p:stCondLst>
                                        </p:cTn>
                                        <p:tgtEl>
                                          <p:spTgt spid="68613"/>
                                        </p:tgtEl>
                                        <p:attrNameLst>
                                          <p:attrName>style.visibility</p:attrName>
                                        </p:attrNameLst>
                                      </p:cBhvr>
                                      <p:to>
                                        <p:strVal val="visible"/>
                                      </p:to>
                                    </p:set>
                                    <p:animEffect transition="in" filter="wipe(down)">
                                      <p:cBhvr>
                                        <p:cTn id="52" dur="580">
                                          <p:stCondLst>
                                            <p:cond delay="0"/>
                                          </p:stCondLst>
                                        </p:cTn>
                                        <p:tgtEl>
                                          <p:spTgt spid="68613"/>
                                        </p:tgtEl>
                                      </p:cBhvr>
                                    </p:animEffect>
                                    <p:anim calcmode="lin" valueType="num">
                                      <p:cBhvr>
                                        <p:cTn id="53" dur="1822" tmFilter="0,0; 0.14,0.36; 0.43,0.73; 0.71,0.91; 1.0,1.0">
                                          <p:stCondLst>
                                            <p:cond delay="0"/>
                                          </p:stCondLst>
                                        </p:cTn>
                                        <p:tgtEl>
                                          <p:spTgt spid="68613"/>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68613"/>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68613"/>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68613"/>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68613"/>
                                        </p:tgtEl>
                                        <p:attrNameLst>
                                          <p:attrName>ppt_y</p:attrName>
                                        </p:attrNameLst>
                                      </p:cBhvr>
                                      <p:tavLst>
                                        <p:tav tm="0" fmla="#ppt_y-sin(pi*$)/81">
                                          <p:val>
                                            <p:fltVal val="0"/>
                                          </p:val>
                                        </p:tav>
                                        <p:tav tm="100000">
                                          <p:val>
                                            <p:fltVal val="1"/>
                                          </p:val>
                                        </p:tav>
                                      </p:tavLst>
                                    </p:anim>
                                    <p:animScale>
                                      <p:cBhvr>
                                        <p:cTn id="58" dur="26">
                                          <p:stCondLst>
                                            <p:cond delay="650"/>
                                          </p:stCondLst>
                                        </p:cTn>
                                        <p:tgtEl>
                                          <p:spTgt spid="68613"/>
                                        </p:tgtEl>
                                      </p:cBhvr>
                                      <p:to x="100000" y="60000"/>
                                    </p:animScale>
                                    <p:animScale>
                                      <p:cBhvr>
                                        <p:cTn id="59" dur="166" decel="50000">
                                          <p:stCondLst>
                                            <p:cond delay="676"/>
                                          </p:stCondLst>
                                        </p:cTn>
                                        <p:tgtEl>
                                          <p:spTgt spid="68613"/>
                                        </p:tgtEl>
                                      </p:cBhvr>
                                      <p:to x="100000" y="100000"/>
                                    </p:animScale>
                                    <p:animScale>
                                      <p:cBhvr>
                                        <p:cTn id="60" dur="26">
                                          <p:stCondLst>
                                            <p:cond delay="1312"/>
                                          </p:stCondLst>
                                        </p:cTn>
                                        <p:tgtEl>
                                          <p:spTgt spid="68613"/>
                                        </p:tgtEl>
                                      </p:cBhvr>
                                      <p:to x="100000" y="80000"/>
                                    </p:animScale>
                                    <p:animScale>
                                      <p:cBhvr>
                                        <p:cTn id="61" dur="166" decel="50000">
                                          <p:stCondLst>
                                            <p:cond delay="1338"/>
                                          </p:stCondLst>
                                        </p:cTn>
                                        <p:tgtEl>
                                          <p:spTgt spid="68613"/>
                                        </p:tgtEl>
                                      </p:cBhvr>
                                      <p:to x="100000" y="100000"/>
                                    </p:animScale>
                                    <p:animScale>
                                      <p:cBhvr>
                                        <p:cTn id="62" dur="26">
                                          <p:stCondLst>
                                            <p:cond delay="1642"/>
                                          </p:stCondLst>
                                        </p:cTn>
                                        <p:tgtEl>
                                          <p:spTgt spid="68613"/>
                                        </p:tgtEl>
                                      </p:cBhvr>
                                      <p:to x="100000" y="90000"/>
                                    </p:animScale>
                                    <p:animScale>
                                      <p:cBhvr>
                                        <p:cTn id="63" dur="166" decel="50000">
                                          <p:stCondLst>
                                            <p:cond delay="1668"/>
                                          </p:stCondLst>
                                        </p:cTn>
                                        <p:tgtEl>
                                          <p:spTgt spid="68613"/>
                                        </p:tgtEl>
                                      </p:cBhvr>
                                      <p:to x="100000" y="100000"/>
                                    </p:animScale>
                                    <p:animScale>
                                      <p:cBhvr>
                                        <p:cTn id="64" dur="26">
                                          <p:stCondLst>
                                            <p:cond delay="1808"/>
                                          </p:stCondLst>
                                        </p:cTn>
                                        <p:tgtEl>
                                          <p:spTgt spid="68613"/>
                                        </p:tgtEl>
                                      </p:cBhvr>
                                      <p:to x="100000" y="95000"/>
                                    </p:animScale>
                                    <p:animScale>
                                      <p:cBhvr>
                                        <p:cTn id="65" dur="166" decel="50000">
                                          <p:stCondLst>
                                            <p:cond delay="1834"/>
                                          </p:stCondLst>
                                        </p:cTn>
                                        <p:tgtEl>
                                          <p:spTgt spid="686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66" restart="whenNotActive" fill="hold" evtFilter="cancelBubble" nodeType="interactiveSeq">
                <p:stCondLst>
                  <p:cond evt="onClick" delay="0">
                    <p:tgtEl>
                      <p:spTgt spid="68611"/>
                    </p:tgtEl>
                  </p:cond>
                </p:stCondLst>
                <p:endSync evt="end" delay="0">
                  <p:rtn val="all"/>
                </p:endSync>
                <p:childTnLst>
                  <p:par>
                    <p:cTn id="67" fill="hold">
                      <p:stCondLst>
                        <p:cond delay="0"/>
                      </p:stCondLst>
                      <p:childTnLst>
                        <p:par>
                          <p:cTn id="68" fill="hold">
                            <p:stCondLst>
                              <p:cond delay="0"/>
                            </p:stCondLst>
                            <p:childTnLst>
                              <p:par>
                                <p:cTn id="69" presetID="8" presetClass="emph" presetSubtype="0" fill="hold" grpId="2" nodeType="clickEffect">
                                  <p:stCondLst>
                                    <p:cond delay="0"/>
                                  </p:stCondLst>
                                  <p:childTnLst>
                                    <p:animRot by="21600000">
                                      <p:cBhvr>
                                        <p:cTn id="70" dur="2000" fill="hold"/>
                                        <p:tgtEl>
                                          <p:spTgt spid="68611"/>
                                        </p:tgtEl>
                                        <p:attrNameLst>
                                          <p:attrName>r</p:attrName>
                                        </p:attrNameLst>
                                      </p:cBhvr>
                                    </p:animRot>
                                  </p:childTnLst>
                                </p:cTn>
                              </p:par>
                            </p:childTnLst>
                          </p:cTn>
                        </p:par>
                        <p:par>
                          <p:cTn id="71" fill="hold">
                            <p:stCondLst>
                              <p:cond delay="2000"/>
                            </p:stCondLst>
                            <p:childTnLst>
                              <p:par>
                                <p:cTn id="72" presetID="42" presetClass="path" presetSubtype="0" accel="50000" decel="50000" fill="hold" grpId="1" nodeType="afterEffect">
                                  <p:stCondLst>
                                    <p:cond delay="0"/>
                                  </p:stCondLst>
                                  <p:childTnLst>
                                    <p:animMotion origin="layout" path="M 0.0 0.0  L 0.0 0.33387  E" pathEditMode="relative" ptsTypes="">
                                      <p:cBhvr>
                                        <p:cTn id="73" dur="2000" fill="hold"/>
                                        <p:tgtEl>
                                          <p:spTgt spid="68611"/>
                                        </p:tgtEl>
                                        <p:attrNameLst>
                                          <p:attrName>ppt_x</p:attrName>
                                          <p:attrName>ppt_y</p:attrName>
                                        </p:attrNameLst>
                                      </p:cBhvr>
                                    </p:animMotion>
                                  </p:childTnLst>
                                </p:cTn>
                              </p:par>
                            </p:childTnLst>
                          </p:cTn>
                        </p:par>
                        <p:par>
                          <p:cTn id="74" fill="hold">
                            <p:stCondLst>
                              <p:cond delay="4000"/>
                            </p:stCondLst>
                            <p:childTnLst>
                              <p:par>
                                <p:cTn id="75" presetID="29" presetClass="entr" presetSubtype="0" fill="hold" grpId="0" nodeType="afterEffect">
                                  <p:stCondLst>
                                    <p:cond delay="0"/>
                                  </p:stCondLst>
                                  <p:iterate type="wd">
                                    <p:tmPct val="0"/>
                                  </p:iterate>
                                  <p:childTnLst>
                                    <p:set>
                                      <p:cBhvr>
                                        <p:cTn id="76" dur="1" fill="hold">
                                          <p:stCondLst>
                                            <p:cond delay="0"/>
                                          </p:stCondLst>
                                        </p:cTn>
                                        <p:tgtEl>
                                          <p:spTgt spid="68614">
                                            <p:txEl>
                                              <p:pRg st="0" end="0"/>
                                            </p:txEl>
                                          </p:spTgt>
                                        </p:tgtEl>
                                        <p:attrNameLst>
                                          <p:attrName>style.visibility</p:attrName>
                                        </p:attrNameLst>
                                      </p:cBhvr>
                                      <p:to>
                                        <p:strVal val="visible"/>
                                      </p:to>
                                    </p:set>
                                    <p:anim calcmode="lin" valueType="num">
                                      <p:cBhvr>
                                        <p:cTn id="77" dur="1000" fill="hold"/>
                                        <p:tgtEl>
                                          <p:spTgt spid="68614">
                                            <p:txEl>
                                              <p:pRg st="0" end="0"/>
                                            </p:txEl>
                                          </p:spTgt>
                                        </p:tgtEl>
                                        <p:attrNameLst>
                                          <p:attrName>ppt_x</p:attrName>
                                        </p:attrNameLst>
                                      </p:cBhvr>
                                      <p:tavLst>
                                        <p:tav tm="0">
                                          <p:val>
                                            <p:strVal val="#ppt_x-.2"/>
                                          </p:val>
                                        </p:tav>
                                        <p:tav tm="100000">
                                          <p:val>
                                            <p:strVal val="#ppt_x"/>
                                          </p:val>
                                        </p:tav>
                                      </p:tavLst>
                                    </p:anim>
                                    <p:anim calcmode="lin" valueType="num">
                                      <p:cBhvr>
                                        <p:cTn id="78" dur="1000" fill="hold"/>
                                        <p:tgtEl>
                                          <p:spTgt spid="6861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68614">
                                            <p:txEl>
                                              <p:pRg st="0" end="0"/>
                                            </p:txEl>
                                          </p:spTgt>
                                        </p:tgtEl>
                                      </p:cBhvr>
                                    </p:animEffect>
                                  </p:childTnLst>
                                </p:cTn>
                              </p:par>
                              <p:par>
                                <p:cTn id="80" presetID="3" presetClass="emph" presetSubtype="6" repeatCount="indefinite" fill="hold" nodeType="withEffect">
                                  <p:stCondLst>
                                    <p:cond delay="0"/>
                                  </p:stCondLst>
                                  <p:iterate type="wd">
                                    <p:tmPct val="10000"/>
                                  </p:iterate>
                                  <p:childTnLst>
                                    <p:animClr clrSpc="hsl" dir="cw">
                                      <p:cBhvr override="childStyle">
                                        <p:cTn id="81" dur="500" fill="hold"/>
                                        <p:tgtEl>
                                          <p:spTgt spid="68614">
                                            <p:txEl>
                                              <p:pRg st="0" end="0"/>
                                            </p:txEl>
                                          </p:spTgt>
                                        </p:tgtEl>
                                        <p:attrNameLst>
                                          <p:attrName>style.color</p:attrName>
                                        </p:attrNameLst>
                                      </p:cBhvr>
                                      <p:to>
                                        <a:srgbClr val="FFFF00"/>
                                      </p:to>
                                    </p:animClr>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8611"/>
                  </p:tgtEl>
                </p:cond>
              </p:nextCondLst>
            </p:seq>
            <p:seq concurrent="1" nextAc="seek">
              <p:cTn id="82" restart="whenNotActive" fill="hold" evtFilter="cancelBubble" nodeType="interactiveSeq">
                <p:stCondLst>
                  <p:cond evt="onClick" delay="0">
                    <p:tgtEl>
                      <p:spTgt spid="68612"/>
                    </p:tgtEl>
                  </p:cond>
                </p:stCondLst>
                <p:endSync evt="end" delay="0">
                  <p:rtn val="all"/>
                </p:endSync>
                <p:childTnLst>
                  <p:par>
                    <p:cTn id="83" fill="hold">
                      <p:stCondLst>
                        <p:cond delay="0"/>
                      </p:stCondLst>
                      <p:childTnLst>
                        <p:par>
                          <p:cTn id="84" fill="hold">
                            <p:stCondLst>
                              <p:cond delay="0"/>
                            </p:stCondLst>
                            <p:childTnLst>
                              <p:par>
                                <p:cTn id="85" presetID="8" presetClass="emph" presetSubtype="0" fill="hold" grpId="1" nodeType="clickEffect">
                                  <p:stCondLst>
                                    <p:cond delay="0"/>
                                  </p:stCondLst>
                                  <p:childTnLst>
                                    <p:animRot by="21600000">
                                      <p:cBhvr>
                                        <p:cTn id="86" dur="2000" fill="hold"/>
                                        <p:tgtEl>
                                          <p:spTgt spid="68612"/>
                                        </p:tgtEl>
                                        <p:attrNameLst>
                                          <p:attrName>r</p:attrName>
                                        </p:attrNameLst>
                                      </p:cBhvr>
                                    </p:animRot>
                                  </p:childTnLst>
                                </p:cTn>
                              </p:par>
                            </p:childTnLst>
                          </p:cTn>
                        </p:par>
                        <p:par>
                          <p:cTn id="87" fill="hold">
                            <p:stCondLst>
                              <p:cond delay="2000"/>
                            </p:stCondLst>
                            <p:childTnLst>
                              <p:par>
                                <p:cTn id="88" presetID="0" presetClass="path" presetSubtype="0" accel="50000" decel="50000" fill="hold" grpId="2" nodeType="afterEffect">
                                  <p:stCondLst>
                                    <p:cond delay="0"/>
                                  </p:stCondLst>
                                  <p:childTnLst>
                                    <p:animMotion origin="layout" path="M -0.11858 -0.03514 C -0.10417 0.09894 -0.08958 0.23301 -0.11632 0.29404 C -0.14306 0.35506 -0.21111 0.34327 -0.27917 0.33148 " pathEditMode="relative" rAng="0" ptsTypes="aaA">
                                      <p:cBhvr>
                                        <p:cTn id="89" dur="2000" fill="hold"/>
                                        <p:tgtEl>
                                          <p:spTgt spid="68612"/>
                                        </p:tgtEl>
                                        <p:attrNameLst>
                                          <p:attrName>ppt_x</p:attrName>
                                          <p:attrName>ppt_y</p:attrName>
                                        </p:attrNameLst>
                                      </p:cBhvr>
                                      <p:rCtr x="-6600" y="19500"/>
                                    </p:animMotion>
                                  </p:childTnLst>
                                </p:cTn>
                              </p:par>
                            </p:childTnLst>
                          </p:cTn>
                        </p:par>
                        <p:par>
                          <p:cTn id="90" fill="hold">
                            <p:stCondLst>
                              <p:cond delay="4000"/>
                            </p:stCondLst>
                            <p:childTnLst>
                              <p:par>
                                <p:cTn id="91" presetID="41" presetClass="entr" presetSubtype="0" fill="hold" grpId="0" nodeType="afterEffect">
                                  <p:stCondLst>
                                    <p:cond delay="0"/>
                                  </p:stCondLst>
                                  <p:childTnLst>
                                    <p:set>
                                      <p:cBhvr>
                                        <p:cTn id="92" dur="1" fill="hold">
                                          <p:stCondLst>
                                            <p:cond delay="0"/>
                                          </p:stCondLst>
                                        </p:cTn>
                                        <p:tgtEl>
                                          <p:spTgt spid="68610"/>
                                        </p:tgtEl>
                                        <p:attrNameLst>
                                          <p:attrName>style.visibility</p:attrName>
                                        </p:attrNameLst>
                                      </p:cBhvr>
                                      <p:to>
                                        <p:strVal val="visible"/>
                                      </p:to>
                                    </p:set>
                                    <p:anim calcmode="lin" valueType="num">
                                      <p:cBhvr>
                                        <p:cTn id="93" dur="500" fill="hold"/>
                                        <p:tgtEl>
                                          <p:spTgt spid="68610"/>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68610"/>
                                        </p:tgtEl>
                                        <p:attrNameLst>
                                          <p:attrName>ppt_y</p:attrName>
                                        </p:attrNameLst>
                                      </p:cBhvr>
                                      <p:tavLst>
                                        <p:tav tm="0">
                                          <p:val>
                                            <p:strVal val="#ppt_y"/>
                                          </p:val>
                                        </p:tav>
                                        <p:tav tm="100000">
                                          <p:val>
                                            <p:strVal val="#ppt_y"/>
                                          </p:val>
                                        </p:tav>
                                      </p:tavLst>
                                    </p:anim>
                                    <p:anim calcmode="lin" valueType="num">
                                      <p:cBhvr>
                                        <p:cTn id="95" dur="500" fill="hold"/>
                                        <p:tgtEl>
                                          <p:spTgt spid="68610"/>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68610"/>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68610"/>
                                        </p:tgtEl>
                                      </p:cBhvr>
                                    </p:animEffect>
                                  </p:childTnLst>
                                  <p:subTnLst>
                                    <p:audio>
                                      <p:cMediaNode>
                                        <p:cTn display="0" masterRel="sameClick">
                                          <p:stCondLst>
                                            <p:cond evt="begin" delay="0">
                                              <p:tn val="91"/>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8612"/>
                  </p:tgtEl>
                </p:cond>
              </p:nextCondLst>
            </p:seq>
            <p:seq concurrent="1" nextAc="seek">
              <p:cTn id="98" restart="whenNotActive" fill="hold" evtFilter="cancelBubble" nodeType="interactiveSeq">
                <p:stCondLst>
                  <p:cond evt="onClick" delay="0">
                    <p:tgtEl>
                      <p:spTgt spid="68613"/>
                    </p:tgtEl>
                  </p:cond>
                </p:stCondLst>
                <p:endSync evt="end" delay="0">
                  <p:rtn val="all"/>
                </p:endSync>
                <p:childTnLst>
                  <p:par>
                    <p:cTn id="99" fill="hold">
                      <p:stCondLst>
                        <p:cond delay="0"/>
                      </p:stCondLst>
                      <p:childTnLst>
                        <p:par>
                          <p:cTn id="100" fill="hold">
                            <p:stCondLst>
                              <p:cond delay="0"/>
                            </p:stCondLst>
                            <p:childTnLst>
                              <p:par>
                                <p:cTn id="101" presetID="8" presetClass="emph" presetSubtype="0" fill="hold" grpId="1" nodeType="clickEffect">
                                  <p:stCondLst>
                                    <p:cond delay="0"/>
                                  </p:stCondLst>
                                  <p:childTnLst>
                                    <p:animRot by="21600000">
                                      <p:cBhvr>
                                        <p:cTn id="102" dur="2000" fill="hold"/>
                                        <p:tgtEl>
                                          <p:spTgt spid="68613"/>
                                        </p:tgtEl>
                                        <p:attrNameLst>
                                          <p:attrName>r</p:attrName>
                                        </p:attrNameLst>
                                      </p:cBhvr>
                                    </p:animRot>
                                  </p:childTnLst>
                                </p:cTn>
                              </p:par>
                            </p:childTnLst>
                          </p:cTn>
                        </p:par>
                        <p:par>
                          <p:cTn id="103" fill="hold">
                            <p:stCondLst>
                              <p:cond delay="2000"/>
                            </p:stCondLst>
                            <p:childTnLst>
                              <p:par>
                                <p:cTn id="104" presetID="0" presetClass="path" presetSubtype="0" accel="50000" decel="50000" fill="hold" grpId="2" nodeType="afterEffect">
                                  <p:stCondLst>
                                    <p:cond delay="0"/>
                                  </p:stCondLst>
                                  <p:childTnLst>
                                    <p:animMotion origin="layout" path="M -6.94444E-6 7.42639E-6 C -0.01355 0.06864 0.00312 0.14167 -0.00695 0.21123 C -0.00435 0.25273 -0.00799 0.28009 -0.01164 0.32298 C -0.01199 0.32623 -0.01615 0.32553 -0.01858 0.326 C -0.03021 0.32762 -0.04185 0.32808 -0.05348 0.32924 C -0.07136 0.33411 -0.0889 0.33759 -0.10695 0.34153 C -0.14358 0.35823 -0.10817 0.34315 -0.20695 0.34779 C -0.24376 0.34941 -0.27969 0.35637 -0.31633 0.36031 C -0.33785 0.3573 -0.35817 0.36193 -0.37917 0.35707 C -0.40799 0.35846 -0.48403 0.35289 -0.51407 0.36657 C -0.5474 0.36309 -0.53421 0.36333 -0.55348 0.36333 " pathEditMode="relative" ptsTypes="ffffffffffA">
                                      <p:cBhvr>
                                        <p:cTn id="105" dur="2000" fill="hold"/>
                                        <p:tgtEl>
                                          <p:spTgt spid="68613"/>
                                        </p:tgtEl>
                                        <p:attrNameLst>
                                          <p:attrName>ppt_x</p:attrName>
                                          <p:attrName>ppt_y</p:attrName>
                                        </p:attrNameLst>
                                      </p:cBhvr>
                                    </p:animMotion>
                                  </p:childTnLst>
                                </p:cTn>
                              </p:par>
                            </p:childTnLst>
                          </p:cTn>
                        </p:par>
                        <p:par>
                          <p:cTn id="106" fill="hold">
                            <p:stCondLst>
                              <p:cond delay="4000"/>
                            </p:stCondLst>
                            <p:childTnLst>
                              <p:par>
                                <p:cTn id="107" presetID="29" presetClass="entr" presetSubtype="0" fill="hold" grpId="0" nodeType="afterEffect">
                                  <p:stCondLst>
                                    <p:cond delay="0"/>
                                  </p:stCondLst>
                                  <p:iterate type="wd">
                                    <p:tmPct val="0"/>
                                  </p:iterate>
                                  <p:childTnLst>
                                    <p:set>
                                      <p:cBhvr>
                                        <p:cTn id="108" dur="1" fill="hold">
                                          <p:stCondLst>
                                            <p:cond delay="0"/>
                                          </p:stCondLst>
                                        </p:cTn>
                                        <p:tgtEl>
                                          <p:spTgt spid="68615">
                                            <p:txEl>
                                              <p:pRg st="0" end="0"/>
                                            </p:txEl>
                                          </p:spTgt>
                                        </p:tgtEl>
                                        <p:attrNameLst>
                                          <p:attrName>style.visibility</p:attrName>
                                        </p:attrNameLst>
                                      </p:cBhvr>
                                      <p:to>
                                        <p:strVal val="visible"/>
                                      </p:to>
                                    </p:set>
                                    <p:anim calcmode="lin" valueType="num">
                                      <p:cBhvr>
                                        <p:cTn id="109" dur="1000" fill="hold"/>
                                        <p:tgtEl>
                                          <p:spTgt spid="68615">
                                            <p:txEl>
                                              <p:pRg st="0" end="0"/>
                                            </p:txEl>
                                          </p:spTgt>
                                        </p:tgtEl>
                                        <p:attrNameLst>
                                          <p:attrName>ppt_x</p:attrName>
                                        </p:attrNameLst>
                                      </p:cBhvr>
                                      <p:tavLst>
                                        <p:tav tm="0">
                                          <p:val>
                                            <p:strVal val="#ppt_x-.2"/>
                                          </p:val>
                                        </p:tav>
                                        <p:tav tm="100000">
                                          <p:val>
                                            <p:strVal val="#ppt_x"/>
                                          </p:val>
                                        </p:tav>
                                      </p:tavLst>
                                    </p:anim>
                                    <p:anim calcmode="lin" valueType="num">
                                      <p:cBhvr>
                                        <p:cTn id="110" dur="1000" fill="hold"/>
                                        <p:tgtEl>
                                          <p:spTgt spid="6861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68615">
                                            <p:txEl>
                                              <p:pRg st="0" end="0"/>
                                            </p:txEl>
                                          </p:spTgt>
                                        </p:tgtEl>
                                      </p:cBhvr>
                                    </p:animEffect>
                                  </p:childTnLst>
                                  <p:subTnLst>
                                    <p:audio>
                                      <p:cMediaNode>
                                        <p:cTn display="0" masterRel="sameClick">
                                          <p:stCondLst>
                                            <p:cond evt="begin" delay="0">
                                              <p:tn val="107"/>
                                            </p:cond>
                                          </p:stCondLst>
                                          <p:endCondLst>
                                            <p:cond evt="onStopAudio" delay="0">
                                              <p:tgtEl>
                                                <p:sldTgt/>
                                              </p:tgtEl>
                                            </p:cond>
                                          </p:endCondLst>
                                        </p:cTn>
                                        <p:tgtEl>
                                          <p:sndTgt r:embed="rId3" name="applause.wav"/>
                                        </p:tgtEl>
                                      </p:cMediaNode>
                                    </p:audio>
                                  </p:subTnLst>
                                </p:cTn>
                              </p:par>
                              <p:par>
                                <p:cTn id="112" presetID="3" presetClass="emph" presetSubtype="6" repeatCount="indefinite" fill="hold" nodeType="withEffect">
                                  <p:stCondLst>
                                    <p:cond delay="0"/>
                                  </p:stCondLst>
                                  <p:iterate type="wd">
                                    <p:tmPct val="10000"/>
                                  </p:iterate>
                                  <p:childTnLst>
                                    <p:animClr clrSpc="hsl" dir="cw">
                                      <p:cBhvr override="childStyle">
                                        <p:cTn id="113" dur="500" fill="hold"/>
                                        <p:tgtEl>
                                          <p:spTgt spid="68615">
                                            <p:txEl>
                                              <p:pRg st="0" end="0"/>
                                            </p:txEl>
                                          </p:spTgt>
                                        </p:tgtEl>
                                        <p:attrNameLst>
                                          <p:attrName>style.color</p:attrName>
                                        </p:attrNameLst>
                                      </p:cBhvr>
                                      <p:to>
                                        <a:srgbClr val="FFFF00"/>
                                      </p:to>
                                    </p:animClr>
                                  </p:childTnLst>
                                  <p:subTnLst>
                                    <p:audio>
                                      <p:cMediaNode>
                                        <p:cTn display="0" masterRel="sameClick">
                                          <p:stCondLst>
                                            <p:cond evt="begin" delay="0">
                                              <p:tn val="112"/>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8613"/>
                  </p:tgtEl>
                </p:cond>
              </p:nextCondLst>
            </p:seq>
          </p:childTnLst>
        </p:cTn>
      </p:par>
    </p:tnLst>
    <p:bldLst>
      <p:bldP spid="68610" grpId="0"/>
      <p:bldP spid="68611" grpId="0" animBg="1"/>
      <p:bldP spid="68611" grpId="1" animBg="1"/>
      <p:bldP spid="68611" grpId="2" animBg="1"/>
      <p:bldP spid="68612" grpId="0" animBg="1"/>
      <p:bldP spid="68612" grpId="1" animBg="1"/>
      <p:bldP spid="68612" grpId="2" animBg="1"/>
      <p:bldP spid="68613" grpId="0" animBg="1"/>
      <p:bldP spid="68613" grpId="1" animBg="1"/>
      <p:bldP spid="68613" grpId="2" animBg="1"/>
      <p:bldP spid="68614" grpId="0" build="allAtOnce"/>
      <p:bldP spid="68615" grpId="0" build="allAtOnce"/>
      <p:bldP spid="686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228600" y="0"/>
            <a:ext cx="8534400" cy="519113"/>
          </a:xfrm>
          <a:prstGeom prst="rect">
            <a:avLst/>
          </a:prstGeom>
          <a:noFill/>
          <a:ln w="9525">
            <a:noFill/>
            <a:miter lim="800000"/>
            <a:headEnd/>
            <a:tailEnd/>
          </a:ln>
        </p:spPr>
        <p:txBody>
          <a:bodyPr>
            <a:spAutoFit/>
          </a:bodyPr>
          <a:lstStyle/>
          <a:p>
            <a:r>
              <a:rPr lang="en-US" sz="2800" b="1">
                <a:solidFill>
                  <a:srgbClr val="0000CC"/>
                </a:solidFill>
              </a:rPr>
              <a:t>1. Tìm khởi ngữ trong đoạn văn sau</a:t>
            </a:r>
          </a:p>
        </p:txBody>
      </p:sp>
      <p:sp>
        <p:nvSpPr>
          <p:cNvPr id="7175" name="Text Box 7"/>
          <p:cNvSpPr txBox="1">
            <a:spLocks noChangeArrowheads="1"/>
          </p:cNvSpPr>
          <p:nvPr/>
        </p:nvSpPr>
        <p:spPr bwMode="auto">
          <a:xfrm>
            <a:off x="304800" y="1752600"/>
            <a:ext cx="8321675" cy="5135563"/>
          </a:xfrm>
          <a:prstGeom prst="rect">
            <a:avLst/>
          </a:prstGeom>
          <a:noFill/>
          <a:ln w="9525">
            <a:noFill/>
            <a:miter lim="800000"/>
            <a:headEnd/>
            <a:tailEnd/>
          </a:ln>
        </p:spPr>
        <p:txBody>
          <a:bodyPr>
            <a:spAutoFit/>
          </a:bodyPr>
          <a:lstStyle/>
          <a:p>
            <a:pPr algn="just">
              <a:lnSpc>
                <a:spcPct val="145000"/>
              </a:lnSpc>
            </a:pPr>
            <a:r>
              <a:rPr lang="en-US" sz="2800"/>
              <a:t>[...] Mấy chục năm đã qua đi. Tôi nay đã ở vào lứa tuổi thầy tôi ngày ấy, mái tóc đã điểm bạc. Còn thầy tôi, người đã đi xa mãi mãi. Mỗi độ ngày 20 – 11 đến, tôi hay nhớ thầy. Tận trong đáy lòng, tôi mong sao cho những đứa con tôi, trong đời học trò có được những người thầy như thầy chủ nhiệm của tôi ngày ấy [...].</a:t>
            </a:r>
          </a:p>
          <a:p>
            <a:pPr algn="r">
              <a:lnSpc>
                <a:spcPct val="145000"/>
              </a:lnSpc>
            </a:pPr>
            <a:r>
              <a:rPr lang="en-US" sz="3000" i="1"/>
              <a:t>(Bài làm của học sinh)</a:t>
            </a:r>
          </a:p>
        </p:txBody>
      </p:sp>
      <p:sp>
        <p:nvSpPr>
          <p:cNvPr id="7176" name="Text Box 8"/>
          <p:cNvSpPr txBox="1">
            <a:spLocks noChangeArrowheads="1"/>
          </p:cNvSpPr>
          <p:nvPr/>
        </p:nvSpPr>
        <p:spPr bwMode="auto">
          <a:xfrm>
            <a:off x="228600" y="685800"/>
            <a:ext cx="8534400" cy="954088"/>
          </a:xfrm>
          <a:prstGeom prst="rect">
            <a:avLst/>
          </a:prstGeom>
          <a:noFill/>
          <a:ln w="9525">
            <a:noFill/>
            <a:miter lim="800000"/>
            <a:headEnd/>
            <a:tailEnd/>
          </a:ln>
        </p:spPr>
        <p:txBody>
          <a:bodyPr>
            <a:spAutoFit/>
          </a:bodyPr>
          <a:lstStyle/>
          <a:p>
            <a:r>
              <a:rPr lang="en-US" sz="2800" b="1">
                <a:solidFill>
                  <a:srgbClr val="0000CC"/>
                </a:solidFill>
              </a:rPr>
              <a:t>2. Hiểu quả của việc sử dụng khởi ngữ vào làm văn?</a:t>
            </a:r>
          </a:p>
        </p:txBody>
      </p:sp>
      <p:sp>
        <p:nvSpPr>
          <p:cNvPr id="7179" name="Line 11"/>
          <p:cNvSpPr>
            <a:spLocks noChangeShapeType="1"/>
          </p:cNvSpPr>
          <p:nvPr/>
        </p:nvSpPr>
        <p:spPr bwMode="auto">
          <a:xfrm>
            <a:off x="7315200" y="3048000"/>
            <a:ext cx="1066800" cy="0"/>
          </a:xfrm>
          <a:prstGeom prst="line">
            <a:avLst/>
          </a:prstGeom>
          <a:noFill/>
          <a:ln w="3810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box(in)">
                                      <p:cBhvr>
                                        <p:cTn id="7" dur="500"/>
                                        <p:tgtEl>
                                          <p:spTgt spid="717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5"/>
                                        </p:tgtEl>
                                        <p:attrNameLst>
                                          <p:attrName>style.visibility</p:attrName>
                                        </p:attrNameLst>
                                      </p:cBhvr>
                                      <p:to>
                                        <p:strVal val="visible"/>
                                      </p:to>
                                    </p:set>
                                    <p:animEffect transition="in" filter="box(in)">
                                      <p:cBhvr>
                                        <p:cTn id="12" dur="500"/>
                                        <p:tgtEl>
                                          <p:spTgt spid="717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9"/>
                                        </p:tgtEl>
                                        <p:attrNameLst>
                                          <p:attrName>style.visibility</p:attrName>
                                        </p:attrNameLst>
                                      </p:cBhvr>
                                      <p:to>
                                        <p:strVal val="visible"/>
                                      </p:to>
                                    </p:set>
                                    <p:animEffect transition="in" filter="box(in)">
                                      <p:cBhvr>
                                        <p:cTn id="17" dur="500"/>
                                        <p:tgtEl>
                                          <p:spTgt spid="717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6"/>
                                        </p:tgtEl>
                                        <p:attrNameLst>
                                          <p:attrName>style.visibility</p:attrName>
                                        </p:attrNameLst>
                                      </p:cBhvr>
                                      <p:to>
                                        <p:strVal val="visible"/>
                                      </p:to>
                                    </p:set>
                                    <p:animEffect transition="in" filter="box(in)">
                                      <p:cBhvr>
                                        <p:cTn id="22"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5" grpId="0"/>
      <p:bldP spid="7176" grpId="0"/>
      <p:bldP spid="717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AutoShape 4"/>
          <p:cNvSpPr>
            <a:spLocks noGrp="1" noChangeArrowheads="1"/>
          </p:cNvSpPr>
          <p:nvPr>
            <p:ph type="title"/>
          </p:nvPr>
        </p:nvSpPr>
        <p:spPr>
          <a:xfrm>
            <a:off x="381000" y="2209800"/>
            <a:ext cx="8229600" cy="2163763"/>
          </a:xfrm>
          <a:prstGeom prst="horizontalScroll">
            <a:avLst>
              <a:gd name="adj" fmla="val 12500"/>
            </a:avLst>
          </a:prstGeom>
          <a:solidFill>
            <a:srgbClr val="66FF33"/>
          </a:solidFill>
          <a:ln w="28575">
            <a:solidFill>
              <a:srgbClr val="FF0066"/>
            </a:solidFill>
            <a:round/>
          </a:ln>
        </p:spPr>
        <p:txBody>
          <a:bodyPr/>
          <a:lstStyle/>
          <a:p>
            <a:pPr eaLnBrk="1" hangingPunct="1"/>
            <a:r>
              <a:rPr lang="en-US" sz="5400" b="1"/>
              <a:t>Kiểm tra bài cũ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wipe(left)">
                                      <p:cBhvr>
                                        <p:cTn id="7"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image002"/>
          <p:cNvPicPr>
            <a:picLocks noChangeAspect="1" noChangeArrowheads="1"/>
          </p:cNvPicPr>
          <p:nvPr/>
        </p:nvPicPr>
        <p:blipFill>
          <a:blip r:embed="rId2" cstate="print"/>
          <a:srcRect/>
          <a:stretch>
            <a:fillRect/>
          </a:stretch>
        </p:blipFill>
        <p:spPr bwMode="auto">
          <a:xfrm>
            <a:off x="712788" y="2749550"/>
            <a:ext cx="2536825" cy="1392238"/>
          </a:xfrm>
          <a:prstGeom prst="rect">
            <a:avLst/>
          </a:prstGeom>
          <a:noFill/>
          <a:ln w="9525">
            <a:noFill/>
            <a:miter lim="800000"/>
            <a:headEnd/>
            <a:tailEnd/>
          </a:ln>
        </p:spPr>
      </p:pic>
      <p:pic>
        <p:nvPicPr>
          <p:cNvPr id="30723" name="Picture 3" descr="image003"/>
          <p:cNvPicPr>
            <a:picLocks noChangeAspect="1" noChangeArrowheads="1"/>
          </p:cNvPicPr>
          <p:nvPr/>
        </p:nvPicPr>
        <p:blipFill>
          <a:blip r:embed="rId3" cstate="print"/>
          <a:srcRect/>
          <a:stretch>
            <a:fillRect/>
          </a:stretch>
        </p:blipFill>
        <p:spPr bwMode="auto">
          <a:xfrm>
            <a:off x="2617788" y="1778000"/>
            <a:ext cx="4067175" cy="1616075"/>
          </a:xfrm>
          <a:prstGeom prst="rect">
            <a:avLst/>
          </a:prstGeom>
          <a:noFill/>
          <a:ln w="9525">
            <a:noFill/>
            <a:miter lim="800000"/>
            <a:headEnd/>
            <a:tailEnd/>
          </a:ln>
        </p:spPr>
      </p:pic>
      <p:pic>
        <p:nvPicPr>
          <p:cNvPr id="30724" name="Picture 4" descr="image004"/>
          <p:cNvPicPr>
            <a:picLocks noChangeAspect="1" noChangeArrowheads="1"/>
          </p:cNvPicPr>
          <p:nvPr/>
        </p:nvPicPr>
        <p:blipFill>
          <a:blip r:embed="rId4" cstate="print"/>
          <a:srcRect/>
          <a:stretch>
            <a:fillRect/>
          </a:stretch>
        </p:blipFill>
        <p:spPr bwMode="auto">
          <a:xfrm>
            <a:off x="2617788" y="2197100"/>
            <a:ext cx="5937250" cy="1349375"/>
          </a:xfrm>
          <a:prstGeom prst="rect">
            <a:avLst/>
          </a:prstGeom>
          <a:noFill/>
          <a:ln w="9525">
            <a:noFill/>
            <a:miter lim="800000"/>
            <a:headEnd/>
            <a:tailEnd/>
          </a:ln>
        </p:spPr>
      </p:pic>
      <p:pic>
        <p:nvPicPr>
          <p:cNvPr id="30726" name="Picture 6" descr="image006"/>
          <p:cNvPicPr>
            <a:picLocks noChangeAspect="1" noChangeArrowheads="1"/>
          </p:cNvPicPr>
          <p:nvPr/>
        </p:nvPicPr>
        <p:blipFill>
          <a:blip r:embed="rId5" cstate="print"/>
          <a:srcRect/>
          <a:stretch>
            <a:fillRect/>
          </a:stretch>
        </p:blipFill>
        <p:spPr bwMode="auto">
          <a:xfrm>
            <a:off x="754063" y="3459163"/>
            <a:ext cx="2613025" cy="1225550"/>
          </a:xfrm>
          <a:prstGeom prst="rect">
            <a:avLst/>
          </a:prstGeom>
          <a:noFill/>
          <a:ln w="9525">
            <a:noFill/>
            <a:miter lim="800000"/>
            <a:headEnd/>
            <a:tailEnd/>
          </a:ln>
        </p:spPr>
      </p:pic>
      <p:pic>
        <p:nvPicPr>
          <p:cNvPr id="30727" name="Picture 7" descr="image007"/>
          <p:cNvPicPr>
            <a:picLocks noChangeAspect="1" noChangeArrowheads="1"/>
          </p:cNvPicPr>
          <p:nvPr/>
        </p:nvPicPr>
        <p:blipFill>
          <a:blip r:embed="rId6" cstate="print"/>
          <a:srcRect/>
          <a:stretch>
            <a:fillRect/>
          </a:stretch>
        </p:blipFill>
        <p:spPr bwMode="auto">
          <a:xfrm>
            <a:off x="2776538" y="3971925"/>
            <a:ext cx="4333875" cy="1108075"/>
          </a:xfrm>
          <a:prstGeom prst="rect">
            <a:avLst/>
          </a:prstGeom>
          <a:noFill/>
          <a:ln w="9525">
            <a:noFill/>
            <a:miter lim="800000"/>
            <a:headEnd/>
            <a:tailEnd/>
          </a:ln>
        </p:spPr>
      </p:pic>
      <p:pic>
        <p:nvPicPr>
          <p:cNvPr id="30728" name="Picture 8" descr="image001"/>
          <p:cNvPicPr>
            <a:picLocks noChangeAspect="1" noChangeArrowheads="1"/>
          </p:cNvPicPr>
          <p:nvPr/>
        </p:nvPicPr>
        <p:blipFill>
          <a:blip r:embed="rId7" cstate="print"/>
          <a:srcRect/>
          <a:stretch>
            <a:fillRect/>
          </a:stretch>
        </p:blipFill>
        <p:spPr bwMode="auto">
          <a:xfrm>
            <a:off x="592138" y="3459163"/>
            <a:ext cx="973137" cy="647700"/>
          </a:xfrm>
          <a:prstGeom prst="rect">
            <a:avLst/>
          </a:prstGeom>
          <a:noFill/>
          <a:ln w="9525">
            <a:noFill/>
            <a:miter lim="800000"/>
            <a:headEnd/>
            <a:tailEnd/>
          </a:ln>
        </p:spPr>
      </p:pic>
      <p:sp>
        <p:nvSpPr>
          <p:cNvPr id="23560" name="Rectangle 9"/>
          <p:cNvSpPr>
            <a:spLocks noChangeArrowheads="1"/>
          </p:cNvSpPr>
          <p:nvPr/>
        </p:nvSpPr>
        <p:spPr bwMode="auto">
          <a:xfrm>
            <a:off x="0" y="762000"/>
            <a:ext cx="9144000" cy="990600"/>
          </a:xfrm>
          <a:prstGeom prst="rect">
            <a:avLst/>
          </a:prstGeom>
          <a:noFill/>
          <a:ln w="9525">
            <a:noFill/>
            <a:miter lim="800000"/>
            <a:headEnd/>
            <a:tailEnd/>
          </a:ln>
        </p:spPr>
        <p:txBody>
          <a:bodyPr wrap="none" anchor="ctr"/>
          <a:lstStyle/>
          <a:p>
            <a:r>
              <a:rPr lang="en-US" sz="3600" b="1" i="1"/>
              <a:t>Câu 1: Vẽ sơ đồ tư duy bài</a:t>
            </a:r>
            <a:r>
              <a:rPr lang="en-US" sz="3200" b="1" i="1"/>
              <a:t> Khởi ngữ.</a:t>
            </a:r>
            <a:endParaRPr lang="vi-VN" sz="3200" b="1" i="1"/>
          </a:p>
        </p:txBody>
      </p:sp>
      <p:sp>
        <p:nvSpPr>
          <p:cNvPr id="23561" name="Rectangle 10"/>
          <p:cNvSpPr>
            <a:spLocks noChangeArrowheads="1"/>
          </p:cNvSpPr>
          <p:nvPr/>
        </p:nvSpPr>
        <p:spPr bwMode="auto">
          <a:xfrm>
            <a:off x="1752600" y="0"/>
            <a:ext cx="5257800" cy="609600"/>
          </a:xfrm>
          <a:prstGeom prst="rect">
            <a:avLst/>
          </a:prstGeom>
          <a:noFill/>
          <a:ln w="9525">
            <a:noFill/>
            <a:miter lim="800000"/>
            <a:headEnd/>
            <a:tailEnd/>
          </a:ln>
        </p:spPr>
        <p:txBody>
          <a:bodyPr wrap="none" anchor="ctr"/>
          <a:lstStyle/>
          <a:p>
            <a:pPr algn="ctr"/>
            <a:r>
              <a:rPr lang="en-US" sz="3600" b="1">
                <a:solidFill>
                  <a:srgbClr val="FF0000"/>
                </a:solidFill>
              </a:rPr>
              <a:t>TỔNG KẾT</a:t>
            </a:r>
            <a:endParaRPr lang="vi-VN" sz="36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0728"/>
                                        </p:tgtEl>
                                        <p:attrNameLst>
                                          <p:attrName>style.visibility</p:attrName>
                                        </p:attrNameLst>
                                      </p:cBhvr>
                                      <p:to>
                                        <p:strVal val="visible"/>
                                      </p:to>
                                    </p:set>
                                    <p:animEffect transition="in" filter="box(out)">
                                      <p:cBhvr>
                                        <p:cTn id="7" dur="500"/>
                                        <p:tgtEl>
                                          <p:spTgt spid="307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0722"/>
                                        </p:tgtEl>
                                        <p:attrNameLst>
                                          <p:attrName>style.visibility</p:attrName>
                                        </p:attrNameLst>
                                      </p:cBhvr>
                                      <p:to>
                                        <p:strVal val="visible"/>
                                      </p:to>
                                    </p:set>
                                    <p:animEffect transition="in" filter="wipe(up)">
                                      <p:cBhvr>
                                        <p:cTn id="12" dur="500"/>
                                        <p:tgtEl>
                                          <p:spTgt spid="307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0723"/>
                                        </p:tgtEl>
                                        <p:attrNameLst>
                                          <p:attrName>style.visibility</p:attrName>
                                        </p:attrNameLst>
                                      </p:cBhvr>
                                      <p:to>
                                        <p:strVal val="visible"/>
                                      </p:to>
                                    </p:set>
                                    <p:animEffect transition="in" filter="wipe(left)">
                                      <p:cBhvr>
                                        <p:cTn id="17" dur="500"/>
                                        <p:tgtEl>
                                          <p:spTgt spid="307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724"/>
                                        </p:tgtEl>
                                        <p:attrNameLst>
                                          <p:attrName>style.visibility</p:attrName>
                                        </p:attrNameLst>
                                      </p:cBhvr>
                                      <p:to>
                                        <p:strVal val="visible"/>
                                      </p:to>
                                    </p:set>
                                    <p:animEffect transition="in" filter="wipe(left)">
                                      <p:cBhvr>
                                        <p:cTn id="22" dur="500"/>
                                        <p:tgtEl>
                                          <p:spTgt spid="307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0726"/>
                                        </p:tgtEl>
                                        <p:attrNameLst>
                                          <p:attrName>style.visibility</p:attrName>
                                        </p:attrNameLst>
                                      </p:cBhvr>
                                      <p:to>
                                        <p:strVal val="visible"/>
                                      </p:to>
                                    </p:set>
                                    <p:animEffect transition="in" filter="wipe(up)">
                                      <p:cBhvr>
                                        <p:cTn id="27" dur="500"/>
                                        <p:tgtEl>
                                          <p:spTgt spid="3072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0727"/>
                                        </p:tgtEl>
                                        <p:attrNameLst>
                                          <p:attrName>style.visibility</p:attrName>
                                        </p:attrNameLst>
                                      </p:cBhvr>
                                      <p:to>
                                        <p:strVal val="visible"/>
                                      </p:to>
                                    </p:set>
                                    <p:animEffect transition="in" filter="wipe(left)">
                                      <p:cBhvr>
                                        <p:cTn id="32" dur="5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a:t>HƯỚNG DẪN VỀ NHÀ</a:t>
            </a:r>
          </a:p>
        </p:txBody>
      </p:sp>
      <p:sp>
        <p:nvSpPr>
          <p:cNvPr id="60419" name="Rectangle 3"/>
          <p:cNvSpPr>
            <a:spLocks noGrp="1" noChangeArrowheads="1"/>
          </p:cNvSpPr>
          <p:nvPr>
            <p:ph type="body" idx="1"/>
          </p:nvPr>
        </p:nvSpPr>
        <p:spPr/>
        <p:txBody>
          <a:bodyPr/>
          <a:lstStyle/>
          <a:p>
            <a:pPr eaLnBrk="1" hangingPunct="1">
              <a:buFontTx/>
              <a:buNone/>
            </a:pPr>
            <a:r>
              <a:rPr lang="pt-BR"/>
              <a:t>- Học thuộc lòng gi nhớ Sgk</a:t>
            </a:r>
            <a:endParaRPr lang="en-US"/>
          </a:p>
          <a:p>
            <a:pPr eaLnBrk="1" hangingPunct="1">
              <a:buFontTx/>
              <a:buNone/>
            </a:pPr>
            <a:r>
              <a:rPr lang="en-US"/>
              <a:t>- Tìm thành phần khởi ngữ trong 1 v</a:t>
            </a:r>
            <a:r>
              <a:rPr lang="vi-VN"/>
              <a:t>ă</a:t>
            </a:r>
            <a:r>
              <a:rPr lang="en-US"/>
              <a:t>n bản </a:t>
            </a:r>
            <a:r>
              <a:rPr lang="vi-VN"/>
              <a:t>đ</a:t>
            </a:r>
            <a:r>
              <a:rPr lang="en-US"/>
              <a:t>ã học</a:t>
            </a:r>
          </a:p>
          <a:p>
            <a:pPr eaLnBrk="1" hangingPunct="1">
              <a:buFontTx/>
              <a:buNone/>
            </a:pPr>
            <a:r>
              <a:rPr lang="en-US"/>
              <a:t>-Tìm câu có thành phần khởi ngữ trong một v</a:t>
            </a:r>
            <a:r>
              <a:rPr lang="vi-VN"/>
              <a:t>ă</a:t>
            </a:r>
            <a:r>
              <a:rPr lang="en-US"/>
              <a:t>n bản </a:t>
            </a:r>
            <a:r>
              <a:rPr lang="vi-VN"/>
              <a:t>đ</a:t>
            </a:r>
            <a:r>
              <a:rPr lang="en-US"/>
              <a:t>ã học.</a:t>
            </a:r>
          </a:p>
          <a:p>
            <a:pPr eaLnBrk="1" hangingPunct="1">
              <a:buFontTx/>
              <a:buNone/>
            </a:pPr>
            <a:r>
              <a:rPr lang="en-US"/>
              <a:t>- Chuẩn bị bài: Phép phân tích tổng hợp</a:t>
            </a:r>
          </a:p>
          <a:p>
            <a:pPr eaLnBrk="1" hangingPunct="1">
              <a:buFontTx/>
              <a:buNone/>
            </a:pPr>
            <a:r>
              <a:rPr lang="en-US"/>
              <a:t>-Xem lại bài  Tình thái từ và Thán từ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box(in)">
                                      <p:cBhvr>
                                        <p:cTn id="7" dur="500"/>
                                        <p:tgtEl>
                                          <p:spTgt spid="604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box(in)">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box(in)">
                                      <p:cBhvr>
                                        <p:cTn id="17" dur="500"/>
                                        <p:tgtEl>
                                          <p:spTgt spid="604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box(in)">
                                      <p:cBhvr>
                                        <p:cTn id="22" dur="500"/>
                                        <p:tgtEl>
                                          <p:spTgt spid="604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box(in)">
                                      <p:cBhvr>
                                        <p:cTn id="27" dur="500"/>
                                        <p:tgtEl>
                                          <p:spTgt spid="604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box(in)">
                                      <p:cBhvr>
                                        <p:cTn id="32" dur="500"/>
                                        <p:tgtEl>
                                          <p:spTgt spid="604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537026"/>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5059" name="WordArt 3"/>
          <p:cNvSpPr>
            <a:spLocks noChangeArrowheads="1" noChangeShapeType="1" noTextEdit="1"/>
          </p:cNvSpPr>
          <p:nvPr/>
        </p:nvSpPr>
        <p:spPr bwMode="auto">
          <a:xfrm rot="-325934">
            <a:off x="1108689" y="2828339"/>
            <a:ext cx="6668044" cy="1201322"/>
          </a:xfrm>
          <a:prstGeom prst="rect">
            <a:avLst/>
          </a:prstGeom>
        </p:spPr>
        <p:txBody>
          <a:bodyPr wrap="none" fromWordArt="1">
            <a:prstTxWarp prst="textPlain">
              <a:avLst>
                <a:gd name="adj" fmla="val 47546"/>
              </a:avLst>
            </a:prstTxWarp>
          </a:bodyPr>
          <a:lstStyle/>
          <a:p>
            <a:pPr algn="ctr"/>
            <a:r>
              <a:rPr lang="vi-VN" sz="2400" kern="10" dirty="0">
                <a:ln w="12700">
                  <a:solidFill>
                    <a:srgbClr val="FF0000"/>
                  </a:solidFill>
                  <a:round/>
                  <a:headEnd/>
                  <a:tailEnd/>
                </a:ln>
                <a:solidFill>
                  <a:srgbClr val="0000FF">
                    <a:alpha val="50195"/>
                  </a:srgbClr>
                </a:solidFill>
                <a:effectLst>
                  <a:outerShdw dist="45791" dir="2021404" algn="ctr" rotWithShape="0">
                    <a:srgbClr val="9999FF"/>
                  </a:outerShdw>
                </a:effectLst>
                <a:latin typeface="Arial"/>
                <a:cs typeface="Arial"/>
              </a:rPr>
              <a:t>Xin chân thành cám ơn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fade">
                                      <p:cBhvr>
                                        <p:cTn id="7" dur="770" decel="100000"/>
                                        <p:tgtEl>
                                          <p:spTgt spid="45059"/>
                                        </p:tgtEl>
                                      </p:cBhvr>
                                    </p:animEffect>
                                    <p:animScale>
                                      <p:cBhvr>
                                        <p:cTn id="8" dur="770" decel="100000"/>
                                        <p:tgtEl>
                                          <p:spTgt spid="45059"/>
                                        </p:tgtEl>
                                      </p:cBhvr>
                                      <p:from x="10000" y="10000"/>
                                      <p:to x="200000" y="450000"/>
                                    </p:animScale>
                                    <p:animScale>
                                      <p:cBhvr>
                                        <p:cTn id="9" dur="1230" accel="100000" fill="hold">
                                          <p:stCondLst>
                                            <p:cond delay="770"/>
                                          </p:stCondLst>
                                        </p:cTn>
                                        <p:tgtEl>
                                          <p:spTgt spid="45059"/>
                                        </p:tgtEl>
                                      </p:cBhvr>
                                      <p:from x="200000" y="450000"/>
                                      <p:to x="100000" y="100000"/>
                                    </p:animScale>
                                    <p:set>
                                      <p:cBhvr>
                                        <p:cTn id="10" dur="770" fill="hold"/>
                                        <p:tgtEl>
                                          <p:spTgt spid="45059"/>
                                        </p:tgtEl>
                                        <p:attrNameLst>
                                          <p:attrName>ppt_x</p:attrName>
                                        </p:attrNameLst>
                                      </p:cBhvr>
                                      <p:to>
                                        <p:strVal val="(0.5)"/>
                                      </p:to>
                                    </p:set>
                                    <p:anim from="(0.5)" to="(#ppt_x)" calcmode="lin" valueType="num">
                                      <p:cBhvr>
                                        <p:cTn id="11" dur="1230" accel="100000" fill="hold">
                                          <p:stCondLst>
                                            <p:cond delay="770"/>
                                          </p:stCondLst>
                                        </p:cTn>
                                        <p:tgtEl>
                                          <p:spTgt spid="45059"/>
                                        </p:tgtEl>
                                        <p:attrNameLst>
                                          <p:attrName>ppt_x</p:attrName>
                                        </p:attrNameLst>
                                      </p:cBhvr>
                                    </p:anim>
                                    <p:set>
                                      <p:cBhvr>
                                        <p:cTn id="12" dur="770" fill="hold"/>
                                        <p:tgtEl>
                                          <p:spTgt spid="45059"/>
                                        </p:tgtEl>
                                        <p:attrNameLst>
                                          <p:attrName>ppt_y</p:attrName>
                                        </p:attrNameLst>
                                      </p:cBhvr>
                                      <p:to>
                                        <p:strVal val="(#ppt_y+0.4)"/>
                                      </p:to>
                                    </p:set>
                                    <p:anim from="(#ppt_y+0.4)" to="(#ppt_y)" calcmode="lin" valueType="num">
                                      <p:cBhvr>
                                        <p:cTn id="13" dur="1230" accel="100000" fill="hold">
                                          <p:stCondLst>
                                            <p:cond delay="770"/>
                                          </p:stCondLst>
                                        </p:cTn>
                                        <p:tgtEl>
                                          <p:spTgt spid="4505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mage002"/>
          <p:cNvPicPr>
            <a:picLocks noChangeAspect="1" noChangeArrowheads="1"/>
          </p:cNvPicPr>
          <p:nvPr/>
        </p:nvPicPr>
        <p:blipFill>
          <a:blip r:embed="rId2" cstate="print"/>
          <a:srcRect/>
          <a:stretch>
            <a:fillRect/>
          </a:stretch>
        </p:blipFill>
        <p:spPr bwMode="auto">
          <a:xfrm>
            <a:off x="1592263" y="1868488"/>
            <a:ext cx="4587875" cy="2636837"/>
          </a:xfrm>
          <a:prstGeom prst="rect">
            <a:avLst/>
          </a:prstGeom>
          <a:noFill/>
          <a:ln w="9525">
            <a:noFill/>
            <a:miter lim="800000"/>
            <a:headEnd/>
            <a:tailEnd/>
          </a:ln>
        </p:spPr>
      </p:pic>
      <p:pic>
        <p:nvPicPr>
          <p:cNvPr id="22531" name="Picture 3" descr="image003"/>
          <p:cNvPicPr>
            <a:picLocks noChangeAspect="1" noChangeArrowheads="1"/>
          </p:cNvPicPr>
          <p:nvPr/>
        </p:nvPicPr>
        <p:blipFill>
          <a:blip r:embed="rId3" cstate="print"/>
          <a:srcRect/>
          <a:stretch>
            <a:fillRect/>
          </a:stretch>
        </p:blipFill>
        <p:spPr bwMode="auto">
          <a:xfrm>
            <a:off x="5354638" y="1312863"/>
            <a:ext cx="2759075" cy="1419225"/>
          </a:xfrm>
          <a:prstGeom prst="rect">
            <a:avLst/>
          </a:prstGeom>
          <a:noFill/>
          <a:ln w="9525">
            <a:noFill/>
            <a:miter lim="800000"/>
            <a:headEnd/>
            <a:tailEnd/>
          </a:ln>
        </p:spPr>
      </p:pic>
      <p:pic>
        <p:nvPicPr>
          <p:cNvPr id="22532" name="Picture 4" descr="image004"/>
          <p:cNvPicPr>
            <a:picLocks noChangeAspect="1" noChangeArrowheads="1"/>
          </p:cNvPicPr>
          <p:nvPr/>
        </p:nvPicPr>
        <p:blipFill>
          <a:blip r:embed="rId4" cstate="print"/>
          <a:srcRect/>
          <a:stretch>
            <a:fillRect/>
          </a:stretch>
        </p:blipFill>
        <p:spPr bwMode="auto">
          <a:xfrm>
            <a:off x="5300663" y="1938338"/>
            <a:ext cx="2930525" cy="1427162"/>
          </a:xfrm>
          <a:prstGeom prst="rect">
            <a:avLst/>
          </a:prstGeom>
          <a:noFill/>
          <a:ln w="9525">
            <a:noFill/>
            <a:miter lim="800000"/>
            <a:headEnd/>
            <a:tailEnd/>
          </a:ln>
        </p:spPr>
      </p:pic>
      <p:pic>
        <p:nvPicPr>
          <p:cNvPr id="22533" name="Picture 5" descr="image005"/>
          <p:cNvPicPr>
            <a:picLocks noChangeAspect="1" noChangeArrowheads="1"/>
          </p:cNvPicPr>
          <p:nvPr/>
        </p:nvPicPr>
        <p:blipFill>
          <a:blip r:embed="rId5" cstate="print"/>
          <a:srcRect/>
          <a:stretch>
            <a:fillRect/>
          </a:stretch>
        </p:blipFill>
        <p:spPr bwMode="auto">
          <a:xfrm>
            <a:off x="1592263" y="3375025"/>
            <a:ext cx="4678362" cy="1860550"/>
          </a:xfrm>
          <a:prstGeom prst="rect">
            <a:avLst/>
          </a:prstGeom>
          <a:noFill/>
          <a:ln w="9525">
            <a:noFill/>
            <a:miter lim="800000"/>
            <a:headEnd/>
            <a:tailEnd/>
          </a:ln>
        </p:spPr>
      </p:pic>
      <p:pic>
        <p:nvPicPr>
          <p:cNvPr id="22534" name="Picture 6" descr="image006"/>
          <p:cNvPicPr>
            <a:picLocks noChangeAspect="1" noChangeArrowheads="1"/>
          </p:cNvPicPr>
          <p:nvPr/>
        </p:nvPicPr>
        <p:blipFill>
          <a:blip r:embed="rId6" cstate="print"/>
          <a:srcRect/>
          <a:stretch>
            <a:fillRect/>
          </a:stretch>
        </p:blipFill>
        <p:spPr bwMode="auto">
          <a:xfrm>
            <a:off x="5459413" y="3702050"/>
            <a:ext cx="2544762" cy="1316038"/>
          </a:xfrm>
          <a:prstGeom prst="rect">
            <a:avLst/>
          </a:prstGeom>
          <a:noFill/>
          <a:ln w="9525">
            <a:noFill/>
            <a:miter lim="800000"/>
            <a:headEnd/>
            <a:tailEnd/>
          </a:ln>
        </p:spPr>
      </p:pic>
      <p:pic>
        <p:nvPicPr>
          <p:cNvPr id="22535" name="Picture 7" descr="image007"/>
          <p:cNvPicPr>
            <a:picLocks noChangeAspect="1" noChangeArrowheads="1"/>
          </p:cNvPicPr>
          <p:nvPr/>
        </p:nvPicPr>
        <p:blipFill>
          <a:blip r:embed="rId7" cstate="print"/>
          <a:srcRect/>
          <a:stretch>
            <a:fillRect/>
          </a:stretch>
        </p:blipFill>
        <p:spPr bwMode="auto">
          <a:xfrm>
            <a:off x="5449888" y="4287838"/>
            <a:ext cx="2508250" cy="1257300"/>
          </a:xfrm>
          <a:prstGeom prst="rect">
            <a:avLst/>
          </a:prstGeom>
          <a:noFill/>
          <a:ln w="9525">
            <a:noFill/>
            <a:miter lim="800000"/>
            <a:headEnd/>
            <a:tailEnd/>
          </a:ln>
        </p:spPr>
      </p:pic>
      <p:pic>
        <p:nvPicPr>
          <p:cNvPr id="22536" name="Picture 8" descr="image001"/>
          <p:cNvPicPr>
            <a:picLocks noChangeAspect="1" noChangeArrowheads="1"/>
          </p:cNvPicPr>
          <p:nvPr/>
        </p:nvPicPr>
        <p:blipFill>
          <a:blip r:embed="rId8" cstate="print"/>
          <a:srcRect/>
          <a:stretch>
            <a:fillRect/>
          </a:stretch>
        </p:blipFill>
        <p:spPr bwMode="auto">
          <a:xfrm>
            <a:off x="914400" y="3124200"/>
            <a:ext cx="2270125" cy="1700213"/>
          </a:xfrm>
          <a:prstGeom prst="rect">
            <a:avLst/>
          </a:prstGeom>
          <a:noFill/>
          <a:ln w="9525">
            <a:noFill/>
            <a:miter lim="800000"/>
            <a:headEnd/>
            <a:tailEnd/>
          </a:ln>
        </p:spPr>
      </p:pic>
      <p:sp>
        <p:nvSpPr>
          <p:cNvPr id="8201" name="Text Box 9"/>
          <p:cNvSpPr txBox="1">
            <a:spLocks noChangeArrowheads="1"/>
          </p:cNvSpPr>
          <p:nvPr/>
        </p:nvSpPr>
        <p:spPr bwMode="auto">
          <a:xfrm>
            <a:off x="936625" y="601663"/>
            <a:ext cx="184150" cy="366712"/>
          </a:xfrm>
          <a:prstGeom prst="rect">
            <a:avLst/>
          </a:prstGeom>
          <a:noFill/>
          <a:ln w="9525">
            <a:noFill/>
            <a:miter lim="800000"/>
            <a:headEnd/>
            <a:tailEnd/>
          </a:ln>
        </p:spPr>
        <p:txBody>
          <a:bodyPr>
            <a:spAutoFit/>
          </a:bodyPr>
          <a:lstStyle/>
          <a:p>
            <a:pPr>
              <a:spcBef>
                <a:spcPct val="50000"/>
              </a:spcBef>
            </a:pPr>
            <a:endParaRPr lang="en-US" sz="1800"/>
          </a:p>
        </p:txBody>
      </p:sp>
      <p:sp>
        <p:nvSpPr>
          <p:cNvPr id="8202" name="Text Box 10"/>
          <p:cNvSpPr txBox="1">
            <a:spLocks noChangeArrowheads="1"/>
          </p:cNvSpPr>
          <p:nvPr/>
        </p:nvSpPr>
        <p:spPr bwMode="auto">
          <a:xfrm>
            <a:off x="457200" y="381000"/>
            <a:ext cx="3733800" cy="366713"/>
          </a:xfrm>
          <a:prstGeom prst="rect">
            <a:avLst/>
          </a:prstGeom>
          <a:noFill/>
          <a:ln w="9525">
            <a:noFill/>
            <a:miter lim="800000"/>
            <a:headEnd/>
            <a:tailEnd/>
          </a:ln>
        </p:spPr>
        <p:txBody>
          <a:bodyPr>
            <a:spAutoFit/>
          </a:bodyPr>
          <a:lstStyle/>
          <a:p>
            <a:pPr>
              <a:spcBef>
                <a:spcPct val="50000"/>
              </a:spcBef>
            </a:pPr>
            <a:endParaRPr lang="en-US" sz="1800"/>
          </a:p>
        </p:txBody>
      </p:sp>
      <p:grpSp>
        <p:nvGrpSpPr>
          <p:cNvPr id="2" name="Group 11"/>
          <p:cNvGrpSpPr>
            <a:grpSpLocks/>
          </p:cNvGrpSpPr>
          <p:nvPr/>
        </p:nvGrpSpPr>
        <p:grpSpPr bwMode="auto">
          <a:xfrm>
            <a:off x="685800" y="0"/>
            <a:ext cx="3733800" cy="1600200"/>
            <a:chOff x="3504" y="0"/>
            <a:chExt cx="2208" cy="1152"/>
          </a:xfrm>
        </p:grpSpPr>
        <p:sp>
          <p:nvSpPr>
            <p:cNvPr id="8210" name="AutoShape 12"/>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8211" name="Rectangle 13"/>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r>
                <a:rPr lang="en-US" sz="2800" b="1" i="1">
                  <a:solidFill>
                    <a:srgbClr val="0000FF"/>
                  </a:solidFill>
                </a:rPr>
                <a:t>Câu gồm những thành phần nào?</a:t>
              </a:r>
            </a:p>
          </p:txBody>
        </p:sp>
      </p:grpSp>
      <p:grpSp>
        <p:nvGrpSpPr>
          <p:cNvPr id="3" name="Group 14"/>
          <p:cNvGrpSpPr>
            <a:grpSpLocks/>
          </p:cNvGrpSpPr>
          <p:nvPr/>
        </p:nvGrpSpPr>
        <p:grpSpPr bwMode="auto">
          <a:xfrm>
            <a:off x="533400" y="0"/>
            <a:ext cx="4191000" cy="1600200"/>
            <a:chOff x="3504" y="0"/>
            <a:chExt cx="2208" cy="1152"/>
          </a:xfrm>
        </p:grpSpPr>
        <p:sp>
          <p:nvSpPr>
            <p:cNvPr id="8208" name="AutoShape 15"/>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8209" name="Rectangle 16"/>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r>
                <a:rPr lang="en-US" sz="2800" b="1" i="1">
                  <a:solidFill>
                    <a:srgbClr val="0000FF"/>
                  </a:solidFill>
                </a:rPr>
                <a:t>Nêu tên các thành phần chính của câu?</a:t>
              </a:r>
            </a:p>
          </p:txBody>
        </p:sp>
      </p:grpSp>
      <p:grpSp>
        <p:nvGrpSpPr>
          <p:cNvPr id="4" name="Group 17"/>
          <p:cNvGrpSpPr>
            <a:grpSpLocks/>
          </p:cNvGrpSpPr>
          <p:nvPr/>
        </p:nvGrpSpPr>
        <p:grpSpPr bwMode="auto">
          <a:xfrm>
            <a:off x="533400" y="0"/>
            <a:ext cx="4114800" cy="2057400"/>
            <a:chOff x="3504" y="0"/>
            <a:chExt cx="2208" cy="1152"/>
          </a:xfrm>
        </p:grpSpPr>
        <p:sp>
          <p:nvSpPr>
            <p:cNvPr id="8206" name="AutoShape 18"/>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8207" name="Rectangle 19"/>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r>
                <a:rPr lang="en-US" sz="2800" b="1" i="1">
                  <a:solidFill>
                    <a:srgbClr val="0000FF"/>
                  </a:solidFill>
                </a:rPr>
                <a:t>Kể tên thành phần phụ của câu mà em đã được học ở lớp dưới?</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2536"/>
                                        </p:tgtEl>
                                        <p:attrNameLst>
                                          <p:attrName>style.visibility</p:attrName>
                                        </p:attrNameLst>
                                      </p:cBhvr>
                                      <p:to>
                                        <p:strVal val="visible"/>
                                      </p:to>
                                    </p:set>
                                    <p:animEffect transition="in" filter="box(in)">
                                      <p:cBhvr>
                                        <p:cTn id="7" dur="500"/>
                                        <p:tgtEl>
                                          <p:spTgt spid="2253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2530"/>
                                        </p:tgtEl>
                                        <p:attrNameLst>
                                          <p:attrName>style.visibility</p:attrName>
                                        </p:attrNameLst>
                                      </p:cBhvr>
                                      <p:to>
                                        <p:strVal val="visible"/>
                                      </p:to>
                                    </p:set>
                                    <p:animEffect transition="in" filter="box(in)">
                                      <p:cBhvr>
                                        <p:cTn id="17" dur="500"/>
                                        <p:tgtEl>
                                          <p:spTgt spid="2253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2533"/>
                                        </p:tgtEl>
                                        <p:attrNameLst>
                                          <p:attrName>style.visibility</p:attrName>
                                        </p:attrNameLst>
                                      </p:cBhvr>
                                      <p:to>
                                        <p:strVal val="visible"/>
                                      </p:to>
                                    </p:set>
                                    <p:animEffect transition="in" filter="box(in)">
                                      <p:cBhvr>
                                        <p:cTn id="22" dur="500"/>
                                        <p:tgtEl>
                                          <p:spTgt spid="2253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nodeType="clickEffect">
                                  <p:stCondLst>
                                    <p:cond delay="0"/>
                                  </p:stCondLst>
                                  <p:childTnLst>
                                    <p:animEffect transition="out" filter="box(in)">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in)">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2531"/>
                                        </p:tgtEl>
                                        <p:attrNameLst>
                                          <p:attrName>style.visibility</p:attrName>
                                        </p:attrNameLst>
                                      </p:cBhvr>
                                      <p:to>
                                        <p:strVal val="visible"/>
                                      </p:to>
                                    </p:set>
                                    <p:animEffect transition="in" filter="box(in)">
                                      <p:cBhvr>
                                        <p:cTn id="37" dur="500"/>
                                        <p:tgtEl>
                                          <p:spTgt spid="2253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2532"/>
                                        </p:tgtEl>
                                        <p:attrNameLst>
                                          <p:attrName>style.visibility</p:attrName>
                                        </p:attrNameLst>
                                      </p:cBhvr>
                                      <p:to>
                                        <p:strVal val="visible"/>
                                      </p:to>
                                    </p:set>
                                    <p:animEffect transition="in" filter="box(in)">
                                      <p:cBhvr>
                                        <p:cTn id="42" dur="500"/>
                                        <p:tgtEl>
                                          <p:spTgt spid="22532"/>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nodeType="clickEffect">
                                  <p:stCondLst>
                                    <p:cond delay="0"/>
                                  </p:stCondLst>
                                  <p:childTnLst>
                                    <p:animEffect transition="out" filter="box(in)">
                                      <p:cBhvr>
                                        <p:cTn id="46" dur="500"/>
                                        <p:tgtEl>
                                          <p:spTgt spid="3"/>
                                        </p:tgtEl>
                                      </p:cBhvr>
                                    </p:animEffect>
                                    <p:set>
                                      <p:cBhvr>
                                        <p:cTn id="47" dur="1" fill="hold">
                                          <p:stCondLst>
                                            <p:cond delay="499"/>
                                          </p:stCondLst>
                                        </p:cTn>
                                        <p:tgtEl>
                                          <p:spTgt spid="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ox(in)">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22534"/>
                                        </p:tgtEl>
                                        <p:attrNameLst>
                                          <p:attrName>style.visibility</p:attrName>
                                        </p:attrNameLst>
                                      </p:cBhvr>
                                      <p:to>
                                        <p:strVal val="visible"/>
                                      </p:to>
                                    </p:set>
                                    <p:animEffect transition="in" filter="box(in)">
                                      <p:cBhvr>
                                        <p:cTn id="57" dur="500"/>
                                        <p:tgtEl>
                                          <p:spTgt spid="2253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22535"/>
                                        </p:tgtEl>
                                        <p:attrNameLst>
                                          <p:attrName>style.visibility</p:attrName>
                                        </p:attrNameLst>
                                      </p:cBhvr>
                                      <p:to>
                                        <p:strVal val="visible"/>
                                      </p:to>
                                    </p:set>
                                    <p:animEffect transition="in" filter="box(in)">
                                      <p:cBhvr>
                                        <p:cTn id="62"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4000"/>
              <a:t>	</a:t>
            </a:r>
            <a:r>
              <a:rPr lang="en-US" sz="4000" b="1"/>
              <a:t>Phân tích cấu trúc ngữ pháp trong câu sau?</a:t>
            </a:r>
          </a:p>
        </p:txBody>
      </p:sp>
      <p:sp>
        <p:nvSpPr>
          <p:cNvPr id="50179" name="Rectangle 3"/>
          <p:cNvSpPr>
            <a:spLocks noGrp="1" noChangeArrowheads="1"/>
          </p:cNvSpPr>
          <p:nvPr>
            <p:ph type="body" idx="1"/>
          </p:nvPr>
        </p:nvSpPr>
        <p:spPr/>
        <p:txBody>
          <a:bodyPr/>
          <a:lstStyle/>
          <a:p>
            <a:pPr marL="609600" indent="-609600" eaLnBrk="1" hangingPunct="1">
              <a:buFontTx/>
              <a:buNone/>
            </a:pPr>
            <a:endParaRPr lang="en-US"/>
          </a:p>
          <a:p>
            <a:pPr marL="609600" indent="-609600" eaLnBrk="1" hangingPunct="1">
              <a:buFontTx/>
              <a:buAutoNum type="arabicPeriod"/>
            </a:pPr>
            <a:r>
              <a:rPr lang="en-US" sz="4000"/>
              <a:t>Tôi làm bài tập này rồi.</a:t>
            </a:r>
          </a:p>
          <a:p>
            <a:pPr marL="609600" indent="-609600" eaLnBrk="1" hangingPunct="1">
              <a:buFontTx/>
              <a:buAutoNum type="arabicPeriod"/>
            </a:pPr>
            <a:endParaRPr lang="en-US" sz="4000"/>
          </a:p>
          <a:p>
            <a:pPr marL="609600" indent="-609600" eaLnBrk="1" hangingPunct="1">
              <a:buFontTx/>
              <a:buAutoNum type="arabicPeriod"/>
            </a:pPr>
            <a:endParaRPr lang="en-US"/>
          </a:p>
          <a:p>
            <a:pPr marL="609600" indent="-609600" eaLnBrk="1" hangingPunct="1">
              <a:buFontTx/>
              <a:buAutoNum type="arabicPeriod"/>
            </a:pPr>
            <a:r>
              <a:rPr lang="en-US" sz="4400"/>
              <a:t>Bài tập này tôi làm rồi.</a:t>
            </a:r>
          </a:p>
          <a:p>
            <a:pPr marL="609600" indent="-609600" eaLnBrk="1" hangingPunct="1">
              <a:buFontTx/>
              <a:buAutoNum type="arabicPeriod"/>
            </a:pPr>
            <a:endParaRPr lang="en-US" sz="4400"/>
          </a:p>
          <a:p>
            <a:pPr marL="609600" indent="-609600" eaLnBrk="1" hangingPunct="1">
              <a:buFontTx/>
              <a:buAutoNum type="arabicPeriod"/>
            </a:pPr>
            <a:endParaRPr lang="en-US"/>
          </a:p>
        </p:txBody>
      </p:sp>
      <p:sp>
        <p:nvSpPr>
          <p:cNvPr id="50180" name="Line 4"/>
          <p:cNvSpPr>
            <a:spLocks noChangeShapeType="1"/>
          </p:cNvSpPr>
          <p:nvPr/>
        </p:nvSpPr>
        <p:spPr bwMode="auto">
          <a:xfrm flipH="1">
            <a:off x="1905000" y="2286000"/>
            <a:ext cx="76200" cy="685800"/>
          </a:xfrm>
          <a:prstGeom prst="line">
            <a:avLst/>
          </a:prstGeom>
          <a:noFill/>
          <a:ln w="38100">
            <a:solidFill>
              <a:schemeClr val="tx1"/>
            </a:solidFill>
            <a:round/>
            <a:headEnd/>
            <a:tailEnd/>
          </a:ln>
        </p:spPr>
        <p:txBody>
          <a:bodyPr/>
          <a:lstStyle/>
          <a:p>
            <a:endParaRPr lang="en-US"/>
          </a:p>
        </p:txBody>
      </p:sp>
      <p:sp>
        <p:nvSpPr>
          <p:cNvPr id="50186" name="Text Box 10"/>
          <p:cNvSpPr txBox="1">
            <a:spLocks noChangeArrowheads="1"/>
          </p:cNvSpPr>
          <p:nvPr/>
        </p:nvSpPr>
        <p:spPr bwMode="auto">
          <a:xfrm>
            <a:off x="971550" y="2819400"/>
            <a:ext cx="838200" cy="579438"/>
          </a:xfrm>
          <a:prstGeom prst="rect">
            <a:avLst/>
          </a:prstGeom>
          <a:noFill/>
          <a:ln w="9525">
            <a:noFill/>
            <a:miter lim="800000"/>
            <a:headEnd/>
            <a:tailEnd/>
          </a:ln>
        </p:spPr>
        <p:txBody>
          <a:bodyPr>
            <a:spAutoFit/>
          </a:bodyPr>
          <a:lstStyle/>
          <a:p>
            <a:pPr>
              <a:spcBef>
                <a:spcPct val="50000"/>
              </a:spcBef>
            </a:pPr>
            <a:r>
              <a:rPr lang="en-US" sz="3200" b="1">
                <a:solidFill>
                  <a:srgbClr val="CC0000"/>
                </a:solidFill>
              </a:rPr>
              <a:t>CN</a:t>
            </a:r>
          </a:p>
        </p:txBody>
      </p:sp>
      <p:sp>
        <p:nvSpPr>
          <p:cNvPr id="50187" name="Text Box 11"/>
          <p:cNvSpPr txBox="1">
            <a:spLocks noChangeArrowheads="1"/>
          </p:cNvSpPr>
          <p:nvPr/>
        </p:nvSpPr>
        <p:spPr bwMode="auto">
          <a:xfrm>
            <a:off x="2286000" y="2819400"/>
            <a:ext cx="838200" cy="579438"/>
          </a:xfrm>
          <a:prstGeom prst="rect">
            <a:avLst/>
          </a:prstGeom>
          <a:noFill/>
          <a:ln w="9525">
            <a:noFill/>
            <a:miter lim="800000"/>
            <a:headEnd/>
            <a:tailEnd/>
          </a:ln>
        </p:spPr>
        <p:txBody>
          <a:bodyPr>
            <a:spAutoFit/>
          </a:bodyPr>
          <a:lstStyle/>
          <a:p>
            <a:pPr>
              <a:spcBef>
                <a:spcPct val="50000"/>
              </a:spcBef>
            </a:pPr>
            <a:r>
              <a:rPr lang="en-US" sz="3200" b="1">
                <a:solidFill>
                  <a:srgbClr val="CC0000"/>
                </a:solidFill>
              </a:rPr>
              <a:t>VN</a:t>
            </a:r>
          </a:p>
        </p:txBody>
      </p:sp>
      <p:sp>
        <p:nvSpPr>
          <p:cNvPr id="50188" name="Text Box 12"/>
          <p:cNvSpPr txBox="1">
            <a:spLocks noChangeArrowheads="1"/>
          </p:cNvSpPr>
          <p:nvPr/>
        </p:nvSpPr>
        <p:spPr bwMode="auto">
          <a:xfrm>
            <a:off x="1447800" y="4953000"/>
            <a:ext cx="838200" cy="579438"/>
          </a:xfrm>
          <a:prstGeom prst="rect">
            <a:avLst/>
          </a:prstGeom>
          <a:noFill/>
          <a:ln w="9525">
            <a:noFill/>
            <a:miter lim="800000"/>
            <a:headEnd/>
            <a:tailEnd/>
          </a:ln>
        </p:spPr>
        <p:txBody>
          <a:bodyPr>
            <a:spAutoFit/>
          </a:bodyPr>
          <a:lstStyle/>
          <a:p>
            <a:pPr>
              <a:spcBef>
                <a:spcPct val="50000"/>
              </a:spcBef>
            </a:pPr>
            <a:r>
              <a:rPr lang="en-US" sz="3200" b="1">
                <a:solidFill>
                  <a:srgbClr val="CC0000"/>
                </a:solidFill>
              </a:rPr>
              <a:t>KN</a:t>
            </a:r>
          </a:p>
        </p:txBody>
      </p:sp>
      <p:sp>
        <p:nvSpPr>
          <p:cNvPr id="50189" name="Text Box 13"/>
          <p:cNvSpPr txBox="1">
            <a:spLocks noChangeArrowheads="1"/>
          </p:cNvSpPr>
          <p:nvPr/>
        </p:nvSpPr>
        <p:spPr bwMode="auto">
          <a:xfrm>
            <a:off x="4876800" y="4953000"/>
            <a:ext cx="838200" cy="579438"/>
          </a:xfrm>
          <a:prstGeom prst="rect">
            <a:avLst/>
          </a:prstGeom>
          <a:noFill/>
          <a:ln w="9525">
            <a:noFill/>
            <a:miter lim="800000"/>
            <a:headEnd/>
            <a:tailEnd/>
          </a:ln>
        </p:spPr>
        <p:txBody>
          <a:bodyPr>
            <a:spAutoFit/>
          </a:bodyPr>
          <a:lstStyle/>
          <a:p>
            <a:pPr>
              <a:spcBef>
                <a:spcPct val="50000"/>
              </a:spcBef>
            </a:pPr>
            <a:r>
              <a:rPr lang="en-US" sz="3200" b="1">
                <a:solidFill>
                  <a:srgbClr val="CC0000"/>
                </a:solidFill>
              </a:rPr>
              <a:t>VN</a:t>
            </a:r>
          </a:p>
        </p:txBody>
      </p:sp>
      <p:sp>
        <p:nvSpPr>
          <p:cNvPr id="50190" name="Text Box 14"/>
          <p:cNvSpPr txBox="1">
            <a:spLocks noChangeArrowheads="1"/>
          </p:cNvSpPr>
          <p:nvPr/>
        </p:nvSpPr>
        <p:spPr bwMode="auto">
          <a:xfrm>
            <a:off x="3581400" y="4972050"/>
            <a:ext cx="838200" cy="579438"/>
          </a:xfrm>
          <a:prstGeom prst="rect">
            <a:avLst/>
          </a:prstGeom>
          <a:noFill/>
          <a:ln w="9525">
            <a:noFill/>
            <a:miter lim="800000"/>
            <a:headEnd/>
            <a:tailEnd/>
          </a:ln>
        </p:spPr>
        <p:txBody>
          <a:bodyPr>
            <a:spAutoFit/>
          </a:bodyPr>
          <a:lstStyle/>
          <a:p>
            <a:pPr>
              <a:spcBef>
                <a:spcPct val="50000"/>
              </a:spcBef>
            </a:pPr>
            <a:r>
              <a:rPr lang="en-US" sz="3200" b="1">
                <a:solidFill>
                  <a:srgbClr val="CC0000"/>
                </a:solidFill>
              </a:rPr>
              <a:t>CN</a:t>
            </a:r>
          </a:p>
        </p:txBody>
      </p:sp>
      <p:sp>
        <p:nvSpPr>
          <p:cNvPr id="50191" name="Line 15"/>
          <p:cNvSpPr>
            <a:spLocks noChangeShapeType="1"/>
          </p:cNvSpPr>
          <p:nvPr/>
        </p:nvSpPr>
        <p:spPr bwMode="auto">
          <a:xfrm flipH="1">
            <a:off x="4419600" y="4343400"/>
            <a:ext cx="152400" cy="685800"/>
          </a:xfrm>
          <a:prstGeom prst="line">
            <a:avLst/>
          </a:prstGeom>
          <a:noFill/>
          <a:ln w="38100">
            <a:solidFill>
              <a:schemeClr val="tx1"/>
            </a:solidFill>
            <a:round/>
            <a:headEnd/>
            <a:tailEnd/>
          </a:ln>
        </p:spPr>
        <p:txBody>
          <a:bodyPr/>
          <a:lstStyle/>
          <a:p>
            <a:endParaRPr lang="en-US"/>
          </a:p>
        </p:txBody>
      </p:sp>
      <p:sp>
        <p:nvSpPr>
          <p:cNvPr id="50192" name="Line 16"/>
          <p:cNvSpPr>
            <a:spLocks noChangeShapeType="1"/>
          </p:cNvSpPr>
          <p:nvPr/>
        </p:nvSpPr>
        <p:spPr bwMode="auto">
          <a:xfrm flipH="1">
            <a:off x="3657600" y="4343400"/>
            <a:ext cx="152400" cy="685800"/>
          </a:xfrm>
          <a:prstGeom prst="line">
            <a:avLst/>
          </a:prstGeom>
          <a:noFill/>
          <a:ln w="3810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in)">
                                      <p:cBhvr>
                                        <p:cTn id="7" dur="5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ox(in)">
                                      <p:cBhvr>
                                        <p:cTn id="12" dur="500"/>
                                        <p:tgtEl>
                                          <p:spTgt spid="501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0179">
                                            <p:txEl>
                                              <p:pRg st="4" end="4"/>
                                            </p:txEl>
                                          </p:spTgt>
                                        </p:tgtEl>
                                        <p:attrNameLst>
                                          <p:attrName>style.visibility</p:attrName>
                                        </p:attrNameLst>
                                      </p:cBhvr>
                                      <p:to>
                                        <p:strVal val="visible"/>
                                      </p:to>
                                    </p:set>
                                    <p:animEffect transition="in" filter="box(in)">
                                      <p:cBhvr>
                                        <p:cTn id="17" dur="500"/>
                                        <p:tgtEl>
                                          <p:spTgt spid="501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0180"/>
                                        </p:tgtEl>
                                        <p:attrNameLst>
                                          <p:attrName>style.visibility</p:attrName>
                                        </p:attrNameLst>
                                      </p:cBhvr>
                                      <p:to>
                                        <p:strVal val="visible"/>
                                      </p:to>
                                    </p:set>
                                    <p:animEffect transition="in" filter="box(in)">
                                      <p:cBhvr>
                                        <p:cTn id="22" dur="500"/>
                                        <p:tgtEl>
                                          <p:spTgt spid="5018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0186"/>
                                        </p:tgtEl>
                                        <p:attrNameLst>
                                          <p:attrName>style.visibility</p:attrName>
                                        </p:attrNameLst>
                                      </p:cBhvr>
                                      <p:to>
                                        <p:strVal val="visible"/>
                                      </p:to>
                                    </p:set>
                                    <p:animEffect transition="in" filter="box(in)">
                                      <p:cBhvr>
                                        <p:cTn id="27" dur="500"/>
                                        <p:tgtEl>
                                          <p:spTgt spid="5018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0187"/>
                                        </p:tgtEl>
                                        <p:attrNameLst>
                                          <p:attrName>style.visibility</p:attrName>
                                        </p:attrNameLst>
                                      </p:cBhvr>
                                      <p:to>
                                        <p:strVal val="visible"/>
                                      </p:to>
                                    </p:set>
                                    <p:animEffect transition="in" filter="box(in)">
                                      <p:cBhvr>
                                        <p:cTn id="32" dur="500"/>
                                        <p:tgtEl>
                                          <p:spTgt spid="5018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0191"/>
                                        </p:tgtEl>
                                        <p:attrNameLst>
                                          <p:attrName>style.visibility</p:attrName>
                                        </p:attrNameLst>
                                      </p:cBhvr>
                                      <p:to>
                                        <p:strVal val="visible"/>
                                      </p:to>
                                    </p:set>
                                    <p:animEffect transition="in" filter="box(in)">
                                      <p:cBhvr>
                                        <p:cTn id="37" dur="500"/>
                                        <p:tgtEl>
                                          <p:spTgt spid="5019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0192"/>
                                        </p:tgtEl>
                                        <p:attrNameLst>
                                          <p:attrName>style.visibility</p:attrName>
                                        </p:attrNameLst>
                                      </p:cBhvr>
                                      <p:to>
                                        <p:strVal val="visible"/>
                                      </p:to>
                                    </p:set>
                                    <p:animEffect transition="in" filter="box(in)">
                                      <p:cBhvr>
                                        <p:cTn id="42" dur="500"/>
                                        <p:tgtEl>
                                          <p:spTgt spid="50192"/>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0190"/>
                                        </p:tgtEl>
                                        <p:attrNameLst>
                                          <p:attrName>style.visibility</p:attrName>
                                        </p:attrNameLst>
                                      </p:cBhvr>
                                      <p:to>
                                        <p:strVal val="visible"/>
                                      </p:to>
                                    </p:set>
                                    <p:animEffect transition="in" filter="box(in)">
                                      <p:cBhvr>
                                        <p:cTn id="47" dur="500"/>
                                        <p:tgtEl>
                                          <p:spTgt spid="50190"/>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50189"/>
                                        </p:tgtEl>
                                        <p:attrNameLst>
                                          <p:attrName>style.visibility</p:attrName>
                                        </p:attrNameLst>
                                      </p:cBhvr>
                                      <p:to>
                                        <p:strVal val="visible"/>
                                      </p:to>
                                    </p:set>
                                    <p:animEffect transition="in" filter="box(in)">
                                      <p:cBhvr>
                                        <p:cTn id="52" dur="500"/>
                                        <p:tgtEl>
                                          <p:spTgt spid="50189"/>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50188"/>
                                        </p:tgtEl>
                                        <p:attrNameLst>
                                          <p:attrName>style.visibility</p:attrName>
                                        </p:attrNameLst>
                                      </p:cBhvr>
                                      <p:to>
                                        <p:strVal val="visible"/>
                                      </p:to>
                                    </p:set>
                                    <p:animEffect transition="in" filter="box(in)">
                                      <p:cBhvr>
                                        <p:cTn id="57" dur="500"/>
                                        <p:tgtEl>
                                          <p:spTgt spid="50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P spid="50180" grpId="0" animBg="1"/>
      <p:bldP spid="50186" grpId="0"/>
      <p:bldP spid="50187" grpId="0"/>
      <p:bldP spid="50188" grpId="0"/>
      <p:bldP spid="50189" grpId="0"/>
      <p:bldP spid="50190" grpId="0"/>
      <p:bldP spid="50191" grpId="0" animBg="1"/>
      <p:bldP spid="5019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ua00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9939" name="Rectangle 3"/>
          <p:cNvSpPr>
            <a:spLocks noGrp="1" noChangeArrowheads="1"/>
          </p:cNvSpPr>
          <p:nvPr>
            <p:ph type="ctrTitle"/>
          </p:nvPr>
        </p:nvSpPr>
        <p:spPr>
          <a:xfrm>
            <a:off x="457200" y="0"/>
            <a:ext cx="7772400" cy="1470025"/>
          </a:xfrm>
        </p:spPr>
        <p:txBody>
          <a:bodyPr/>
          <a:lstStyle/>
          <a:p>
            <a:pPr eaLnBrk="1" hangingPunct="1"/>
            <a:r>
              <a:rPr lang="en-US" b="1">
                <a:solidFill>
                  <a:srgbClr val="3333FF"/>
                </a:solidFill>
              </a:rPr>
              <a:t>TIẾT 98 – TIẾNG VIỆT</a:t>
            </a:r>
            <a:r>
              <a:rPr lang="en-US">
                <a:solidFill>
                  <a:srgbClr val="3333FF"/>
                </a:solidFill>
              </a:rPr>
              <a:t> </a:t>
            </a:r>
          </a:p>
        </p:txBody>
      </p:sp>
      <p:sp>
        <p:nvSpPr>
          <p:cNvPr id="39940" name="WordArt 4"/>
          <p:cNvSpPr>
            <a:spLocks noChangeArrowheads="1" noChangeShapeType="1" noTextEdit="1"/>
          </p:cNvSpPr>
          <p:nvPr/>
        </p:nvSpPr>
        <p:spPr bwMode="auto">
          <a:xfrm>
            <a:off x="1066800" y="2667000"/>
            <a:ext cx="7086600" cy="2271713"/>
          </a:xfrm>
          <a:prstGeom prst="rect">
            <a:avLst/>
          </a:prstGeom>
        </p:spPr>
        <p:txBody>
          <a:bodyPr wrap="none" fromWordArt="1">
            <a:prstTxWarp prst="textPlain">
              <a:avLst>
                <a:gd name="adj" fmla="val 50000"/>
              </a:avLst>
            </a:prstTxWarp>
          </a:bodyPr>
          <a:lstStyle/>
          <a:p>
            <a:pPr algn="ctr"/>
            <a:r>
              <a:rPr lang="en-US" sz="4000" b="1" kern="10">
                <a:ln w="9525">
                  <a:noFill/>
                  <a:round/>
                  <a:headEnd/>
                  <a:tailEnd/>
                </a:ln>
                <a:solidFill>
                  <a:srgbClr val="0000CC">
                    <a:alpha val="50980"/>
                  </a:srgbClr>
                </a:solidFill>
                <a:effectLst>
                  <a:outerShdw dist="45791" dir="2021404" algn="ctr" rotWithShape="0">
                    <a:srgbClr val="B2B2B2">
                      <a:alpha val="79999"/>
                    </a:srgbClr>
                  </a:outerShdw>
                </a:effectLst>
                <a:latin typeface="Arial"/>
                <a:cs typeface="Arial"/>
              </a:rPr>
              <a:t>KHỞI NGỮ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circle(in)">
                                      <p:cBhvr>
                                        <p:cTn id="7" dur="2000"/>
                                        <p:tgtEl>
                                          <p:spTgt spid="39939"/>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9940"/>
                                        </p:tgtEl>
                                        <p:attrNameLst>
                                          <p:attrName>style.visibility</p:attrName>
                                        </p:attrNameLst>
                                      </p:cBhvr>
                                      <p:to>
                                        <p:strVal val="visible"/>
                                      </p:to>
                                    </p:set>
                                    <p:anim calcmode="lin" valueType="num">
                                      <p:cBhvr>
                                        <p:cTn id="12" dur="500" decel="50000" fill="hold">
                                          <p:stCondLst>
                                            <p:cond delay="0"/>
                                          </p:stCondLst>
                                        </p:cTn>
                                        <p:tgtEl>
                                          <p:spTgt spid="39940"/>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9940"/>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9940"/>
                                        </p:tgtEl>
                                        <p:attrNameLst>
                                          <p:attrName>ppt_w</p:attrName>
                                        </p:attrNameLst>
                                      </p:cBhvr>
                                      <p:tavLst>
                                        <p:tav tm="0">
                                          <p:val>
                                            <p:strVal val="#ppt_w*.05"/>
                                          </p:val>
                                        </p:tav>
                                        <p:tav tm="100000">
                                          <p:val>
                                            <p:strVal val="#ppt_w"/>
                                          </p:val>
                                        </p:tav>
                                      </p:tavLst>
                                    </p:anim>
                                    <p:anim calcmode="lin" valueType="num">
                                      <p:cBhvr>
                                        <p:cTn id="15" dur="1000" fill="hold"/>
                                        <p:tgtEl>
                                          <p:spTgt spid="39940"/>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9940"/>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9940"/>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9940"/>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P spid="399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0" y="533400"/>
            <a:ext cx="9144000" cy="739775"/>
          </a:xfrm>
          <a:prstGeom prst="rect">
            <a:avLst/>
          </a:prstGeom>
          <a:solidFill>
            <a:srgbClr val="CCFFFF"/>
          </a:solidFill>
          <a:ln w="9525">
            <a:noFill/>
            <a:miter lim="800000"/>
            <a:headEnd/>
            <a:tailEnd/>
          </a:ln>
        </p:spPr>
        <p:txBody>
          <a:bodyPr>
            <a:spAutoFit/>
          </a:bodyPr>
          <a:lstStyle/>
          <a:p>
            <a:pPr marL="457200" indent="-457200">
              <a:spcBef>
                <a:spcPct val="50000"/>
              </a:spcBef>
            </a:pPr>
            <a:endParaRPr lang="en-US" sz="500" b="1">
              <a:solidFill>
                <a:srgbClr val="3333FF"/>
              </a:solidFill>
            </a:endParaRPr>
          </a:p>
          <a:p>
            <a:pPr marL="457200" indent="-457200">
              <a:spcBef>
                <a:spcPct val="50000"/>
              </a:spcBef>
            </a:pPr>
            <a:r>
              <a:rPr lang="en-US" sz="2400" b="1">
                <a:solidFill>
                  <a:srgbClr val="0000FF"/>
                </a:solidFill>
              </a:rPr>
              <a:t>I/ </a:t>
            </a:r>
            <a:r>
              <a:rPr lang="en-US" sz="2400" b="1" u="sng">
                <a:solidFill>
                  <a:srgbClr val="0000FF"/>
                </a:solidFill>
              </a:rPr>
              <a:t>ĐẶC ĐIỂM VÀ CÔNG DỤNG CỦA KHỞI NGỮ TRONG CÂU</a:t>
            </a:r>
            <a:endParaRPr lang="en-US" sz="3200" b="1">
              <a:solidFill>
                <a:srgbClr val="0000FF"/>
              </a:solidFill>
            </a:endParaRPr>
          </a:p>
          <a:p>
            <a:pPr marL="457200" indent="-457200">
              <a:spcBef>
                <a:spcPct val="50000"/>
              </a:spcBef>
            </a:pPr>
            <a:endParaRPr lang="en-US" sz="100" b="1">
              <a:solidFill>
                <a:srgbClr val="0000FF"/>
              </a:solidFill>
            </a:endParaRPr>
          </a:p>
        </p:txBody>
      </p:sp>
      <p:sp>
        <p:nvSpPr>
          <p:cNvPr id="13316" name="Text Box 4"/>
          <p:cNvSpPr txBox="1">
            <a:spLocks noChangeArrowheads="1"/>
          </p:cNvSpPr>
          <p:nvPr/>
        </p:nvSpPr>
        <p:spPr bwMode="auto">
          <a:xfrm>
            <a:off x="228600" y="2011363"/>
            <a:ext cx="8686800" cy="1819275"/>
          </a:xfrm>
          <a:prstGeom prst="rect">
            <a:avLst/>
          </a:prstGeom>
          <a:noFill/>
          <a:ln w="9525">
            <a:noFill/>
            <a:miter lim="800000"/>
            <a:headEnd/>
            <a:tailEnd/>
          </a:ln>
        </p:spPr>
        <p:txBody>
          <a:bodyPr>
            <a:spAutoFit/>
          </a:bodyPr>
          <a:lstStyle/>
          <a:p>
            <a:pPr>
              <a:spcBef>
                <a:spcPct val="50000"/>
              </a:spcBef>
            </a:pPr>
            <a:endParaRPr lang="en-US" sz="900">
              <a:solidFill>
                <a:srgbClr val="FF0066"/>
              </a:solidFill>
            </a:endParaRPr>
          </a:p>
          <a:p>
            <a:pPr algn="just">
              <a:lnSpc>
                <a:spcPct val="110000"/>
              </a:lnSpc>
              <a:spcBef>
                <a:spcPct val="50000"/>
              </a:spcBef>
            </a:pPr>
            <a:r>
              <a:rPr lang="en-US" sz="2400"/>
              <a:t>a/ Nghe gọi, con bé giật mình, tròn mắt nhìn. Nó ngơ ngác, lạ lùng. Còn </a:t>
            </a:r>
            <a:r>
              <a:rPr lang="en-US" sz="2400" b="1"/>
              <a:t>anh</a:t>
            </a:r>
            <a:r>
              <a:rPr lang="en-US" sz="2400"/>
              <a:t>, anh không ghìm nổi xúc động.</a:t>
            </a:r>
          </a:p>
          <a:p>
            <a:pPr>
              <a:lnSpc>
                <a:spcPct val="110000"/>
              </a:lnSpc>
              <a:spcBef>
                <a:spcPct val="50000"/>
              </a:spcBef>
            </a:pPr>
            <a:r>
              <a:rPr lang="en-US" sz="2400">
                <a:solidFill>
                  <a:srgbClr val="FF0066"/>
                </a:solidFill>
              </a:rPr>
              <a:t>			</a:t>
            </a:r>
            <a:r>
              <a:rPr lang="en-US" sz="2400">
                <a:solidFill>
                  <a:srgbClr val="CC00FF"/>
                </a:solidFill>
              </a:rPr>
              <a:t>(Nguyễn Quang Sáng – </a:t>
            </a:r>
            <a:r>
              <a:rPr lang="en-US" sz="2400" i="1">
                <a:solidFill>
                  <a:srgbClr val="CC00FF"/>
                </a:solidFill>
              </a:rPr>
              <a:t>Chiếc lược Ngà</a:t>
            </a:r>
            <a:r>
              <a:rPr lang="en-US" sz="2400">
                <a:solidFill>
                  <a:srgbClr val="CC00FF"/>
                </a:solidFill>
              </a:rPr>
              <a:t>)</a:t>
            </a:r>
          </a:p>
        </p:txBody>
      </p:sp>
      <p:sp>
        <p:nvSpPr>
          <p:cNvPr id="13318" name="Text Box 6"/>
          <p:cNvSpPr txBox="1">
            <a:spLocks noChangeArrowheads="1"/>
          </p:cNvSpPr>
          <p:nvPr/>
        </p:nvSpPr>
        <p:spPr bwMode="auto">
          <a:xfrm>
            <a:off x="228600" y="3629025"/>
            <a:ext cx="8686800" cy="1338263"/>
          </a:xfrm>
          <a:prstGeom prst="rect">
            <a:avLst/>
          </a:prstGeom>
          <a:noFill/>
          <a:ln w="9525">
            <a:noFill/>
            <a:miter lim="800000"/>
            <a:headEnd/>
            <a:tailEnd/>
          </a:ln>
        </p:spPr>
        <p:txBody>
          <a:bodyPr>
            <a:spAutoFit/>
          </a:bodyPr>
          <a:lstStyle/>
          <a:p>
            <a:pPr>
              <a:spcBef>
                <a:spcPct val="50000"/>
              </a:spcBef>
            </a:pPr>
            <a:endParaRPr lang="en-US" sz="900">
              <a:solidFill>
                <a:srgbClr val="FF0066"/>
              </a:solidFill>
            </a:endParaRPr>
          </a:p>
          <a:p>
            <a:pPr algn="just">
              <a:spcBef>
                <a:spcPct val="50000"/>
              </a:spcBef>
            </a:pPr>
            <a:r>
              <a:rPr lang="en-US" sz="2400"/>
              <a:t>b/ </a:t>
            </a:r>
            <a:r>
              <a:rPr lang="en-US" sz="2400" b="1"/>
              <a:t>Giàu</a:t>
            </a:r>
            <a:r>
              <a:rPr lang="en-US" sz="2400"/>
              <a:t>, tôi cũng giàu rồi.</a:t>
            </a:r>
          </a:p>
          <a:p>
            <a:pPr>
              <a:spcBef>
                <a:spcPct val="50000"/>
              </a:spcBef>
            </a:pPr>
            <a:r>
              <a:rPr lang="en-US" sz="2400">
                <a:solidFill>
                  <a:srgbClr val="FF0066"/>
                </a:solidFill>
              </a:rPr>
              <a:t>			</a:t>
            </a:r>
            <a:r>
              <a:rPr lang="en-US" sz="2400">
                <a:solidFill>
                  <a:srgbClr val="CC00FF"/>
                </a:solidFill>
              </a:rPr>
              <a:t>(Nguyễn Công Hoan </a:t>
            </a:r>
            <a:r>
              <a:rPr lang="en-US" sz="2400" i="1">
                <a:solidFill>
                  <a:srgbClr val="CC00FF"/>
                </a:solidFill>
              </a:rPr>
              <a:t>- Bước đường cùng</a:t>
            </a:r>
            <a:r>
              <a:rPr lang="en-US" sz="2400">
                <a:solidFill>
                  <a:srgbClr val="CC00FF"/>
                </a:solidFill>
              </a:rPr>
              <a:t>)</a:t>
            </a:r>
          </a:p>
        </p:txBody>
      </p:sp>
      <p:sp>
        <p:nvSpPr>
          <p:cNvPr id="13319" name="Text Box 7"/>
          <p:cNvSpPr txBox="1">
            <a:spLocks noChangeArrowheads="1"/>
          </p:cNvSpPr>
          <p:nvPr/>
        </p:nvSpPr>
        <p:spPr bwMode="auto">
          <a:xfrm>
            <a:off x="304800" y="4864100"/>
            <a:ext cx="8610600" cy="1708150"/>
          </a:xfrm>
          <a:prstGeom prst="rect">
            <a:avLst/>
          </a:prstGeom>
          <a:noFill/>
          <a:ln w="9525">
            <a:noFill/>
            <a:miter lim="800000"/>
            <a:headEnd/>
            <a:tailEnd/>
          </a:ln>
        </p:spPr>
        <p:txBody>
          <a:bodyPr>
            <a:spAutoFit/>
          </a:bodyPr>
          <a:lstStyle/>
          <a:p>
            <a:pPr>
              <a:spcBef>
                <a:spcPct val="50000"/>
              </a:spcBef>
            </a:pPr>
            <a:endParaRPr lang="en-US" sz="900">
              <a:solidFill>
                <a:srgbClr val="FF0066"/>
              </a:solidFill>
            </a:endParaRPr>
          </a:p>
          <a:p>
            <a:pPr algn="just">
              <a:spcBef>
                <a:spcPct val="50000"/>
              </a:spcBef>
            </a:pPr>
            <a:r>
              <a:rPr lang="en-US" sz="2400"/>
              <a:t>c/ Về </a:t>
            </a:r>
            <a:r>
              <a:rPr lang="en-US" sz="2400" b="1"/>
              <a:t>các thể văn trong lĩnh vực văn nghệ</a:t>
            </a:r>
            <a:r>
              <a:rPr lang="en-US" sz="2400"/>
              <a:t>, chúng ta có thể tin ở tiếng ta, không sợ nó thiếu giàu và đẹp[…].</a:t>
            </a:r>
          </a:p>
          <a:p>
            <a:pPr>
              <a:spcBef>
                <a:spcPct val="50000"/>
              </a:spcBef>
            </a:pPr>
            <a:r>
              <a:rPr lang="en-US" sz="2400">
                <a:solidFill>
                  <a:srgbClr val="FF0066"/>
                </a:solidFill>
              </a:rPr>
              <a:t>         </a:t>
            </a:r>
            <a:r>
              <a:rPr lang="en-US" sz="2400">
                <a:solidFill>
                  <a:srgbClr val="CC00FF"/>
                </a:solidFill>
              </a:rPr>
              <a:t>(Phạm Văn Đồng - Giữ gìn sự trong sáng của tiếng Việt)</a:t>
            </a:r>
          </a:p>
        </p:txBody>
      </p:sp>
      <p:grpSp>
        <p:nvGrpSpPr>
          <p:cNvPr id="2" name="Group 11"/>
          <p:cNvGrpSpPr>
            <a:grpSpLocks/>
          </p:cNvGrpSpPr>
          <p:nvPr/>
        </p:nvGrpSpPr>
        <p:grpSpPr bwMode="auto">
          <a:xfrm>
            <a:off x="5257800" y="304800"/>
            <a:ext cx="3505200" cy="1828800"/>
            <a:chOff x="3504" y="0"/>
            <a:chExt cx="2208" cy="1152"/>
          </a:xfrm>
        </p:grpSpPr>
        <p:sp>
          <p:nvSpPr>
            <p:cNvPr id="11294" name="AutoShape 9"/>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11295" name="Rectangle 8"/>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r>
                <a:rPr lang="en-US" sz="2400" b="1" i="1">
                  <a:solidFill>
                    <a:srgbClr val="D5802B"/>
                  </a:solidFill>
                </a:rPr>
                <a:t>Xác định chủ ngữ trong các câu có từ in đậm?</a:t>
              </a:r>
            </a:p>
          </p:txBody>
        </p:sp>
      </p:grpSp>
      <p:sp>
        <p:nvSpPr>
          <p:cNvPr id="13324" name="Line 12"/>
          <p:cNvSpPr>
            <a:spLocks noChangeShapeType="1"/>
          </p:cNvSpPr>
          <p:nvPr/>
        </p:nvSpPr>
        <p:spPr bwMode="auto">
          <a:xfrm flipH="1">
            <a:off x="2911475" y="2819400"/>
            <a:ext cx="76200" cy="381000"/>
          </a:xfrm>
          <a:prstGeom prst="line">
            <a:avLst/>
          </a:prstGeom>
          <a:noFill/>
          <a:ln w="9525">
            <a:solidFill>
              <a:srgbClr val="0000CC"/>
            </a:solidFill>
            <a:round/>
            <a:headEnd/>
            <a:tailEnd/>
          </a:ln>
        </p:spPr>
        <p:txBody>
          <a:bodyPr/>
          <a:lstStyle/>
          <a:p>
            <a:endParaRPr lang="en-US"/>
          </a:p>
        </p:txBody>
      </p:sp>
      <p:sp>
        <p:nvSpPr>
          <p:cNvPr id="13325" name="Line 13"/>
          <p:cNvSpPr>
            <a:spLocks noChangeShapeType="1"/>
          </p:cNvSpPr>
          <p:nvPr/>
        </p:nvSpPr>
        <p:spPr bwMode="auto">
          <a:xfrm flipH="1">
            <a:off x="1828800" y="4038600"/>
            <a:ext cx="76200" cy="381000"/>
          </a:xfrm>
          <a:prstGeom prst="line">
            <a:avLst/>
          </a:prstGeom>
          <a:noFill/>
          <a:ln w="9525">
            <a:solidFill>
              <a:srgbClr val="0000CC"/>
            </a:solidFill>
            <a:round/>
            <a:headEnd/>
            <a:tailEnd/>
          </a:ln>
        </p:spPr>
        <p:txBody>
          <a:bodyPr/>
          <a:lstStyle/>
          <a:p>
            <a:endParaRPr lang="en-US"/>
          </a:p>
        </p:txBody>
      </p:sp>
      <p:sp>
        <p:nvSpPr>
          <p:cNvPr id="13326" name="Line 14"/>
          <p:cNvSpPr>
            <a:spLocks noChangeShapeType="1"/>
          </p:cNvSpPr>
          <p:nvPr/>
        </p:nvSpPr>
        <p:spPr bwMode="auto">
          <a:xfrm flipH="1">
            <a:off x="7905750" y="5257800"/>
            <a:ext cx="76200" cy="381000"/>
          </a:xfrm>
          <a:prstGeom prst="line">
            <a:avLst/>
          </a:prstGeom>
          <a:noFill/>
          <a:ln w="9525">
            <a:solidFill>
              <a:srgbClr val="0000CC"/>
            </a:solidFill>
            <a:round/>
            <a:headEnd/>
            <a:tailEnd/>
          </a:ln>
        </p:spPr>
        <p:txBody>
          <a:bodyPr/>
          <a:lstStyle/>
          <a:p>
            <a:endParaRPr lang="en-US"/>
          </a:p>
        </p:txBody>
      </p:sp>
      <p:sp>
        <p:nvSpPr>
          <p:cNvPr id="13327" name="Text Box 15"/>
          <p:cNvSpPr txBox="1">
            <a:spLocks noChangeArrowheads="1"/>
          </p:cNvSpPr>
          <p:nvPr/>
        </p:nvSpPr>
        <p:spPr bwMode="auto">
          <a:xfrm>
            <a:off x="2362200" y="313848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CN</a:t>
            </a:r>
          </a:p>
        </p:txBody>
      </p:sp>
      <p:sp>
        <p:nvSpPr>
          <p:cNvPr id="13328" name="Text Box 16"/>
          <p:cNvSpPr txBox="1">
            <a:spLocks noChangeArrowheads="1"/>
          </p:cNvSpPr>
          <p:nvPr/>
        </p:nvSpPr>
        <p:spPr bwMode="auto">
          <a:xfrm>
            <a:off x="3367088" y="310038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VN</a:t>
            </a:r>
          </a:p>
        </p:txBody>
      </p:sp>
      <p:sp>
        <p:nvSpPr>
          <p:cNvPr id="13329" name="Text Box 17"/>
          <p:cNvSpPr txBox="1">
            <a:spLocks noChangeArrowheads="1"/>
          </p:cNvSpPr>
          <p:nvPr/>
        </p:nvSpPr>
        <p:spPr bwMode="auto">
          <a:xfrm>
            <a:off x="1341438" y="430053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CN</a:t>
            </a:r>
          </a:p>
        </p:txBody>
      </p:sp>
      <p:sp>
        <p:nvSpPr>
          <p:cNvPr id="13330" name="Text Box 18"/>
          <p:cNvSpPr txBox="1">
            <a:spLocks noChangeArrowheads="1"/>
          </p:cNvSpPr>
          <p:nvPr/>
        </p:nvSpPr>
        <p:spPr bwMode="auto">
          <a:xfrm>
            <a:off x="2106613" y="428148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VN</a:t>
            </a:r>
          </a:p>
        </p:txBody>
      </p:sp>
      <p:sp>
        <p:nvSpPr>
          <p:cNvPr id="13331" name="Text Box 19"/>
          <p:cNvSpPr txBox="1">
            <a:spLocks noChangeArrowheads="1"/>
          </p:cNvSpPr>
          <p:nvPr/>
        </p:nvSpPr>
        <p:spPr bwMode="auto">
          <a:xfrm>
            <a:off x="6967538" y="551973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CN</a:t>
            </a:r>
          </a:p>
        </p:txBody>
      </p:sp>
      <p:sp>
        <p:nvSpPr>
          <p:cNvPr id="13332" name="Text Box 20"/>
          <p:cNvSpPr txBox="1">
            <a:spLocks noChangeArrowheads="1"/>
          </p:cNvSpPr>
          <p:nvPr/>
        </p:nvSpPr>
        <p:spPr bwMode="auto">
          <a:xfrm>
            <a:off x="8001000" y="5500688"/>
            <a:ext cx="533400" cy="366712"/>
          </a:xfrm>
          <a:prstGeom prst="rect">
            <a:avLst/>
          </a:prstGeom>
          <a:noFill/>
          <a:ln w="9525">
            <a:noFill/>
            <a:miter lim="800000"/>
            <a:headEnd/>
            <a:tailEnd/>
          </a:ln>
        </p:spPr>
        <p:txBody>
          <a:bodyPr>
            <a:spAutoFit/>
          </a:bodyPr>
          <a:lstStyle/>
          <a:p>
            <a:pPr>
              <a:spcBef>
                <a:spcPct val="50000"/>
              </a:spcBef>
            </a:pPr>
            <a:r>
              <a:rPr lang="en-US" sz="1800" b="1">
                <a:solidFill>
                  <a:srgbClr val="006600"/>
                </a:solidFill>
              </a:rPr>
              <a:t>VN</a:t>
            </a:r>
          </a:p>
        </p:txBody>
      </p:sp>
      <p:sp>
        <p:nvSpPr>
          <p:cNvPr id="13333" name="Text Box 21"/>
          <p:cNvSpPr txBox="1">
            <a:spLocks noChangeArrowheads="1"/>
          </p:cNvSpPr>
          <p:nvPr/>
        </p:nvSpPr>
        <p:spPr bwMode="auto">
          <a:xfrm>
            <a:off x="609600" y="0"/>
            <a:ext cx="8229600" cy="823913"/>
          </a:xfrm>
          <a:prstGeom prst="rect">
            <a:avLst/>
          </a:prstGeom>
          <a:noFill/>
          <a:ln w="9525">
            <a:noFill/>
            <a:miter lim="800000"/>
            <a:headEnd/>
            <a:tailEnd/>
          </a:ln>
        </p:spPr>
        <p:txBody>
          <a:bodyPr>
            <a:spAutoFit/>
          </a:bodyPr>
          <a:lstStyle/>
          <a:p>
            <a:pPr algn="just">
              <a:spcBef>
                <a:spcPct val="50000"/>
              </a:spcBef>
            </a:pPr>
            <a:r>
              <a:rPr lang="en-US" sz="2800" b="1">
                <a:solidFill>
                  <a:srgbClr val="FF3300"/>
                </a:solidFill>
              </a:rPr>
              <a:t>Tiết 93 - Tiếng Việt</a:t>
            </a:r>
            <a:r>
              <a:rPr lang="en-US" sz="1800"/>
              <a:t>             </a:t>
            </a:r>
            <a:r>
              <a:rPr lang="en-US" sz="4800" b="1">
                <a:solidFill>
                  <a:srgbClr val="4520E0"/>
                </a:solidFill>
              </a:rPr>
              <a:t>KHỞI NGỮ</a:t>
            </a:r>
          </a:p>
        </p:txBody>
      </p:sp>
      <p:sp>
        <p:nvSpPr>
          <p:cNvPr id="13334" name="Text Box 22"/>
          <p:cNvSpPr txBox="1">
            <a:spLocks noChangeArrowheads="1"/>
          </p:cNvSpPr>
          <p:nvPr/>
        </p:nvSpPr>
        <p:spPr bwMode="auto">
          <a:xfrm>
            <a:off x="0" y="1219200"/>
            <a:ext cx="2209800" cy="457200"/>
          </a:xfrm>
          <a:prstGeom prst="rect">
            <a:avLst/>
          </a:prstGeom>
          <a:noFill/>
          <a:ln w="9525">
            <a:noFill/>
            <a:miter lim="800000"/>
            <a:headEnd/>
            <a:tailEnd/>
          </a:ln>
        </p:spPr>
        <p:txBody>
          <a:bodyPr>
            <a:spAutoFit/>
          </a:bodyPr>
          <a:lstStyle/>
          <a:p>
            <a:pPr>
              <a:spcBef>
                <a:spcPct val="50000"/>
              </a:spcBef>
            </a:pPr>
            <a:r>
              <a:rPr lang="en-US" sz="2400" b="1" u="sng"/>
              <a:t>Ví dụ</a:t>
            </a:r>
          </a:p>
        </p:txBody>
      </p:sp>
      <p:grpSp>
        <p:nvGrpSpPr>
          <p:cNvPr id="3" name="Group 24"/>
          <p:cNvGrpSpPr>
            <a:grpSpLocks/>
          </p:cNvGrpSpPr>
          <p:nvPr/>
        </p:nvGrpSpPr>
        <p:grpSpPr bwMode="auto">
          <a:xfrm>
            <a:off x="4114800" y="304800"/>
            <a:ext cx="3657600" cy="1905000"/>
            <a:chOff x="3504" y="0"/>
            <a:chExt cx="2208" cy="1152"/>
          </a:xfrm>
        </p:grpSpPr>
        <p:sp>
          <p:nvSpPr>
            <p:cNvPr id="11292" name="AutoShape 25"/>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11293" name="Rectangle 26"/>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br>
                <a:rPr lang="en-US" sz="3200" b="1"/>
              </a:br>
              <a:br>
                <a:rPr lang="en-US" sz="3200" b="1"/>
              </a:br>
              <a:r>
                <a:rPr lang="en-US" sz="3200" b="1"/>
                <a:t>? Xác định vị trí của các từ ngữ in đậm ?</a:t>
              </a:r>
              <a:br>
                <a:rPr lang="en-US" sz="4400" b="1"/>
              </a:br>
              <a:endParaRPr lang="en-US" sz="4400" b="1"/>
            </a:p>
          </p:txBody>
        </p:sp>
      </p:grpSp>
      <p:grpSp>
        <p:nvGrpSpPr>
          <p:cNvPr id="4" name="Group 27"/>
          <p:cNvGrpSpPr>
            <a:grpSpLocks/>
          </p:cNvGrpSpPr>
          <p:nvPr/>
        </p:nvGrpSpPr>
        <p:grpSpPr bwMode="auto">
          <a:xfrm>
            <a:off x="4419600" y="0"/>
            <a:ext cx="4419600" cy="2057400"/>
            <a:chOff x="3504" y="0"/>
            <a:chExt cx="2208" cy="1152"/>
          </a:xfrm>
        </p:grpSpPr>
        <p:sp>
          <p:nvSpPr>
            <p:cNvPr id="11290" name="AutoShape 28"/>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11291" name="Rectangle 29"/>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br>
                <a:rPr lang="en-US" sz="3200" b="1"/>
              </a:br>
              <a:r>
                <a:rPr lang="en-US" sz="3200" b="1"/>
                <a:t>? Các từ in đậm có vai trò gì đối với nội dung của câu ?</a:t>
              </a:r>
              <a:br>
                <a:rPr lang="en-US" sz="4400" b="1"/>
              </a:br>
              <a:endParaRPr lang="en-US" sz="4400" b="1"/>
            </a:p>
          </p:txBody>
        </p:sp>
      </p:grpSp>
      <p:grpSp>
        <p:nvGrpSpPr>
          <p:cNvPr id="5" name="Group 30"/>
          <p:cNvGrpSpPr>
            <a:grpSpLocks/>
          </p:cNvGrpSpPr>
          <p:nvPr/>
        </p:nvGrpSpPr>
        <p:grpSpPr bwMode="auto">
          <a:xfrm>
            <a:off x="3810000" y="0"/>
            <a:ext cx="5029200" cy="2209800"/>
            <a:chOff x="3504" y="0"/>
            <a:chExt cx="2208" cy="1152"/>
          </a:xfrm>
        </p:grpSpPr>
        <p:sp>
          <p:nvSpPr>
            <p:cNvPr id="11288" name="AutoShape 31"/>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11289" name="Rectangle 32"/>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br>
                <a:rPr lang="en-US" sz="3200" b="1"/>
              </a:br>
              <a:br>
                <a:rPr lang="en-US" sz="3200" b="1"/>
              </a:br>
              <a:r>
                <a:rPr lang="en-US" sz="3200" b="1"/>
                <a:t>? Các từ in đậm là thành phần chính hay thành phần phụ của câu ?</a:t>
              </a:r>
              <a:br>
                <a:rPr lang="en-US" sz="4400" b="1"/>
              </a:br>
              <a:endParaRPr lang="en-US" sz="4400" b="1"/>
            </a:p>
          </p:txBody>
        </p:sp>
      </p:grpSp>
      <p:grpSp>
        <p:nvGrpSpPr>
          <p:cNvPr id="6" name="Group 33"/>
          <p:cNvGrpSpPr>
            <a:grpSpLocks/>
          </p:cNvGrpSpPr>
          <p:nvPr/>
        </p:nvGrpSpPr>
        <p:grpSpPr bwMode="auto">
          <a:xfrm>
            <a:off x="3733800" y="0"/>
            <a:ext cx="5410200" cy="2209800"/>
            <a:chOff x="3504" y="0"/>
            <a:chExt cx="2208" cy="1152"/>
          </a:xfrm>
        </p:grpSpPr>
        <p:sp>
          <p:nvSpPr>
            <p:cNvPr id="11286" name="AutoShape 34"/>
            <p:cNvSpPr>
              <a:spLocks noChangeArrowheads="1"/>
            </p:cNvSpPr>
            <p:nvPr/>
          </p:nvSpPr>
          <p:spPr bwMode="auto">
            <a:xfrm>
              <a:off x="3504" y="0"/>
              <a:ext cx="2208" cy="1152"/>
            </a:xfrm>
            <a:prstGeom prst="wedgeEllipseCallout">
              <a:avLst>
                <a:gd name="adj1" fmla="val -49139"/>
                <a:gd name="adj2" fmla="val 52519"/>
              </a:avLst>
            </a:prstGeom>
            <a:solidFill>
              <a:srgbClr val="FFFFFF"/>
            </a:solidFill>
            <a:ln w="9525">
              <a:solidFill>
                <a:srgbClr val="CC00FF"/>
              </a:solidFill>
              <a:miter lim="800000"/>
              <a:headEnd/>
              <a:tailEnd/>
            </a:ln>
          </p:spPr>
          <p:txBody>
            <a:bodyPr/>
            <a:lstStyle/>
            <a:p>
              <a:pPr algn="ctr"/>
              <a:endParaRPr lang="en-US" sz="1800"/>
            </a:p>
          </p:txBody>
        </p:sp>
        <p:sp>
          <p:nvSpPr>
            <p:cNvPr id="11287" name="Rectangle 35"/>
            <p:cNvSpPr>
              <a:spLocks noChangeArrowheads="1"/>
            </p:cNvSpPr>
            <p:nvPr/>
          </p:nvSpPr>
          <p:spPr bwMode="auto">
            <a:xfrm>
              <a:off x="3552" y="240"/>
              <a:ext cx="2016" cy="720"/>
            </a:xfrm>
            <a:prstGeom prst="rect">
              <a:avLst/>
            </a:prstGeom>
            <a:noFill/>
            <a:ln w="9525">
              <a:noFill/>
              <a:miter lim="800000"/>
              <a:headEnd/>
              <a:tailEnd/>
            </a:ln>
          </p:spPr>
          <p:txBody>
            <a:bodyPr anchor="ctr"/>
            <a:lstStyle/>
            <a:p>
              <a:pPr algn="ctr"/>
              <a:br>
                <a:rPr lang="en-US" sz="3200" b="1"/>
              </a:br>
              <a:br>
                <a:rPr lang="en-US" sz="3200" b="1"/>
              </a:br>
              <a:r>
                <a:rPr lang="en-US" sz="3200" b="1"/>
                <a:t>? Trước các từ in đậm có (hoặc có thể thêm) những quan hệ từ nào ?</a:t>
              </a:r>
              <a:br>
                <a:rPr lang="en-US" sz="4400" b="1"/>
              </a:br>
              <a:endParaRPr lang="en-US" sz="44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315"/>
                                        </p:tgtEl>
                                        <p:attrNameLst>
                                          <p:attrName>style.visibility</p:attrName>
                                        </p:attrNameLst>
                                      </p:cBhvr>
                                      <p:to>
                                        <p:strVal val="visible"/>
                                      </p:to>
                                    </p:set>
                                    <p:anim calcmode="discrete" valueType="clr">
                                      <p:cBhvr override="childStyle">
                                        <p:cTn id="7" dur="80"/>
                                        <p:tgtEl>
                                          <p:spTgt spid="1331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5"/>
                                        </p:tgtEl>
                                        <p:attrNameLst>
                                          <p:attrName>fillcolor</p:attrName>
                                        </p:attrNameLst>
                                      </p:cBhvr>
                                      <p:tavLst>
                                        <p:tav tm="0">
                                          <p:val>
                                            <p:clrVal>
                                              <a:schemeClr val="accent2"/>
                                            </p:clrVal>
                                          </p:val>
                                        </p:tav>
                                        <p:tav tm="50000">
                                          <p:val>
                                            <p:clrVal>
                                              <a:schemeClr val="hlink"/>
                                            </p:clrVal>
                                          </p:val>
                                        </p:tav>
                                      </p:tavLst>
                                    </p:anim>
                                    <p:set>
                                      <p:cBhvr>
                                        <p:cTn id="9" dur="80"/>
                                        <p:tgtEl>
                                          <p:spTgt spid="1331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34"/>
                                        </p:tgtEl>
                                        <p:attrNameLst>
                                          <p:attrName>style.visibility</p:attrName>
                                        </p:attrNameLst>
                                      </p:cBhvr>
                                      <p:to>
                                        <p:strVal val="visible"/>
                                      </p:to>
                                    </p:set>
                                    <p:animEffect transition="in" filter="fade">
                                      <p:cBhvr>
                                        <p:cTn id="14" dur="1000"/>
                                        <p:tgtEl>
                                          <p:spTgt spid="13334"/>
                                        </p:tgtEl>
                                      </p:cBhvr>
                                    </p:animEffect>
                                    <p:anim calcmode="lin" valueType="num">
                                      <p:cBhvr>
                                        <p:cTn id="15" dur="1000" fill="hold"/>
                                        <p:tgtEl>
                                          <p:spTgt spid="13334"/>
                                        </p:tgtEl>
                                        <p:attrNameLst>
                                          <p:attrName>ppt_x</p:attrName>
                                        </p:attrNameLst>
                                      </p:cBhvr>
                                      <p:tavLst>
                                        <p:tav tm="0">
                                          <p:val>
                                            <p:strVal val="#ppt_x"/>
                                          </p:val>
                                        </p:tav>
                                        <p:tav tm="100000">
                                          <p:val>
                                            <p:strVal val="#ppt_x"/>
                                          </p:val>
                                        </p:tav>
                                      </p:tavLst>
                                    </p:anim>
                                    <p:anim calcmode="lin" valueType="num">
                                      <p:cBhvr>
                                        <p:cTn id="16" dur="1000" fill="hold"/>
                                        <p:tgtEl>
                                          <p:spTgt spid="1333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316"/>
                                        </p:tgtEl>
                                        <p:attrNameLst>
                                          <p:attrName>style.visibility</p:attrName>
                                        </p:attrNameLst>
                                      </p:cBhvr>
                                      <p:to>
                                        <p:strVal val="visible"/>
                                      </p:to>
                                    </p:set>
                                    <p:animEffect transition="in" filter="blinds(horizontal)">
                                      <p:cBhvr>
                                        <p:cTn id="21" dur="500"/>
                                        <p:tgtEl>
                                          <p:spTgt spid="13316"/>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3318"/>
                                        </p:tgtEl>
                                        <p:attrNameLst>
                                          <p:attrName>style.visibility</p:attrName>
                                        </p:attrNameLst>
                                      </p:cBhvr>
                                      <p:to>
                                        <p:strVal val="visible"/>
                                      </p:to>
                                    </p:set>
                                    <p:animEffect transition="in" filter="blinds(horizontal)">
                                      <p:cBhvr>
                                        <p:cTn id="26" dur="500"/>
                                        <p:tgtEl>
                                          <p:spTgt spid="1331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3319"/>
                                        </p:tgtEl>
                                        <p:attrNameLst>
                                          <p:attrName>style.visibility</p:attrName>
                                        </p:attrNameLst>
                                      </p:cBhvr>
                                      <p:to>
                                        <p:strVal val="visible"/>
                                      </p:to>
                                    </p:set>
                                    <p:animEffect transition="in" filter="blinds(horizontal)">
                                      <p:cBhvr>
                                        <p:cTn id="31" dur="500"/>
                                        <p:tgtEl>
                                          <p:spTgt spid="13319"/>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xit" presetSubtype="16" fill="hold" grpId="0" nodeType="clickEffect">
                                  <p:stCondLst>
                                    <p:cond delay="0"/>
                                  </p:stCondLst>
                                  <p:childTnLst>
                                    <p:animEffect transition="out" filter="box(in)">
                                      <p:cBhvr>
                                        <p:cTn id="35" dur="500"/>
                                        <p:tgtEl>
                                          <p:spTgt spid="13333"/>
                                        </p:tgtEl>
                                      </p:cBhvr>
                                    </p:animEffect>
                                    <p:set>
                                      <p:cBhvr>
                                        <p:cTn id="36" dur="1" fill="hold">
                                          <p:stCondLst>
                                            <p:cond delay="499"/>
                                          </p:stCondLst>
                                        </p:cTn>
                                        <p:tgtEl>
                                          <p:spTgt spid="13333"/>
                                        </p:tgtEl>
                                        <p:attrNameLst>
                                          <p:attrName>style.visibility</p:attrName>
                                        </p:attrNameLst>
                                      </p:cBhvr>
                                      <p:to>
                                        <p:strVal val="hidden"/>
                                      </p:to>
                                    </p:set>
                                  </p:childTnLst>
                                </p:cTn>
                              </p:par>
                              <p:par>
                                <p:cTn id="37" presetID="4" presetClass="exit" presetSubtype="16" fill="hold" grpId="1" nodeType="withEffect">
                                  <p:stCondLst>
                                    <p:cond delay="0"/>
                                  </p:stCondLst>
                                  <p:iterate type="lt">
                                    <p:tmPct val="0"/>
                                  </p:iterate>
                                  <p:childTnLst>
                                    <p:animEffect transition="out" filter="box(in)">
                                      <p:cBhvr>
                                        <p:cTn id="38" dur="500"/>
                                        <p:tgtEl>
                                          <p:spTgt spid="13315"/>
                                        </p:tgtEl>
                                      </p:cBhvr>
                                    </p:animEffect>
                                    <p:set>
                                      <p:cBhvr>
                                        <p:cTn id="39" dur="1" fill="hold">
                                          <p:stCondLst>
                                            <p:cond delay="499"/>
                                          </p:stCondLst>
                                        </p:cTn>
                                        <p:tgtEl>
                                          <p:spTgt spid="13315"/>
                                        </p:tgtEl>
                                        <p:attrNameLst>
                                          <p:attrName>style.visibility</p:attrName>
                                        </p:attrNameLst>
                                      </p:cBhvr>
                                      <p:to>
                                        <p:strVal val="hidden"/>
                                      </p:to>
                                    </p:set>
                                  </p:childTnLst>
                                </p:cTn>
                              </p:par>
                              <p:par>
                                <p:cTn id="40" presetID="4" presetClass="exit" presetSubtype="16" fill="hold" grpId="1" nodeType="withEffect">
                                  <p:stCondLst>
                                    <p:cond delay="0"/>
                                  </p:stCondLst>
                                  <p:childTnLst>
                                    <p:animEffect transition="out" filter="box(in)">
                                      <p:cBhvr>
                                        <p:cTn id="41" dur="500"/>
                                        <p:tgtEl>
                                          <p:spTgt spid="13334"/>
                                        </p:tgtEl>
                                      </p:cBhvr>
                                    </p:animEffect>
                                    <p:set>
                                      <p:cBhvr>
                                        <p:cTn id="42" dur="1" fill="hold">
                                          <p:stCondLst>
                                            <p:cond delay="499"/>
                                          </p:stCondLst>
                                        </p:cTn>
                                        <p:tgtEl>
                                          <p:spTgt spid="1333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down)">
                                      <p:cBhvr>
                                        <p:cTn id="47" dur="580">
                                          <p:stCondLst>
                                            <p:cond delay="0"/>
                                          </p:stCondLst>
                                        </p:cTn>
                                        <p:tgtEl>
                                          <p:spTgt spid="2"/>
                                        </p:tgtEl>
                                      </p:cBhvr>
                                    </p:animEffect>
                                    <p:anim calcmode="lin" valueType="num">
                                      <p:cBhvr>
                                        <p:cTn id="4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53" dur="26">
                                          <p:stCondLst>
                                            <p:cond delay="650"/>
                                          </p:stCondLst>
                                        </p:cTn>
                                        <p:tgtEl>
                                          <p:spTgt spid="2"/>
                                        </p:tgtEl>
                                      </p:cBhvr>
                                      <p:to x="100000" y="60000"/>
                                    </p:animScale>
                                    <p:animScale>
                                      <p:cBhvr>
                                        <p:cTn id="54" dur="166" decel="50000">
                                          <p:stCondLst>
                                            <p:cond delay="676"/>
                                          </p:stCondLst>
                                        </p:cTn>
                                        <p:tgtEl>
                                          <p:spTgt spid="2"/>
                                        </p:tgtEl>
                                      </p:cBhvr>
                                      <p:to x="100000" y="100000"/>
                                    </p:animScale>
                                    <p:animScale>
                                      <p:cBhvr>
                                        <p:cTn id="55" dur="26">
                                          <p:stCondLst>
                                            <p:cond delay="1312"/>
                                          </p:stCondLst>
                                        </p:cTn>
                                        <p:tgtEl>
                                          <p:spTgt spid="2"/>
                                        </p:tgtEl>
                                      </p:cBhvr>
                                      <p:to x="100000" y="80000"/>
                                    </p:animScale>
                                    <p:animScale>
                                      <p:cBhvr>
                                        <p:cTn id="56" dur="166" decel="50000">
                                          <p:stCondLst>
                                            <p:cond delay="1338"/>
                                          </p:stCondLst>
                                        </p:cTn>
                                        <p:tgtEl>
                                          <p:spTgt spid="2"/>
                                        </p:tgtEl>
                                      </p:cBhvr>
                                      <p:to x="100000" y="100000"/>
                                    </p:animScale>
                                    <p:animScale>
                                      <p:cBhvr>
                                        <p:cTn id="57" dur="26">
                                          <p:stCondLst>
                                            <p:cond delay="1642"/>
                                          </p:stCondLst>
                                        </p:cTn>
                                        <p:tgtEl>
                                          <p:spTgt spid="2"/>
                                        </p:tgtEl>
                                      </p:cBhvr>
                                      <p:to x="100000" y="90000"/>
                                    </p:animScale>
                                    <p:animScale>
                                      <p:cBhvr>
                                        <p:cTn id="58" dur="166" decel="50000">
                                          <p:stCondLst>
                                            <p:cond delay="1668"/>
                                          </p:stCondLst>
                                        </p:cTn>
                                        <p:tgtEl>
                                          <p:spTgt spid="2"/>
                                        </p:tgtEl>
                                      </p:cBhvr>
                                      <p:to x="100000" y="100000"/>
                                    </p:animScale>
                                    <p:animScale>
                                      <p:cBhvr>
                                        <p:cTn id="59" dur="26">
                                          <p:stCondLst>
                                            <p:cond delay="1808"/>
                                          </p:stCondLst>
                                        </p:cTn>
                                        <p:tgtEl>
                                          <p:spTgt spid="2"/>
                                        </p:tgtEl>
                                      </p:cBhvr>
                                      <p:to x="100000" y="95000"/>
                                    </p:animScale>
                                    <p:animScale>
                                      <p:cBhvr>
                                        <p:cTn id="60" dur="166" decel="50000">
                                          <p:stCondLst>
                                            <p:cond delay="1834"/>
                                          </p:stCondLst>
                                        </p:cTn>
                                        <p:tgtEl>
                                          <p:spTgt spid="2"/>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13327"/>
                                        </p:tgtEl>
                                        <p:attrNameLst>
                                          <p:attrName>style.visibility</p:attrName>
                                        </p:attrNameLst>
                                      </p:cBhvr>
                                      <p:to>
                                        <p:strVal val="visible"/>
                                      </p:to>
                                    </p:set>
                                    <p:animEffect transition="in" filter="fade">
                                      <p:cBhvr>
                                        <p:cTn id="65" dur="1000"/>
                                        <p:tgtEl>
                                          <p:spTgt spid="13327"/>
                                        </p:tgtEl>
                                      </p:cBhvr>
                                    </p:animEffect>
                                    <p:anim calcmode="lin" valueType="num">
                                      <p:cBhvr>
                                        <p:cTn id="66" dur="1000" fill="hold"/>
                                        <p:tgtEl>
                                          <p:spTgt spid="13327"/>
                                        </p:tgtEl>
                                        <p:attrNameLst>
                                          <p:attrName>ppt_x</p:attrName>
                                        </p:attrNameLst>
                                      </p:cBhvr>
                                      <p:tavLst>
                                        <p:tav tm="0">
                                          <p:val>
                                            <p:strVal val="#ppt_x"/>
                                          </p:val>
                                        </p:tav>
                                        <p:tav tm="100000">
                                          <p:val>
                                            <p:strVal val="#ppt_x"/>
                                          </p:val>
                                        </p:tav>
                                      </p:tavLst>
                                    </p:anim>
                                    <p:anim calcmode="lin" valueType="num">
                                      <p:cBhvr>
                                        <p:cTn id="67" dur="1000" fill="hold"/>
                                        <p:tgtEl>
                                          <p:spTgt spid="13327"/>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13324"/>
                                        </p:tgtEl>
                                        <p:attrNameLst>
                                          <p:attrName>style.visibility</p:attrName>
                                        </p:attrNameLst>
                                      </p:cBhvr>
                                      <p:to>
                                        <p:strVal val="visible"/>
                                      </p:to>
                                    </p:set>
                                    <p:animEffect transition="in" filter="fade">
                                      <p:cBhvr>
                                        <p:cTn id="70" dur="1000"/>
                                        <p:tgtEl>
                                          <p:spTgt spid="13324"/>
                                        </p:tgtEl>
                                      </p:cBhvr>
                                    </p:animEffect>
                                    <p:anim calcmode="lin" valueType="num">
                                      <p:cBhvr>
                                        <p:cTn id="71" dur="1000" fill="hold"/>
                                        <p:tgtEl>
                                          <p:spTgt spid="13324"/>
                                        </p:tgtEl>
                                        <p:attrNameLst>
                                          <p:attrName>ppt_x</p:attrName>
                                        </p:attrNameLst>
                                      </p:cBhvr>
                                      <p:tavLst>
                                        <p:tav tm="0">
                                          <p:val>
                                            <p:strVal val="#ppt_x"/>
                                          </p:val>
                                        </p:tav>
                                        <p:tav tm="100000">
                                          <p:val>
                                            <p:strVal val="#ppt_x"/>
                                          </p:val>
                                        </p:tav>
                                      </p:tavLst>
                                    </p:anim>
                                    <p:anim calcmode="lin" valueType="num">
                                      <p:cBhvr>
                                        <p:cTn id="72" dur="1000" fill="hold"/>
                                        <p:tgtEl>
                                          <p:spTgt spid="13324"/>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13328"/>
                                        </p:tgtEl>
                                        <p:attrNameLst>
                                          <p:attrName>style.visibility</p:attrName>
                                        </p:attrNameLst>
                                      </p:cBhvr>
                                      <p:to>
                                        <p:strVal val="visible"/>
                                      </p:to>
                                    </p:set>
                                    <p:animEffect transition="in" filter="fade">
                                      <p:cBhvr>
                                        <p:cTn id="75" dur="1000"/>
                                        <p:tgtEl>
                                          <p:spTgt spid="13328"/>
                                        </p:tgtEl>
                                      </p:cBhvr>
                                    </p:animEffect>
                                    <p:anim calcmode="lin" valueType="num">
                                      <p:cBhvr>
                                        <p:cTn id="76" dur="1000" fill="hold"/>
                                        <p:tgtEl>
                                          <p:spTgt spid="13328"/>
                                        </p:tgtEl>
                                        <p:attrNameLst>
                                          <p:attrName>ppt_x</p:attrName>
                                        </p:attrNameLst>
                                      </p:cBhvr>
                                      <p:tavLst>
                                        <p:tav tm="0">
                                          <p:val>
                                            <p:strVal val="#ppt_x"/>
                                          </p:val>
                                        </p:tav>
                                        <p:tav tm="100000">
                                          <p:val>
                                            <p:strVal val="#ppt_x"/>
                                          </p:val>
                                        </p:tav>
                                      </p:tavLst>
                                    </p:anim>
                                    <p:anim calcmode="lin" valueType="num">
                                      <p:cBhvr>
                                        <p:cTn id="77" dur="1000" fill="hold"/>
                                        <p:tgtEl>
                                          <p:spTgt spid="13328"/>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7" presetClass="entr" presetSubtype="0" fill="hold" grpId="0" nodeType="clickEffect">
                                  <p:stCondLst>
                                    <p:cond delay="0"/>
                                  </p:stCondLst>
                                  <p:childTnLst>
                                    <p:set>
                                      <p:cBhvr>
                                        <p:cTn id="81" dur="1" fill="hold">
                                          <p:stCondLst>
                                            <p:cond delay="0"/>
                                          </p:stCondLst>
                                        </p:cTn>
                                        <p:tgtEl>
                                          <p:spTgt spid="13329"/>
                                        </p:tgtEl>
                                        <p:attrNameLst>
                                          <p:attrName>style.visibility</p:attrName>
                                        </p:attrNameLst>
                                      </p:cBhvr>
                                      <p:to>
                                        <p:strVal val="visible"/>
                                      </p:to>
                                    </p:set>
                                    <p:animEffect transition="in" filter="fade">
                                      <p:cBhvr>
                                        <p:cTn id="82" dur="1000"/>
                                        <p:tgtEl>
                                          <p:spTgt spid="13329"/>
                                        </p:tgtEl>
                                      </p:cBhvr>
                                    </p:animEffect>
                                    <p:anim calcmode="lin" valueType="num">
                                      <p:cBhvr>
                                        <p:cTn id="83" dur="1000" fill="hold"/>
                                        <p:tgtEl>
                                          <p:spTgt spid="13329"/>
                                        </p:tgtEl>
                                        <p:attrNameLst>
                                          <p:attrName>ppt_x</p:attrName>
                                        </p:attrNameLst>
                                      </p:cBhvr>
                                      <p:tavLst>
                                        <p:tav tm="0">
                                          <p:val>
                                            <p:strVal val="#ppt_x"/>
                                          </p:val>
                                        </p:tav>
                                        <p:tav tm="100000">
                                          <p:val>
                                            <p:strVal val="#ppt_x"/>
                                          </p:val>
                                        </p:tav>
                                      </p:tavLst>
                                    </p:anim>
                                    <p:anim calcmode="lin" valueType="num">
                                      <p:cBhvr>
                                        <p:cTn id="84" dur="1000" fill="hold"/>
                                        <p:tgtEl>
                                          <p:spTgt spid="13329"/>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13325"/>
                                        </p:tgtEl>
                                        <p:attrNameLst>
                                          <p:attrName>style.visibility</p:attrName>
                                        </p:attrNameLst>
                                      </p:cBhvr>
                                      <p:to>
                                        <p:strVal val="visible"/>
                                      </p:to>
                                    </p:set>
                                    <p:animEffect transition="in" filter="fade">
                                      <p:cBhvr>
                                        <p:cTn id="87" dur="1000"/>
                                        <p:tgtEl>
                                          <p:spTgt spid="13325"/>
                                        </p:tgtEl>
                                      </p:cBhvr>
                                    </p:animEffect>
                                    <p:anim calcmode="lin" valueType="num">
                                      <p:cBhvr>
                                        <p:cTn id="88" dur="1000" fill="hold"/>
                                        <p:tgtEl>
                                          <p:spTgt spid="13325"/>
                                        </p:tgtEl>
                                        <p:attrNameLst>
                                          <p:attrName>ppt_x</p:attrName>
                                        </p:attrNameLst>
                                      </p:cBhvr>
                                      <p:tavLst>
                                        <p:tav tm="0">
                                          <p:val>
                                            <p:strVal val="#ppt_x"/>
                                          </p:val>
                                        </p:tav>
                                        <p:tav tm="100000">
                                          <p:val>
                                            <p:strVal val="#ppt_x"/>
                                          </p:val>
                                        </p:tav>
                                      </p:tavLst>
                                    </p:anim>
                                    <p:anim calcmode="lin" valueType="num">
                                      <p:cBhvr>
                                        <p:cTn id="89" dur="1000" fill="hold"/>
                                        <p:tgtEl>
                                          <p:spTgt spid="13325"/>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13330"/>
                                        </p:tgtEl>
                                        <p:attrNameLst>
                                          <p:attrName>style.visibility</p:attrName>
                                        </p:attrNameLst>
                                      </p:cBhvr>
                                      <p:to>
                                        <p:strVal val="visible"/>
                                      </p:to>
                                    </p:set>
                                    <p:animEffect transition="in" filter="fade">
                                      <p:cBhvr>
                                        <p:cTn id="92" dur="1000"/>
                                        <p:tgtEl>
                                          <p:spTgt spid="13330"/>
                                        </p:tgtEl>
                                      </p:cBhvr>
                                    </p:animEffect>
                                    <p:anim calcmode="lin" valueType="num">
                                      <p:cBhvr>
                                        <p:cTn id="93" dur="1000" fill="hold"/>
                                        <p:tgtEl>
                                          <p:spTgt spid="13330"/>
                                        </p:tgtEl>
                                        <p:attrNameLst>
                                          <p:attrName>ppt_x</p:attrName>
                                        </p:attrNameLst>
                                      </p:cBhvr>
                                      <p:tavLst>
                                        <p:tav tm="0">
                                          <p:val>
                                            <p:strVal val="#ppt_x"/>
                                          </p:val>
                                        </p:tav>
                                        <p:tav tm="100000">
                                          <p:val>
                                            <p:strVal val="#ppt_x"/>
                                          </p:val>
                                        </p:tav>
                                      </p:tavLst>
                                    </p:anim>
                                    <p:anim calcmode="lin" valueType="num">
                                      <p:cBhvr>
                                        <p:cTn id="94" dur="1000" fill="hold"/>
                                        <p:tgtEl>
                                          <p:spTgt spid="13330"/>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7" presetClass="entr" presetSubtype="0" fill="hold" grpId="0" nodeType="clickEffect">
                                  <p:stCondLst>
                                    <p:cond delay="0"/>
                                  </p:stCondLst>
                                  <p:childTnLst>
                                    <p:set>
                                      <p:cBhvr>
                                        <p:cTn id="98" dur="1" fill="hold">
                                          <p:stCondLst>
                                            <p:cond delay="0"/>
                                          </p:stCondLst>
                                        </p:cTn>
                                        <p:tgtEl>
                                          <p:spTgt spid="13331"/>
                                        </p:tgtEl>
                                        <p:attrNameLst>
                                          <p:attrName>style.visibility</p:attrName>
                                        </p:attrNameLst>
                                      </p:cBhvr>
                                      <p:to>
                                        <p:strVal val="visible"/>
                                      </p:to>
                                    </p:set>
                                    <p:animEffect transition="in" filter="fade">
                                      <p:cBhvr>
                                        <p:cTn id="99" dur="1000"/>
                                        <p:tgtEl>
                                          <p:spTgt spid="13331"/>
                                        </p:tgtEl>
                                      </p:cBhvr>
                                    </p:animEffect>
                                    <p:anim calcmode="lin" valueType="num">
                                      <p:cBhvr>
                                        <p:cTn id="100" dur="1000" fill="hold"/>
                                        <p:tgtEl>
                                          <p:spTgt spid="13331"/>
                                        </p:tgtEl>
                                        <p:attrNameLst>
                                          <p:attrName>ppt_x</p:attrName>
                                        </p:attrNameLst>
                                      </p:cBhvr>
                                      <p:tavLst>
                                        <p:tav tm="0">
                                          <p:val>
                                            <p:strVal val="#ppt_x"/>
                                          </p:val>
                                        </p:tav>
                                        <p:tav tm="100000">
                                          <p:val>
                                            <p:strVal val="#ppt_x"/>
                                          </p:val>
                                        </p:tav>
                                      </p:tavLst>
                                    </p:anim>
                                    <p:anim calcmode="lin" valueType="num">
                                      <p:cBhvr>
                                        <p:cTn id="101" dur="1000" fill="hold"/>
                                        <p:tgtEl>
                                          <p:spTgt spid="13331"/>
                                        </p:tgtEl>
                                        <p:attrNameLst>
                                          <p:attrName>ppt_y</p:attrName>
                                        </p:attrNameLst>
                                      </p:cBhvr>
                                      <p:tavLst>
                                        <p:tav tm="0">
                                          <p:val>
                                            <p:strVal val="#ppt_y-.1"/>
                                          </p:val>
                                        </p:tav>
                                        <p:tav tm="100000">
                                          <p:val>
                                            <p:strVal val="#ppt_y"/>
                                          </p:val>
                                        </p:tav>
                                      </p:tavLst>
                                    </p:anim>
                                  </p:childTnLst>
                                </p:cTn>
                              </p:par>
                              <p:par>
                                <p:cTn id="102" presetID="47" presetClass="entr" presetSubtype="0" fill="hold" grpId="0" nodeType="withEffect">
                                  <p:stCondLst>
                                    <p:cond delay="0"/>
                                  </p:stCondLst>
                                  <p:childTnLst>
                                    <p:set>
                                      <p:cBhvr>
                                        <p:cTn id="103" dur="1" fill="hold">
                                          <p:stCondLst>
                                            <p:cond delay="0"/>
                                          </p:stCondLst>
                                        </p:cTn>
                                        <p:tgtEl>
                                          <p:spTgt spid="13326"/>
                                        </p:tgtEl>
                                        <p:attrNameLst>
                                          <p:attrName>style.visibility</p:attrName>
                                        </p:attrNameLst>
                                      </p:cBhvr>
                                      <p:to>
                                        <p:strVal val="visible"/>
                                      </p:to>
                                    </p:set>
                                    <p:animEffect transition="in" filter="fade">
                                      <p:cBhvr>
                                        <p:cTn id="104" dur="1000"/>
                                        <p:tgtEl>
                                          <p:spTgt spid="13326"/>
                                        </p:tgtEl>
                                      </p:cBhvr>
                                    </p:animEffect>
                                    <p:anim calcmode="lin" valueType="num">
                                      <p:cBhvr>
                                        <p:cTn id="105" dur="1000" fill="hold"/>
                                        <p:tgtEl>
                                          <p:spTgt spid="13326"/>
                                        </p:tgtEl>
                                        <p:attrNameLst>
                                          <p:attrName>ppt_x</p:attrName>
                                        </p:attrNameLst>
                                      </p:cBhvr>
                                      <p:tavLst>
                                        <p:tav tm="0">
                                          <p:val>
                                            <p:strVal val="#ppt_x"/>
                                          </p:val>
                                        </p:tav>
                                        <p:tav tm="100000">
                                          <p:val>
                                            <p:strVal val="#ppt_x"/>
                                          </p:val>
                                        </p:tav>
                                      </p:tavLst>
                                    </p:anim>
                                    <p:anim calcmode="lin" valueType="num">
                                      <p:cBhvr>
                                        <p:cTn id="106" dur="1000" fill="hold"/>
                                        <p:tgtEl>
                                          <p:spTgt spid="13326"/>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3332"/>
                                        </p:tgtEl>
                                        <p:attrNameLst>
                                          <p:attrName>style.visibility</p:attrName>
                                        </p:attrNameLst>
                                      </p:cBhvr>
                                      <p:to>
                                        <p:strVal val="visible"/>
                                      </p:to>
                                    </p:set>
                                    <p:animEffect transition="in" filter="fade">
                                      <p:cBhvr>
                                        <p:cTn id="109" dur="1000"/>
                                        <p:tgtEl>
                                          <p:spTgt spid="13332"/>
                                        </p:tgtEl>
                                      </p:cBhvr>
                                    </p:animEffect>
                                    <p:anim calcmode="lin" valueType="num">
                                      <p:cBhvr>
                                        <p:cTn id="110" dur="1000" fill="hold"/>
                                        <p:tgtEl>
                                          <p:spTgt spid="13332"/>
                                        </p:tgtEl>
                                        <p:attrNameLst>
                                          <p:attrName>ppt_x</p:attrName>
                                        </p:attrNameLst>
                                      </p:cBhvr>
                                      <p:tavLst>
                                        <p:tav tm="0">
                                          <p:val>
                                            <p:strVal val="#ppt_x"/>
                                          </p:val>
                                        </p:tav>
                                        <p:tav tm="100000">
                                          <p:val>
                                            <p:strVal val="#ppt_x"/>
                                          </p:val>
                                        </p:tav>
                                      </p:tavLst>
                                    </p:anim>
                                    <p:anim calcmode="lin" valueType="num">
                                      <p:cBhvr>
                                        <p:cTn id="111" dur="1000" fill="hold"/>
                                        <p:tgtEl>
                                          <p:spTgt spid="13332"/>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4" presetClass="exit" presetSubtype="16" fill="hold" nodeType="clickEffect">
                                  <p:stCondLst>
                                    <p:cond delay="0"/>
                                  </p:stCondLst>
                                  <p:childTnLst>
                                    <p:animEffect transition="out" filter="box(in)">
                                      <p:cBhvr>
                                        <p:cTn id="115" dur="500"/>
                                        <p:tgtEl>
                                          <p:spTgt spid="2"/>
                                        </p:tgtEl>
                                      </p:cBhvr>
                                    </p:animEffect>
                                    <p:set>
                                      <p:cBhvr>
                                        <p:cTn id="116" dur="1" fill="hold">
                                          <p:stCondLst>
                                            <p:cond delay="499"/>
                                          </p:stCondLst>
                                        </p:cTn>
                                        <p:tgtEl>
                                          <p:spTgt spid="2"/>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26" presetClass="entr" presetSubtype="0" fill="hold" nodeType="clickEffect">
                                  <p:stCondLst>
                                    <p:cond delay="0"/>
                                  </p:stCondLst>
                                  <p:childTnLst>
                                    <p:set>
                                      <p:cBhvr>
                                        <p:cTn id="120" dur="1" fill="hold">
                                          <p:stCondLst>
                                            <p:cond delay="0"/>
                                          </p:stCondLst>
                                        </p:cTn>
                                        <p:tgtEl>
                                          <p:spTgt spid="3"/>
                                        </p:tgtEl>
                                        <p:attrNameLst>
                                          <p:attrName>style.visibility</p:attrName>
                                        </p:attrNameLst>
                                      </p:cBhvr>
                                      <p:to>
                                        <p:strVal val="visible"/>
                                      </p:to>
                                    </p:set>
                                    <p:animEffect transition="in" filter="wipe(down)">
                                      <p:cBhvr>
                                        <p:cTn id="121" dur="580">
                                          <p:stCondLst>
                                            <p:cond delay="0"/>
                                          </p:stCondLst>
                                        </p:cTn>
                                        <p:tgtEl>
                                          <p:spTgt spid="3"/>
                                        </p:tgtEl>
                                      </p:cBhvr>
                                    </p:animEffect>
                                    <p:anim calcmode="lin" valueType="num">
                                      <p:cBhvr>
                                        <p:cTn id="12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27" dur="26">
                                          <p:stCondLst>
                                            <p:cond delay="650"/>
                                          </p:stCondLst>
                                        </p:cTn>
                                        <p:tgtEl>
                                          <p:spTgt spid="3"/>
                                        </p:tgtEl>
                                      </p:cBhvr>
                                      <p:to x="100000" y="60000"/>
                                    </p:animScale>
                                    <p:animScale>
                                      <p:cBhvr>
                                        <p:cTn id="128" dur="166" decel="50000">
                                          <p:stCondLst>
                                            <p:cond delay="676"/>
                                          </p:stCondLst>
                                        </p:cTn>
                                        <p:tgtEl>
                                          <p:spTgt spid="3"/>
                                        </p:tgtEl>
                                      </p:cBhvr>
                                      <p:to x="100000" y="100000"/>
                                    </p:animScale>
                                    <p:animScale>
                                      <p:cBhvr>
                                        <p:cTn id="129" dur="26">
                                          <p:stCondLst>
                                            <p:cond delay="1312"/>
                                          </p:stCondLst>
                                        </p:cTn>
                                        <p:tgtEl>
                                          <p:spTgt spid="3"/>
                                        </p:tgtEl>
                                      </p:cBhvr>
                                      <p:to x="100000" y="80000"/>
                                    </p:animScale>
                                    <p:animScale>
                                      <p:cBhvr>
                                        <p:cTn id="130" dur="166" decel="50000">
                                          <p:stCondLst>
                                            <p:cond delay="1338"/>
                                          </p:stCondLst>
                                        </p:cTn>
                                        <p:tgtEl>
                                          <p:spTgt spid="3"/>
                                        </p:tgtEl>
                                      </p:cBhvr>
                                      <p:to x="100000" y="100000"/>
                                    </p:animScale>
                                    <p:animScale>
                                      <p:cBhvr>
                                        <p:cTn id="131" dur="26">
                                          <p:stCondLst>
                                            <p:cond delay="1642"/>
                                          </p:stCondLst>
                                        </p:cTn>
                                        <p:tgtEl>
                                          <p:spTgt spid="3"/>
                                        </p:tgtEl>
                                      </p:cBhvr>
                                      <p:to x="100000" y="90000"/>
                                    </p:animScale>
                                    <p:animScale>
                                      <p:cBhvr>
                                        <p:cTn id="132" dur="166" decel="50000">
                                          <p:stCondLst>
                                            <p:cond delay="1668"/>
                                          </p:stCondLst>
                                        </p:cTn>
                                        <p:tgtEl>
                                          <p:spTgt spid="3"/>
                                        </p:tgtEl>
                                      </p:cBhvr>
                                      <p:to x="100000" y="100000"/>
                                    </p:animScale>
                                    <p:animScale>
                                      <p:cBhvr>
                                        <p:cTn id="133" dur="26">
                                          <p:stCondLst>
                                            <p:cond delay="1808"/>
                                          </p:stCondLst>
                                        </p:cTn>
                                        <p:tgtEl>
                                          <p:spTgt spid="3"/>
                                        </p:tgtEl>
                                      </p:cBhvr>
                                      <p:to x="100000" y="95000"/>
                                    </p:animScale>
                                    <p:animScale>
                                      <p:cBhvr>
                                        <p:cTn id="134" dur="166" decel="50000">
                                          <p:stCondLst>
                                            <p:cond delay="1834"/>
                                          </p:stCondLst>
                                        </p:cTn>
                                        <p:tgtEl>
                                          <p:spTgt spid="3"/>
                                        </p:tgtEl>
                                      </p:cBhvr>
                                      <p:to x="100000" y="100000"/>
                                    </p:animScale>
                                  </p:childTnLst>
                                </p:cTn>
                              </p:par>
                            </p:childTnLst>
                          </p:cTn>
                        </p:par>
                      </p:childTnLst>
                    </p:cTn>
                  </p:par>
                  <p:par>
                    <p:cTn id="135" fill="hold">
                      <p:stCondLst>
                        <p:cond delay="indefinite"/>
                      </p:stCondLst>
                      <p:childTnLst>
                        <p:par>
                          <p:cTn id="136" fill="hold">
                            <p:stCondLst>
                              <p:cond delay="0"/>
                            </p:stCondLst>
                            <p:childTnLst>
                              <p:par>
                                <p:cTn id="137" presetID="4" presetClass="exit" presetSubtype="16" fill="hold" nodeType="clickEffect">
                                  <p:stCondLst>
                                    <p:cond delay="0"/>
                                  </p:stCondLst>
                                  <p:childTnLst>
                                    <p:animEffect transition="out" filter="box(in)">
                                      <p:cBhvr>
                                        <p:cTn id="138" dur="500"/>
                                        <p:tgtEl>
                                          <p:spTgt spid="3"/>
                                        </p:tgtEl>
                                      </p:cBhvr>
                                    </p:animEffect>
                                    <p:set>
                                      <p:cBhvr>
                                        <p:cTn id="139" dur="1" fill="hold">
                                          <p:stCondLst>
                                            <p:cond delay="499"/>
                                          </p:stCondLst>
                                        </p:cTn>
                                        <p:tgtEl>
                                          <p:spTgt spid="3"/>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nodeType="clickEffect">
                                  <p:stCondLst>
                                    <p:cond delay="0"/>
                                  </p:stCondLst>
                                  <p:childTnLst>
                                    <p:set>
                                      <p:cBhvr>
                                        <p:cTn id="143" dur="1" fill="hold">
                                          <p:stCondLst>
                                            <p:cond delay="0"/>
                                          </p:stCondLst>
                                        </p:cTn>
                                        <p:tgtEl>
                                          <p:spTgt spid="4"/>
                                        </p:tgtEl>
                                        <p:attrNameLst>
                                          <p:attrName>style.visibility</p:attrName>
                                        </p:attrNameLst>
                                      </p:cBhvr>
                                      <p:to>
                                        <p:strVal val="visible"/>
                                      </p:to>
                                    </p:set>
                                    <p:animEffect transition="in" filter="box(in)">
                                      <p:cBhvr>
                                        <p:cTn id="144" dur="500"/>
                                        <p:tgtEl>
                                          <p:spTgt spid="4"/>
                                        </p:tgtEl>
                                      </p:cBhvr>
                                    </p:animEffect>
                                  </p:childTnLst>
                                </p:cTn>
                              </p:par>
                            </p:childTnLst>
                          </p:cTn>
                        </p:par>
                      </p:childTnLst>
                    </p:cTn>
                  </p:par>
                  <p:par>
                    <p:cTn id="145" fill="hold">
                      <p:stCondLst>
                        <p:cond delay="indefinite"/>
                      </p:stCondLst>
                      <p:childTnLst>
                        <p:par>
                          <p:cTn id="146" fill="hold">
                            <p:stCondLst>
                              <p:cond delay="0"/>
                            </p:stCondLst>
                            <p:childTnLst>
                              <p:par>
                                <p:cTn id="147" presetID="4" presetClass="exit" presetSubtype="16" fill="hold" nodeType="clickEffect">
                                  <p:stCondLst>
                                    <p:cond delay="0"/>
                                  </p:stCondLst>
                                  <p:childTnLst>
                                    <p:animEffect transition="out" filter="box(in)">
                                      <p:cBhvr>
                                        <p:cTn id="148" dur="500"/>
                                        <p:tgtEl>
                                          <p:spTgt spid="4"/>
                                        </p:tgtEl>
                                      </p:cBhvr>
                                    </p:animEffect>
                                    <p:set>
                                      <p:cBhvr>
                                        <p:cTn id="149" dur="1" fill="hold">
                                          <p:stCondLst>
                                            <p:cond delay="499"/>
                                          </p:stCondLst>
                                        </p:cTn>
                                        <p:tgtEl>
                                          <p:spTgt spid="4"/>
                                        </p:tgtEl>
                                        <p:attrNameLst>
                                          <p:attrName>style.visibility</p:attrName>
                                        </p:attrNameLst>
                                      </p:cBhvr>
                                      <p:to>
                                        <p:strVal val="hidden"/>
                                      </p:to>
                                    </p:set>
                                  </p:childTnLst>
                                </p:cTn>
                              </p:par>
                            </p:childTnLst>
                          </p:cTn>
                        </p:par>
                      </p:childTnLst>
                    </p:cTn>
                  </p:par>
                  <p:par>
                    <p:cTn id="150" fill="hold">
                      <p:stCondLst>
                        <p:cond delay="indefinite"/>
                      </p:stCondLst>
                      <p:childTnLst>
                        <p:par>
                          <p:cTn id="151" fill="hold">
                            <p:stCondLst>
                              <p:cond delay="0"/>
                            </p:stCondLst>
                            <p:childTnLst>
                              <p:par>
                                <p:cTn id="152" presetID="4" presetClass="entr" presetSubtype="16" fill="hold" nodeType="clickEffect">
                                  <p:stCondLst>
                                    <p:cond delay="0"/>
                                  </p:stCondLst>
                                  <p:childTnLst>
                                    <p:set>
                                      <p:cBhvr>
                                        <p:cTn id="153" dur="1" fill="hold">
                                          <p:stCondLst>
                                            <p:cond delay="0"/>
                                          </p:stCondLst>
                                        </p:cTn>
                                        <p:tgtEl>
                                          <p:spTgt spid="5"/>
                                        </p:tgtEl>
                                        <p:attrNameLst>
                                          <p:attrName>style.visibility</p:attrName>
                                        </p:attrNameLst>
                                      </p:cBhvr>
                                      <p:to>
                                        <p:strVal val="visible"/>
                                      </p:to>
                                    </p:set>
                                    <p:animEffect transition="in" filter="box(in)">
                                      <p:cBhvr>
                                        <p:cTn id="154" dur="500"/>
                                        <p:tgtEl>
                                          <p:spTgt spid="5"/>
                                        </p:tgtEl>
                                      </p:cBhvr>
                                    </p:animEffect>
                                  </p:childTnLst>
                                </p:cTn>
                              </p:par>
                            </p:childTnLst>
                          </p:cTn>
                        </p:par>
                      </p:childTnLst>
                    </p:cTn>
                  </p:par>
                  <p:par>
                    <p:cTn id="155" fill="hold">
                      <p:stCondLst>
                        <p:cond delay="indefinite"/>
                      </p:stCondLst>
                      <p:childTnLst>
                        <p:par>
                          <p:cTn id="156" fill="hold">
                            <p:stCondLst>
                              <p:cond delay="0"/>
                            </p:stCondLst>
                            <p:childTnLst>
                              <p:par>
                                <p:cTn id="157" presetID="4" presetClass="exit" presetSubtype="16" fill="hold" nodeType="clickEffect">
                                  <p:stCondLst>
                                    <p:cond delay="0"/>
                                  </p:stCondLst>
                                  <p:childTnLst>
                                    <p:animEffect transition="out" filter="box(in)">
                                      <p:cBhvr>
                                        <p:cTn id="158" dur="500"/>
                                        <p:tgtEl>
                                          <p:spTgt spid="5"/>
                                        </p:tgtEl>
                                      </p:cBhvr>
                                    </p:animEffect>
                                    <p:set>
                                      <p:cBhvr>
                                        <p:cTn id="159" dur="1" fill="hold">
                                          <p:stCondLst>
                                            <p:cond delay="499"/>
                                          </p:stCondLst>
                                        </p:cTn>
                                        <p:tgtEl>
                                          <p:spTgt spid="5"/>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4" presetClass="entr" presetSubtype="16" fill="hold" nodeType="clickEffect">
                                  <p:stCondLst>
                                    <p:cond delay="0"/>
                                  </p:stCondLst>
                                  <p:childTnLst>
                                    <p:set>
                                      <p:cBhvr>
                                        <p:cTn id="163" dur="1" fill="hold">
                                          <p:stCondLst>
                                            <p:cond delay="0"/>
                                          </p:stCondLst>
                                        </p:cTn>
                                        <p:tgtEl>
                                          <p:spTgt spid="6"/>
                                        </p:tgtEl>
                                        <p:attrNameLst>
                                          <p:attrName>style.visibility</p:attrName>
                                        </p:attrNameLst>
                                      </p:cBhvr>
                                      <p:to>
                                        <p:strVal val="visible"/>
                                      </p:to>
                                    </p:set>
                                    <p:animEffect transition="in" filter="box(in)">
                                      <p:cBhvr>
                                        <p:cTn id="16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P spid="13315" grpId="1" animBg="1"/>
      <p:bldP spid="13316" grpId="0"/>
      <p:bldP spid="13318" grpId="0"/>
      <p:bldP spid="13319" grpId="0"/>
      <p:bldP spid="13324" grpId="0" animBg="1"/>
      <p:bldP spid="13325" grpId="0" animBg="1"/>
      <p:bldP spid="13326" grpId="0" animBg="1"/>
      <p:bldP spid="13327" grpId="0"/>
      <p:bldP spid="13328" grpId="0"/>
      <p:bldP spid="13329" grpId="0"/>
      <p:bldP spid="13330" grpId="0"/>
      <p:bldP spid="13331" grpId="0"/>
      <p:bldP spid="13332" grpId="0"/>
      <p:bldP spid="13333" grpId="0"/>
      <p:bldP spid="13334" grpId="0"/>
      <p:bldP spid="1333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552450" y="1447800"/>
            <a:ext cx="8229600" cy="2530475"/>
          </a:xfrm>
          <a:prstGeom prst="rect">
            <a:avLst/>
          </a:prstGeom>
          <a:noFill/>
          <a:ln w="9525">
            <a:noFill/>
            <a:miter lim="800000"/>
            <a:headEnd/>
            <a:tailEnd/>
          </a:ln>
        </p:spPr>
        <p:txBody>
          <a:bodyPr>
            <a:spAutoFit/>
          </a:bodyPr>
          <a:lstStyle/>
          <a:p>
            <a:pPr algn="just"/>
            <a:r>
              <a:rPr lang="en-US" sz="4000" b="1"/>
              <a:t>Các từ, cụm từ in đậm ở các câu trên (</a:t>
            </a:r>
            <a:r>
              <a:rPr lang="en-US" sz="4000" b="1" i="1">
                <a:solidFill>
                  <a:srgbClr val="4520E0"/>
                </a:solidFill>
              </a:rPr>
              <a:t>anh, giàu, các thể văn trong</a:t>
            </a:r>
            <a:r>
              <a:rPr lang="en-US" sz="4000" b="1">
                <a:solidFill>
                  <a:srgbClr val="4520E0"/>
                </a:solidFill>
              </a:rPr>
              <a:t> </a:t>
            </a:r>
            <a:r>
              <a:rPr lang="en-US" sz="4000" b="1" i="1">
                <a:solidFill>
                  <a:srgbClr val="4520E0"/>
                </a:solidFill>
              </a:rPr>
              <a:t>lĩnh vực văn nghệ</a:t>
            </a:r>
            <a:r>
              <a:rPr lang="en-US" sz="4000" b="1" i="1"/>
              <a:t>)</a:t>
            </a:r>
            <a:r>
              <a:rPr lang="en-US" sz="4000" b="1"/>
              <a:t> được gọi là </a:t>
            </a:r>
            <a:r>
              <a:rPr lang="en-US" sz="4000" b="1">
                <a:solidFill>
                  <a:srgbClr val="FF3300"/>
                </a:solidFill>
              </a:rPr>
              <a:t>khởi ngữ</a:t>
            </a:r>
            <a:r>
              <a:rPr lang="en-US" sz="4000" b="1"/>
              <a:t>.</a:t>
            </a:r>
          </a:p>
        </p:txBody>
      </p:sp>
      <p:sp>
        <p:nvSpPr>
          <p:cNvPr id="19460" name="AutoShape 4"/>
          <p:cNvSpPr>
            <a:spLocks noChangeArrowheads="1"/>
          </p:cNvSpPr>
          <p:nvPr/>
        </p:nvSpPr>
        <p:spPr bwMode="auto">
          <a:xfrm>
            <a:off x="4114800" y="4495800"/>
            <a:ext cx="2743200" cy="2133600"/>
          </a:xfrm>
          <a:prstGeom prst="wedgeRoundRectCallout">
            <a:avLst>
              <a:gd name="adj1" fmla="val -141148"/>
              <a:gd name="adj2" fmla="val -79241"/>
              <a:gd name="adj3" fmla="val 16667"/>
            </a:avLst>
          </a:prstGeom>
          <a:solidFill>
            <a:schemeClr val="accent1"/>
          </a:solidFill>
          <a:ln w="9525">
            <a:solidFill>
              <a:schemeClr val="tx1"/>
            </a:solidFill>
            <a:miter lim="800000"/>
            <a:headEnd/>
            <a:tailEnd/>
          </a:ln>
        </p:spPr>
        <p:txBody>
          <a:bodyPr/>
          <a:lstStyle/>
          <a:p>
            <a:pPr algn="ctr"/>
            <a:r>
              <a:rPr lang="en-US" b="1"/>
              <a:t>?</a:t>
            </a:r>
            <a:r>
              <a:rPr lang="en-US" sz="3200" b="1"/>
              <a:t> Khởi ngữ là gì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wedge">
                                      <p:cBhvr>
                                        <p:cTn id="7" dur="20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19460"/>
                                        </p:tgtEl>
                                        <p:attrNameLst>
                                          <p:attrName>style.visibility</p:attrName>
                                        </p:attrNameLst>
                                      </p:cBhvr>
                                      <p:to>
                                        <p:strVal val="visible"/>
                                      </p:to>
                                    </p:set>
                                    <p:animEffect transition="in" filter="fade">
                                      <p:cBhvr>
                                        <p:cTn id="12" dur="1000"/>
                                        <p:tgtEl>
                                          <p:spTgt spid="19460"/>
                                        </p:tgtEl>
                                      </p:cBhvr>
                                    </p:animEffect>
                                    <p:anim calcmode="lin" valueType="num">
                                      <p:cBhvr>
                                        <p:cTn id="13" dur="1000" fill="hold"/>
                                        <p:tgtEl>
                                          <p:spTgt spid="19460"/>
                                        </p:tgtEl>
                                        <p:attrNameLst>
                                          <p:attrName>ppt_x</p:attrName>
                                        </p:attrNameLst>
                                      </p:cBhvr>
                                      <p:tavLst>
                                        <p:tav tm="0">
                                          <p:val>
                                            <p:strVal val="#ppt_x"/>
                                          </p:val>
                                        </p:tav>
                                        <p:tav tm="100000">
                                          <p:val>
                                            <p:strVal val="#ppt_x"/>
                                          </p:val>
                                        </p:tav>
                                      </p:tavLst>
                                    </p:anim>
                                    <p:anim calcmode="lin" valueType="num">
                                      <p:cBhvr>
                                        <p:cTn id="14" dur="900" decel="100000" fill="hold"/>
                                        <p:tgtEl>
                                          <p:spTgt spid="19460"/>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1946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4"/>
          <p:cNvSpPr>
            <a:spLocks noChangeArrowheads="1" noChangeShapeType="1" noTextEdit="1"/>
          </p:cNvSpPr>
          <p:nvPr/>
        </p:nvSpPr>
        <p:spPr bwMode="auto">
          <a:xfrm>
            <a:off x="2362200" y="0"/>
            <a:ext cx="6096000" cy="533400"/>
          </a:xfrm>
          <a:prstGeom prst="rect">
            <a:avLst/>
          </a:prstGeom>
        </p:spPr>
        <p:txBody>
          <a:bodyPr wrap="none" fromWordArt="1">
            <a:prstTxWarp prst="textPlain">
              <a:avLst>
                <a:gd name="adj" fmla="val 50000"/>
              </a:avLst>
            </a:prstTxWarp>
          </a:bodyPr>
          <a:lstStyle/>
          <a:p>
            <a:pPr algn="ctr"/>
            <a:r>
              <a:rPr lang="en-US" sz="3600" b="1" kern="10">
                <a:ln w="12700">
                  <a:solidFill>
                    <a:srgbClr val="000080"/>
                  </a:solidFill>
                  <a:round/>
                  <a:headEnd/>
                  <a:tailEnd/>
                </a:ln>
                <a:solidFill>
                  <a:srgbClr val="003300"/>
                </a:solidFill>
                <a:effectLst>
                  <a:outerShdw dist="35921" dir="2700000" sy="50000" kx="2115830" algn="bl" rotWithShape="0">
                    <a:srgbClr val="C0C0C0">
                      <a:alpha val="79999"/>
                    </a:srgbClr>
                  </a:outerShdw>
                </a:effectLst>
                <a:latin typeface="Arial"/>
                <a:cs typeface="Arial"/>
              </a:rPr>
              <a:t>KHỞI NGỮ</a:t>
            </a:r>
          </a:p>
        </p:txBody>
      </p:sp>
      <p:sp>
        <p:nvSpPr>
          <p:cNvPr id="13315" name="Text Box 5"/>
          <p:cNvSpPr txBox="1">
            <a:spLocks noChangeArrowheads="1"/>
          </p:cNvSpPr>
          <p:nvPr/>
        </p:nvSpPr>
        <p:spPr bwMode="auto">
          <a:xfrm>
            <a:off x="228600" y="152400"/>
            <a:ext cx="1676400" cy="457200"/>
          </a:xfrm>
          <a:prstGeom prst="rect">
            <a:avLst/>
          </a:prstGeom>
          <a:noFill/>
          <a:ln w="9525">
            <a:noFill/>
            <a:miter lim="800000"/>
            <a:headEnd/>
            <a:tailEnd/>
          </a:ln>
        </p:spPr>
        <p:txBody>
          <a:bodyPr>
            <a:spAutoFit/>
          </a:bodyPr>
          <a:lstStyle/>
          <a:p>
            <a:r>
              <a:rPr lang="en-US" sz="2400" b="1"/>
              <a:t>Tiết 93:TV</a:t>
            </a:r>
          </a:p>
        </p:txBody>
      </p:sp>
      <p:sp>
        <p:nvSpPr>
          <p:cNvPr id="13316" name="Line 8"/>
          <p:cNvSpPr>
            <a:spLocks noChangeShapeType="1"/>
          </p:cNvSpPr>
          <p:nvPr/>
        </p:nvSpPr>
        <p:spPr bwMode="auto">
          <a:xfrm>
            <a:off x="3276600" y="609600"/>
            <a:ext cx="76200" cy="6248400"/>
          </a:xfrm>
          <a:prstGeom prst="line">
            <a:avLst/>
          </a:prstGeom>
          <a:noFill/>
          <a:ln w="28575">
            <a:solidFill>
              <a:schemeClr val="tx1"/>
            </a:solidFill>
            <a:round/>
            <a:headEnd/>
            <a:tailEnd/>
          </a:ln>
        </p:spPr>
        <p:txBody>
          <a:bodyPr/>
          <a:lstStyle/>
          <a:p>
            <a:endParaRPr lang="en-US"/>
          </a:p>
        </p:txBody>
      </p:sp>
      <p:sp>
        <p:nvSpPr>
          <p:cNvPr id="13317" name="Text Box 5"/>
          <p:cNvSpPr txBox="1">
            <a:spLocks noChangeArrowheads="1"/>
          </p:cNvSpPr>
          <p:nvPr/>
        </p:nvSpPr>
        <p:spPr bwMode="auto">
          <a:xfrm>
            <a:off x="0" y="914400"/>
            <a:ext cx="3124200" cy="1320800"/>
          </a:xfrm>
          <a:prstGeom prst="rect">
            <a:avLst/>
          </a:prstGeom>
          <a:solidFill>
            <a:schemeClr val="bg1"/>
          </a:solidFill>
          <a:ln w="9525">
            <a:solidFill>
              <a:schemeClr val="bg1"/>
            </a:solidFill>
            <a:miter lim="800000"/>
            <a:headEnd/>
            <a:tailEnd/>
          </a:ln>
        </p:spPr>
        <p:txBody>
          <a:bodyPr>
            <a:spAutoFit/>
          </a:bodyPr>
          <a:lstStyle/>
          <a:p>
            <a:pPr marL="457200" indent="-457200">
              <a:spcBef>
                <a:spcPct val="50000"/>
              </a:spcBef>
            </a:pPr>
            <a:r>
              <a:rPr lang="en-US" sz="2000" b="1">
                <a:solidFill>
                  <a:srgbClr val="0000FF"/>
                </a:solidFill>
              </a:rPr>
              <a:t>I. </a:t>
            </a:r>
            <a:r>
              <a:rPr lang="en-US" sz="2000" b="1" u="sng">
                <a:solidFill>
                  <a:srgbClr val="0000FF"/>
                </a:solidFill>
              </a:rPr>
              <a:t>ĐẶC ĐIỂM VÀ </a:t>
            </a:r>
          </a:p>
          <a:p>
            <a:pPr marL="457200" indent="-457200">
              <a:spcBef>
                <a:spcPct val="50000"/>
              </a:spcBef>
            </a:pPr>
            <a:r>
              <a:rPr lang="en-US" sz="2000" b="1" u="sng">
                <a:solidFill>
                  <a:srgbClr val="0000FF"/>
                </a:solidFill>
              </a:rPr>
              <a:t>CÔNG DỤNG CỦA KHỞI</a:t>
            </a:r>
          </a:p>
          <a:p>
            <a:pPr marL="457200" indent="-457200">
              <a:spcBef>
                <a:spcPct val="50000"/>
              </a:spcBef>
            </a:pPr>
            <a:r>
              <a:rPr lang="en-US" sz="2000" b="1" u="sng">
                <a:solidFill>
                  <a:srgbClr val="0000FF"/>
                </a:solidFill>
              </a:rPr>
              <a:t>NGỮ TRONG CÂU</a:t>
            </a:r>
            <a:endParaRPr lang="en-US" sz="2000" b="1">
              <a:solidFill>
                <a:srgbClr val="0000FF"/>
              </a:solidFill>
            </a:endParaRPr>
          </a:p>
        </p:txBody>
      </p:sp>
      <p:sp>
        <p:nvSpPr>
          <p:cNvPr id="51206" name="Text Box 6"/>
          <p:cNvSpPr txBox="1">
            <a:spLocks noChangeArrowheads="1"/>
          </p:cNvSpPr>
          <p:nvPr/>
        </p:nvSpPr>
        <p:spPr bwMode="auto">
          <a:xfrm>
            <a:off x="152400" y="2743200"/>
            <a:ext cx="2286000" cy="396875"/>
          </a:xfrm>
          <a:prstGeom prst="rect">
            <a:avLst/>
          </a:prstGeom>
          <a:noFill/>
          <a:ln w="9525">
            <a:noFill/>
            <a:miter lim="800000"/>
            <a:headEnd/>
            <a:tailEnd/>
          </a:ln>
        </p:spPr>
        <p:txBody>
          <a:bodyPr>
            <a:spAutoFit/>
          </a:bodyPr>
          <a:lstStyle/>
          <a:p>
            <a:pPr>
              <a:spcBef>
                <a:spcPct val="50000"/>
              </a:spcBef>
            </a:pPr>
            <a:r>
              <a:rPr lang="en-US" sz="2000" b="1" u="sng"/>
              <a:t>Ghi nhớ</a:t>
            </a:r>
            <a:r>
              <a:rPr lang="en-US" sz="2000" b="1"/>
              <a:t> (</a:t>
            </a:r>
            <a:r>
              <a:rPr lang="en-US" sz="2000" b="1" u="sng"/>
              <a:t> Sgk/8)</a:t>
            </a:r>
          </a:p>
        </p:txBody>
      </p:sp>
      <p:sp>
        <p:nvSpPr>
          <p:cNvPr id="51207" name="WordArt 7"/>
          <p:cNvSpPr>
            <a:spLocks noChangeArrowheads="1" noChangeShapeType="1" noTextEdit="1"/>
          </p:cNvSpPr>
          <p:nvPr/>
        </p:nvSpPr>
        <p:spPr bwMode="auto">
          <a:xfrm>
            <a:off x="5476875" y="1524000"/>
            <a:ext cx="1228725" cy="609600"/>
          </a:xfrm>
          <a:prstGeom prst="rect">
            <a:avLst/>
          </a:prstGeom>
        </p:spPr>
        <p:txBody>
          <a:bodyPr wrap="none" fromWordArt="1">
            <a:prstTxWarp prst="textPlain">
              <a:avLst>
                <a:gd name="adj" fmla="val 50000"/>
              </a:avLst>
            </a:prstTxWarp>
          </a:bodyPr>
          <a:lstStyle/>
          <a:p>
            <a:pPr algn="ctr"/>
            <a:r>
              <a:rPr lang="en-US" sz="2400" b="1" kern="10">
                <a:ln w="9525">
                  <a:noFill/>
                  <a:round/>
                  <a:headEnd/>
                  <a:tailEnd/>
                </a:ln>
                <a:solidFill>
                  <a:srgbClr val="000066"/>
                </a:solidFill>
                <a:effectLst>
                  <a:outerShdw dist="35921" dir="2700000" algn="ctr" rotWithShape="0">
                    <a:srgbClr val="C0C0C0">
                      <a:alpha val="79999"/>
                    </a:srgbClr>
                  </a:outerShdw>
                </a:effectLst>
                <a:latin typeface="Arial"/>
                <a:cs typeface="Arial"/>
              </a:rPr>
              <a:t>Ghi nhớ</a:t>
            </a:r>
          </a:p>
        </p:txBody>
      </p:sp>
      <p:sp>
        <p:nvSpPr>
          <p:cNvPr id="51208" name="Text Box 8"/>
          <p:cNvSpPr txBox="1">
            <a:spLocks noChangeArrowheads="1"/>
          </p:cNvSpPr>
          <p:nvPr/>
        </p:nvSpPr>
        <p:spPr bwMode="auto">
          <a:xfrm>
            <a:off x="3886200" y="2286000"/>
            <a:ext cx="4114800" cy="3051175"/>
          </a:xfrm>
          <a:prstGeom prst="rect">
            <a:avLst/>
          </a:prstGeom>
          <a:solidFill>
            <a:srgbClr val="FFFFFF"/>
          </a:solidFill>
          <a:ln w="38100" algn="ctr">
            <a:solidFill>
              <a:srgbClr val="000099"/>
            </a:solidFill>
            <a:miter lim="800000"/>
            <a:headEnd/>
            <a:tailEnd/>
          </a:ln>
        </p:spPr>
        <p:txBody>
          <a:bodyPr>
            <a:spAutoFit/>
          </a:bodyPr>
          <a:lstStyle/>
          <a:p>
            <a:r>
              <a:rPr lang="en-US" sz="2400" b="1"/>
              <a:t>-Khởi ngữ là thành phần câu đứng trước chủ ngữ để nêu lên đề tài được nói đến trong câu.</a:t>
            </a:r>
          </a:p>
          <a:p>
            <a:r>
              <a:rPr lang="en-US" sz="2400" b="1"/>
              <a:t>- Trước khởi ngữ thường có thể thêm các quan hệ từ như: còn, về, đối với.</a:t>
            </a:r>
          </a:p>
          <a:p>
            <a:pPr algn="just"/>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07"/>
                                        </p:tgtEl>
                                        <p:attrNameLst>
                                          <p:attrName>style.visibility</p:attrName>
                                        </p:attrNameLst>
                                      </p:cBhvr>
                                      <p:to>
                                        <p:strVal val="visible"/>
                                      </p:to>
                                    </p:set>
                                    <p:animEffect transition="in" filter="blinds(horizontal)">
                                      <p:cBhvr>
                                        <p:cTn id="7" dur="500"/>
                                        <p:tgtEl>
                                          <p:spTgt spid="5120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08"/>
                                        </p:tgtEl>
                                        <p:attrNameLst>
                                          <p:attrName>style.visibility</p:attrName>
                                        </p:attrNameLst>
                                      </p:cBhvr>
                                      <p:to>
                                        <p:strVal val="visible"/>
                                      </p:to>
                                    </p:set>
                                    <p:animEffect transition="in" filter="blinds(horizontal)">
                                      <p:cBhvr>
                                        <p:cTn id="12" dur="500"/>
                                        <p:tgtEl>
                                          <p:spTgt spid="5120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1206"/>
                                        </p:tgtEl>
                                        <p:attrNameLst>
                                          <p:attrName>style.visibility</p:attrName>
                                        </p:attrNameLst>
                                      </p:cBhvr>
                                      <p:to>
                                        <p:strVal val="visible"/>
                                      </p:to>
                                    </p:set>
                                    <p:animEffect transition="in" filter="box(in)">
                                      <p:cBhvr>
                                        <p:cTn id="17"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p:bldP spid="51207" grpId="0" animBg="1"/>
      <p:bldP spid="512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810000" y="5334000"/>
            <a:ext cx="5334000" cy="1446213"/>
          </a:xfrm>
          <a:prstGeom prst="rect">
            <a:avLst/>
          </a:prstGeom>
          <a:noFill/>
          <a:ln w="9525">
            <a:noFill/>
            <a:miter lim="800000"/>
            <a:headEnd/>
            <a:tailEnd/>
          </a:ln>
        </p:spPr>
        <p:txBody>
          <a:bodyPr>
            <a:spAutoFit/>
          </a:bodyPr>
          <a:lstStyle/>
          <a:p>
            <a:pPr>
              <a:lnSpc>
                <a:spcPct val="110000"/>
              </a:lnSpc>
              <a:spcBef>
                <a:spcPct val="20000"/>
              </a:spcBef>
            </a:pPr>
            <a:r>
              <a:rPr lang="en-US" sz="4000" b="1">
                <a:solidFill>
                  <a:srgbClr val="FF0000"/>
                </a:solidFill>
              </a:rPr>
              <a:t>PHẦN TH</a:t>
            </a:r>
            <a:r>
              <a:rPr lang="vi-VN" sz="4000" b="1">
                <a:solidFill>
                  <a:srgbClr val="FF0000"/>
                </a:solidFill>
              </a:rPr>
              <a:t>Ư</a:t>
            </a:r>
            <a:r>
              <a:rPr lang="en-US" sz="4000" b="1">
                <a:solidFill>
                  <a:srgbClr val="FF0000"/>
                </a:solidFill>
              </a:rPr>
              <a:t>ỞNG LÀ 1 ĐIỂM 9</a:t>
            </a:r>
          </a:p>
        </p:txBody>
      </p:sp>
      <p:sp>
        <p:nvSpPr>
          <p:cNvPr id="62467" name="Rectangle 3"/>
          <p:cNvSpPr>
            <a:spLocks noChangeArrowheads="1"/>
          </p:cNvSpPr>
          <p:nvPr/>
        </p:nvSpPr>
        <p:spPr bwMode="auto">
          <a:xfrm>
            <a:off x="533400" y="3078163"/>
            <a:ext cx="1600200" cy="1676400"/>
          </a:xfrm>
          <a:prstGeom prst="rect">
            <a:avLst/>
          </a:prstGeom>
          <a:solidFill>
            <a:srgbClr val="FF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FF00"/>
            </a:extrusionClr>
          </a:sp3d>
        </p:spPr>
        <p:txBody>
          <a:bodyPr wrap="none" anchor="ctr">
            <a:flatTx/>
          </a:bodyPr>
          <a:lstStyle/>
          <a:p>
            <a:pPr algn="ctr"/>
            <a:r>
              <a:rPr lang="en-US" b="1"/>
              <a:t>1</a:t>
            </a:r>
          </a:p>
        </p:txBody>
      </p:sp>
      <p:sp>
        <p:nvSpPr>
          <p:cNvPr id="62468" name="Rectangle 4"/>
          <p:cNvSpPr>
            <a:spLocks noChangeArrowheads="1"/>
          </p:cNvSpPr>
          <p:nvPr/>
        </p:nvSpPr>
        <p:spPr bwMode="auto">
          <a:xfrm>
            <a:off x="3429000" y="2982913"/>
            <a:ext cx="1600200" cy="1676400"/>
          </a:xfrm>
          <a:prstGeom prst="rect">
            <a:avLst/>
          </a:prstGeom>
          <a:solidFill>
            <a:srgbClr val="FF33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FF3300"/>
            </a:extrusionClr>
          </a:sp3d>
        </p:spPr>
        <p:txBody>
          <a:bodyPr wrap="none" anchor="ctr">
            <a:flatTx/>
          </a:bodyPr>
          <a:lstStyle/>
          <a:p>
            <a:pPr algn="ctr"/>
            <a:r>
              <a:rPr lang="en-US" b="1"/>
              <a:t>2</a:t>
            </a:r>
          </a:p>
        </p:txBody>
      </p:sp>
      <p:sp>
        <p:nvSpPr>
          <p:cNvPr id="62469" name="Rectangle 5"/>
          <p:cNvSpPr>
            <a:spLocks noChangeArrowheads="1"/>
          </p:cNvSpPr>
          <p:nvPr/>
        </p:nvSpPr>
        <p:spPr bwMode="auto">
          <a:xfrm>
            <a:off x="6553200" y="2978150"/>
            <a:ext cx="1600200" cy="1676400"/>
          </a:xfrm>
          <a:prstGeom prst="rect">
            <a:avLst/>
          </a:prstGeom>
          <a:solidFill>
            <a:srgbClr val="00FF00"/>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00FF00"/>
            </a:extrusionClr>
          </a:sp3d>
        </p:spPr>
        <p:txBody>
          <a:bodyPr wrap="none" anchor="ctr">
            <a:flatTx/>
          </a:bodyPr>
          <a:lstStyle/>
          <a:p>
            <a:pPr algn="ctr"/>
            <a:r>
              <a:rPr lang="en-US" b="1"/>
              <a:t>3</a:t>
            </a:r>
          </a:p>
        </p:txBody>
      </p:sp>
      <p:sp>
        <p:nvSpPr>
          <p:cNvPr id="62470" name="Text Box 6"/>
          <p:cNvSpPr txBox="1">
            <a:spLocks noChangeArrowheads="1"/>
          </p:cNvSpPr>
          <p:nvPr/>
        </p:nvSpPr>
        <p:spPr bwMode="auto">
          <a:xfrm>
            <a:off x="1981200" y="5562600"/>
            <a:ext cx="7162800" cy="1754188"/>
          </a:xfrm>
          <a:prstGeom prst="rect">
            <a:avLst/>
          </a:prstGeom>
          <a:noFill/>
          <a:ln w="9525">
            <a:noFill/>
            <a:miter lim="800000"/>
            <a:headEnd/>
            <a:tailEnd/>
          </a:ln>
        </p:spPr>
        <p:txBody>
          <a:bodyPr>
            <a:spAutoFit/>
          </a:bodyPr>
          <a:lstStyle/>
          <a:p>
            <a:pPr algn="ctr">
              <a:spcBef>
                <a:spcPct val="50000"/>
              </a:spcBef>
            </a:pPr>
            <a:r>
              <a:rPr lang="en-US">
                <a:solidFill>
                  <a:srgbClr val="FF3300"/>
                </a:solidFill>
              </a:rPr>
              <a:t>Phần th</a:t>
            </a:r>
            <a:r>
              <a:rPr lang="vi-VN">
                <a:solidFill>
                  <a:srgbClr val="FF3300"/>
                </a:solidFill>
              </a:rPr>
              <a:t>ư</a:t>
            </a:r>
            <a:r>
              <a:rPr lang="en-US">
                <a:solidFill>
                  <a:srgbClr val="FF3300"/>
                </a:solidFill>
              </a:rPr>
              <a:t>ởng là  </a:t>
            </a:r>
            <a:r>
              <a:rPr lang="vi-VN">
                <a:solidFill>
                  <a:srgbClr val="FF3300"/>
                </a:solidFill>
              </a:rPr>
              <a:t>đ</a:t>
            </a:r>
            <a:r>
              <a:rPr lang="en-US">
                <a:solidFill>
                  <a:srgbClr val="FF3300"/>
                </a:solidFill>
              </a:rPr>
              <a:t>iểm 10</a:t>
            </a:r>
          </a:p>
        </p:txBody>
      </p:sp>
      <p:sp>
        <p:nvSpPr>
          <p:cNvPr id="62471" name="Text Box 7"/>
          <p:cNvSpPr txBox="1">
            <a:spLocks noChangeArrowheads="1"/>
          </p:cNvSpPr>
          <p:nvPr/>
        </p:nvSpPr>
        <p:spPr bwMode="auto">
          <a:xfrm>
            <a:off x="2286000" y="5121275"/>
            <a:ext cx="6400800" cy="1754188"/>
          </a:xfrm>
          <a:prstGeom prst="rect">
            <a:avLst/>
          </a:prstGeom>
          <a:noFill/>
          <a:ln w="9525">
            <a:noFill/>
            <a:miter lim="800000"/>
            <a:headEnd/>
            <a:tailEnd/>
          </a:ln>
        </p:spPr>
        <p:txBody>
          <a:bodyPr>
            <a:spAutoFit/>
          </a:bodyPr>
          <a:lstStyle/>
          <a:p>
            <a:pPr algn="ctr">
              <a:spcBef>
                <a:spcPct val="50000"/>
              </a:spcBef>
            </a:pPr>
            <a:r>
              <a:rPr lang="en-US">
                <a:solidFill>
                  <a:srgbClr val="0000FF"/>
                </a:solidFill>
              </a:rPr>
              <a:t>Phần th</a:t>
            </a:r>
            <a:r>
              <a:rPr lang="vi-VN">
                <a:solidFill>
                  <a:srgbClr val="0000FF"/>
                </a:solidFill>
              </a:rPr>
              <a:t>ư</a:t>
            </a:r>
            <a:r>
              <a:rPr lang="en-US">
                <a:solidFill>
                  <a:srgbClr val="0000FF"/>
                </a:solidFill>
              </a:rPr>
              <a:t>ởng là một tràng pháo tay</a:t>
            </a:r>
          </a:p>
        </p:txBody>
      </p:sp>
      <p:sp>
        <p:nvSpPr>
          <p:cNvPr id="62472" name="Rectangle 8"/>
          <p:cNvSpPr>
            <a:spLocks noChangeArrowheads="1"/>
          </p:cNvSpPr>
          <p:nvPr/>
        </p:nvSpPr>
        <p:spPr bwMode="auto">
          <a:xfrm>
            <a:off x="0" y="304800"/>
            <a:ext cx="8229600" cy="884238"/>
          </a:xfrm>
          <a:prstGeom prst="rect">
            <a:avLst/>
          </a:prstGeom>
          <a:noFill/>
          <a:ln w="9525">
            <a:noFill/>
            <a:miter lim="800000"/>
            <a:headEnd/>
            <a:tailEnd/>
          </a:ln>
        </p:spPr>
        <p:txBody>
          <a:bodyPr anchor="ctr"/>
          <a:lstStyle/>
          <a:p>
            <a:r>
              <a:rPr lang="en-US" sz="6600">
                <a:solidFill>
                  <a:srgbClr val="FF0066"/>
                </a:solidFill>
              </a:rPr>
              <a:t>Quà tặng may mắn</a:t>
            </a:r>
          </a:p>
        </p:txBody>
      </p:sp>
      <p:pic>
        <p:nvPicPr>
          <p:cNvPr id="62473" name="Picture 9" descr="santwav[1]"/>
          <p:cNvPicPr>
            <a:picLocks noChangeAspect="1" noChangeArrowheads="1" noCrop="1"/>
          </p:cNvPicPr>
          <p:nvPr/>
        </p:nvPicPr>
        <p:blipFill>
          <a:blip r:embed="rId5" cstate="print"/>
          <a:srcRect/>
          <a:stretch>
            <a:fillRect/>
          </a:stretch>
        </p:blipFill>
        <p:spPr bwMode="auto">
          <a:xfrm>
            <a:off x="5334000" y="1295400"/>
            <a:ext cx="2590800" cy="8874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62472"/>
                                        </p:tgtEl>
                                        <p:attrNameLst>
                                          <p:attrName>style.visibility</p:attrName>
                                        </p:attrNameLst>
                                      </p:cBhvr>
                                      <p:to>
                                        <p:strVal val="visible"/>
                                      </p:to>
                                    </p:set>
                                    <p:anim calcmode="discrete" valueType="clr">
                                      <p:cBhvr override="childStyle">
                                        <p:cTn id="7" dur="200"/>
                                        <p:tgtEl>
                                          <p:spTgt spid="62472"/>
                                        </p:tgtEl>
                                        <p:attrNameLst>
                                          <p:attrName>style.color</p:attrName>
                                        </p:attrNameLst>
                                      </p:cBhvr>
                                      <p:tavLst>
                                        <p:tav tm="0">
                                          <p:val>
                                            <p:clrVal>
                                              <a:srgbClr val="FFFF00"/>
                                            </p:clrVal>
                                          </p:val>
                                        </p:tav>
                                        <p:tav tm="50000">
                                          <p:val>
                                            <p:clrVal>
                                              <a:srgbClr val="FF0000"/>
                                            </p:clrVal>
                                          </p:val>
                                        </p:tav>
                                      </p:tavLst>
                                    </p:anim>
                                    <p:anim calcmode="discrete" valueType="clr">
                                      <p:cBhvr>
                                        <p:cTn id="8" dur="200"/>
                                        <p:tgtEl>
                                          <p:spTgt spid="62472"/>
                                        </p:tgtEl>
                                        <p:attrNameLst>
                                          <p:attrName>fillcolor</p:attrName>
                                        </p:attrNameLst>
                                      </p:cBhvr>
                                      <p:tavLst>
                                        <p:tav tm="0">
                                          <p:val>
                                            <p:clrVal>
                                              <a:schemeClr val="accent2"/>
                                            </p:clrVal>
                                          </p:val>
                                        </p:tav>
                                        <p:tav tm="50000">
                                          <p:val>
                                            <p:clrVal>
                                              <a:schemeClr val="hlink"/>
                                            </p:clrVal>
                                          </p:val>
                                        </p:tav>
                                      </p:tavLst>
                                    </p:anim>
                                    <p:set>
                                      <p:cBhvr>
                                        <p:cTn id="9" dur="200"/>
                                        <p:tgtEl>
                                          <p:spTgt spid="62472"/>
                                        </p:tgtEl>
                                        <p:attrNameLst>
                                          <p:attrName>fill.type</p:attrName>
                                        </p:attrNameLst>
                                      </p:cBhvr>
                                      <p:to>
                                        <p:strVal val="solid"/>
                                      </p:to>
                                    </p:set>
                                  </p:childTnLst>
                                  <p:subTnLst>
                                    <p:audio>
                                      <p:cMediaNode>
                                        <p:cTn display="0" masterRel="sameClick">
                                          <p:stCondLst>
                                            <p:cond evt="begin" delay="0">
                                              <p:tn val="5"/>
                                            </p:cond>
                                          </p:stCondLst>
                                          <p:endCondLst>
                                            <p:cond evt="onStopAudio" delay="0">
                                              <p:tgtEl>
                                                <p:sldTgt/>
                                              </p:tgtEl>
                                            </p:cond>
                                          </p:endCondLst>
                                        </p:cTn>
                                        <p:tgtEl>
                                          <p:sndTgt r:embed="rId2" name="click.wav"/>
                                        </p:tgtEl>
                                      </p:cMediaNode>
                                    </p:audio>
                                  </p:subTnLst>
                                </p:cTn>
                              </p:par>
                              <p:par>
                                <p:cTn id="10" presetID="47" presetClass="entr" presetSubtype="0" fill="hold" nodeType="withEffect">
                                  <p:stCondLst>
                                    <p:cond delay="0"/>
                                  </p:stCondLst>
                                  <p:childTnLst>
                                    <p:set>
                                      <p:cBhvr>
                                        <p:cTn id="11" dur="1" fill="hold">
                                          <p:stCondLst>
                                            <p:cond delay="0"/>
                                          </p:stCondLst>
                                        </p:cTn>
                                        <p:tgtEl>
                                          <p:spTgt spid="62473"/>
                                        </p:tgtEl>
                                        <p:attrNameLst>
                                          <p:attrName>style.visibility</p:attrName>
                                        </p:attrNameLst>
                                      </p:cBhvr>
                                      <p:to>
                                        <p:strVal val="visible"/>
                                      </p:to>
                                    </p:set>
                                    <p:animEffect transition="in" filter="fade">
                                      <p:cBhvr>
                                        <p:cTn id="12" dur="1000"/>
                                        <p:tgtEl>
                                          <p:spTgt spid="62473"/>
                                        </p:tgtEl>
                                      </p:cBhvr>
                                    </p:animEffect>
                                    <p:anim calcmode="lin" valueType="num">
                                      <p:cBhvr>
                                        <p:cTn id="13" dur="1000" fill="hold"/>
                                        <p:tgtEl>
                                          <p:spTgt spid="62473"/>
                                        </p:tgtEl>
                                        <p:attrNameLst>
                                          <p:attrName>ppt_x</p:attrName>
                                        </p:attrNameLst>
                                      </p:cBhvr>
                                      <p:tavLst>
                                        <p:tav tm="0">
                                          <p:val>
                                            <p:strVal val="#ppt_x"/>
                                          </p:val>
                                        </p:tav>
                                        <p:tav tm="100000">
                                          <p:val>
                                            <p:strVal val="#ppt_x"/>
                                          </p:val>
                                        </p:tav>
                                      </p:tavLst>
                                    </p:anim>
                                    <p:anim calcmode="lin" valueType="num">
                                      <p:cBhvr>
                                        <p:cTn id="14" dur="1000" fill="hold"/>
                                        <p:tgtEl>
                                          <p:spTgt spid="62473"/>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applause.wav"/>
                                        </p:tgtEl>
                                      </p:cMediaNode>
                                    </p:audio>
                                  </p:subTnLst>
                                </p:cTn>
                              </p:par>
                            </p:childTnLst>
                          </p:cTn>
                        </p:par>
                        <p:par>
                          <p:cTn id="15" fill="hold">
                            <p:stCondLst>
                              <p:cond delay="1400"/>
                            </p:stCondLst>
                            <p:childTnLst>
                              <p:par>
                                <p:cTn id="16" presetID="26" presetClass="entr" presetSubtype="0" fill="hold" grpId="0" nodeType="afterEffect">
                                  <p:stCondLst>
                                    <p:cond delay="0"/>
                                  </p:stCondLst>
                                  <p:childTnLst>
                                    <p:set>
                                      <p:cBhvr>
                                        <p:cTn id="17" dur="1" fill="hold">
                                          <p:stCondLst>
                                            <p:cond delay="0"/>
                                          </p:stCondLst>
                                        </p:cTn>
                                        <p:tgtEl>
                                          <p:spTgt spid="62467"/>
                                        </p:tgtEl>
                                        <p:attrNameLst>
                                          <p:attrName>style.visibility</p:attrName>
                                        </p:attrNameLst>
                                      </p:cBhvr>
                                      <p:to>
                                        <p:strVal val="visible"/>
                                      </p:to>
                                    </p:set>
                                    <p:animEffect transition="in" filter="wipe(down)">
                                      <p:cBhvr>
                                        <p:cTn id="18" dur="580">
                                          <p:stCondLst>
                                            <p:cond delay="0"/>
                                          </p:stCondLst>
                                        </p:cTn>
                                        <p:tgtEl>
                                          <p:spTgt spid="62467"/>
                                        </p:tgtEl>
                                      </p:cBhvr>
                                    </p:animEffect>
                                    <p:anim calcmode="lin" valueType="num">
                                      <p:cBhvr>
                                        <p:cTn id="19" dur="1822" tmFilter="0,0; 0.14,0.36; 0.43,0.73; 0.71,0.91; 1.0,1.0">
                                          <p:stCondLst>
                                            <p:cond delay="0"/>
                                          </p:stCondLst>
                                        </p:cTn>
                                        <p:tgtEl>
                                          <p:spTgt spid="62467"/>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2467"/>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2467"/>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2467"/>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2467"/>
                                        </p:tgtEl>
                                        <p:attrNameLst>
                                          <p:attrName>ppt_y</p:attrName>
                                        </p:attrNameLst>
                                      </p:cBhvr>
                                      <p:tavLst>
                                        <p:tav tm="0" fmla="#ppt_y-sin(pi*$)/81">
                                          <p:val>
                                            <p:fltVal val="0"/>
                                          </p:val>
                                        </p:tav>
                                        <p:tav tm="100000">
                                          <p:val>
                                            <p:fltVal val="1"/>
                                          </p:val>
                                        </p:tav>
                                      </p:tavLst>
                                    </p:anim>
                                    <p:animScale>
                                      <p:cBhvr>
                                        <p:cTn id="24" dur="26">
                                          <p:stCondLst>
                                            <p:cond delay="650"/>
                                          </p:stCondLst>
                                        </p:cTn>
                                        <p:tgtEl>
                                          <p:spTgt spid="62467"/>
                                        </p:tgtEl>
                                      </p:cBhvr>
                                      <p:to x="100000" y="60000"/>
                                    </p:animScale>
                                    <p:animScale>
                                      <p:cBhvr>
                                        <p:cTn id="25" dur="166" decel="50000">
                                          <p:stCondLst>
                                            <p:cond delay="676"/>
                                          </p:stCondLst>
                                        </p:cTn>
                                        <p:tgtEl>
                                          <p:spTgt spid="62467"/>
                                        </p:tgtEl>
                                      </p:cBhvr>
                                      <p:to x="100000" y="100000"/>
                                    </p:animScale>
                                    <p:animScale>
                                      <p:cBhvr>
                                        <p:cTn id="26" dur="26">
                                          <p:stCondLst>
                                            <p:cond delay="1312"/>
                                          </p:stCondLst>
                                        </p:cTn>
                                        <p:tgtEl>
                                          <p:spTgt spid="62467"/>
                                        </p:tgtEl>
                                      </p:cBhvr>
                                      <p:to x="100000" y="80000"/>
                                    </p:animScale>
                                    <p:animScale>
                                      <p:cBhvr>
                                        <p:cTn id="27" dur="166" decel="50000">
                                          <p:stCondLst>
                                            <p:cond delay="1338"/>
                                          </p:stCondLst>
                                        </p:cTn>
                                        <p:tgtEl>
                                          <p:spTgt spid="62467"/>
                                        </p:tgtEl>
                                      </p:cBhvr>
                                      <p:to x="100000" y="100000"/>
                                    </p:animScale>
                                    <p:animScale>
                                      <p:cBhvr>
                                        <p:cTn id="28" dur="26">
                                          <p:stCondLst>
                                            <p:cond delay="1642"/>
                                          </p:stCondLst>
                                        </p:cTn>
                                        <p:tgtEl>
                                          <p:spTgt spid="62467"/>
                                        </p:tgtEl>
                                      </p:cBhvr>
                                      <p:to x="100000" y="90000"/>
                                    </p:animScale>
                                    <p:animScale>
                                      <p:cBhvr>
                                        <p:cTn id="29" dur="166" decel="50000">
                                          <p:stCondLst>
                                            <p:cond delay="1668"/>
                                          </p:stCondLst>
                                        </p:cTn>
                                        <p:tgtEl>
                                          <p:spTgt spid="62467"/>
                                        </p:tgtEl>
                                      </p:cBhvr>
                                      <p:to x="100000" y="100000"/>
                                    </p:animScale>
                                    <p:animScale>
                                      <p:cBhvr>
                                        <p:cTn id="30" dur="26">
                                          <p:stCondLst>
                                            <p:cond delay="1808"/>
                                          </p:stCondLst>
                                        </p:cTn>
                                        <p:tgtEl>
                                          <p:spTgt spid="62467"/>
                                        </p:tgtEl>
                                      </p:cBhvr>
                                      <p:to x="100000" y="95000"/>
                                    </p:animScale>
                                    <p:animScale>
                                      <p:cBhvr>
                                        <p:cTn id="31" dur="166" decel="50000">
                                          <p:stCondLst>
                                            <p:cond delay="1834"/>
                                          </p:stCondLst>
                                        </p:cTn>
                                        <p:tgtEl>
                                          <p:spTgt spid="62467"/>
                                        </p:tgtEl>
                                      </p:cBhvr>
                                      <p:to x="100000" y="100000"/>
                                    </p:animScale>
                                  </p:childTnLst>
                                </p:cTn>
                              </p:par>
                            </p:childTnLst>
                          </p:cTn>
                        </p:par>
                        <p:par>
                          <p:cTn id="32" fill="hold">
                            <p:stCondLst>
                              <p:cond delay="3400"/>
                            </p:stCondLst>
                            <p:childTnLst>
                              <p:par>
                                <p:cTn id="33" presetID="26" presetClass="entr" presetSubtype="0" fill="hold" grpId="0" nodeType="afterEffect">
                                  <p:stCondLst>
                                    <p:cond delay="0"/>
                                  </p:stCondLst>
                                  <p:childTnLst>
                                    <p:set>
                                      <p:cBhvr>
                                        <p:cTn id="34" dur="1" fill="hold">
                                          <p:stCondLst>
                                            <p:cond delay="0"/>
                                          </p:stCondLst>
                                        </p:cTn>
                                        <p:tgtEl>
                                          <p:spTgt spid="62468"/>
                                        </p:tgtEl>
                                        <p:attrNameLst>
                                          <p:attrName>style.visibility</p:attrName>
                                        </p:attrNameLst>
                                      </p:cBhvr>
                                      <p:to>
                                        <p:strVal val="visible"/>
                                      </p:to>
                                    </p:set>
                                    <p:animEffect transition="in" filter="wipe(down)">
                                      <p:cBhvr>
                                        <p:cTn id="35" dur="580">
                                          <p:stCondLst>
                                            <p:cond delay="0"/>
                                          </p:stCondLst>
                                        </p:cTn>
                                        <p:tgtEl>
                                          <p:spTgt spid="62468"/>
                                        </p:tgtEl>
                                      </p:cBhvr>
                                    </p:animEffect>
                                    <p:anim calcmode="lin" valueType="num">
                                      <p:cBhvr>
                                        <p:cTn id="36" dur="1822" tmFilter="0,0; 0.14,0.36; 0.43,0.73; 0.71,0.91; 1.0,1.0">
                                          <p:stCondLst>
                                            <p:cond delay="0"/>
                                          </p:stCondLst>
                                        </p:cTn>
                                        <p:tgtEl>
                                          <p:spTgt spid="6246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6246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6246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6246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62468"/>
                                        </p:tgtEl>
                                        <p:attrNameLst>
                                          <p:attrName>ppt_y</p:attrName>
                                        </p:attrNameLst>
                                      </p:cBhvr>
                                      <p:tavLst>
                                        <p:tav tm="0" fmla="#ppt_y-sin(pi*$)/81">
                                          <p:val>
                                            <p:fltVal val="0"/>
                                          </p:val>
                                        </p:tav>
                                        <p:tav tm="100000">
                                          <p:val>
                                            <p:fltVal val="1"/>
                                          </p:val>
                                        </p:tav>
                                      </p:tavLst>
                                    </p:anim>
                                    <p:animScale>
                                      <p:cBhvr>
                                        <p:cTn id="41" dur="26">
                                          <p:stCondLst>
                                            <p:cond delay="650"/>
                                          </p:stCondLst>
                                        </p:cTn>
                                        <p:tgtEl>
                                          <p:spTgt spid="62468"/>
                                        </p:tgtEl>
                                      </p:cBhvr>
                                      <p:to x="100000" y="60000"/>
                                    </p:animScale>
                                    <p:animScale>
                                      <p:cBhvr>
                                        <p:cTn id="42" dur="166" decel="50000">
                                          <p:stCondLst>
                                            <p:cond delay="676"/>
                                          </p:stCondLst>
                                        </p:cTn>
                                        <p:tgtEl>
                                          <p:spTgt spid="62468"/>
                                        </p:tgtEl>
                                      </p:cBhvr>
                                      <p:to x="100000" y="100000"/>
                                    </p:animScale>
                                    <p:animScale>
                                      <p:cBhvr>
                                        <p:cTn id="43" dur="26">
                                          <p:stCondLst>
                                            <p:cond delay="1312"/>
                                          </p:stCondLst>
                                        </p:cTn>
                                        <p:tgtEl>
                                          <p:spTgt spid="62468"/>
                                        </p:tgtEl>
                                      </p:cBhvr>
                                      <p:to x="100000" y="80000"/>
                                    </p:animScale>
                                    <p:animScale>
                                      <p:cBhvr>
                                        <p:cTn id="44" dur="166" decel="50000">
                                          <p:stCondLst>
                                            <p:cond delay="1338"/>
                                          </p:stCondLst>
                                        </p:cTn>
                                        <p:tgtEl>
                                          <p:spTgt spid="62468"/>
                                        </p:tgtEl>
                                      </p:cBhvr>
                                      <p:to x="100000" y="100000"/>
                                    </p:animScale>
                                    <p:animScale>
                                      <p:cBhvr>
                                        <p:cTn id="45" dur="26">
                                          <p:stCondLst>
                                            <p:cond delay="1642"/>
                                          </p:stCondLst>
                                        </p:cTn>
                                        <p:tgtEl>
                                          <p:spTgt spid="62468"/>
                                        </p:tgtEl>
                                      </p:cBhvr>
                                      <p:to x="100000" y="90000"/>
                                    </p:animScale>
                                    <p:animScale>
                                      <p:cBhvr>
                                        <p:cTn id="46" dur="166" decel="50000">
                                          <p:stCondLst>
                                            <p:cond delay="1668"/>
                                          </p:stCondLst>
                                        </p:cTn>
                                        <p:tgtEl>
                                          <p:spTgt spid="62468"/>
                                        </p:tgtEl>
                                      </p:cBhvr>
                                      <p:to x="100000" y="100000"/>
                                    </p:animScale>
                                    <p:animScale>
                                      <p:cBhvr>
                                        <p:cTn id="47" dur="26">
                                          <p:stCondLst>
                                            <p:cond delay="1808"/>
                                          </p:stCondLst>
                                        </p:cTn>
                                        <p:tgtEl>
                                          <p:spTgt spid="62468"/>
                                        </p:tgtEl>
                                      </p:cBhvr>
                                      <p:to x="100000" y="95000"/>
                                    </p:animScale>
                                    <p:animScale>
                                      <p:cBhvr>
                                        <p:cTn id="48" dur="166" decel="50000">
                                          <p:stCondLst>
                                            <p:cond delay="1834"/>
                                          </p:stCondLst>
                                        </p:cTn>
                                        <p:tgtEl>
                                          <p:spTgt spid="62468"/>
                                        </p:tgtEl>
                                      </p:cBhvr>
                                      <p:to x="100000" y="100000"/>
                                    </p:animScale>
                                  </p:childTnLst>
                                </p:cTn>
                              </p:par>
                            </p:childTnLst>
                          </p:cTn>
                        </p:par>
                        <p:par>
                          <p:cTn id="49" fill="hold">
                            <p:stCondLst>
                              <p:cond delay="5400"/>
                            </p:stCondLst>
                            <p:childTnLst>
                              <p:par>
                                <p:cTn id="50" presetID="26" presetClass="entr" presetSubtype="0" fill="hold" grpId="0" nodeType="afterEffect">
                                  <p:stCondLst>
                                    <p:cond delay="0"/>
                                  </p:stCondLst>
                                  <p:childTnLst>
                                    <p:set>
                                      <p:cBhvr>
                                        <p:cTn id="51" dur="1" fill="hold">
                                          <p:stCondLst>
                                            <p:cond delay="0"/>
                                          </p:stCondLst>
                                        </p:cTn>
                                        <p:tgtEl>
                                          <p:spTgt spid="62469"/>
                                        </p:tgtEl>
                                        <p:attrNameLst>
                                          <p:attrName>style.visibility</p:attrName>
                                        </p:attrNameLst>
                                      </p:cBhvr>
                                      <p:to>
                                        <p:strVal val="visible"/>
                                      </p:to>
                                    </p:set>
                                    <p:animEffect transition="in" filter="wipe(down)">
                                      <p:cBhvr>
                                        <p:cTn id="52" dur="580">
                                          <p:stCondLst>
                                            <p:cond delay="0"/>
                                          </p:stCondLst>
                                        </p:cTn>
                                        <p:tgtEl>
                                          <p:spTgt spid="62469"/>
                                        </p:tgtEl>
                                      </p:cBhvr>
                                    </p:animEffect>
                                    <p:anim calcmode="lin" valueType="num">
                                      <p:cBhvr>
                                        <p:cTn id="53" dur="1822" tmFilter="0,0; 0.14,0.36; 0.43,0.73; 0.71,0.91; 1.0,1.0">
                                          <p:stCondLst>
                                            <p:cond delay="0"/>
                                          </p:stCondLst>
                                        </p:cTn>
                                        <p:tgtEl>
                                          <p:spTgt spid="62469"/>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62469"/>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62469"/>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62469"/>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62469"/>
                                        </p:tgtEl>
                                        <p:attrNameLst>
                                          <p:attrName>ppt_y</p:attrName>
                                        </p:attrNameLst>
                                      </p:cBhvr>
                                      <p:tavLst>
                                        <p:tav tm="0" fmla="#ppt_y-sin(pi*$)/81">
                                          <p:val>
                                            <p:fltVal val="0"/>
                                          </p:val>
                                        </p:tav>
                                        <p:tav tm="100000">
                                          <p:val>
                                            <p:fltVal val="1"/>
                                          </p:val>
                                        </p:tav>
                                      </p:tavLst>
                                    </p:anim>
                                    <p:animScale>
                                      <p:cBhvr>
                                        <p:cTn id="58" dur="26">
                                          <p:stCondLst>
                                            <p:cond delay="650"/>
                                          </p:stCondLst>
                                        </p:cTn>
                                        <p:tgtEl>
                                          <p:spTgt spid="62469"/>
                                        </p:tgtEl>
                                      </p:cBhvr>
                                      <p:to x="100000" y="60000"/>
                                    </p:animScale>
                                    <p:animScale>
                                      <p:cBhvr>
                                        <p:cTn id="59" dur="166" decel="50000">
                                          <p:stCondLst>
                                            <p:cond delay="676"/>
                                          </p:stCondLst>
                                        </p:cTn>
                                        <p:tgtEl>
                                          <p:spTgt spid="62469"/>
                                        </p:tgtEl>
                                      </p:cBhvr>
                                      <p:to x="100000" y="100000"/>
                                    </p:animScale>
                                    <p:animScale>
                                      <p:cBhvr>
                                        <p:cTn id="60" dur="26">
                                          <p:stCondLst>
                                            <p:cond delay="1312"/>
                                          </p:stCondLst>
                                        </p:cTn>
                                        <p:tgtEl>
                                          <p:spTgt spid="62469"/>
                                        </p:tgtEl>
                                      </p:cBhvr>
                                      <p:to x="100000" y="80000"/>
                                    </p:animScale>
                                    <p:animScale>
                                      <p:cBhvr>
                                        <p:cTn id="61" dur="166" decel="50000">
                                          <p:stCondLst>
                                            <p:cond delay="1338"/>
                                          </p:stCondLst>
                                        </p:cTn>
                                        <p:tgtEl>
                                          <p:spTgt spid="62469"/>
                                        </p:tgtEl>
                                      </p:cBhvr>
                                      <p:to x="100000" y="100000"/>
                                    </p:animScale>
                                    <p:animScale>
                                      <p:cBhvr>
                                        <p:cTn id="62" dur="26">
                                          <p:stCondLst>
                                            <p:cond delay="1642"/>
                                          </p:stCondLst>
                                        </p:cTn>
                                        <p:tgtEl>
                                          <p:spTgt spid="62469"/>
                                        </p:tgtEl>
                                      </p:cBhvr>
                                      <p:to x="100000" y="90000"/>
                                    </p:animScale>
                                    <p:animScale>
                                      <p:cBhvr>
                                        <p:cTn id="63" dur="166" decel="50000">
                                          <p:stCondLst>
                                            <p:cond delay="1668"/>
                                          </p:stCondLst>
                                        </p:cTn>
                                        <p:tgtEl>
                                          <p:spTgt spid="62469"/>
                                        </p:tgtEl>
                                      </p:cBhvr>
                                      <p:to x="100000" y="100000"/>
                                    </p:animScale>
                                    <p:animScale>
                                      <p:cBhvr>
                                        <p:cTn id="64" dur="26">
                                          <p:stCondLst>
                                            <p:cond delay="1808"/>
                                          </p:stCondLst>
                                        </p:cTn>
                                        <p:tgtEl>
                                          <p:spTgt spid="62469"/>
                                        </p:tgtEl>
                                      </p:cBhvr>
                                      <p:to x="100000" y="95000"/>
                                    </p:animScale>
                                    <p:animScale>
                                      <p:cBhvr>
                                        <p:cTn id="65" dur="166" decel="50000">
                                          <p:stCondLst>
                                            <p:cond delay="1834"/>
                                          </p:stCondLst>
                                        </p:cTn>
                                        <p:tgtEl>
                                          <p:spTgt spid="6246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66" restart="whenNotActive" fill="hold" evtFilter="cancelBubble" nodeType="interactiveSeq">
                <p:stCondLst>
                  <p:cond evt="onClick" delay="0">
                    <p:tgtEl>
                      <p:spTgt spid="62467"/>
                    </p:tgtEl>
                  </p:cond>
                </p:stCondLst>
                <p:endSync evt="end" delay="0">
                  <p:rtn val="all"/>
                </p:endSync>
                <p:childTnLst>
                  <p:par>
                    <p:cTn id="67" fill="hold">
                      <p:stCondLst>
                        <p:cond delay="0"/>
                      </p:stCondLst>
                      <p:childTnLst>
                        <p:par>
                          <p:cTn id="68" fill="hold">
                            <p:stCondLst>
                              <p:cond delay="0"/>
                            </p:stCondLst>
                            <p:childTnLst>
                              <p:par>
                                <p:cTn id="69" presetID="8" presetClass="emph" presetSubtype="0" fill="hold" grpId="2" nodeType="clickEffect">
                                  <p:stCondLst>
                                    <p:cond delay="0"/>
                                  </p:stCondLst>
                                  <p:childTnLst>
                                    <p:animRot by="21600000">
                                      <p:cBhvr>
                                        <p:cTn id="70" dur="2000" fill="hold"/>
                                        <p:tgtEl>
                                          <p:spTgt spid="62467"/>
                                        </p:tgtEl>
                                        <p:attrNameLst>
                                          <p:attrName>r</p:attrName>
                                        </p:attrNameLst>
                                      </p:cBhvr>
                                    </p:animRot>
                                  </p:childTnLst>
                                </p:cTn>
                              </p:par>
                            </p:childTnLst>
                          </p:cTn>
                        </p:par>
                        <p:par>
                          <p:cTn id="71" fill="hold">
                            <p:stCondLst>
                              <p:cond delay="2000"/>
                            </p:stCondLst>
                            <p:childTnLst>
                              <p:par>
                                <p:cTn id="72" presetID="42" presetClass="path" presetSubtype="0" accel="50000" decel="50000" fill="hold" grpId="1" nodeType="afterEffect">
                                  <p:stCondLst>
                                    <p:cond delay="0"/>
                                  </p:stCondLst>
                                  <p:childTnLst>
                                    <p:animMotion origin="layout" path="M 0.0 0.0  L 0.0 0.33387  E" pathEditMode="relative" ptsTypes="">
                                      <p:cBhvr>
                                        <p:cTn id="73" dur="2000" fill="hold"/>
                                        <p:tgtEl>
                                          <p:spTgt spid="62467"/>
                                        </p:tgtEl>
                                        <p:attrNameLst>
                                          <p:attrName>ppt_x</p:attrName>
                                          <p:attrName>ppt_y</p:attrName>
                                        </p:attrNameLst>
                                      </p:cBhvr>
                                    </p:animMotion>
                                  </p:childTnLst>
                                </p:cTn>
                              </p:par>
                            </p:childTnLst>
                          </p:cTn>
                        </p:par>
                        <p:par>
                          <p:cTn id="74" fill="hold">
                            <p:stCondLst>
                              <p:cond delay="4000"/>
                            </p:stCondLst>
                            <p:childTnLst>
                              <p:par>
                                <p:cTn id="75" presetID="29" presetClass="entr" presetSubtype="0" fill="hold" grpId="0" nodeType="afterEffect">
                                  <p:stCondLst>
                                    <p:cond delay="0"/>
                                  </p:stCondLst>
                                  <p:iterate type="wd">
                                    <p:tmPct val="0"/>
                                  </p:iterate>
                                  <p:childTnLst>
                                    <p:set>
                                      <p:cBhvr>
                                        <p:cTn id="76" dur="1" fill="hold">
                                          <p:stCondLst>
                                            <p:cond delay="0"/>
                                          </p:stCondLst>
                                        </p:cTn>
                                        <p:tgtEl>
                                          <p:spTgt spid="62470">
                                            <p:txEl>
                                              <p:pRg st="0" end="0"/>
                                            </p:txEl>
                                          </p:spTgt>
                                        </p:tgtEl>
                                        <p:attrNameLst>
                                          <p:attrName>style.visibility</p:attrName>
                                        </p:attrNameLst>
                                      </p:cBhvr>
                                      <p:to>
                                        <p:strVal val="visible"/>
                                      </p:to>
                                    </p:set>
                                    <p:anim calcmode="lin" valueType="num">
                                      <p:cBhvr>
                                        <p:cTn id="77" dur="1000" fill="hold"/>
                                        <p:tgtEl>
                                          <p:spTgt spid="62470">
                                            <p:txEl>
                                              <p:pRg st="0" end="0"/>
                                            </p:txEl>
                                          </p:spTgt>
                                        </p:tgtEl>
                                        <p:attrNameLst>
                                          <p:attrName>ppt_x</p:attrName>
                                        </p:attrNameLst>
                                      </p:cBhvr>
                                      <p:tavLst>
                                        <p:tav tm="0">
                                          <p:val>
                                            <p:strVal val="#ppt_x-.2"/>
                                          </p:val>
                                        </p:tav>
                                        <p:tav tm="100000">
                                          <p:val>
                                            <p:strVal val="#ppt_x"/>
                                          </p:val>
                                        </p:tav>
                                      </p:tavLst>
                                    </p:anim>
                                    <p:anim calcmode="lin" valueType="num">
                                      <p:cBhvr>
                                        <p:cTn id="78" dur="1000" fill="hold"/>
                                        <p:tgtEl>
                                          <p:spTgt spid="6247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62470">
                                            <p:txEl>
                                              <p:pRg st="0" end="0"/>
                                            </p:txEl>
                                          </p:spTgt>
                                        </p:tgtEl>
                                      </p:cBhvr>
                                    </p:animEffect>
                                  </p:childTnLst>
                                </p:cTn>
                              </p:par>
                              <p:par>
                                <p:cTn id="80" presetID="3" presetClass="emph" presetSubtype="6" repeatCount="indefinite" fill="hold" nodeType="withEffect">
                                  <p:stCondLst>
                                    <p:cond delay="0"/>
                                  </p:stCondLst>
                                  <p:iterate type="wd">
                                    <p:tmPct val="10000"/>
                                  </p:iterate>
                                  <p:childTnLst>
                                    <p:animClr clrSpc="hsl" dir="cw">
                                      <p:cBhvr override="childStyle">
                                        <p:cTn id="81" dur="500" fill="hold"/>
                                        <p:tgtEl>
                                          <p:spTgt spid="62470">
                                            <p:txEl>
                                              <p:pRg st="0" end="0"/>
                                            </p:txEl>
                                          </p:spTgt>
                                        </p:tgtEl>
                                        <p:attrNameLst>
                                          <p:attrName>style.color</p:attrName>
                                        </p:attrNameLst>
                                      </p:cBhvr>
                                      <p:to>
                                        <a:srgbClr val="FFFF00"/>
                                      </p:to>
                                    </p:animClr>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2467"/>
                  </p:tgtEl>
                </p:cond>
              </p:nextCondLst>
            </p:seq>
            <p:seq concurrent="1" nextAc="seek">
              <p:cTn id="82" restart="whenNotActive" fill="hold" evtFilter="cancelBubble" nodeType="interactiveSeq">
                <p:stCondLst>
                  <p:cond evt="onClick" delay="0">
                    <p:tgtEl>
                      <p:spTgt spid="62468"/>
                    </p:tgtEl>
                  </p:cond>
                </p:stCondLst>
                <p:endSync evt="end" delay="0">
                  <p:rtn val="all"/>
                </p:endSync>
                <p:childTnLst>
                  <p:par>
                    <p:cTn id="83" fill="hold">
                      <p:stCondLst>
                        <p:cond delay="0"/>
                      </p:stCondLst>
                      <p:childTnLst>
                        <p:par>
                          <p:cTn id="84" fill="hold">
                            <p:stCondLst>
                              <p:cond delay="0"/>
                            </p:stCondLst>
                            <p:childTnLst>
                              <p:par>
                                <p:cTn id="85" presetID="8" presetClass="emph" presetSubtype="0" fill="hold" grpId="1" nodeType="clickEffect">
                                  <p:stCondLst>
                                    <p:cond delay="0"/>
                                  </p:stCondLst>
                                  <p:childTnLst>
                                    <p:animRot by="21600000">
                                      <p:cBhvr>
                                        <p:cTn id="86" dur="2000" fill="hold"/>
                                        <p:tgtEl>
                                          <p:spTgt spid="62468"/>
                                        </p:tgtEl>
                                        <p:attrNameLst>
                                          <p:attrName>r</p:attrName>
                                        </p:attrNameLst>
                                      </p:cBhvr>
                                    </p:animRot>
                                  </p:childTnLst>
                                </p:cTn>
                              </p:par>
                            </p:childTnLst>
                          </p:cTn>
                        </p:par>
                        <p:par>
                          <p:cTn id="87" fill="hold">
                            <p:stCondLst>
                              <p:cond delay="2000"/>
                            </p:stCondLst>
                            <p:childTnLst>
                              <p:par>
                                <p:cTn id="88" presetID="0" presetClass="path" presetSubtype="0" accel="50000" decel="50000" fill="hold" grpId="2" nodeType="afterEffect">
                                  <p:stCondLst>
                                    <p:cond delay="0"/>
                                  </p:stCondLst>
                                  <p:childTnLst>
                                    <p:animMotion origin="layout" path="M -0.11858 -0.03514 C -0.10417 0.09894 -0.08958 0.23301 -0.11632 0.29404 C -0.14306 0.35506 -0.21111 0.34327 -0.27917 0.33148 " pathEditMode="relative" rAng="0" ptsTypes="aaA">
                                      <p:cBhvr>
                                        <p:cTn id="89" dur="2000" fill="hold"/>
                                        <p:tgtEl>
                                          <p:spTgt spid="62468"/>
                                        </p:tgtEl>
                                        <p:attrNameLst>
                                          <p:attrName>ppt_x</p:attrName>
                                          <p:attrName>ppt_y</p:attrName>
                                        </p:attrNameLst>
                                      </p:cBhvr>
                                      <p:rCtr x="-6600" y="19500"/>
                                    </p:animMotion>
                                  </p:childTnLst>
                                </p:cTn>
                              </p:par>
                            </p:childTnLst>
                          </p:cTn>
                        </p:par>
                        <p:par>
                          <p:cTn id="90" fill="hold">
                            <p:stCondLst>
                              <p:cond delay="4000"/>
                            </p:stCondLst>
                            <p:childTnLst>
                              <p:par>
                                <p:cTn id="91" presetID="41" presetClass="entr" presetSubtype="0" fill="hold" grpId="0" nodeType="afterEffect">
                                  <p:stCondLst>
                                    <p:cond delay="0"/>
                                  </p:stCondLst>
                                  <p:childTnLst>
                                    <p:set>
                                      <p:cBhvr>
                                        <p:cTn id="92" dur="1" fill="hold">
                                          <p:stCondLst>
                                            <p:cond delay="0"/>
                                          </p:stCondLst>
                                        </p:cTn>
                                        <p:tgtEl>
                                          <p:spTgt spid="62466"/>
                                        </p:tgtEl>
                                        <p:attrNameLst>
                                          <p:attrName>style.visibility</p:attrName>
                                        </p:attrNameLst>
                                      </p:cBhvr>
                                      <p:to>
                                        <p:strVal val="visible"/>
                                      </p:to>
                                    </p:set>
                                    <p:anim calcmode="lin" valueType="num">
                                      <p:cBhvr>
                                        <p:cTn id="93" dur="500" fill="hold"/>
                                        <p:tgtEl>
                                          <p:spTgt spid="62466"/>
                                        </p:tgtEl>
                                        <p:attrNameLst>
                                          <p:attrName>ppt_x</p:attrName>
                                        </p:attrNameLst>
                                      </p:cBhvr>
                                      <p:tavLst>
                                        <p:tav tm="0">
                                          <p:val>
                                            <p:strVal val="#ppt_x"/>
                                          </p:val>
                                        </p:tav>
                                        <p:tav tm="50000">
                                          <p:val>
                                            <p:strVal val="#ppt_x+.1"/>
                                          </p:val>
                                        </p:tav>
                                        <p:tav tm="100000">
                                          <p:val>
                                            <p:strVal val="#ppt_x"/>
                                          </p:val>
                                        </p:tav>
                                      </p:tavLst>
                                    </p:anim>
                                    <p:anim calcmode="lin" valueType="num">
                                      <p:cBhvr>
                                        <p:cTn id="94" dur="500" fill="hold"/>
                                        <p:tgtEl>
                                          <p:spTgt spid="62466"/>
                                        </p:tgtEl>
                                        <p:attrNameLst>
                                          <p:attrName>ppt_y</p:attrName>
                                        </p:attrNameLst>
                                      </p:cBhvr>
                                      <p:tavLst>
                                        <p:tav tm="0">
                                          <p:val>
                                            <p:strVal val="#ppt_y"/>
                                          </p:val>
                                        </p:tav>
                                        <p:tav tm="100000">
                                          <p:val>
                                            <p:strVal val="#ppt_y"/>
                                          </p:val>
                                        </p:tav>
                                      </p:tavLst>
                                    </p:anim>
                                    <p:anim calcmode="lin" valueType="num">
                                      <p:cBhvr>
                                        <p:cTn id="95" dur="500" fill="hold"/>
                                        <p:tgtEl>
                                          <p:spTgt spid="62466"/>
                                        </p:tgtEl>
                                        <p:attrNameLst>
                                          <p:attrName>ppt_h</p:attrName>
                                        </p:attrNameLst>
                                      </p:cBhvr>
                                      <p:tavLst>
                                        <p:tav tm="0">
                                          <p:val>
                                            <p:strVal val="#ppt_h/10"/>
                                          </p:val>
                                        </p:tav>
                                        <p:tav tm="50000">
                                          <p:val>
                                            <p:strVal val="#ppt_h+.01"/>
                                          </p:val>
                                        </p:tav>
                                        <p:tav tm="100000">
                                          <p:val>
                                            <p:strVal val="#ppt_h"/>
                                          </p:val>
                                        </p:tav>
                                      </p:tavLst>
                                    </p:anim>
                                    <p:anim calcmode="lin" valueType="num">
                                      <p:cBhvr>
                                        <p:cTn id="96" dur="500" fill="hold"/>
                                        <p:tgtEl>
                                          <p:spTgt spid="62466"/>
                                        </p:tgtEl>
                                        <p:attrNameLst>
                                          <p:attrName>ppt_w</p:attrName>
                                        </p:attrNameLst>
                                      </p:cBhvr>
                                      <p:tavLst>
                                        <p:tav tm="0">
                                          <p:val>
                                            <p:strVal val="#ppt_w/10"/>
                                          </p:val>
                                        </p:tav>
                                        <p:tav tm="50000">
                                          <p:val>
                                            <p:strVal val="#ppt_w+.01"/>
                                          </p:val>
                                        </p:tav>
                                        <p:tav tm="100000">
                                          <p:val>
                                            <p:strVal val="#ppt_w"/>
                                          </p:val>
                                        </p:tav>
                                      </p:tavLst>
                                    </p:anim>
                                    <p:animEffect transition="in" filter="fade">
                                      <p:cBhvr>
                                        <p:cTn id="97" dur="500" tmFilter="0,0; .5, 1; 1, 1"/>
                                        <p:tgtEl>
                                          <p:spTgt spid="62466"/>
                                        </p:tgtEl>
                                      </p:cBhvr>
                                    </p:animEffect>
                                  </p:childTnLst>
                                  <p:subTnLst>
                                    <p:audio>
                                      <p:cMediaNode>
                                        <p:cTn display="0" masterRel="sameClick">
                                          <p:stCondLst>
                                            <p:cond evt="begin" delay="0">
                                              <p:tn val="91"/>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2468"/>
                  </p:tgtEl>
                </p:cond>
              </p:nextCondLst>
            </p:seq>
            <p:seq concurrent="1" nextAc="seek">
              <p:cTn id="98" restart="whenNotActive" fill="hold" evtFilter="cancelBubble" nodeType="interactiveSeq">
                <p:stCondLst>
                  <p:cond evt="onClick" delay="0">
                    <p:tgtEl>
                      <p:spTgt spid="62469"/>
                    </p:tgtEl>
                  </p:cond>
                </p:stCondLst>
                <p:endSync evt="end" delay="0">
                  <p:rtn val="all"/>
                </p:endSync>
                <p:childTnLst>
                  <p:par>
                    <p:cTn id="99" fill="hold">
                      <p:stCondLst>
                        <p:cond delay="0"/>
                      </p:stCondLst>
                      <p:childTnLst>
                        <p:par>
                          <p:cTn id="100" fill="hold">
                            <p:stCondLst>
                              <p:cond delay="0"/>
                            </p:stCondLst>
                            <p:childTnLst>
                              <p:par>
                                <p:cTn id="101" presetID="8" presetClass="emph" presetSubtype="0" fill="hold" grpId="1" nodeType="clickEffect">
                                  <p:stCondLst>
                                    <p:cond delay="0"/>
                                  </p:stCondLst>
                                  <p:childTnLst>
                                    <p:animRot by="21600000">
                                      <p:cBhvr>
                                        <p:cTn id="102" dur="2000" fill="hold"/>
                                        <p:tgtEl>
                                          <p:spTgt spid="62469"/>
                                        </p:tgtEl>
                                        <p:attrNameLst>
                                          <p:attrName>r</p:attrName>
                                        </p:attrNameLst>
                                      </p:cBhvr>
                                    </p:animRot>
                                  </p:childTnLst>
                                </p:cTn>
                              </p:par>
                            </p:childTnLst>
                          </p:cTn>
                        </p:par>
                        <p:par>
                          <p:cTn id="103" fill="hold">
                            <p:stCondLst>
                              <p:cond delay="2000"/>
                            </p:stCondLst>
                            <p:childTnLst>
                              <p:par>
                                <p:cTn id="104" presetID="0" presetClass="path" presetSubtype="0" accel="50000" decel="50000" fill="hold" grpId="2" nodeType="afterEffect">
                                  <p:stCondLst>
                                    <p:cond delay="0"/>
                                  </p:stCondLst>
                                  <p:childTnLst>
                                    <p:animMotion origin="layout" path="M -6.94444E-6 7.42639E-6 C -0.01355 0.06864 0.00312 0.14167 -0.00695 0.21123 C -0.00435 0.25273 -0.00799 0.28009 -0.01164 0.32298 C -0.01199 0.32623 -0.01615 0.32553 -0.01858 0.326 C -0.03021 0.32762 -0.04185 0.32808 -0.05348 0.32924 C -0.07136 0.33411 -0.0889 0.33759 -0.10695 0.34153 C -0.14358 0.35823 -0.10817 0.34315 -0.20695 0.34779 C -0.24376 0.34941 -0.27969 0.35637 -0.31633 0.36031 C -0.33785 0.3573 -0.35817 0.36193 -0.37917 0.35707 C -0.40799 0.35846 -0.48403 0.35289 -0.51407 0.36657 C -0.5474 0.36309 -0.53421 0.36333 -0.55348 0.36333 " pathEditMode="relative" ptsTypes="ffffffffffA">
                                      <p:cBhvr>
                                        <p:cTn id="105" dur="2000" fill="hold"/>
                                        <p:tgtEl>
                                          <p:spTgt spid="62469"/>
                                        </p:tgtEl>
                                        <p:attrNameLst>
                                          <p:attrName>ppt_x</p:attrName>
                                          <p:attrName>ppt_y</p:attrName>
                                        </p:attrNameLst>
                                      </p:cBhvr>
                                    </p:animMotion>
                                  </p:childTnLst>
                                </p:cTn>
                              </p:par>
                            </p:childTnLst>
                          </p:cTn>
                        </p:par>
                        <p:par>
                          <p:cTn id="106" fill="hold">
                            <p:stCondLst>
                              <p:cond delay="4000"/>
                            </p:stCondLst>
                            <p:childTnLst>
                              <p:par>
                                <p:cTn id="107" presetID="29" presetClass="entr" presetSubtype="0" fill="hold" grpId="0" nodeType="afterEffect">
                                  <p:stCondLst>
                                    <p:cond delay="0"/>
                                  </p:stCondLst>
                                  <p:iterate type="wd">
                                    <p:tmPct val="0"/>
                                  </p:iterate>
                                  <p:childTnLst>
                                    <p:set>
                                      <p:cBhvr>
                                        <p:cTn id="108" dur="1" fill="hold">
                                          <p:stCondLst>
                                            <p:cond delay="0"/>
                                          </p:stCondLst>
                                        </p:cTn>
                                        <p:tgtEl>
                                          <p:spTgt spid="62471">
                                            <p:txEl>
                                              <p:pRg st="0" end="0"/>
                                            </p:txEl>
                                          </p:spTgt>
                                        </p:tgtEl>
                                        <p:attrNameLst>
                                          <p:attrName>style.visibility</p:attrName>
                                        </p:attrNameLst>
                                      </p:cBhvr>
                                      <p:to>
                                        <p:strVal val="visible"/>
                                      </p:to>
                                    </p:set>
                                    <p:anim calcmode="lin" valueType="num">
                                      <p:cBhvr>
                                        <p:cTn id="109" dur="1000" fill="hold"/>
                                        <p:tgtEl>
                                          <p:spTgt spid="62471">
                                            <p:txEl>
                                              <p:pRg st="0" end="0"/>
                                            </p:txEl>
                                          </p:spTgt>
                                        </p:tgtEl>
                                        <p:attrNameLst>
                                          <p:attrName>ppt_x</p:attrName>
                                        </p:attrNameLst>
                                      </p:cBhvr>
                                      <p:tavLst>
                                        <p:tav tm="0">
                                          <p:val>
                                            <p:strVal val="#ppt_x-.2"/>
                                          </p:val>
                                        </p:tav>
                                        <p:tav tm="100000">
                                          <p:val>
                                            <p:strVal val="#ppt_x"/>
                                          </p:val>
                                        </p:tav>
                                      </p:tavLst>
                                    </p:anim>
                                    <p:anim calcmode="lin" valueType="num">
                                      <p:cBhvr>
                                        <p:cTn id="110" dur="1000" fill="hold"/>
                                        <p:tgtEl>
                                          <p:spTgt spid="6247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62471">
                                            <p:txEl>
                                              <p:pRg st="0" end="0"/>
                                            </p:txEl>
                                          </p:spTgt>
                                        </p:tgtEl>
                                      </p:cBhvr>
                                    </p:animEffect>
                                  </p:childTnLst>
                                  <p:subTnLst>
                                    <p:audio>
                                      <p:cMediaNode>
                                        <p:cTn display="0" masterRel="sameClick">
                                          <p:stCondLst>
                                            <p:cond evt="begin" delay="0">
                                              <p:tn val="107"/>
                                            </p:cond>
                                          </p:stCondLst>
                                          <p:endCondLst>
                                            <p:cond evt="onStopAudio" delay="0">
                                              <p:tgtEl>
                                                <p:sldTgt/>
                                              </p:tgtEl>
                                            </p:cond>
                                          </p:endCondLst>
                                        </p:cTn>
                                        <p:tgtEl>
                                          <p:sndTgt r:embed="rId3" name="applause.wav"/>
                                        </p:tgtEl>
                                      </p:cMediaNode>
                                    </p:audio>
                                  </p:subTnLst>
                                </p:cTn>
                              </p:par>
                              <p:par>
                                <p:cTn id="112" presetID="3" presetClass="emph" presetSubtype="6" repeatCount="indefinite" fill="hold" nodeType="withEffect">
                                  <p:stCondLst>
                                    <p:cond delay="0"/>
                                  </p:stCondLst>
                                  <p:iterate type="wd">
                                    <p:tmPct val="10000"/>
                                  </p:iterate>
                                  <p:childTnLst>
                                    <p:animClr clrSpc="hsl" dir="cw">
                                      <p:cBhvr override="childStyle">
                                        <p:cTn id="113" dur="500" fill="hold"/>
                                        <p:tgtEl>
                                          <p:spTgt spid="62471">
                                            <p:txEl>
                                              <p:pRg st="0" end="0"/>
                                            </p:txEl>
                                          </p:spTgt>
                                        </p:tgtEl>
                                        <p:attrNameLst>
                                          <p:attrName>style.color</p:attrName>
                                        </p:attrNameLst>
                                      </p:cBhvr>
                                      <p:to>
                                        <a:srgbClr val="FFFF00"/>
                                      </p:to>
                                    </p:animClr>
                                  </p:childTnLst>
                                  <p:subTnLst>
                                    <p:audio>
                                      <p:cMediaNode>
                                        <p:cTn display="0" masterRel="sameClick">
                                          <p:stCondLst>
                                            <p:cond evt="begin" delay="0">
                                              <p:tn val="112"/>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62469"/>
                  </p:tgtEl>
                </p:cond>
              </p:nextCondLst>
            </p:seq>
          </p:childTnLst>
        </p:cTn>
      </p:par>
    </p:tnLst>
    <p:bldLst>
      <p:bldP spid="62466" grpId="0"/>
      <p:bldP spid="62467" grpId="0" animBg="1"/>
      <p:bldP spid="62467" grpId="1" animBg="1"/>
      <p:bldP spid="62467" grpId="2" animBg="1"/>
      <p:bldP spid="62468" grpId="0" animBg="1"/>
      <p:bldP spid="62468" grpId="1" animBg="1"/>
      <p:bldP spid="62468" grpId="2" animBg="1"/>
      <p:bldP spid="62469" grpId="0" animBg="1"/>
      <p:bldP spid="62469" grpId="1" animBg="1"/>
      <p:bldP spid="62469" grpId="2" animBg="1"/>
      <p:bldP spid="62470" grpId="0" build="allAtOnce"/>
      <p:bldP spid="62471" grpId="0" build="allAtOnce"/>
      <p:bldP spid="6247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802</TotalTime>
  <Words>1189</Words>
  <Application>Microsoft Macintosh PowerPoint</Application>
  <PresentationFormat>On-screen Show (4:3)</PresentationFormat>
  <Paragraphs>141</Paragraphs>
  <Slides>22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Default Design</vt:lpstr>
      <vt:lpstr>PowerPoint Presentation</vt:lpstr>
      <vt:lpstr>Kiểm tra bài cũ</vt:lpstr>
      <vt:lpstr>PowerPoint Presentation</vt:lpstr>
      <vt:lpstr> Phân tích cấu trúc ngữ pháp trong câu sau?</vt:lpstr>
      <vt:lpstr>TIẾT 98 – TIẾNG VIỆT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thêm</vt:lpstr>
      <vt:lpstr>PowerPoint Presentation</vt:lpstr>
      <vt:lpstr>PowerPoint Presentation</vt:lpstr>
      <vt:lpstr>PowerPoint Presentation</vt:lpstr>
      <vt:lpstr>HƯỚNG DẪN VỀ NHÀ</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 93 – Tiếng Việt </dc:title>
  <dc:creator>User</dc:creator>
  <cp:lastModifiedBy>Hà Hoàng</cp:lastModifiedBy>
  <cp:revision>100</cp:revision>
  <dcterms:created xsi:type="dcterms:W3CDTF">2009-12-05T16:11:23Z</dcterms:created>
  <dcterms:modified xsi:type="dcterms:W3CDTF">2021-02-02T09:36:22Z</dcterms:modified>
</cp:coreProperties>
</file>