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{2D200454-40CA-4A62-9FC3-DE9A4176ACB9}">
      <p15:notesGuideLst>
        <p15:guide id="1" orient="horz" pos="2880">
          <p15:clr>
            <a:srgbClr val="000000"/>
          </p15:clr>
        </p15:guide>
        <p15:guide id="2" pos="2160">
          <p15:clr>
            <a:srgbClr val="000000"/>
          </p15:clr>
        </p15:guide>
      </p15:notesGuideLst>
    </p:ext>
    <p:ext uri="http://customooxmlschemas.google.com/">
      <go:slidesCustomData xmlns:go="http://customooxmlschemas.google.com/" r:id="rId7" roundtripDataSignature="AMtx7mhIQX64cN1tmQdR0b3+VphXtplIJ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notes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ccvxxv</a:t>
            </a:r>
            <a:endParaRPr/>
          </a:p>
        </p:txBody>
      </p:sp>
      <p:sp>
        <p:nvSpPr>
          <p:cNvPr id="21" name="Google Shape;21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2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40" Type="http://schemas.openxmlformats.org/officeDocument/2006/relationships/image" Target="../media/image32.png"/><Relationship Id="rId42" Type="http://schemas.openxmlformats.org/officeDocument/2006/relationships/image" Target="../media/image43.png"/><Relationship Id="rId41" Type="http://schemas.openxmlformats.org/officeDocument/2006/relationships/image" Target="../media/image33.png"/><Relationship Id="rId44" Type="http://schemas.openxmlformats.org/officeDocument/2006/relationships/image" Target="../media/image47.png"/><Relationship Id="rId43" Type="http://schemas.openxmlformats.org/officeDocument/2006/relationships/image" Target="../media/image36.png"/><Relationship Id="rId46" Type="http://schemas.openxmlformats.org/officeDocument/2006/relationships/image" Target="../media/image46.png"/><Relationship Id="rId45" Type="http://schemas.openxmlformats.org/officeDocument/2006/relationships/image" Target="../media/image44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31.png"/><Relationship Id="rId48" Type="http://schemas.openxmlformats.org/officeDocument/2006/relationships/image" Target="../media/image42.png"/><Relationship Id="rId47" Type="http://schemas.openxmlformats.org/officeDocument/2006/relationships/image" Target="../media/image40.png"/><Relationship Id="rId49" Type="http://schemas.openxmlformats.org/officeDocument/2006/relationships/image" Target="../media/image39.png"/><Relationship Id="rId5" Type="http://schemas.openxmlformats.org/officeDocument/2006/relationships/image" Target="../media/image1.png"/><Relationship Id="rId6" Type="http://schemas.openxmlformats.org/officeDocument/2006/relationships/image" Target="../media/image29.png"/><Relationship Id="rId7" Type="http://schemas.openxmlformats.org/officeDocument/2006/relationships/image" Target="../media/image16.png"/><Relationship Id="rId8" Type="http://schemas.openxmlformats.org/officeDocument/2006/relationships/image" Target="../media/image6.png"/><Relationship Id="rId31" Type="http://schemas.openxmlformats.org/officeDocument/2006/relationships/image" Target="../media/image30.png"/><Relationship Id="rId30" Type="http://schemas.openxmlformats.org/officeDocument/2006/relationships/image" Target="../media/image24.png"/><Relationship Id="rId33" Type="http://schemas.openxmlformats.org/officeDocument/2006/relationships/image" Target="../media/image22.png"/><Relationship Id="rId32" Type="http://schemas.openxmlformats.org/officeDocument/2006/relationships/image" Target="../media/image26.png"/><Relationship Id="rId35" Type="http://schemas.openxmlformats.org/officeDocument/2006/relationships/image" Target="../media/image45.png"/><Relationship Id="rId34" Type="http://schemas.openxmlformats.org/officeDocument/2006/relationships/image" Target="../media/image27.png"/><Relationship Id="rId37" Type="http://schemas.openxmlformats.org/officeDocument/2006/relationships/image" Target="../media/image38.png"/><Relationship Id="rId36" Type="http://schemas.openxmlformats.org/officeDocument/2006/relationships/image" Target="../media/image35.png"/><Relationship Id="rId39" Type="http://schemas.openxmlformats.org/officeDocument/2006/relationships/image" Target="../media/image34.png"/><Relationship Id="rId38" Type="http://schemas.openxmlformats.org/officeDocument/2006/relationships/image" Target="../media/image41.png"/><Relationship Id="rId20" Type="http://schemas.openxmlformats.org/officeDocument/2006/relationships/image" Target="../media/image18.png"/><Relationship Id="rId22" Type="http://schemas.openxmlformats.org/officeDocument/2006/relationships/image" Target="../media/image23.png"/><Relationship Id="rId21" Type="http://schemas.openxmlformats.org/officeDocument/2006/relationships/image" Target="../media/image7.png"/><Relationship Id="rId24" Type="http://schemas.openxmlformats.org/officeDocument/2006/relationships/image" Target="../media/image37.png"/><Relationship Id="rId23" Type="http://schemas.openxmlformats.org/officeDocument/2006/relationships/image" Target="../media/image17.png"/><Relationship Id="rId26" Type="http://schemas.openxmlformats.org/officeDocument/2006/relationships/image" Target="../media/image21.png"/><Relationship Id="rId25" Type="http://schemas.openxmlformats.org/officeDocument/2006/relationships/image" Target="../media/image19.png"/><Relationship Id="rId28" Type="http://schemas.openxmlformats.org/officeDocument/2006/relationships/image" Target="../media/image25.png"/><Relationship Id="rId27" Type="http://schemas.openxmlformats.org/officeDocument/2006/relationships/image" Target="../media/image28.png"/><Relationship Id="rId29" Type="http://schemas.openxmlformats.org/officeDocument/2006/relationships/image" Target="../media/image20.png"/><Relationship Id="rId11" Type="http://schemas.openxmlformats.org/officeDocument/2006/relationships/image" Target="../media/image11.png"/><Relationship Id="rId10" Type="http://schemas.openxmlformats.org/officeDocument/2006/relationships/image" Target="../media/image12.png"/><Relationship Id="rId13" Type="http://schemas.openxmlformats.org/officeDocument/2006/relationships/image" Target="../media/image4.png"/><Relationship Id="rId12" Type="http://schemas.openxmlformats.org/officeDocument/2006/relationships/image" Target="../media/image15.png"/><Relationship Id="rId15" Type="http://schemas.openxmlformats.org/officeDocument/2006/relationships/image" Target="../media/image5.png"/><Relationship Id="rId14" Type="http://schemas.openxmlformats.org/officeDocument/2006/relationships/image" Target="../media/image2.png"/><Relationship Id="rId17" Type="http://schemas.openxmlformats.org/officeDocument/2006/relationships/image" Target="../media/image13.png"/><Relationship Id="rId16" Type="http://schemas.openxmlformats.org/officeDocument/2006/relationships/image" Target="../media/image3.png"/><Relationship Id="rId19" Type="http://schemas.openxmlformats.org/officeDocument/2006/relationships/image" Target="../media/image10.png"/><Relationship Id="rId18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Google Shape;23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84375" y="0"/>
            <a:ext cx="1585912" cy="1536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oogle Shape;24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81100" y="1171575"/>
            <a:ext cx="1181100" cy="684212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Google Shape;25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319212" y="571500"/>
            <a:ext cx="1082675" cy="99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Google Shape;26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2249487" y="1265237"/>
            <a:ext cx="1127125" cy="463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Google Shape;27;p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3179762" y="1260475"/>
            <a:ext cx="1801812" cy="2082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Google Shape;28;p1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215900" y="5759450"/>
            <a:ext cx="1541462" cy="1098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Google Shape;29;p1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211137" y="5745162"/>
            <a:ext cx="1550987" cy="846137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Google Shape;30;p1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215900" y="5656262"/>
            <a:ext cx="1541462" cy="665162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Google Shape;31;p1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215900" y="5395912"/>
            <a:ext cx="1560512" cy="901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Google Shape;32;p1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1438275" y="4648200"/>
            <a:ext cx="1619250" cy="1447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Google Shape;33;p1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403225" y="5016500"/>
            <a:ext cx="1063625" cy="447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34;p1"/>
          <p:cNvPicPr preferRelativeResize="0"/>
          <p:nvPr/>
        </p:nvPicPr>
        <p:blipFill rotWithShape="1">
          <a:blip r:embed="rId14">
            <a:alphaModFix/>
          </a:blip>
          <a:srcRect b="0" l="0" r="0" t="0"/>
          <a:stretch/>
        </p:blipFill>
        <p:spPr>
          <a:xfrm>
            <a:off x="585787" y="4922837"/>
            <a:ext cx="881062" cy="265112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Google Shape;35;p1"/>
          <p:cNvPicPr preferRelativeResize="0"/>
          <p:nvPr/>
        </p:nvPicPr>
        <p:blipFill rotWithShape="1">
          <a:blip r:embed="rId15">
            <a:alphaModFix/>
          </a:blip>
          <a:srcRect b="0" l="0" r="0" t="0"/>
          <a:stretch/>
        </p:blipFill>
        <p:spPr>
          <a:xfrm>
            <a:off x="473075" y="4686300"/>
            <a:ext cx="1019175" cy="487362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36;p1"/>
          <p:cNvPicPr preferRelativeResize="0"/>
          <p:nvPr/>
        </p:nvPicPr>
        <p:blipFill rotWithShape="1">
          <a:blip r:embed="rId16">
            <a:alphaModFix/>
          </a:blip>
          <a:srcRect b="0" l="0" r="0" t="0"/>
          <a:stretch/>
        </p:blipFill>
        <p:spPr>
          <a:xfrm>
            <a:off x="438150" y="4440237"/>
            <a:ext cx="1063625" cy="733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oogle Shape;37;p1"/>
          <p:cNvPicPr preferRelativeResize="0"/>
          <p:nvPr/>
        </p:nvPicPr>
        <p:blipFill rotWithShape="1">
          <a:blip r:embed="rId17">
            <a:alphaModFix/>
          </a:blip>
          <a:srcRect b="0" l="0" r="0" t="0"/>
          <a:stretch/>
        </p:blipFill>
        <p:spPr>
          <a:xfrm>
            <a:off x="1344612" y="4451350"/>
            <a:ext cx="1717675" cy="719137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38;p1"/>
          <p:cNvPicPr preferRelativeResize="0"/>
          <p:nvPr/>
        </p:nvPicPr>
        <p:blipFill rotWithShape="1">
          <a:blip r:embed="rId18">
            <a:alphaModFix/>
          </a:blip>
          <a:srcRect b="0" l="0" r="0" t="0"/>
          <a:stretch/>
        </p:blipFill>
        <p:spPr>
          <a:xfrm>
            <a:off x="984250" y="3662362"/>
            <a:ext cx="1098550" cy="714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Google Shape;39;p1"/>
          <p:cNvPicPr preferRelativeResize="0"/>
          <p:nvPr/>
        </p:nvPicPr>
        <p:blipFill rotWithShape="1">
          <a:blip r:embed="rId19">
            <a:alphaModFix/>
          </a:blip>
          <a:srcRect b="0" l="0" r="0" t="0"/>
          <a:stretch/>
        </p:blipFill>
        <p:spPr>
          <a:xfrm>
            <a:off x="374650" y="3919537"/>
            <a:ext cx="915987" cy="260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40;p1"/>
          <p:cNvPicPr preferRelativeResize="0"/>
          <p:nvPr/>
        </p:nvPicPr>
        <p:blipFill rotWithShape="1">
          <a:blip r:embed="rId20">
            <a:alphaModFix/>
          </a:blip>
          <a:srcRect b="0" l="0" r="0" t="0"/>
          <a:stretch/>
        </p:blipFill>
        <p:spPr>
          <a:xfrm>
            <a:off x="1166812" y="3652837"/>
            <a:ext cx="915987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Google Shape;41;p1"/>
          <p:cNvPicPr preferRelativeResize="0"/>
          <p:nvPr/>
        </p:nvPicPr>
        <p:blipFill rotWithShape="1">
          <a:blip r:embed="rId21">
            <a:alphaModFix/>
          </a:blip>
          <a:srcRect b="0" l="0" r="0" t="0"/>
          <a:stretch/>
        </p:blipFill>
        <p:spPr>
          <a:xfrm>
            <a:off x="325437" y="3421062"/>
            <a:ext cx="885825" cy="536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42;p1"/>
          <p:cNvPicPr preferRelativeResize="0"/>
          <p:nvPr/>
        </p:nvPicPr>
        <p:blipFill rotWithShape="1">
          <a:blip r:embed="rId22">
            <a:alphaModFix/>
          </a:blip>
          <a:srcRect b="0" l="0" r="0" t="0"/>
          <a:stretch/>
        </p:blipFill>
        <p:spPr>
          <a:xfrm>
            <a:off x="330200" y="3402012"/>
            <a:ext cx="881062" cy="309562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43;p1"/>
          <p:cNvPicPr preferRelativeResize="0"/>
          <p:nvPr/>
        </p:nvPicPr>
        <p:blipFill rotWithShape="1">
          <a:blip r:embed="rId23">
            <a:alphaModFix/>
          </a:blip>
          <a:srcRect b="0" l="0" r="0" t="0"/>
          <a:stretch/>
        </p:blipFill>
        <p:spPr>
          <a:xfrm>
            <a:off x="330200" y="3209925"/>
            <a:ext cx="890587" cy="354012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44;p1"/>
          <p:cNvPicPr preferRelativeResize="0"/>
          <p:nvPr/>
        </p:nvPicPr>
        <p:blipFill rotWithShape="1">
          <a:blip r:embed="rId24">
            <a:alphaModFix/>
          </a:blip>
          <a:srcRect b="0" l="0" r="0" t="0"/>
          <a:stretch/>
        </p:blipFill>
        <p:spPr>
          <a:xfrm>
            <a:off x="339725" y="2959100"/>
            <a:ext cx="906462" cy="604837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45;p1"/>
          <p:cNvPicPr preferRelativeResize="0"/>
          <p:nvPr/>
        </p:nvPicPr>
        <p:blipFill rotWithShape="1">
          <a:blip r:embed="rId25">
            <a:alphaModFix/>
          </a:blip>
          <a:srcRect b="0" l="0" r="0" t="0"/>
          <a:stretch/>
        </p:blipFill>
        <p:spPr>
          <a:xfrm>
            <a:off x="1087437" y="3294062"/>
            <a:ext cx="1019175" cy="512762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46;p1"/>
          <p:cNvPicPr preferRelativeResize="0"/>
          <p:nvPr/>
        </p:nvPicPr>
        <p:blipFill rotWithShape="1">
          <a:blip r:embed="rId26">
            <a:alphaModFix/>
          </a:blip>
          <a:srcRect b="0" l="0" r="0" t="0"/>
          <a:stretch/>
        </p:blipFill>
        <p:spPr>
          <a:xfrm>
            <a:off x="309562" y="2495550"/>
            <a:ext cx="866775" cy="492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47;p1"/>
          <p:cNvPicPr preferRelativeResize="0"/>
          <p:nvPr/>
        </p:nvPicPr>
        <p:blipFill rotWithShape="1">
          <a:blip r:embed="rId27">
            <a:alphaModFix/>
          </a:blip>
          <a:srcRect b="0" l="0" r="0" t="0"/>
          <a:stretch/>
        </p:blipFill>
        <p:spPr>
          <a:xfrm>
            <a:off x="309562" y="2476500"/>
            <a:ext cx="866775" cy="265112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Google Shape;48;p1"/>
          <p:cNvPicPr preferRelativeResize="0"/>
          <p:nvPr/>
        </p:nvPicPr>
        <p:blipFill rotWithShape="1">
          <a:blip r:embed="rId28">
            <a:alphaModFix/>
          </a:blip>
          <a:srcRect b="0" l="0" r="0" t="0"/>
          <a:stretch/>
        </p:blipFill>
        <p:spPr>
          <a:xfrm>
            <a:off x="280987" y="2239962"/>
            <a:ext cx="911225" cy="403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49;p1"/>
          <p:cNvPicPr preferRelativeResize="0"/>
          <p:nvPr/>
        </p:nvPicPr>
        <p:blipFill rotWithShape="1">
          <a:blip r:embed="rId29">
            <a:alphaModFix/>
          </a:blip>
          <a:srcRect b="0" l="0" r="0" t="0"/>
          <a:stretch/>
        </p:blipFill>
        <p:spPr>
          <a:xfrm>
            <a:off x="290512" y="1989137"/>
            <a:ext cx="920750" cy="649287"/>
          </a:xfrm>
          <a:prstGeom prst="rect">
            <a:avLst/>
          </a:prstGeom>
          <a:noFill/>
          <a:ln>
            <a:noFill/>
          </a:ln>
        </p:spPr>
      </p:pic>
      <p:pic>
        <p:nvPicPr>
          <p:cNvPr id="50" name="Google Shape;50;p1"/>
          <p:cNvPicPr preferRelativeResize="0"/>
          <p:nvPr/>
        </p:nvPicPr>
        <p:blipFill rotWithShape="1">
          <a:blip r:embed="rId30">
            <a:alphaModFix/>
          </a:blip>
          <a:srcRect b="0" l="0" r="0" t="0"/>
          <a:stretch/>
        </p:blipFill>
        <p:spPr>
          <a:xfrm>
            <a:off x="1054100" y="2378075"/>
            <a:ext cx="1068387" cy="1422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1" name="Google Shape;51;p1"/>
          <p:cNvPicPr preferRelativeResize="0"/>
          <p:nvPr/>
        </p:nvPicPr>
        <p:blipFill rotWithShape="1">
          <a:blip r:embed="rId31">
            <a:alphaModFix/>
          </a:blip>
          <a:srcRect b="0" l="0" r="0" t="0"/>
          <a:stretch/>
        </p:blipFill>
        <p:spPr>
          <a:xfrm>
            <a:off x="1958975" y="2614612"/>
            <a:ext cx="1136650" cy="2166937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52;p1"/>
          <p:cNvPicPr preferRelativeResize="0"/>
          <p:nvPr/>
        </p:nvPicPr>
        <p:blipFill rotWithShape="1">
          <a:blip r:embed="rId32">
            <a:alphaModFix/>
          </a:blip>
          <a:srcRect b="0" l="0" r="0" t="0"/>
          <a:stretch/>
        </p:blipFill>
        <p:spPr>
          <a:xfrm>
            <a:off x="2860675" y="3043237"/>
            <a:ext cx="2111375" cy="1811337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Google Shape;53;p1"/>
          <p:cNvPicPr preferRelativeResize="0"/>
          <p:nvPr/>
        </p:nvPicPr>
        <p:blipFill rotWithShape="1">
          <a:blip r:embed="rId33">
            <a:alphaModFix/>
          </a:blip>
          <a:srcRect b="0" l="0" r="0" t="0"/>
          <a:stretch/>
        </p:blipFill>
        <p:spPr>
          <a:xfrm>
            <a:off x="6134100" y="4524375"/>
            <a:ext cx="1417637" cy="1028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54;p1"/>
          <p:cNvPicPr preferRelativeResize="0"/>
          <p:nvPr/>
        </p:nvPicPr>
        <p:blipFill rotWithShape="1">
          <a:blip r:embed="rId34">
            <a:alphaModFix/>
          </a:blip>
          <a:srcRect b="0" l="0" r="0" t="0"/>
          <a:stretch/>
        </p:blipFill>
        <p:spPr>
          <a:xfrm>
            <a:off x="6134100" y="4430712"/>
            <a:ext cx="1560512" cy="688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"/>
          <p:cNvPicPr preferRelativeResize="0"/>
          <p:nvPr/>
        </p:nvPicPr>
        <p:blipFill rotWithShape="1">
          <a:blip r:embed="rId35">
            <a:alphaModFix/>
          </a:blip>
          <a:srcRect b="0" l="0" r="0" t="0"/>
          <a:stretch/>
        </p:blipFill>
        <p:spPr>
          <a:xfrm>
            <a:off x="6110287" y="4067175"/>
            <a:ext cx="1431925" cy="99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"/>
          <p:cNvPicPr preferRelativeResize="0"/>
          <p:nvPr/>
        </p:nvPicPr>
        <p:blipFill rotWithShape="1">
          <a:blip r:embed="rId36">
            <a:alphaModFix/>
          </a:blip>
          <a:srcRect b="0" l="0" r="0" t="0"/>
          <a:stretch/>
        </p:blipFill>
        <p:spPr>
          <a:xfrm>
            <a:off x="4572000" y="2251875"/>
            <a:ext cx="1831975" cy="1881187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"/>
          <p:cNvPicPr preferRelativeResize="0"/>
          <p:nvPr/>
        </p:nvPicPr>
        <p:blipFill rotWithShape="1">
          <a:blip r:embed="rId37">
            <a:alphaModFix/>
          </a:blip>
          <a:srcRect b="0" l="0" r="0" t="0"/>
          <a:stretch/>
        </p:blipFill>
        <p:spPr>
          <a:xfrm>
            <a:off x="7286625" y="2239962"/>
            <a:ext cx="1506537" cy="384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"/>
          <p:cNvPicPr preferRelativeResize="0"/>
          <p:nvPr/>
        </p:nvPicPr>
        <p:blipFill rotWithShape="1">
          <a:blip r:embed="rId38">
            <a:alphaModFix/>
          </a:blip>
          <a:srcRect b="0" l="0" r="0" t="0"/>
          <a:stretch/>
        </p:blipFill>
        <p:spPr>
          <a:xfrm>
            <a:off x="6370637" y="2333625"/>
            <a:ext cx="1054100" cy="1000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"/>
          <p:cNvPicPr preferRelativeResize="0"/>
          <p:nvPr/>
        </p:nvPicPr>
        <p:blipFill rotWithShape="1">
          <a:blip r:embed="rId39">
            <a:alphaModFix/>
          </a:blip>
          <a:srcRect b="0" l="0" r="0" t="0"/>
          <a:stretch/>
        </p:blipFill>
        <p:spPr>
          <a:xfrm>
            <a:off x="7478712" y="3716337"/>
            <a:ext cx="1438275" cy="285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"/>
          <p:cNvPicPr preferRelativeResize="0"/>
          <p:nvPr/>
        </p:nvPicPr>
        <p:blipFill rotWithShape="1">
          <a:blip r:embed="rId40">
            <a:alphaModFix/>
          </a:blip>
          <a:srcRect b="0" l="0" r="0" t="0"/>
          <a:stretch/>
        </p:blipFill>
        <p:spPr>
          <a:xfrm>
            <a:off x="6405562" y="3190875"/>
            <a:ext cx="1196975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"/>
          <p:cNvPicPr preferRelativeResize="0"/>
          <p:nvPr/>
        </p:nvPicPr>
        <p:blipFill rotWithShape="1">
          <a:blip r:embed="rId41">
            <a:alphaModFix/>
          </a:blip>
          <a:srcRect b="0" l="0" r="0" t="0"/>
          <a:stretch/>
        </p:blipFill>
        <p:spPr>
          <a:xfrm>
            <a:off x="7315200" y="3146425"/>
            <a:ext cx="1265237" cy="423862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"/>
          <p:cNvPicPr preferRelativeResize="0"/>
          <p:nvPr/>
        </p:nvPicPr>
        <p:blipFill rotWithShape="1">
          <a:blip r:embed="rId42">
            <a:alphaModFix/>
          </a:blip>
          <a:srcRect b="0" l="0" r="0" t="0"/>
          <a:stretch/>
        </p:blipFill>
        <p:spPr>
          <a:xfrm>
            <a:off x="7315200" y="3135312"/>
            <a:ext cx="1136650" cy="215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"/>
          <p:cNvPicPr preferRelativeResize="0"/>
          <p:nvPr/>
        </p:nvPicPr>
        <p:blipFill rotWithShape="1">
          <a:blip r:embed="rId43">
            <a:alphaModFix/>
          </a:blip>
          <a:srcRect b="0" l="0" r="0" t="0"/>
          <a:stretch/>
        </p:blipFill>
        <p:spPr>
          <a:xfrm>
            <a:off x="7305675" y="2949575"/>
            <a:ext cx="1201737" cy="354012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"/>
          <p:cNvPicPr preferRelativeResize="0"/>
          <p:nvPr/>
        </p:nvPicPr>
        <p:blipFill rotWithShape="1">
          <a:blip r:embed="rId44">
            <a:alphaModFix/>
          </a:blip>
          <a:srcRect b="0" l="0" r="0" t="0"/>
          <a:stretch/>
        </p:blipFill>
        <p:spPr>
          <a:xfrm>
            <a:off x="7286625" y="2708275"/>
            <a:ext cx="1255712" cy="595312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p1"/>
          <p:cNvPicPr preferRelativeResize="0"/>
          <p:nvPr/>
        </p:nvPicPr>
        <p:blipFill rotWithShape="1">
          <a:blip r:embed="rId45">
            <a:alphaModFix/>
          </a:blip>
          <a:srcRect b="0" l="0" r="0" t="0"/>
          <a:stretch/>
        </p:blipFill>
        <p:spPr>
          <a:xfrm>
            <a:off x="6405562" y="3008312"/>
            <a:ext cx="1038225" cy="325437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p1"/>
          <p:cNvPicPr preferRelativeResize="0"/>
          <p:nvPr/>
        </p:nvPicPr>
        <p:blipFill rotWithShape="1">
          <a:blip r:embed="rId46">
            <a:alphaModFix/>
          </a:blip>
          <a:srcRect b="0" l="0" r="0" t="0"/>
          <a:stretch/>
        </p:blipFill>
        <p:spPr>
          <a:xfrm>
            <a:off x="4702175" y="2417762"/>
            <a:ext cx="1905000" cy="99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p1"/>
          <p:cNvPicPr preferRelativeResize="0"/>
          <p:nvPr/>
        </p:nvPicPr>
        <p:blipFill rotWithShape="1">
          <a:blip r:embed="rId47">
            <a:alphaModFix/>
          </a:blip>
          <a:srcRect b="0" l="0" r="0" t="0"/>
          <a:stretch/>
        </p:blipFill>
        <p:spPr>
          <a:xfrm>
            <a:off x="5834062" y="1098550"/>
            <a:ext cx="2609850" cy="576262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p1"/>
          <p:cNvPicPr preferRelativeResize="0"/>
          <p:nvPr/>
        </p:nvPicPr>
        <p:blipFill rotWithShape="1">
          <a:blip r:embed="rId48">
            <a:alphaModFix/>
          </a:blip>
          <a:srcRect b="0" l="0" r="0" t="0"/>
          <a:stretch/>
        </p:blipFill>
        <p:spPr>
          <a:xfrm>
            <a:off x="4681537" y="1412875"/>
            <a:ext cx="1412875" cy="1925637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1"/>
          <p:cNvPicPr preferRelativeResize="0"/>
          <p:nvPr/>
        </p:nvPicPr>
        <p:blipFill rotWithShape="1">
          <a:blip r:embed="rId49">
            <a:alphaModFix/>
          </a:blip>
          <a:srcRect b="0" l="0" r="0" t="0"/>
          <a:stretch/>
        </p:blipFill>
        <p:spPr>
          <a:xfrm>
            <a:off x="4144962" y="2727325"/>
            <a:ext cx="1373187" cy="930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Default Design">
  <a:themeElements>
    <a:clrScheme name="Default Design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BBE0E3"/>
      </a:accent4>
      <a:accent5>
        <a:srgbClr val="333399"/>
      </a:accent5>
      <a:accent6>
        <a:srgbClr val="FFFFFF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2020-11-04T08:13:36Z</dcterms:created>
  <dc:creator>iMindMap</dc:creator>
</cp:coreProperties>
</file>