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>
        <p:scale>
          <a:sx n="60" d="100"/>
          <a:sy n="60" d="100"/>
        </p:scale>
        <p:origin x="-160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26" Type="http://schemas.openxmlformats.org/officeDocument/2006/relationships/slide" Target="slide7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slide" Target="slide9.xml"/><Relationship Id="rId25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10.xml"/><Relationship Id="rId29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14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23" Type="http://schemas.openxmlformats.org/officeDocument/2006/relationships/slide" Target="slide11.xml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Relationship Id="rId22" Type="http://schemas.microsoft.com/office/2007/relationships/hdphoto" Target="../media/hdphoto7.wdp"/><Relationship Id="rId27" Type="http://schemas.openxmlformats.org/officeDocument/2006/relationships/image" Target="../media/image15.png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0"/>
            <a:ext cx="10717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2-Point Star 2"/>
          <p:cNvSpPr/>
          <p:nvPr/>
        </p:nvSpPr>
        <p:spPr>
          <a:xfrm>
            <a:off x="1724456" y="424883"/>
            <a:ext cx="5760640" cy="5648193"/>
          </a:xfrm>
          <a:prstGeom prst="star1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020600" y="1772816"/>
            <a:ext cx="3168352" cy="29523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.VnArabiaH" pitchFamily="34" charset="0"/>
              </a:rPr>
              <a:t>BTT</a:t>
            </a:r>
            <a:r>
              <a:rPr lang="en-US" sz="4400" smtClean="0"/>
              <a:t>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907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7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92696" y="-276944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17381" y="171073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8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899592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Yeah!!!</a:t>
            </a:r>
          </a:p>
          <a:p>
            <a:pPr algn="ctr"/>
            <a:r>
              <a:rPr lang="en-US" sz="3200" b="1" smtClean="0"/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Nội dung bài kế tiếp</a:t>
            </a:r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88840"/>
            <a:ext cx="8229600" cy="21888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smtClean="0">
                <a:solidFill>
                  <a:srgbClr val="C00000"/>
                </a:solidFill>
              </a:rPr>
              <a:t>Yêu thích Video hãy Đăng kí kênh của mình nhé!</a:t>
            </a:r>
          </a:p>
          <a:p>
            <a:pPr marL="0" indent="0" algn="ctr">
              <a:buFont typeface="Arial" pitchFamily="34" charset="0"/>
              <a:buNone/>
            </a:pP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BTT</a:t>
            </a:r>
            <a:endParaRPr lang="en-US" sz="2400">
              <a:latin typeface=".Vn3DH" pitchFamily="34" charset="0"/>
            </a:endParaRPr>
          </a:p>
        </p:txBody>
      </p:sp>
      <p:pic>
        <p:nvPicPr>
          <p:cNvPr id="5" name="Picture 2" descr="what businesses should know about youtube - red play button wi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7762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659 0.0493 L 4.72222E-6 2.22222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477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536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1163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2" y="711685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25" y="4148942"/>
            <a:ext cx="966829" cy="922264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10074"/>
            <a:ext cx="856955" cy="817454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67" y="4957657"/>
            <a:ext cx="720080" cy="686889"/>
          </a:xfrm>
          <a:prstGeom prst="rect">
            <a:avLst/>
          </a:prstGeom>
        </p:spPr>
      </p:pic>
      <p:pic>
        <p:nvPicPr>
          <p:cNvPr id="12" name="Picture 1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11685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1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2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53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59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3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671269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4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5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9748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2892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6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142</Words>
  <PresentationFormat>On-screen Show (4:3)</PresentationFormat>
  <Paragraphs>45</Paragraphs>
  <Slides>13</Slides>
  <Notes>0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2020-04-07T09:09:06Z</dcterms:created>
  <dcterms:modified xsi:type="dcterms:W3CDTF">2020-04-13T04:47:54Z</dcterms:modified>
</cp:coreProperties>
</file>