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4" r:id="rId2"/>
    <p:sldId id="276" r:id="rId3"/>
    <p:sldId id="282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78" r:id="rId13"/>
    <p:sldId id="293" r:id="rId14"/>
    <p:sldId id="279" r:id="rId15"/>
    <p:sldId id="266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1" d="100"/>
          <a:sy n="81" d="100"/>
        </p:scale>
        <p:origin x="192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7/15/2022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7/15/2022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7/15/2022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7/15/2022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7/15/2022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7/15/2022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7/15/2022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7/15/2022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4172" y="2852936"/>
            <a:ext cx="7008574" cy="1441251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1752352"/>
            <a:ext cx="7008574" cy="1244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ahnschrift Light" panose="020B0502040204020203" pitchFamily="34" charset="0"/>
              </a:rPr>
              <a:t>ÔN TẬP CHỦ ĐỀ 3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7332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đang tham gia giao thông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đây không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Luôn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Tăng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Tuân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7" y="1124744"/>
            <a:ext cx="11449273" cy="57332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“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giây”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khoa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Paratarsotomus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macropalpis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cơ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quân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322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giây.</a:t>
            </a: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Paratarsotomus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macropalpis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đơn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Paratarsotomus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macropalpis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m.</a:t>
            </a:r>
          </a:p>
        </p:txBody>
      </p:sp>
    </p:spTree>
    <p:extLst>
      <p:ext uri="{BB962C8B-B14F-4D97-AF65-F5344CB8AC3E}">
        <p14:creationId xmlns:p14="http://schemas.microsoft.com/office/powerpoint/2010/main" val="30054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9294289"/>
              </p:ext>
            </p:extLst>
          </p:nvPr>
        </p:nvGraphicFramePr>
        <p:xfrm>
          <a:off x="6670477" y="1772816"/>
          <a:ext cx="5472607" cy="3902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(m/s)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cheetah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springbok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 nâu rừng</a:t>
                      </a:r>
                      <a:endParaRPr lang="vi-VN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9923172"/>
                  </a:ext>
                </a:extLst>
              </a:tr>
            </a:tbl>
          </a:graphicData>
        </a:graphic>
      </p:graphicFrame>
      <p:sp>
        <p:nvSpPr>
          <p:cNvPr id="7" name="Title 12">
            <a:extLst>
              <a:ext uri="{FF2B5EF4-FFF2-40B4-BE49-F238E27FC236}">
                <a16:creationId xmlns:a16="http://schemas.microsoft.com/office/drawing/2014/main" id="{72E677C0-B7AC-DAD3-E9CD-A0629A75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D0F45667-F64C-9065-5D74-72A20523D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124744"/>
            <a:ext cx="6192687" cy="5733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bên cung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cheetah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7" y="1124744"/>
            <a:ext cx="11449273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FE696-DD72-D865-17FA-30774A37EC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18" y="1196752"/>
            <a:ext cx="5075250" cy="5104844"/>
          </a:xfr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AA7AE0EA-0DDB-2603-7B8D-15ED00F4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0BF921-0265-D436-69AF-5EA566A76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72" y="1067356"/>
            <a:ext cx="6480720" cy="5790644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10: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alt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16CF24-941A-E80C-B710-42B3C0A3D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1124744"/>
            <a:ext cx="9217023" cy="52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MỤC TIÊU BÀI HỌC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8" y="1701800"/>
            <a:ext cx="10737743" cy="4470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dụng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kiến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năng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đã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học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vào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giải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bài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tập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A. </a:t>
            </a:r>
            <a:r>
              <a:rPr lang="en-US" dirty="0" err="1">
                <a:latin typeface="Bahnschrift" panose="020B0502040204020203" pitchFamily="34" charset="0"/>
              </a:rPr>
              <a:t>Hệ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thống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kiến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thức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“Ai nhanh hơn”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vi-VN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vi-VN" sz="40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Luật</a:t>
            </a:r>
            <a:r>
              <a:rPr lang="vi-VN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chơi</a:t>
            </a:r>
            <a:r>
              <a:rPr lang="vi-VN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sẽ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chia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sơ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tư duy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thống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hóa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dung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cơ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“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Tốc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gian: 8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phút</a:t>
            </a:r>
            <a:endParaRPr lang="vi-VN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Tiêu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	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+)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Đầy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đủ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dung. (5đ)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+)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Rõ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ràng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màu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hòa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(5đ)</a:t>
            </a:r>
          </a:p>
          <a:p>
            <a:pPr marL="0" indent="0">
              <a:buNone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A. </a:t>
            </a:r>
            <a:r>
              <a:rPr lang="en-US" dirty="0" err="1">
                <a:latin typeface="Bahnschrift" panose="020B0502040204020203" pitchFamily="34" charset="0"/>
              </a:rPr>
              <a:t>Hệ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thống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kiến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thức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7504" y="973832"/>
            <a:ext cx="11449271" cy="50474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“Ai nhanh hơn”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de-DE" sz="36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 phẩm gợi ý</a:t>
            </a:r>
            <a:r>
              <a:rPr lang="de-DE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67B195-6B07-2F93-404F-F4BD034C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0284" y="18864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2BE2C5-2079-70F6-891D-57FBF66CA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28379"/>
              </p:ext>
            </p:extLst>
          </p:nvPr>
        </p:nvGraphicFramePr>
        <p:xfrm>
          <a:off x="580265" y="2636912"/>
          <a:ext cx="11299413" cy="331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̉nh Bitmap" r:id="rId2" imgW="7095238" imgH="2085714" progId="Paint.Picture">
                  <p:embed/>
                </p:oleObj>
              </mc:Choice>
              <mc:Fallback>
                <p:oleObj name="Ảnh Bitmap" r:id="rId2" imgW="7095238" imgH="20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65" y="2636912"/>
                        <a:ext cx="11299413" cy="3312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0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5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 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 B trong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12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75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7332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km/h.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3,5 km.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Khi khai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gian, ta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657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đang lưu thông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giây.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102</TotalTime>
  <Words>926</Words>
  <PresentationFormat>Custom</PresentationFormat>
  <Paragraphs>84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Bahnschrift</vt:lpstr>
      <vt:lpstr>Bahnschrift Light</vt:lpstr>
      <vt:lpstr>Century Gothic</vt:lpstr>
      <vt:lpstr>Times New Roman</vt:lpstr>
      <vt:lpstr>Verdana</vt:lpstr>
      <vt:lpstr>Books 16x9</vt:lpstr>
      <vt:lpstr>Ảnh Bitmap</vt:lpstr>
      <vt:lpstr>TỐC ĐỘ</vt:lpstr>
      <vt:lpstr>MỤC TIÊU BÀI HỌC</vt:lpstr>
      <vt:lpstr>A. Hệ thống kiến thức</vt:lpstr>
      <vt:lpstr>A. Hệ thống kiến thức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2022-07-15T09:47:24Z</dcterms:created>
  <dcterms:modified xsi:type="dcterms:W3CDTF">2022-07-15T11:32:49Z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