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00" r:id="rId3"/>
    <p:sldId id="257" r:id="rId4"/>
    <p:sldId id="392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265" r:id="rId30"/>
    <p:sldId id="424" r:id="rId31"/>
    <p:sldId id="288" r:id="rId32"/>
    <p:sldId id="422" r:id="rId33"/>
    <p:sldId id="423" r:id="rId34"/>
    <p:sldId id="258" r:id="rId35"/>
    <p:sldId id="285" r:id="rId36"/>
    <p:sldId id="417" r:id="rId37"/>
    <p:sldId id="260" r:id="rId38"/>
    <p:sldId id="419" r:id="rId39"/>
    <p:sldId id="272" r:id="rId40"/>
    <p:sldId id="264" r:id="rId41"/>
    <p:sldId id="287" r:id="rId42"/>
    <p:sldId id="266" r:id="rId43"/>
    <p:sldId id="289" r:id="rId44"/>
    <p:sldId id="268" r:id="rId45"/>
    <p:sldId id="291" r:id="rId46"/>
    <p:sldId id="273" r:id="rId47"/>
    <p:sldId id="295" r:id="rId48"/>
    <p:sldId id="270" r:id="rId49"/>
    <p:sldId id="293" r:id="rId50"/>
    <p:sldId id="292" r:id="rId51"/>
    <p:sldId id="269" r:id="rId52"/>
    <p:sldId id="296" r:id="rId53"/>
    <p:sldId id="274" r:id="rId54"/>
    <p:sldId id="282" r:id="rId55"/>
    <p:sldId id="426" r:id="rId56"/>
    <p:sldId id="277" r:id="rId57"/>
    <p:sldId id="280" r:id="rId58"/>
    <p:sldId id="279" r:id="rId59"/>
    <p:sldId id="281" r:id="rId60"/>
    <p:sldId id="276" r:id="rId61"/>
    <p:sldId id="425" r:id="rId62"/>
    <p:sldId id="278" r:id="rId63"/>
    <p:sldId id="275" r:id="rId64"/>
    <p:sldId id="283" r:id="rId65"/>
    <p:sldId id="284" r:id="rId66"/>
    <p:sldId id="298" r:id="rId67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 Black" pitchFamily="34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DD61"/>
    <a:srgbClr val="33CC33"/>
    <a:srgbClr val="00CC66"/>
    <a:srgbClr val="66FF66"/>
    <a:srgbClr val="993300"/>
    <a:srgbClr val="CC6600"/>
    <a:srgbClr val="009900"/>
    <a:srgbClr val="3399FF"/>
    <a:srgbClr val="FF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6" autoAdjust="0"/>
    <p:restoredTop sz="92084" autoAdjust="0"/>
  </p:normalViewPr>
  <p:slideViewPr>
    <p:cSldViewPr>
      <p:cViewPr>
        <p:scale>
          <a:sx n="39" d="100"/>
          <a:sy n="39" d="100"/>
        </p:scale>
        <p:origin x="-2958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8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>
              <a:defRPr/>
            </a:pPr>
            <a:fld id="{199737E7-8363-4CE0-AD97-176123AEC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5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/>
            <a:fld id="{0A8B4287-D755-44EE-BFA1-6A98E218CABF}" type="slidenum">
              <a:rPr lang="en-US">
                <a:solidFill>
                  <a:schemeClr val="tx1"/>
                </a:solidFill>
                <a:latin typeface="굴림" pitchFamily="50" charset="-127"/>
              </a:rPr>
              <a:pPr eaLnBrk="1" hangingPunct="1"/>
              <a:t>54</a:t>
            </a:fld>
            <a:endParaRPr lang="en-US">
              <a:solidFill>
                <a:schemeClr val="tx1"/>
              </a:solidFill>
              <a:latin typeface="굴림" pitchFamily="50" charset="-127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7981-0BAA-4D16-9F0B-430C317D7F6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0798925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2735-4827-4D5E-BA7B-8DC7C9F8F03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16457078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D3E3-3824-44BD-9D98-6E65DC9A6A1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395706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5D3E-7666-4588-8BD5-0222A59E76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5117337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A6FD-6912-475F-A3BC-C0CD3BC631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2518637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4418B-6912-41B4-AE8B-9AAF70EC81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425696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97996-71FC-4F94-A4ED-2AB234C2EFB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8245941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681BC-6042-4926-A8EC-18008BAC62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6476297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016A-4350-49B1-BCD9-578D6CA4D7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6541664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74221-FFE8-450A-B46B-94B8BA046C3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7165757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303-15CC-4307-9901-7B969F6A49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193488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E55046D-D33B-43CB-AC28-508F490C62F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18" Type="http://schemas.openxmlformats.org/officeDocument/2006/relationships/slide" Target="slide4.xml"/><Relationship Id="rId26" Type="http://schemas.openxmlformats.org/officeDocument/2006/relationships/slide" Target="slide24.xml"/><Relationship Id="rId3" Type="http://schemas.openxmlformats.org/officeDocument/2006/relationships/image" Target="../media/image8.jpeg"/><Relationship Id="rId21" Type="http://schemas.openxmlformats.org/officeDocument/2006/relationships/slide" Target="slide28.xml"/><Relationship Id="rId7" Type="http://schemas.openxmlformats.org/officeDocument/2006/relationships/slide" Target="slide23.xml"/><Relationship Id="rId12" Type="http://schemas.openxmlformats.org/officeDocument/2006/relationships/slide" Target="slide5.xml"/><Relationship Id="rId17" Type="http://schemas.openxmlformats.org/officeDocument/2006/relationships/slide" Target="slide8.xml"/><Relationship Id="rId25" Type="http://schemas.openxmlformats.org/officeDocument/2006/relationships/slide" Target="slide26.xml"/><Relationship Id="rId2" Type="http://schemas.openxmlformats.org/officeDocument/2006/relationships/image" Target="../media/image7.jpeg"/><Relationship Id="rId16" Type="http://schemas.openxmlformats.org/officeDocument/2006/relationships/slide" Target="slide2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1.xml"/><Relationship Id="rId24" Type="http://schemas.openxmlformats.org/officeDocument/2006/relationships/slide" Target="slide7.xml"/><Relationship Id="rId5" Type="http://schemas.openxmlformats.org/officeDocument/2006/relationships/slide" Target="slide14.xml"/><Relationship Id="rId15" Type="http://schemas.openxmlformats.org/officeDocument/2006/relationships/slide" Target="slide22.xml"/><Relationship Id="rId23" Type="http://schemas.openxmlformats.org/officeDocument/2006/relationships/slide" Target="slide16.xml"/><Relationship Id="rId28" Type="http://schemas.openxmlformats.org/officeDocument/2006/relationships/slide" Target="slide20.xml"/><Relationship Id="rId10" Type="http://schemas.openxmlformats.org/officeDocument/2006/relationships/slide" Target="slide21.xml"/><Relationship Id="rId19" Type="http://schemas.openxmlformats.org/officeDocument/2006/relationships/slide" Target="slide12.xml"/><Relationship Id="rId4" Type="http://schemas.openxmlformats.org/officeDocument/2006/relationships/slide" Target="slide13.xml"/><Relationship Id="rId9" Type="http://schemas.openxmlformats.org/officeDocument/2006/relationships/slide" Target="slide17.xml"/><Relationship Id="rId14" Type="http://schemas.openxmlformats.org/officeDocument/2006/relationships/slide" Target="slide15.xml"/><Relationship Id="rId22" Type="http://schemas.openxmlformats.org/officeDocument/2006/relationships/slide" Target="slide19.xml"/><Relationship Id="rId27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openxmlformats.org/officeDocument/2006/relationships/slide" Target="slide65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5.wav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3.jpeg"/><Relationship Id="rId10" Type="http://schemas.openxmlformats.org/officeDocument/2006/relationships/slide" Target="slide61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3.jpeg"/><Relationship Id="rId10" Type="http://schemas.openxmlformats.org/officeDocument/2006/relationships/slide" Target="slide54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4.jpeg"/><Relationship Id="rId10" Type="http://schemas.openxmlformats.org/officeDocument/2006/relationships/slide" Target="slide64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5.jpeg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5.jpeg"/><Relationship Id="rId10" Type="http://schemas.openxmlformats.org/officeDocument/2006/relationships/slide" Target="slide55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6.jpeg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6.jpeg"/><Relationship Id="rId10" Type="http://schemas.openxmlformats.org/officeDocument/2006/relationships/slide" Target="slide60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7.jpeg"/><Relationship Id="rId10" Type="http://schemas.openxmlformats.org/officeDocument/2006/relationships/slide" Target="slide56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7.jpeg"/><Relationship Id="rId10" Type="http://schemas.openxmlformats.org/officeDocument/2006/relationships/slide" Target="slide63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0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0.jpeg"/><Relationship Id="rId10" Type="http://schemas.openxmlformats.org/officeDocument/2006/relationships/slide" Target="slide59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1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1.jpeg"/><Relationship Id="rId4" Type="http://schemas.openxmlformats.org/officeDocument/2006/relationships/audio" Target="../media/audio5.wav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2.jpeg"/><Relationship Id="rId10" Type="http://schemas.openxmlformats.org/officeDocument/2006/relationships/slide" Target="slide62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3.jpeg"/><Relationship Id="rId10" Type="http://schemas.openxmlformats.org/officeDocument/2006/relationships/slide" Target="slide58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6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3.jpeg"/><Relationship Id="rId10" Type="http://schemas.openxmlformats.org/officeDocument/2006/relationships/slide" Target="slide57.xml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4.jpeg"/><Relationship Id="rId4" Type="http://schemas.openxmlformats.org/officeDocument/2006/relationships/audio" Target="../media/audio5.wav"/><Relationship Id="rId9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4.jpeg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t-tux-halloween-pumpkin-79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4697"/>
          <a:stretch>
            <a:fillRect/>
          </a:stretch>
        </p:blipFill>
        <p:spPr bwMode="auto">
          <a:xfrm>
            <a:off x="1800225" y="2674938"/>
            <a:ext cx="55435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11043"/>
          <a:stretch>
            <a:fillRect/>
          </a:stretch>
        </p:blipFill>
        <p:spPr bwMode="auto">
          <a:xfrm>
            <a:off x="390525" y="260350"/>
            <a:ext cx="8334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untedh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2" descr="Par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69" y="2003097"/>
            <a:ext cx="1602122" cy="101813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2" descr="Par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69" y="2502908"/>
            <a:ext cx="815630" cy="51832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Par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24753"/>
            <a:ext cx="815630" cy="51832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 descr="Par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75" y="4005064"/>
            <a:ext cx="815630" cy="51832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4864"/>
            <a:ext cx="1978025" cy="9278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2492896"/>
            <a:ext cx="1363978" cy="6398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32877"/>
            <a:ext cx="1363978" cy="6398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Are there schools near your home?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92896"/>
            <a:ext cx="1401836" cy="6575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98" y="3423998"/>
            <a:ext cx="1401836" cy="6575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Are there restaurants near your home?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10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39" y="2204864"/>
            <a:ext cx="1276057" cy="10121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60" y="3724644"/>
            <a:ext cx="1276057" cy="10121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Are there shops near your home?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10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21" y="2420889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0" y="2420888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20" y="4149080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10141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Is there a park near your home?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10" name="Picture 42" descr="Par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52770"/>
            <a:ext cx="2088232" cy="132705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74745"/>
            <a:ext cx="9125144" cy="968038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Sylfaen" pitchFamily="18" charset="0"/>
              </a:rPr>
              <a:t>Is there a supermarket near your home?</a:t>
            </a:r>
            <a:endParaRPr lang="en-US" sz="3200" dirty="0">
              <a:latin typeface="Sylfaen" pitchFamily="18" charset="0"/>
            </a:endParaRPr>
          </a:p>
        </p:txBody>
      </p:sp>
      <p:pic>
        <p:nvPicPr>
          <p:cNvPr id="10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29871"/>
            <a:ext cx="2195512" cy="13144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on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945"/>
            <a:ext cx="2534308" cy="12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4" descr="Grim-Re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716338"/>
            <a:ext cx="15398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wi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8638"/>
            <a:ext cx="1460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428961" y="3429000"/>
            <a:ext cx="47099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600" dirty="0">
                <a:solidFill>
                  <a:srgbClr val="FF33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Steal</a:t>
            </a:r>
            <a:r>
              <a:rPr lang="en-US" altLang="ko-KR" sz="3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 </a:t>
            </a:r>
            <a:r>
              <a:rPr lang="en-US" altLang="ko-KR" sz="3600" dirty="0">
                <a:latin typeface="Sylfaen" pitchFamily="18" charset="0"/>
              </a:rPr>
              <a:t>2 </a:t>
            </a:r>
            <a:r>
              <a:rPr lang="en-US" altLang="ko-KR" sz="3600" dirty="0" smtClean="0">
                <a:latin typeface="Sylfaen" pitchFamily="18" charset="0"/>
              </a:rPr>
              <a:t>candies (points) </a:t>
            </a:r>
            <a:endParaRPr lang="en-US" altLang="ko-KR" sz="3600" dirty="0">
              <a:latin typeface="Sylfaen" pitchFamily="18" charset="0"/>
            </a:endParaRPr>
          </a:p>
          <a:p>
            <a:pPr algn="ctr" eaLnBrk="1" hangingPunct="1"/>
            <a:r>
              <a:rPr lang="en-US" altLang="ko-KR" sz="3600" dirty="0">
                <a:latin typeface="Sylfaen" pitchFamily="18" charset="0"/>
              </a:rPr>
              <a:t>from another team.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503238" y="5667375"/>
            <a:ext cx="7021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rgbClr val="FF33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Change</a:t>
            </a:r>
            <a:r>
              <a:rPr lang="en-US" altLang="ko-KR" sz="3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 </a:t>
            </a:r>
            <a:r>
              <a:rPr lang="en-US" altLang="ko-KR" sz="3600" dirty="0" smtClean="0">
                <a:latin typeface="Sylfaen" pitchFamily="18" charset="0"/>
              </a:rPr>
              <a:t>candies (points)</a:t>
            </a:r>
            <a:br>
              <a:rPr lang="en-US" altLang="ko-KR" sz="3600" dirty="0" smtClean="0">
                <a:latin typeface="Sylfaen" pitchFamily="18" charset="0"/>
              </a:rPr>
            </a:br>
            <a:r>
              <a:rPr lang="en-US" altLang="ko-KR" sz="3600" dirty="0" smtClean="0">
                <a:latin typeface="Sylfaen" pitchFamily="18" charset="0"/>
              </a:rPr>
              <a:t>               </a:t>
            </a:r>
            <a:r>
              <a:rPr lang="en-US" altLang="ko-KR" sz="3600" dirty="0">
                <a:latin typeface="Sylfaen" pitchFamily="18" charset="0"/>
              </a:rPr>
              <a:t>with another team.</a:t>
            </a:r>
          </a:p>
        </p:txBody>
      </p:sp>
      <p:pic>
        <p:nvPicPr>
          <p:cNvPr id="4102" name="Picture 8" descr="candy co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33375"/>
            <a:ext cx="14287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4140200" y="692150"/>
            <a:ext cx="51956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rgbClr val="FF33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Find</a:t>
            </a:r>
            <a:r>
              <a:rPr lang="en-US" altLang="ko-KR" sz="3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 </a:t>
            </a:r>
            <a:r>
              <a:rPr lang="en-US" altLang="ko-KR" sz="3600" dirty="0" smtClean="0">
                <a:latin typeface="Sylfaen" pitchFamily="18" charset="0"/>
              </a:rPr>
              <a:t>candy = </a:t>
            </a:r>
            <a:r>
              <a:rPr lang="en-US" altLang="ko-KR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+1</a:t>
            </a:r>
            <a:r>
              <a:rPr lang="en-US" altLang="ko-KR" sz="3600" dirty="0" smtClean="0">
                <a:latin typeface="Sylfaen" pitchFamily="18" charset="0"/>
              </a:rPr>
              <a:t>+points.</a:t>
            </a:r>
            <a:endParaRPr lang="en-US" altLang="ko-KR" sz="3600" dirty="0">
              <a:latin typeface="Sylfaen" pitchFamily="18" charset="0"/>
            </a:endParaRP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288691" y="2140494"/>
            <a:ext cx="87927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3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ylfaen" pitchFamily="18" charset="0"/>
              </a:rPr>
              <a:t>MONSTERS</a:t>
            </a:r>
            <a:r>
              <a:rPr lang="en-US" altLang="ko-KR" sz="3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Sylfaen" pitchFamily="18" charset="0"/>
              </a:rPr>
              <a:t> </a:t>
            </a:r>
            <a:r>
              <a:rPr lang="en-US" altLang="ko-KR" sz="3600" dirty="0">
                <a:latin typeface="Sylfaen" pitchFamily="18" charset="0"/>
              </a:rPr>
              <a:t>will eat </a:t>
            </a:r>
            <a:r>
              <a:rPr lang="en-US" altLang="ko-KR" sz="3600" dirty="0" smtClean="0">
                <a:latin typeface="Sylfaen" pitchFamily="18" charset="0"/>
              </a:rPr>
              <a:t>your </a:t>
            </a:r>
            <a:r>
              <a:rPr lang="en-US" altLang="ko-KR" sz="3600" dirty="0">
                <a:latin typeface="Sylfaen" pitchFamily="18" charset="0"/>
              </a:rPr>
              <a:t>candy</a:t>
            </a:r>
            <a:r>
              <a:rPr lang="en-US" altLang="ko-KR" sz="3600" dirty="0" smtClean="0">
                <a:latin typeface="Sylfaen" pitchFamily="18" charset="0"/>
              </a:rPr>
              <a:t>! </a:t>
            </a:r>
            <a:r>
              <a:rPr lang="en-US" altLang="ko-KR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-</a:t>
            </a:r>
            <a:r>
              <a:rPr lang="en-US" altLang="ko-KR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1</a:t>
            </a:r>
            <a:r>
              <a:rPr lang="en-US" altLang="ko-KR" sz="3600" dirty="0" smtClean="0">
                <a:latin typeface="Sylfaen" pitchFamily="18" charset="0"/>
              </a:rPr>
              <a:t>+points.</a:t>
            </a:r>
            <a:endParaRPr lang="en-US" altLang="ko-KR" sz="3600" dirty="0">
              <a:latin typeface="Sylfae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Is there flower shop near your home?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10" name="13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528" y="2226409"/>
            <a:ext cx="1290942" cy="907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Is there a school near your home</a:t>
            </a:r>
            <a:r>
              <a:rPr lang="en-US" altLang="ko-KR" sz="4400" dirty="0">
                <a:latin typeface="Sylfaen" pitchFamily="18" charset="0"/>
              </a:rPr>
              <a:t>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Is there a restaurant near your home</a:t>
            </a:r>
            <a:r>
              <a:rPr lang="en-US" altLang="ko-KR" sz="4400" dirty="0">
                <a:latin typeface="Sylfaen" pitchFamily="18" charset="0"/>
              </a:rPr>
              <a:t>?</a:t>
            </a:r>
            <a:endParaRPr lang="en-US" sz="3600" dirty="0"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Are there parks near your home</a:t>
            </a:r>
            <a:r>
              <a:rPr lang="en-US" altLang="ko-KR" sz="4400" dirty="0">
                <a:latin typeface="Sylfaen" pitchFamily="18" charset="0"/>
              </a:rPr>
              <a:t>?</a:t>
            </a:r>
            <a:endParaRPr lang="en-US" sz="3600" dirty="0"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Are there shops near your home</a:t>
            </a:r>
            <a:r>
              <a:rPr lang="en-US" altLang="ko-KR" sz="4400" dirty="0">
                <a:latin typeface="Sylfaen" pitchFamily="18" charset="0"/>
              </a:rPr>
              <a:t>?</a:t>
            </a:r>
            <a:endParaRPr lang="en-US" sz="3600" dirty="0"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-5142" y="374745"/>
            <a:ext cx="9125144" cy="968038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Sylfaen" pitchFamily="18" charset="0"/>
              </a:rPr>
              <a:t>Are there supermarkets near your home</a:t>
            </a:r>
            <a:r>
              <a:rPr lang="en-US" altLang="ko-KR" sz="4000" dirty="0">
                <a:latin typeface="Sylfaen" pitchFamily="18" charset="0"/>
              </a:rPr>
              <a:t>?</a:t>
            </a:r>
            <a:endParaRPr lang="en-US" sz="3200" dirty="0"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My home is on _ _ Street.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0" t="21538" r="16432" b="31189"/>
          <a:stretch/>
        </p:blipFill>
        <p:spPr bwMode="auto">
          <a:xfrm>
            <a:off x="1470760" y="1811397"/>
            <a:ext cx="6201441" cy="451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4650465"/>
            <a:ext cx="1018974" cy="838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My home is on _ _ Street.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0" t="21538" r="16432" b="31189"/>
          <a:stretch/>
        </p:blipFill>
        <p:spPr bwMode="auto">
          <a:xfrm>
            <a:off x="1470760" y="1811397"/>
            <a:ext cx="6201441" cy="451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35" y="1752782"/>
            <a:ext cx="1018974" cy="838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My home is on _ _ Street.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0" t="21538" r="16432" b="31189"/>
          <a:stretch/>
        </p:blipFill>
        <p:spPr bwMode="auto">
          <a:xfrm>
            <a:off x="1470760" y="1811397"/>
            <a:ext cx="6201441" cy="451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16" y="5011853"/>
            <a:ext cx="1018974" cy="838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aunted_house_3d_screensaver_262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1750" name="Picture 17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1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19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2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296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9" name="Picture 21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29931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31 -0.00347 C 0.37691 -0.07379 0.45452 -0.14388 0.46355 -0.19061 C 0.47257 -0.23734 0.41285 -0.26047 0.35348 -0.2833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Old-Map-We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36613"/>
            <a:ext cx="9144001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86523" y="56985"/>
            <a:ext cx="8734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Trick or Treat</a:t>
            </a:r>
            <a:r>
              <a:rPr lang="en-US" altLang="ko-K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? </a:t>
            </a:r>
            <a:r>
              <a:rPr lang="en-US" altLang="ko-KR" sz="28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Sylfaen" pitchFamily="18" charset="0"/>
              </a:rPr>
              <a:t>Number _ _ , _ _ _ _  Street.</a:t>
            </a:r>
            <a:endParaRPr lang="en-US" altLang="ko-KR" sz="28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124" name="AutoShape 60"/>
          <p:cNvSpPr>
            <a:spLocks noChangeArrowheads="1"/>
          </p:cNvSpPr>
          <p:nvPr/>
        </p:nvSpPr>
        <p:spPr bwMode="auto">
          <a:xfrm>
            <a:off x="57150" y="2147888"/>
            <a:ext cx="1916113" cy="406400"/>
          </a:xfrm>
          <a:prstGeom prst="roundRect">
            <a:avLst>
              <a:gd name="adj" fmla="val 8667"/>
            </a:avLst>
          </a:prstGeom>
          <a:gradFill rotWithShape="1">
            <a:gsLst>
              <a:gs pos="0">
                <a:srgbClr val="339966"/>
              </a:gs>
              <a:gs pos="100000">
                <a:srgbClr val="009900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/>
              <a:t>CHARTRES </a:t>
            </a:r>
            <a:r>
              <a:rPr lang="en-US" altLang="ko-KR" sz="1200"/>
              <a:t>ST</a:t>
            </a:r>
            <a:endParaRPr lang="en-US" sz="1200"/>
          </a:p>
        </p:txBody>
      </p:sp>
      <p:sp>
        <p:nvSpPr>
          <p:cNvPr id="5125" name="AutoShape 61"/>
          <p:cNvSpPr>
            <a:spLocks noChangeArrowheads="1"/>
          </p:cNvSpPr>
          <p:nvPr/>
        </p:nvSpPr>
        <p:spPr bwMode="auto">
          <a:xfrm>
            <a:off x="230188" y="5876925"/>
            <a:ext cx="1789112" cy="406400"/>
          </a:xfrm>
          <a:prstGeom prst="roundRect">
            <a:avLst>
              <a:gd name="adj" fmla="val 8667"/>
            </a:avLst>
          </a:prstGeom>
          <a:gradFill rotWithShape="1">
            <a:gsLst>
              <a:gs pos="0">
                <a:srgbClr val="339966"/>
              </a:gs>
              <a:gs pos="100000">
                <a:srgbClr val="009900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/>
              <a:t>N PETERS </a:t>
            </a:r>
            <a:r>
              <a:rPr lang="en-US" altLang="ko-KR" sz="1200"/>
              <a:t>ST</a:t>
            </a:r>
            <a:endParaRPr lang="en-US" sz="1200"/>
          </a:p>
        </p:txBody>
      </p:sp>
      <p:sp>
        <p:nvSpPr>
          <p:cNvPr id="5126" name="AutoShape 62"/>
          <p:cNvSpPr>
            <a:spLocks noChangeArrowheads="1"/>
          </p:cNvSpPr>
          <p:nvPr/>
        </p:nvSpPr>
        <p:spPr bwMode="auto">
          <a:xfrm>
            <a:off x="90488" y="4133850"/>
            <a:ext cx="1751012" cy="406400"/>
          </a:xfrm>
          <a:prstGeom prst="roundRect">
            <a:avLst>
              <a:gd name="adj" fmla="val 8667"/>
            </a:avLst>
          </a:prstGeom>
          <a:gradFill rotWithShape="1">
            <a:gsLst>
              <a:gs pos="0">
                <a:srgbClr val="339966"/>
              </a:gs>
              <a:gs pos="100000">
                <a:srgbClr val="009900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/>
              <a:t>DECATUR </a:t>
            </a:r>
            <a:r>
              <a:rPr lang="en-US" altLang="ko-KR" sz="1200"/>
              <a:t>ST</a:t>
            </a:r>
            <a:endParaRPr lang="en-US" sz="1200"/>
          </a:p>
        </p:txBody>
      </p:sp>
      <p:sp>
        <p:nvSpPr>
          <p:cNvPr id="4159" name="AutoShape 6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388985">
            <a:off x="2867025" y="2630488"/>
            <a:ext cx="346075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00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3</a:t>
            </a:r>
          </a:p>
        </p:txBody>
      </p:sp>
      <p:sp>
        <p:nvSpPr>
          <p:cNvPr id="4164" name="AutoShape 6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405188" y="3192463"/>
            <a:ext cx="347662" cy="430212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3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65" name="AutoShape 6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-311666">
            <a:off x="4124325" y="2559050"/>
            <a:ext cx="347663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4</a:t>
            </a:r>
          </a:p>
        </p:txBody>
      </p:sp>
      <p:sp>
        <p:nvSpPr>
          <p:cNvPr id="4166" name="AutoShape 70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311666">
            <a:off x="7334250" y="3509963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993300"/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5</a:t>
            </a:r>
          </a:p>
        </p:txBody>
      </p:sp>
      <p:sp>
        <p:nvSpPr>
          <p:cNvPr id="4170" name="AutoShape 74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363252">
            <a:off x="3001963" y="4243388"/>
            <a:ext cx="347662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4</a:t>
            </a:r>
          </a:p>
        </p:txBody>
      </p:sp>
      <p:sp>
        <p:nvSpPr>
          <p:cNvPr id="4171" name="AutoShape 7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089525" y="1125538"/>
            <a:ext cx="346075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3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72" name="AutoShape 7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259939">
            <a:off x="5091113" y="1795463"/>
            <a:ext cx="347662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5</a:t>
            </a:r>
          </a:p>
        </p:txBody>
      </p:sp>
      <p:sp>
        <p:nvSpPr>
          <p:cNvPr id="4173" name="AutoShape 7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-234030">
            <a:off x="1820863" y="1477963"/>
            <a:ext cx="347662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993300"/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1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74" name="AutoShape 7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301750" y="5294313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1</a:t>
            </a:r>
          </a:p>
        </p:txBody>
      </p:sp>
      <p:sp>
        <p:nvSpPr>
          <p:cNvPr id="4175" name="AutoShape 7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325688" y="5467350"/>
            <a:ext cx="347662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993300"/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2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76" name="AutoShape 8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546440">
            <a:off x="4137025" y="4776788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5</a:t>
            </a:r>
          </a:p>
        </p:txBody>
      </p:sp>
      <p:sp>
        <p:nvSpPr>
          <p:cNvPr id="4177" name="AutoShape 8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546440">
            <a:off x="6284913" y="4502150"/>
            <a:ext cx="347662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00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8</a:t>
            </a:r>
          </a:p>
        </p:txBody>
      </p:sp>
      <p:sp>
        <p:nvSpPr>
          <p:cNvPr id="4178" name="AutoShape 8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156154">
            <a:off x="5145088" y="2443163"/>
            <a:ext cx="347662" cy="430212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6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79" name="AutoShape 8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311666">
            <a:off x="2036763" y="3292475"/>
            <a:ext cx="347662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993300"/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2</a:t>
            </a:r>
          </a:p>
        </p:txBody>
      </p:sp>
      <p:sp>
        <p:nvSpPr>
          <p:cNvPr id="4180" name="AutoShape 8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-974572">
            <a:off x="798513" y="3581400"/>
            <a:ext cx="347662" cy="430213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1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81" name="AutoShape 85">
            <a:hlinkClick r:id="rId19" action="ppaction://hlinksldjump"/>
          </p:cNvPr>
          <p:cNvSpPr>
            <a:spLocks noChangeArrowheads="1"/>
          </p:cNvSpPr>
          <p:nvPr/>
        </p:nvSpPr>
        <p:spPr bwMode="auto">
          <a:xfrm rot="-571994">
            <a:off x="2828925" y="1982788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2</a:t>
            </a:r>
          </a:p>
        </p:txBody>
      </p:sp>
      <p:sp>
        <p:nvSpPr>
          <p:cNvPr id="4182" name="AutoShape 8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 rot="-259939">
            <a:off x="1446213" y="2730500"/>
            <a:ext cx="347662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1</a:t>
            </a:r>
          </a:p>
        </p:txBody>
      </p:sp>
      <p:sp>
        <p:nvSpPr>
          <p:cNvPr id="4183" name="AutoShape 87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708650" y="3005138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993300"/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>
                <a:latin typeface="Sylfaen" pitchFamily="18" charset="0"/>
              </a:rPr>
              <a:t>4</a:t>
            </a:r>
            <a:endParaRPr lang="en-US" sz="2000" b="1">
              <a:latin typeface="Sylfaen" pitchFamily="18" charset="0"/>
            </a:endParaRPr>
          </a:p>
        </p:txBody>
      </p:sp>
      <p:sp>
        <p:nvSpPr>
          <p:cNvPr id="4184" name="AutoShape 88">
            <a:hlinkClick r:id="rId22" action="ppaction://hlinksldjump"/>
          </p:cNvPr>
          <p:cNvSpPr>
            <a:spLocks noChangeArrowheads="1"/>
          </p:cNvSpPr>
          <p:nvPr/>
        </p:nvSpPr>
        <p:spPr bwMode="auto">
          <a:xfrm rot="-311666">
            <a:off x="4038600" y="1335088"/>
            <a:ext cx="347663" cy="430212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2</a:t>
            </a:r>
          </a:p>
        </p:txBody>
      </p:sp>
      <p:sp>
        <p:nvSpPr>
          <p:cNvPr id="4185" name="AutoShape 89">
            <a:hlinkClick r:id="rId23" action="ppaction://hlinksldjump"/>
          </p:cNvPr>
          <p:cNvSpPr>
            <a:spLocks noChangeArrowheads="1"/>
          </p:cNvSpPr>
          <p:nvPr/>
        </p:nvSpPr>
        <p:spPr bwMode="auto">
          <a:xfrm rot="-627595">
            <a:off x="5205413" y="4646613"/>
            <a:ext cx="347662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3300"/>
              </a:gs>
              <a:gs pos="100000">
                <a:schemeClr val="tx1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7</a:t>
            </a:r>
          </a:p>
        </p:txBody>
      </p:sp>
      <p:sp>
        <p:nvSpPr>
          <p:cNvPr id="4186" name="AutoShape 90">
            <a:hlinkClick r:id="rId24" action="ppaction://hlinksldjump"/>
          </p:cNvPr>
          <p:cNvSpPr>
            <a:spLocks noChangeArrowheads="1"/>
          </p:cNvSpPr>
          <p:nvPr/>
        </p:nvSpPr>
        <p:spPr bwMode="auto">
          <a:xfrm rot="-835901">
            <a:off x="1879600" y="4502150"/>
            <a:ext cx="347663" cy="430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00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3</a:t>
            </a:r>
          </a:p>
        </p:txBody>
      </p:sp>
      <p:sp>
        <p:nvSpPr>
          <p:cNvPr id="4187" name="AutoShape 91">
            <a:hlinkClick r:id="rId25" action="ppaction://hlinksldjump"/>
          </p:cNvPr>
          <p:cNvSpPr>
            <a:spLocks noChangeArrowheads="1"/>
          </p:cNvSpPr>
          <p:nvPr/>
        </p:nvSpPr>
        <p:spPr bwMode="auto">
          <a:xfrm rot="-311666">
            <a:off x="6318250" y="1679575"/>
            <a:ext cx="347663" cy="430213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7</a:t>
            </a:r>
          </a:p>
        </p:txBody>
      </p:sp>
      <p:sp>
        <p:nvSpPr>
          <p:cNvPr id="4188" name="AutoShape 92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613525" y="2414588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00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8</a:t>
            </a:r>
          </a:p>
        </p:txBody>
      </p:sp>
      <p:sp>
        <p:nvSpPr>
          <p:cNvPr id="4189" name="AutoShape 93">
            <a:hlinkClick r:id="rId27" action="ppaction://hlinksldjump"/>
          </p:cNvPr>
          <p:cNvSpPr>
            <a:spLocks noChangeArrowheads="1"/>
          </p:cNvSpPr>
          <p:nvPr/>
        </p:nvSpPr>
        <p:spPr bwMode="auto">
          <a:xfrm rot="1015650">
            <a:off x="7724775" y="1852613"/>
            <a:ext cx="347663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9</a:t>
            </a:r>
          </a:p>
        </p:txBody>
      </p:sp>
      <p:sp>
        <p:nvSpPr>
          <p:cNvPr id="4190" name="AutoShape 94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5205413" y="3998913"/>
            <a:ext cx="347662" cy="430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6600"/>
              </a:gs>
              <a:gs pos="100000">
                <a:srgbClr val="993300"/>
              </a:gs>
            </a:gsLst>
            <a:lin ang="5400000" scaled="1"/>
          </a:gradFill>
          <a:ln w="25400" algn="ctr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latin typeface="Sylfaen" pitchFamily="18" charset="0"/>
              </a:rPr>
              <a:t>6</a:t>
            </a:r>
          </a:p>
        </p:txBody>
      </p:sp>
      <p:grpSp>
        <p:nvGrpSpPr>
          <p:cNvPr id="4191" name="Group 95"/>
          <p:cNvGrpSpPr>
            <a:grpSpLocks noChangeAspect="1"/>
          </p:cNvGrpSpPr>
          <p:nvPr/>
        </p:nvGrpSpPr>
        <p:grpSpPr bwMode="auto">
          <a:xfrm rot="1844284">
            <a:off x="3368675" y="3184525"/>
            <a:ext cx="449263" cy="538163"/>
            <a:chOff x="1111" y="1797"/>
            <a:chExt cx="227" cy="272"/>
          </a:xfrm>
        </p:grpSpPr>
        <p:sp>
          <p:nvSpPr>
            <p:cNvPr id="5226" name="Line 96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27" name="Line 97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194" name="Group 98"/>
          <p:cNvGrpSpPr>
            <a:grpSpLocks noChangeAspect="1"/>
          </p:cNvGrpSpPr>
          <p:nvPr/>
        </p:nvGrpSpPr>
        <p:grpSpPr bwMode="auto">
          <a:xfrm>
            <a:off x="2843213" y="2027238"/>
            <a:ext cx="414337" cy="496887"/>
            <a:chOff x="1111" y="1797"/>
            <a:chExt cx="227" cy="272"/>
          </a:xfrm>
        </p:grpSpPr>
        <p:sp>
          <p:nvSpPr>
            <p:cNvPr id="5224" name="Line 99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25" name="Line 100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197" name="Group 101"/>
          <p:cNvGrpSpPr>
            <a:grpSpLocks/>
          </p:cNvGrpSpPr>
          <p:nvPr/>
        </p:nvGrpSpPr>
        <p:grpSpPr bwMode="auto">
          <a:xfrm>
            <a:off x="5724525" y="2997200"/>
            <a:ext cx="360363" cy="431800"/>
            <a:chOff x="1111" y="1797"/>
            <a:chExt cx="227" cy="272"/>
          </a:xfrm>
        </p:grpSpPr>
        <p:sp>
          <p:nvSpPr>
            <p:cNvPr id="5222" name="Line 102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23" name="Line 103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00" name="Group 104"/>
          <p:cNvGrpSpPr>
            <a:grpSpLocks noChangeAspect="1"/>
          </p:cNvGrpSpPr>
          <p:nvPr/>
        </p:nvGrpSpPr>
        <p:grpSpPr bwMode="auto">
          <a:xfrm rot="-2121587">
            <a:off x="4038600" y="1276350"/>
            <a:ext cx="449263" cy="538163"/>
            <a:chOff x="1111" y="1797"/>
            <a:chExt cx="227" cy="272"/>
          </a:xfrm>
        </p:grpSpPr>
        <p:sp>
          <p:nvSpPr>
            <p:cNvPr id="5220" name="Line 105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21" name="Line 106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03" name="Group 107"/>
          <p:cNvGrpSpPr>
            <a:grpSpLocks/>
          </p:cNvGrpSpPr>
          <p:nvPr/>
        </p:nvGrpSpPr>
        <p:grpSpPr bwMode="auto">
          <a:xfrm>
            <a:off x="5148263" y="2420938"/>
            <a:ext cx="360362" cy="431800"/>
            <a:chOff x="1111" y="1797"/>
            <a:chExt cx="227" cy="272"/>
          </a:xfrm>
        </p:grpSpPr>
        <p:sp>
          <p:nvSpPr>
            <p:cNvPr id="5218" name="Line 108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19" name="Line 109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06" name="Group 110"/>
          <p:cNvGrpSpPr>
            <a:grpSpLocks/>
          </p:cNvGrpSpPr>
          <p:nvPr/>
        </p:nvGrpSpPr>
        <p:grpSpPr bwMode="auto">
          <a:xfrm>
            <a:off x="5076825" y="3976688"/>
            <a:ext cx="485775" cy="431800"/>
            <a:chOff x="1111" y="1797"/>
            <a:chExt cx="227" cy="272"/>
          </a:xfrm>
        </p:grpSpPr>
        <p:sp>
          <p:nvSpPr>
            <p:cNvPr id="5216" name="Line 111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17" name="Line 112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09" name="Group 113"/>
          <p:cNvGrpSpPr>
            <a:grpSpLocks/>
          </p:cNvGrpSpPr>
          <p:nvPr/>
        </p:nvGrpSpPr>
        <p:grpSpPr bwMode="auto">
          <a:xfrm>
            <a:off x="1133475" y="5345113"/>
            <a:ext cx="485775" cy="431800"/>
            <a:chOff x="1111" y="1797"/>
            <a:chExt cx="227" cy="272"/>
          </a:xfrm>
        </p:grpSpPr>
        <p:sp>
          <p:nvSpPr>
            <p:cNvPr id="5214" name="Line 114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15" name="Line 115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12" name="Group 116"/>
          <p:cNvGrpSpPr>
            <a:grpSpLocks/>
          </p:cNvGrpSpPr>
          <p:nvPr/>
        </p:nvGrpSpPr>
        <p:grpSpPr bwMode="auto">
          <a:xfrm rot="-1399693">
            <a:off x="898525" y="3594100"/>
            <a:ext cx="360363" cy="431800"/>
            <a:chOff x="1111" y="1797"/>
            <a:chExt cx="227" cy="272"/>
          </a:xfrm>
        </p:grpSpPr>
        <p:sp>
          <p:nvSpPr>
            <p:cNvPr id="5212" name="Line 117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13" name="Line 118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15" name="Group 119"/>
          <p:cNvGrpSpPr>
            <a:grpSpLocks noChangeAspect="1"/>
          </p:cNvGrpSpPr>
          <p:nvPr/>
        </p:nvGrpSpPr>
        <p:grpSpPr bwMode="auto">
          <a:xfrm rot="2475050">
            <a:off x="7708900" y="1852613"/>
            <a:ext cx="414338" cy="496887"/>
            <a:chOff x="1111" y="1797"/>
            <a:chExt cx="227" cy="272"/>
          </a:xfrm>
        </p:grpSpPr>
        <p:sp>
          <p:nvSpPr>
            <p:cNvPr id="5210" name="Line 120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11" name="Line 121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18" name="Group 122"/>
          <p:cNvGrpSpPr>
            <a:grpSpLocks/>
          </p:cNvGrpSpPr>
          <p:nvPr/>
        </p:nvGrpSpPr>
        <p:grpSpPr bwMode="auto">
          <a:xfrm rot="1137814">
            <a:off x="6500813" y="2411413"/>
            <a:ext cx="485775" cy="431800"/>
            <a:chOff x="1111" y="1797"/>
            <a:chExt cx="227" cy="272"/>
          </a:xfrm>
        </p:grpSpPr>
        <p:sp>
          <p:nvSpPr>
            <p:cNvPr id="5208" name="Line 123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09" name="Line 124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21" name="Group 125"/>
          <p:cNvGrpSpPr>
            <a:grpSpLocks noChangeAspect="1"/>
          </p:cNvGrpSpPr>
          <p:nvPr/>
        </p:nvGrpSpPr>
        <p:grpSpPr bwMode="auto">
          <a:xfrm rot="5730053">
            <a:off x="6176169" y="1650207"/>
            <a:ext cx="439737" cy="527050"/>
            <a:chOff x="1111" y="1797"/>
            <a:chExt cx="227" cy="272"/>
          </a:xfrm>
        </p:grpSpPr>
        <p:sp>
          <p:nvSpPr>
            <p:cNvPr id="5206" name="Line 126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07" name="Line 127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24" name="Group 128"/>
          <p:cNvGrpSpPr>
            <a:grpSpLocks noChangeAspect="1"/>
          </p:cNvGrpSpPr>
          <p:nvPr/>
        </p:nvGrpSpPr>
        <p:grpSpPr bwMode="auto">
          <a:xfrm rot="-633562">
            <a:off x="1808163" y="4484688"/>
            <a:ext cx="439737" cy="527050"/>
            <a:chOff x="1111" y="1797"/>
            <a:chExt cx="227" cy="272"/>
          </a:xfrm>
        </p:grpSpPr>
        <p:sp>
          <p:nvSpPr>
            <p:cNvPr id="5204" name="Line 129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05" name="Line 130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27" name="Group 131"/>
          <p:cNvGrpSpPr>
            <a:grpSpLocks noChangeAspect="1"/>
          </p:cNvGrpSpPr>
          <p:nvPr/>
        </p:nvGrpSpPr>
        <p:grpSpPr bwMode="auto">
          <a:xfrm rot="1131374">
            <a:off x="5145088" y="4659313"/>
            <a:ext cx="414337" cy="496887"/>
            <a:chOff x="1111" y="1797"/>
            <a:chExt cx="227" cy="272"/>
          </a:xfrm>
        </p:grpSpPr>
        <p:sp>
          <p:nvSpPr>
            <p:cNvPr id="5202" name="Line 132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03" name="Line 133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30" name="Group 134"/>
          <p:cNvGrpSpPr>
            <a:grpSpLocks/>
          </p:cNvGrpSpPr>
          <p:nvPr/>
        </p:nvGrpSpPr>
        <p:grpSpPr bwMode="auto">
          <a:xfrm rot="-2388905">
            <a:off x="4983163" y="1762125"/>
            <a:ext cx="485775" cy="431800"/>
            <a:chOff x="1111" y="1797"/>
            <a:chExt cx="227" cy="272"/>
          </a:xfrm>
        </p:grpSpPr>
        <p:sp>
          <p:nvSpPr>
            <p:cNvPr id="5200" name="Line 135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01" name="Line 136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33" name="Group 137"/>
          <p:cNvGrpSpPr>
            <a:grpSpLocks/>
          </p:cNvGrpSpPr>
          <p:nvPr/>
        </p:nvGrpSpPr>
        <p:grpSpPr bwMode="auto">
          <a:xfrm>
            <a:off x="2268538" y="5516563"/>
            <a:ext cx="360362" cy="431800"/>
            <a:chOff x="1111" y="1797"/>
            <a:chExt cx="227" cy="272"/>
          </a:xfrm>
        </p:grpSpPr>
        <p:sp>
          <p:nvSpPr>
            <p:cNvPr id="5198" name="Line 138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99" name="Line 139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36" name="Group 140"/>
          <p:cNvGrpSpPr>
            <a:grpSpLocks/>
          </p:cNvGrpSpPr>
          <p:nvPr/>
        </p:nvGrpSpPr>
        <p:grpSpPr bwMode="auto">
          <a:xfrm>
            <a:off x="4014788" y="4811713"/>
            <a:ext cx="485775" cy="431800"/>
            <a:chOff x="1111" y="1797"/>
            <a:chExt cx="227" cy="272"/>
          </a:xfrm>
        </p:grpSpPr>
        <p:sp>
          <p:nvSpPr>
            <p:cNvPr id="5196" name="Line 141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97" name="Line 142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39" name="Group 143"/>
          <p:cNvGrpSpPr>
            <a:grpSpLocks noChangeAspect="1"/>
          </p:cNvGrpSpPr>
          <p:nvPr/>
        </p:nvGrpSpPr>
        <p:grpSpPr bwMode="auto">
          <a:xfrm>
            <a:off x="4140200" y="2565400"/>
            <a:ext cx="449263" cy="538163"/>
            <a:chOff x="1111" y="1797"/>
            <a:chExt cx="227" cy="272"/>
          </a:xfrm>
        </p:grpSpPr>
        <p:sp>
          <p:nvSpPr>
            <p:cNvPr id="5194" name="Line 144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95" name="Line 145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42" name="Group 146"/>
          <p:cNvGrpSpPr>
            <a:grpSpLocks noChangeAspect="1"/>
          </p:cNvGrpSpPr>
          <p:nvPr/>
        </p:nvGrpSpPr>
        <p:grpSpPr bwMode="auto">
          <a:xfrm>
            <a:off x="2857500" y="2603500"/>
            <a:ext cx="449263" cy="538163"/>
            <a:chOff x="1111" y="1797"/>
            <a:chExt cx="227" cy="272"/>
          </a:xfrm>
        </p:grpSpPr>
        <p:sp>
          <p:nvSpPr>
            <p:cNvPr id="5192" name="Line 147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93" name="Line 148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45" name="Group 149"/>
          <p:cNvGrpSpPr>
            <a:grpSpLocks noChangeAspect="1"/>
          </p:cNvGrpSpPr>
          <p:nvPr/>
        </p:nvGrpSpPr>
        <p:grpSpPr bwMode="auto">
          <a:xfrm rot="-1128563">
            <a:off x="1473200" y="2762250"/>
            <a:ext cx="414338" cy="496888"/>
            <a:chOff x="1111" y="1797"/>
            <a:chExt cx="227" cy="272"/>
          </a:xfrm>
        </p:grpSpPr>
        <p:sp>
          <p:nvSpPr>
            <p:cNvPr id="5190" name="Line 150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91" name="Line 151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48" name="Group 152"/>
          <p:cNvGrpSpPr>
            <a:grpSpLocks/>
          </p:cNvGrpSpPr>
          <p:nvPr/>
        </p:nvGrpSpPr>
        <p:grpSpPr bwMode="auto">
          <a:xfrm rot="1099544">
            <a:off x="3117850" y="4221163"/>
            <a:ext cx="360363" cy="431800"/>
            <a:chOff x="1111" y="1797"/>
            <a:chExt cx="227" cy="272"/>
          </a:xfrm>
        </p:grpSpPr>
        <p:sp>
          <p:nvSpPr>
            <p:cNvPr id="5188" name="Line 153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9" name="Line 154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51" name="Group 155"/>
          <p:cNvGrpSpPr>
            <a:grpSpLocks noChangeAspect="1"/>
          </p:cNvGrpSpPr>
          <p:nvPr/>
        </p:nvGrpSpPr>
        <p:grpSpPr bwMode="auto">
          <a:xfrm>
            <a:off x="5068888" y="1125538"/>
            <a:ext cx="439737" cy="527050"/>
            <a:chOff x="1111" y="1797"/>
            <a:chExt cx="227" cy="272"/>
          </a:xfrm>
        </p:grpSpPr>
        <p:sp>
          <p:nvSpPr>
            <p:cNvPr id="5186" name="Line 156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7" name="Line 157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54" name="Group 158"/>
          <p:cNvGrpSpPr>
            <a:grpSpLocks noChangeAspect="1"/>
          </p:cNvGrpSpPr>
          <p:nvPr/>
        </p:nvGrpSpPr>
        <p:grpSpPr bwMode="auto">
          <a:xfrm>
            <a:off x="2035175" y="3322638"/>
            <a:ext cx="449263" cy="538162"/>
            <a:chOff x="1111" y="1797"/>
            <a:chExt cx="227" cy="272"/>
          </a:xfrm>
        </p:grpSpPr>
        <p:sp>
          <p:nvSpPr>
            <p:cNvPr id="5184" name="Line 159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5" name="Line 160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57" name="Group 161"/>
          <p:cNvGrpSpPr>
            <a:grpSpLocks/>
          </p:cNvGrpSpPr>
          <p:nvPr/>
        </p:nvGrpSpPr>
        <p:grpSpPr bwMode="auto">
          <a:xfrm rot="1483550">
            <a:off x="6302375" y="4508500"/>
            <a:ext cx="360363" cy="431800"/>
            <a:chOff x="1111" y="1797"/>
            <a:chExt cx="227" cy="272"/>
          </a:xfrm>
        </p:grpSpPr>
        <p:sp>
          <p:nvSpPr>
            <p:cNvPr id="5182" name="Line 162"/>
            <p:cNvSpPr>
              <a:spLocks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3" name="Line 163"/>
            <p:cNvSpPr>
              <a:spLocks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60" name="Group 164"/>
          <p:cNvGrpSpPr>
            <a:grpSpLocks noChangeAspect="1"/>
          </p:cNvGrpSpPr>
          <p:nvPr/>
        </p:nvGrpSpPr>
        <p:grpSpPr bwMode="auto">
          <a:xfrm rot="1211307">
            <a:off x="7237413" y="3551238"/>
            <a:ext cx="414337" cy="496887"/>
            <a:chOff x="1111" y="1797"/>
            <a:chExt cx="227" cy="272"/>
          </a:xfrm>
        </p:grpSpPr>
        <p:sp>
          <p:nvSpPr>
            <p:cNvPr id="5180" name="Line 165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1" name="Line 166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263" name="Group 167"/>
          <p:cNvGrpSpPr>
            <a:grpSpLocks noChangeAspect="1"/>
          </p:cNvGrpSpPr>
          <p:nvPr/>
        </p:nvGrpSpPr>
        <p:grpSpPr bwMode="auto">
          <a:xfrm>
            <a:off x="1773238" y="1458913"/>
            <a:ext cx="449262" cy="538162"/>
            <a:chOff x="1111" y="1797"/>
            <a:chExt cx="227" cy="272"/>
          </a:xfrm>
        </p:grpSpPr>
        <p:sp>
          <p:nvSpPr>
            <p:cNvPr id="5178" name="Line 168"/>
            <p:cNvSpPr>
              <a:spLocks noChangeAspect="1" noChangeShapeType="1"/>
            </p:cNvSpPr>
            <p:nvPr/>
          </p:nvSpPr>
          <p:spPr bwMode="auto">
            <a:xfrm flipH="1">
              <a:off x="1120" y="1797"/>
              <a:ext cx="182" cy="27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79" name="Line 169"/>
            <p:cNvSpPr>
              <a:spLocks noChangeAspect="1" noChangeShapeType="1"/>
            </p:cNvSpPr>
            <p:nvPr/>
          </p:nvSpPr>
          <p:spPr bwMode="auto">
            <a:xfrm>
              <a:off x="1111" y="1797"/>
              <a:ext cx="227" cy="227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177" name="AutoShape 60"/>
          <p:cNvSpPr>
            <a:spLocks noChangeArrowheads="1"/>
          </p:cNvSpPr>
          <p:nvPr/>
        </p:nvSpPr>
        <p:spPr bwMode="auto">
          <a:xfrm>
            <a:off x="498475" y="896938"/>
            <a:ext cx="1338263" cy="387350"/>
          </a:xfrm>
          <a:prstGeom prst="roundRect">
            <a:avLst>
              <a:gd name="adj" fmla="val 8667"/>
            </a:avLst>
          </a:prstGeom>
          <a:gradFill rotWithShape="1">
            <a:gsLst>
              <a:gs pos="0">
                <a:srgbClr val="339966"/>
              </a:gs>
              <a:gs pos="100000">
                <a:srgbClr val="009900"/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/>
              <a:t>ROYAL </a:t>
            </a:r>
            <a:r>
              <a:rPr lang="en-US" altLang="ko-KR" sz="1200"/>
              <a:t>ST</a:t>
            </a:r>
            <a:endParaRPr lang="en-US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0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000"/>
                                        <p:tgtEl>
                                          <p:spTgt spid="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000"/>
                                        <p:tgtEl>
                                          <p:spTgt spid="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000"/>
                                        <p:tgtEl>
                                          <p:spTgt spid="4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0"/>
                                        <p:tgtEl>
                                          <p:spTgt spid="4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000"/>
                                        <p:tgtEl>
                                          <p:spTgt spid="4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000"/>
                                        <p:tgtEl>
                                          <p:spTgt spid="4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000"/>
                                        <p:tgtEl>
                                          <p:spTgt spid="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aunted_house_3d_screensaver_262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3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44" name="Group 4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2778" name="Picture 5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6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7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296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9449" name="Picture 9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72185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189451" name="Picture 11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2" name="Picture 12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29931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31 -0.00347 C 0.37691 -0.07379 0.45452 -0.14388 0.46355 -0.19061 C 0.47257 -0.23734 0.41285 -0.26047 0.35348 -0.2833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9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/>
      <p:bldP spid="1894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aunted_house_3d_screensaver_262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 descr="pit-tux-halloween-pumpkin-79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9068 0.52431 -0.17765 0.53177 -0.23549 C 0.53941 -0.29308 0.48924 -0.322 0.43924 -0.3497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7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58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aunted_Hous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396" name="Group 4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4826" name="Picture 5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6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7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7400" name="Picture 8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72185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187402" name="Picture 10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3" name="Picture 11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61424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24 -0.00347 C 0.70243 -0.05899 0.79063 -0.11427 0.8007 -0.15105 C 0.81111 -0.18783 0.74323 -0.20611 0.6757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7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1" grpId="0"/>
      <p:bldP spid="18740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aunted_Hous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420" name="Group 4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5850" name="Picture 5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6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7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8424" name="Picture 8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188426" name="Picture 10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7" name="Picture 11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61424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24 -0.00347 C 0.70243 -0.05899 0.79063 -0.11427 0.8007 -0.15105 C 0.81111 -0.18783 0.74323 -0.20611 0.6757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8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5" grpId="0"/>
      <p:bldP spid="1884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aunted-house-night-moon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44" name="Group 24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6874" name="Picture 11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2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22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23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296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2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756775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5134" name="Picture 14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6123E-6 L 0.35052 -0.0034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52 -0.00347 C 0.40052 -0.07379 0.45052 -0.14388 0.45625 -0.19061 C 0.46198 -0.23734 0.42361 -0.26047 0.38541 -0.2833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aunted-house-night-moon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0" name="Group 12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7894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82" name="Picture 14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9068 0.52431 -0.17765 0.53177 -0.23549 C 0.53941 -0.29308 0.48924 -0.322 0.43924 -0.3497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7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7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Haunted-House-halloween-250818_1024_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 b="76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trickortrea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89363"/>
            <a:ext cx="237648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252" name="Group 4"/>
          <p:cNvGrpSpPr>
            <a:grpSpLocks/>
          </p:cNvGrpSpPr>
          <p:nvPr/>
        </p:nvGrpSpPr>
        <p:grpSpPr bwMode="auto">
          <a:xfrm>
            <a:off x="3203575" y="1773238"/>
            <a:ext cx="3457575" cy="3457575"/>
            <a:chOff x="1882" y="981"/>
            <a:chExt cx="2178" cy="2178"/>
          </a:xfrm>
        </p:grpSpPr>
        <p:pic>
          <p:nvPicPr>
            <p:cNvPr id="38918" name="Picture 5" descr="ghos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9" name="Picture 6" descr="candy cor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1256" name="Picture 8" descr="pit-tux-halloween-pumpkin-79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aunted-House-halloween-250818_1024_7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 b="76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39946" name="Picture 18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19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2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Picture 2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296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90" name="Picture 22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7192" name="Picture 24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51181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81 -0.00347 C 0.58941 -0.07379 0.66702 -0.14388 0.67604 -0.19061 C 0.68507 -0.23734 0.62535 -0.26047 0.56597 -0.2833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1" grpId="0"/>
      <p:bldP spid="71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aunted_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 descr="trickortrea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24400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300" name="Group 4"/>
          <p:cNvGrpSpPr>
            <a:grpSpLocks/>
          </p:cNvGrpSpPr>
          <p:nvPr/>
        </p:nvGrpSpPr>
        <p:grpSpPr bwMode="auto">
          <a:xfrm>
            <a:off x="2555875" y="1773238"/>
            <a:ext cx="3457575" cy="3457575"/>
            <a:chOff x="1882" y="981"/>
            <a:chExt cx="2178" cy="2178"/>
          </a:xfrm>
        </p:grpSpPr>
        <p:pic>
          <p:nvPicPr>
            <p:cNvPr id="40966" name="Picture 5" descr="ghos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6" descr="candy cor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3303" name="Picture 7" descr="pit-tux-halloween-pumpkin-79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aunted_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8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1994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73" name="Picture 17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19475" name="Picture 19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0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4653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53 -0.00347 C 0.41181 -0.04048 0.47708 -0.07749 0.48455 -0.10201 C 0.49219 -0.12653 0.44202 -0.13856 0.39202 -0.1503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7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4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4" grpId="0"/>
      <p:bldP spid="194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My home is on _ _ Street.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aunted-house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2" name="Group 1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3018" name="Picture 1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2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2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22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296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7" name="Picture 23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11289" name="Picture 25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51181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81 -0.00347 C 0.58941 -0.07379 0.66702 -0.14388 0.67604 -0.19061 C 0.68507 -0.23734 0.62535 -0.26047 0.56597 -0.2833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8" grpId="0"/>
      <p:bldP spid="1129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aunted-house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oup 6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4042" name="Picture 7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6" name="Picture 10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34828" name="Picture 12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48038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38 -0.00347 C 0.58264 -0.09068 0.68507 -0.17765 0.6967 -0.23549 C 0.70886 -0.29308 0.63004 -0.322 0.55156 -0.3497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17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8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  <p:bldP spid="348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aunted_house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4" name="Group 12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5062" name="Picture 8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9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31" name="Picture 19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51181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81 -0.00347 C 0.57708 -0.05899 0.64236 -0.11427 0.64983 -0.15105 C 0.65747 -0.18783 0.60729 -0.20611 0.55729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aunted_house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66"/>
                    </a:gs>
                    <a:gs pos="100000">
                      <a:srgbClr val="00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 descr="pit-tux-halloween-pumpkin-79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-1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5135 0.52431 -0.09877 0.53177 -0.13023 C 0.53941 -0.16192 0.48924 -0.17742 0.43924 -0.1924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94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8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beware-halloween-haunted-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7110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7" name="Picture 17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6233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33 -0.00347 C 0.42761 -0.05899 0.49288 -0.11427 0.50035 -0.15105 C 0.50799 -0.18783 0.45781 -0.20611 0.40781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beware-halloween-haunted-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8" name="Group 6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8138" name="Picture 7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2" name="Picture 10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38924" name="Picture 12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6176 0.52431 -0.11959 0.53177 -0.15822 C 0.53941 -0.19662 0.48924 -0.21582 0.43924 -0.23433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89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/>
      <p:bldP spid="389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aunted_house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49158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7" name="Picture 17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2757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7 -0.00347 C 0.34097 -0.05899 0.40625 -0.11427 0.41372 -0.15105 C 0.42136 -0.18783 0.37118 -0.20611 0.32118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 descr="haunted_house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66"/>
                    </a:gs>
                    <a:gs pos="100000">
                      <a:srgbClr val="00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3" name="Picture 15" descr="pit-tux-halloween-pumpkin-79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-1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539 0.52431 -0.10386 0.53177 -0.13717 C 0.53941 -0.17025 0.48924 -0.18691 0.43924 -0.20287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9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0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34271-haunted-house-screen-sa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51206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25" name="Picture 17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8594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94 -0.00347 C 0.45122 -0.08281 0.51649 -0.16192 0.52396 -0.21443 C 0.5316 -0.26694 0.48142 -0.29308 0.43142 -0.3183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5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34271-haunted-house-screen-sa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52234" name="Picture 7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5" name="Picture 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70" name="Picture 10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40972" name="Picture 12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9068 0.52431 -0.17765 0.53177 -0.23549 C 0.53941 -0.29308 0.48924 -0.322 0.43924 -0.34976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7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9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409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87" y="2003097"/>
            <a:ext cx="1276057" cy="10121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" descr="20060626163800_haunted-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53258" name="Picture 7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8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024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7" name="Picture 11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The door is open …</a:t>
            </a:r>
          </a:p>
        </p:txBody>
      </p:sp>
      <p:pic>
        <p:nvPicPr>
          <p:cNvPr id="39949" name="Picture 13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4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4.02498E-7 L 0.5276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61 -0.00347 C 0.59288 -0.03794 0.65816 -0.07217 0.66563 -0.09507 C 0.67327 -0.11774 0.62309 -0.12908 0.57309 -0.13995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9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20060626163800_haunted-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54282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01" name="Picture 17" descr="Scary Do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684213" y="333375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 dirty="0">
                <a:latin typeface="Sylfaen" pitchFamily="18" charset="0"/>
              </a:rPr>
              <a:t>The door is open …</a:t>
            </a:r>
          </a:p>
        </p:txBody>
      </p:sp>
      <p:pic>
        <p:nvPicPr>
          <p:cNvPr id="16403" name="Picture 19" descr="checkmar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15113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 descr="redx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1258888" y="2420938"/>
            <a:ext cx="2736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4400" dirty="0">
                <a:latin typeface="Sylfaen" pitchFamily="18" charset="0"/>
              </a:rPr>
              <a:t>Go inside?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6378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85 -0.00347 C 0.70313 -0.03539 0.7684 -0.06685 0.77587 -0.0879 C 0.78351 -0.10895 0.73333 -0.11936 0.68333 -0.12954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6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3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/>
      <p:bldP spid="1640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aunted_house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pit-tux-halloween-pumpkin-79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4326 0.52431 -0.08281 0.53177 -0.10918 C 0.53941 -0.13532 0.48924 -0.14851 0.43924 -0.161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78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haunted_house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trickortrea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23764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2987675" y="1557338"/>
            <a:ext cx="3457575" cy="3457575"/>
            <a:chOff x="1882" y="981"/>
            <a:chExt cx="2178" cy="2178"/>
          </a:xfrm>
        </p:grpSpPr>
        <p:pic>
          <p:nvPicPr>
            <p:cNvPr id="56326" name="Picture 9" descr="gho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2178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7" name="Picture 10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52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8" name="Picture 11" descr="candy cor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3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1" name="Picture 17" descr="pit-tux-halloween-pumpkin-792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2498E-7 L 0.39375 -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am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-0.00347 C 0.45903 -0.05899 0.5243 -0.11427 0.53177 -0.15105 C 0.53941 -0.18783 0.48923 -0.20611 0.43923 -0.2239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ckot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un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9" descr="haunted-house-in-the-d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248150" y="3306763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3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248150" y="3306763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4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248150" y="3306763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5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248150" y="3306763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6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4319588" y="3306763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7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50825" y="549275"/>
            <a:ext cx="8642350" cy="55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4800">
                <a:latin typeface="Sylfaen" pitchFamily="18" charset="0"/>
              </a:rPr>
              <a:t>Touch the picture on the TV.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ko-KR" sz="4800">
                <a:latin typeface="Sylfaen" pitchFamily="18" charset="0"/>
              </a:rPr>
              <a:t/>
            </a:r>
            <a:br>
              <a:rPr lang="en-US" altLang="ko-KR" sz="4800">
                <a:latin typeface="Sylfaen" pitchFamily="18" charset="0"/>
              </a:rPr>
            </a:br>
            <a:r>
              <a:rPr lang="en-US" altLang="ko-KR" sz="4800">
                <a:latin typeface="Sylfaen" pitchFamily="18" charset="0"/>
              </a:rPr>
              <a:t>You have 7 seconds …</a:t>
            </a:r>
          </a:p>
          <a:p>
            <a:pPr algn="ctr" eaLnBrk="1" hangingPunct="1">
              <a:spcBef>
                <a:spcPct val="50000"/>
              </a:spcBef>
            </a:pPr>
            <a:endParaRPr lang="en-US" altLang="ko-KR" sz="4800">
              <a:latin typeface="Sylfae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ko-KR" sz="4800"/>
              <a:t>TV </a:t>
            </a:r>
            <a:r>
              <a:rPr lang="ko-KR" altLang="en-US" sz="4800"/>
              <a:t>속 남자를 손으로 만지세요</a:t>
            </a:r>
            <a:r>
              <a:rPr lang="en-US" altLang="ko-KR" sz="4800"/>
              <a:t>.</a:t>
            </a:r>
            <a:br>
              <a:rPr lang="en-US" altLang="ko-KR" sz="4800"/>
            </a:br>
            <a:r>
              <a:rPr lang="ko-KR" altLang="en-US" sz="4800"/>
              <a:t>반드시 </a:t>
            </a:r>
            <a:r>
              <a:rPr lang="en-US" altLang="ko-KR" sz="4800"/>
              <a:t>7</a:t>
            </a:r>
            <a:r>
              <a:rPr lang="ko-KR" altLang="en-US" sz="4800"/>
              <a:t>초 동안 해야합니다</a:t>
            </a:r>
            <a:r>
              <a:rPr lang="en-US" altLang="ko-KR" sz="4800"/>
              <a:t>.. </a:t>
            </a:r>
          </a:p>
        </p:txBody>
      </p:sp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1" descr="pit-tux-halloween-pumpkin-79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05" grpId="0"/>
      <p:bldP spid="29706" grpId="0"/>
      <p:bldP spid="29707" grpId="0"/>
      <p:bldP spid="29712" grpId="0"/>
      <p:bldP spid="29712" grpId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t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8172450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1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8101013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2</a:t>
            </a:r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8101013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3</a:t>
            </a:r>
          </a:p>
        </p:txBody>
      </p:sp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8101013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4</a:t>
            </a:r>
          </a:p>
        </p:txBody>
      </p:sp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8101013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5</a:t>
            </a:r>
          </a:p>
        </p:txBody>
      </p:sp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8101013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6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8172450" y="2514600"/>
            <a:ext cx="504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5400"/>
              <a:t>7</a:t>
            </a: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250825" y="549275"/>
            <a:ext cx="8642350" cy="558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Touch the man on the TV.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/>
            </a:r>
            <a:br>
              <a:rPr lang="en-US" altLang="ko-KR" sz="4800">
                <a:solidFill>
                  <a:schemeClr val="tx1"/>
                </a:solidFill>
                <a:latin typeface="Sylfaen" pitchFamily="18" charset="0"/>
              </a:rPr>
            </a:b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You have 7 seconds …</a:t>
            </a:r>
          </a:p>
          <a:p>
            <a:pPr algn="ctr" eaLnBrk="1" hangingPunct="1">
              <a:spcBef>
                <a:spcPct val="50000"/>
              </a:spcBef>
            </a:pPr>
            <a:endParaRPr lang="en-US" altLang="ko-KR" sz="480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TV </a:t>
            </a:r>
            <a:r>
              <a:rPr lang="ko-KR" altLang="en-US" sz="4800">
                <a:solidFill>
                  <a:schemeClr val="tx1"/>
                </a:solidFill>
                <a:latin typeface="Sylfaen" pitchFamily="18" charset="0"/>
              </a:rPr>
              <a:t>속 남자를 손으로 만지세요</a:t>
            </a: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.</a:t>
            </a:r>
            <a:br>
              <a:rPr lang="en-US" altLang="ko-KR" sz="4800">
                <a:solidFill>
                  <a:schemeClr val="tx1"/>
                </a:solidFill>
                <a:latin typeface="Sylfaen" pitchFamily="18" charset="0"/>
              </a:rPr>
            </a:br>
            <a:r>
              <a:rPr lang="ko-KR" altLang="en-US" sz="4800">
                <a:solidFill>
                  <a:schemeClr val="tx1"/>
                </a:solidFill>
                <a:latin typeface="Sylfaen" pitchFamily="18" charset="0"/>
              </a:rPr>
              <a:t>반드시 </a:t>
            </a: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7</a:t>
            </a:r>
            <a:r>
              <a:rPr lang="ko-KR" altLang="en-US" sz="4800">
                <a:solidFill>
                  <a:schemeClr val="tx1"/>
                </a:solidFill>
                <a:latin typeface="Sylfaen" pitchFamily="18" charset="0"/>
              </a:rPr>
              <a:t>초 동안 해야합니다</a:t>
            </a:r>
            <a:r>
              <a:rPr lang="en-US" altLang="ko-KR" sz="4800">
                <a:solidFill>
                  <a:schemeClr val="tx1"/>
                </a:solidFill>
                <a:latin typeface="Sylfaen" pitchFamily="18" charset="0"/>
              </a:rPr>
              <a:t>.. </a:t>
            </a:r>
          </a:p>
        </p:txBody>
      </p:sp>
      <p:pic>
        <p:nvPicPr>
          <p:cNvPr id="191500" name="Picture 12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1" name="Picture 13" descr="pit-tux-halloween-pumpkin-792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rt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/>
      <p:bldP spid="191492" grpId="0"/>
      <p:bldP spid="191493" grpId="0"/>
      <p:bldP spid="191494" grpId="0"/>
      <p:bldP spid="191495" grpId="0"/>
      <p:bldP spid="191496" grpId="0"/>
      <p:bldP spid="191497" grpId="0"/>
      <p:bldP spid="191498" grpId="0" animBg="1"/>
      <p:bldP spid="191498" grpId="1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2943203017_2242a61c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41275"/>
            <a:ext cx="8748712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8575"/>
            <a:ext cx="9143999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reepy-room-sneaker-mani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15875"/>
            <a:ext cx="9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Bye, bye Candy! -3 Candies.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delcoron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wit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7200"/>
            <a:ext cx="11858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Steal Two (2) Candies!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ly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roomwi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wi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49500"/>
            <a:ext cx="13239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Steal Two (2) Candies!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ly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88" y="2373477"/>
            <a:ext cx="809112" cy="641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73477"/>
            <a:ext cx="809112" cy="641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73477"/>
            <a:ext cx="809112" cy="641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Haunted-House-Ghost-Web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wi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141663"/>
            <a:ext cx="1735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Steal Two (2) Candies!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ly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aunted-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48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3" descr="wi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89363"/>
            <a:ext cx="17351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Steal Two (2) Candies!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ly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Haunted_room_by_highdarktemp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3" descr="Grim-Re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133600"/>
            <a:ext cx="23161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4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Change Candies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alloween_haunted_house_3d_3_640x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Grim-Re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133600"/>
            <a:ext cx="23161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Change Candies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3504146819_cc2b510e1a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Grim-Re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133600"/>
            <a:ext cx="23161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Change Candies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00000022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Grim-Re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133600"/>
            <a:ext cx="23161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200900" y="5238750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2" y="333375"/>
            <a:ext cx="75601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 Black" pitchFamily="34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6000" dirty="0" smtClean="0">
                <a:ln>
                  <a:solidFill>
                    <a:srgbClr val="FF0000"/>
                  </a:solidFill>
                </a:ln>
                <a:latin typeface="Sylfaen" pitchFamily="18" charset="0"/>
              </a:rPr>
              <a:t>Change Candies</a:t>
            </a:r>
            <a:endParaRPr lang="en-US" altLang="ko-KR" sz="6000" dirty="0">
              <a:ln>
                <a:solidFill>
                  <a:srgbClr val="FF0000"/>
                </a:solidFill>
              </a:ln>
              <a:latin typeface="Sylfae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2" name="Picture 10" descr="Image result for chicken d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9373"/>
          <a:stretch/>
        </p:blipFill>
        <p:spPr bwMode="auto">
          <a:xfrm>
            <a:off x="4518160" y="3692598"/>
            <a:ext cx="4433665" cy="30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90688"/>
            <a:ext cx="4355976" cy="436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87611"/>
            <a:ext cx="9144000" cy="2124075"/>
          </a:xfrm>
          <a:noFill/>
        </p:spPr>
        <p:txBody>
          <a:bodyPr/>
          <a:lstStyle/>
          <a:p>
            <a:pPr eaLnBrk="1" hangingPunct="1"/>
            <a:r>
              <a:rPr lang="en-US" altLang="ko-KR" sz="6600" dirty="0" smtClean="0">
                <a:solidFill>
                  <a:schemeClr val="tx1"/>
                </a:solidFill>
                <a:latin typeface="Sylfaen" pitchFamily="18" charset="0"/>
              </a:rPr>
              <a:t>Do the ‘chicken dance’</a:t>
            </a:r>
            <a:br>
              <a:rPr lang="en-US" altLang="ko-KR" sz="6600" dirty="0" smtClean="0">
                <a:solidFill>
                  <a:schemeClr val="tx1"/>
                </a:solidFill>
                <a:latin typeface="Sylfaen" pitchFamily="18" charset="0"/>
              </a:rPr>
            </a:br>
            <a:r>
              <a:rPr lang="en-US" altLang="ko-KR" sz="6600" dirty="0" smtClean="0">
                <a:solidFill>
                  <a:schemeClr val="tx1"/>
                </a:solidFill>
                <a:latin typeface="Sylfaen" pitchFamily="18" charset="0"/>
              </a:rPr>
              <a:t>for 5 seconds</a:t>
            </a:r>
            <a:r>
              <a:rPr lang="en-US" altLang="ko-KR" sz="6600" dirty="0">
                <a:solidFill>
                  <a:schemeClr val="tx1"/>
                </a:solidFill>
                <a:latin typeface="Sylfaen" pitchFamily="18" charset="0"/>
              </a:rPr>
              <a:t> </a:t>
            </a:r>
            <a:r>
              <a:rPr lang="en-US" altLang="ko-KR" sz="6600" dirty="0" smtClean="0">
                <a:solidFill>
                  <a:schemeClr val="tx1"/>
                </a:solidFill>
                <a:latin typeface="Sylfaen" pitchFamily="18" charset="0"/>
              </a:rPr>
              <a:t>or </a:t>
            </a:r>
            <a:r>
              <a:rPr lang="en-US" altLang="ko-KR" sz="6600" b="1" dirty="0" smtClean="0">
                <a:solidFill>
                  <a:srgbClr val="FF0000"/>
                </a:solidFill>
                <a:latin typeface="Sylfaen" pitchFamily="18" charset="0"/>
              </a:rPr>
              <a:t>LOSE 2!</a:t>
            </a:r>
            <a:endParaRPr lang="en-US" altLang="ko-KR" sz="6600" dirty="0" smtClean="0">
              <a:solidFill>
                <a:schemeClr val="tx1"/>
              </a:solidFill>
            </a:endParaRPr>
          </a:p>
        </p:txBody>
      </p:sp>
      <p:pic>
        <p:nvPicPr>
          <p:cNvPr id="69636" name="Picture 7" descr="candy 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5765"/>
            <a:ext cx="12906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candy 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75" y="2315765"/>
            <a:ext cx="12906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pit-tux-halloween-pumpkin-79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374036" y="2315765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09" y="2276872"/>
            <a:ext cx="1422185" cy="8514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24" y="2524380"/>
            <a:ext cx="1008775" cy="6039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10" y="2524380"/>
            <a:ext cx="1008775" cy="6039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24380"/>
            <a:ext cx="1008775" cy="6039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heckmark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"/>
          <a:stretch>
            <a:fillRect/>
          </a:stretch>
        </p:blipFill>
        <p:spPr bwMode="auto">
          <a:xfrm>
            <a:off x="0" y="5676900"/>
            <a:ext cx="1276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redx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778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5142" y="332656"/>
            <a:ext cx="9125144" cy="1052215"/>
          </a:xfrm>
          <a:prstGeom prst="foldedCorner">
            <a:avLst>
              <a:gd name="adj" fmla="val 27241"/>
            </a:avLst>
          </a:prstGeom>
          <a:gradFill rotWithShape="1">
            <a:gsLst>
              <a:gs pos="0">
                <a:srgbClr val="996633"/>
              </a:gs>
              <a:gs pos="100000">
                <a:srgbClr val="996600"/>
              </a:gs>
            </a:gsLst>
            <a:lin ang="5400000" scaled="1"/>
          </a:gradFill>
          <a:ln w="508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400" dirty="0" smtClean="0">
                <a:latin typeface="Sylfaen" pitchFamily="18" charset="0"/>
              </a:rPr>
              <a:t>There _ _  _ _ _ near my home.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1538" r="16433" b="31189"/>
          <a:stretch/>
        </p:blipFill>
        <p:spPr bwMode="auto">
          <a:xfrm>
            <a:off x="1178870" y="2003097"/>
            <a:ext cx="6786259" cy="34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29" y="2420888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46516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7"/>
            <a:ext cx="926909" cy="836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9966"/>
            </a:gs>
            <a:gs pos="100000">
              <a:srgbClr val="009900"/>
            </a:gs>
          </a:gsLst>
          <a:lin ang="5400000" scaled="1"/>
        </a:gra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9966"/>
            </a:gs>
            <a:gs pos="100000">
              <a:srgbClr val="009900"/>
            </a:gs>
          </a:gsLst>
          <a:lin ang="5400000" scaled="1"/>
        </a:gra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529</Words>
  <PresentationFormat>On-screen Show (4:3)</PresentationFormat>
  <Paragraphs>122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기본 디자인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the ‘chicken dance’ for 5 seconds or LOSE 2!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2010-09-13T00:47:55Z</dcterms:created>
  <dcterms:modified xsi:type="dcterms:W3CDTF">2017-11-16T07:07:58Z</dcterms:modified>
</cp:coreProperties>
</file>