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74" r:id="rId3"/>
    <p:sldId id="267" r:id="rId4"/>
    <p:sldId id="268" r:id="rId5"/>
    <p:sldId id="269" r:id="rId6"/>
    <p:sldId id="270" r:id="rId7"/>
    <p:sldId id="27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2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122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60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936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02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861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014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026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268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467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696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736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624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Baøi </a:t>
            </a:r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9. Caâu leänh reõ nhaùnh if...else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73999" y="1105339"/>
            <a:ext cx="7677150" cy="16954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90625" y="2808361"/>
            <a:ext cx="7848600" cy="28575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09906" y="4057481"/>
            <a:ext cx="7477125" cy="181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920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Baøi </a:t>
            </a:r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9. Caâu leänh reõ nhaùnh if...else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9605" y="979324"/>
            <a:ext cx="7848600" cy="23717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64486" y="3262267"/>
            <a:ext cx="7496175" cy="17240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20424" y="4895904"/>
            <a:ext cx="7448550" cy="96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099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Baøi </a:t>
            </a:r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9. Caâu leänh reõ nhaùnh if...else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7324" y="1515405"/>
            <a:ext cx="7810500" cy="29527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70295" y="1879437"/>
            <a:ext cx="7534275" cy="294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279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Baøi </a:t>
            </a:r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9. Caâu leänh reõ nhaùnh if...else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6792" y="900669"/>
            <a:ext cx="7800975" cy="14954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2125" y="2293619"/>
            <a:ext cx="7724775" cy="20859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96663" y="4284954"/>
            <a:ext cx="7448550" cy="158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198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Baøi </a:t>
            </a:r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9. Caâu leänh reõ nhaùnh if...else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7479" y="1235969"/>
            <a:ext cx="7896225" cy="3867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32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Baøi </a:t>
            </a:r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9. Caâu leänh reõ nhaùnh if...else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0180" y="1493675"/>
            <a:ext cx="7600950" cy="3714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32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Baøi </a:t>
            </a:r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9. Caâu leänh reõ nhaùnh if...else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2909" y="1295438"/>
            <a:ext cx="1276350" cy="4286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43607" y="1914667"/>
            <a:ext cx="7572375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27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147</Words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.VnBahamasB</vt:lpstr>
      <vt:lpstr>Arial</vt:lpstr>
      <vt:lpstr>Calibri</vt:lpstr>
      <vt:lpstr>Calibri Light</vt:lpstr>
      <vt:lpstr>VNI-Jamai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2021-07-24T15:04:47Z</dcterms:created>
  <dcterms:modified xsi:type="dcterms:W3CDTF">2021-08-05T00:54:55Z</dcterms:modified>
</cp:coreProperties>
</file>