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4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999" y="1105339"/>
            <a:ext cx="7677150" cy="1695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0625" y="2808361"/>
            <a:ext cx="78486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9906" y="4057481"/>
            <a:ext cx="74771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2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605" y="979324"/>
            <a:ext cx="7848600" cy="2371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486" y="3262267"/>
            <a:ext cx="7496175" cy="1724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0424" y="4895904"/>
            <a:ext cx="74485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9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324" y="1515405"/>
            <a:ext cx="7810500" cy="2952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295" y="1879437"/>
            <a:ext cx="753427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7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792" y="900669"/>
            <a:ext cx="7800975" cy="1495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2125" y="2293619"/>
            <a:ext cx="7724775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6663" y="4284954"/>
            <a:ext cx="74485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9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479" y="1235969"/>
            <a:ext cx="789622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180" y="1493675"/>
            <a:ext cx="76009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9. Caâu leänh reõ nhaùnh if...else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909" y="1295438"/>
            <a:ext cx="1276350" cy="428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3607" y="1914667"/>
            <a:ext cx="75723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147</Words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2021-07-24T15:04:47Z</dcterms:created>
  <dcterms:modified xsi:type="dcterms:W3CDTF">2021-08-05T00:54:55Z</dcterms:modified>
</cp:coreProperties>
</file>