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CCEBB89-48DC-89A1-8CF6-315AFF0C0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AE5F8-003D-43B8-9A71-CFB4A29A4A85}" type="datetimeFigureOut">
              <a:rPr lang="vi-VN"/>
              <a:pPr>
                <a:defRPr/>
              </a:pPr>
              <a:t>13/08/2023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794C2E-6E0E-909E-5447-373D583BA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9F0FD7B-C2E0-B4AB-1A90-FDE973045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81B3B-5429-41FC-B9B3-0E3F179662A7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74714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39FEA9-4B6F-1BAB-005D-49E9FFBD4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5454E-238C-45B4-BA32-EF709E3B283D}" type="datetimeFigureOut">
              <a:rPr lang="vi-VN"/>
              <a:pPr>
                <a:defRPr/>
              </a:pPr>
              <a:t>13/08/2023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B60CA5-B5C7-CD0C-4BA6-9776A5CD3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90C14D9-17F5-445A-33E7-C8259562A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33AC6-829B-4003-956C-16BF786A0D9E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87931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420D2B5-B11B-A2EA-B0DF-D63334A27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E19F5-63B3-43D7-8913-8CC3AABD22BD}" type="datetimeFigureOut">
              <a:rPr lang="vi-VN"/>
              <a:pPr>
                <a:defRPr/>
              </a:pPr>
              <a:t>13/08/2023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783A7B3-4533-A232-104F-C9A0D0C92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103273-CB54-6526-3BD4-4077038FE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788B1-730A-4170-B44B-DECB07A09F85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98042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0FB4D2F-6749-8C80-BA68-3A9E8E80C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E815B0-ED58-40E9-847D-0D3755331925}" type="datetimeFigureOut">
              <a:rPr lang="vi-VN"/>
              <a:pPr>
                <a:defRPr/>
              </a:pPr>
              <a:t>13/08/2023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C0EE9E-539B-6051-CF32-924C4D5DE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FF9D623-4FE6-195F-6778-E3A2C0D67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27CCA-9B9D-4022-B6FA-A7B2E63802CD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6008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0363644-D69B-155C-896C-9DBB84DF0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1864A-1EF7-473D-BD2A-12F90268A1EC}" type="datetimeFigureOut">
              <a:rPr lang="vi-VN"/>
              <a:pPr>
                <a:defRPr/>
              </a:pPr>
              <a:t>13/08/2023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75D3ECE-FF04-E9D5-364C-7401F191C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428C5A2-9101-01A2-7A5C-7D5AF2A57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6CE361-5B5C-485B-8F09-9E3FB376F3DE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1737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706C5C0C-558D-0DB4-36BD-712230ACF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BF521-24B8-4420-AA14-D2E7F1CCCB4B}" type="datetimeFigureOut">
              <a:rPr lang="vi-VN"/>
              <a:pPr>
                <a:defRPr/>
              </a:pPr>
              <a:t>13/08/2023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8C7F59E4-ED41-E20D-42EC-4C2A76054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6D0459BF-6EBC-1416-8E29-5D8F9A19E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86A13-2A6B-4B76-8F57-FC0753F6DF19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3422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C6F4ABDC-4A4A-415B-FFAA-A50F8DA00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58192-4347-4442-BEA1-73DBEE1194E3}" type="datetimeFigureOut">
              <a:rPr lang="vi-VN"/>
              <a:pPr>
                <a:defRPr/>
              </a:pPr>
              <a:t>13/08/2023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EF26121-2233-CB5F-EF52-F72A3B246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171D5011-F0A9-98DD-C48E-B770C707E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D8F76-1505-4123-A29A-C941FD84E87B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138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13581F8F-5DAB-C62A-7F5F-F5CBFC2AD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BD80D-40E9-4EE2-8844-6F15C14DC887}" type="datetimeFigureOut">
              <a:rPr lang="vi-VN"/>
              <a:pPr>
                <a:defRPr/>
              </a:pPr>
              <a:t>13/08/2023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11311FB1-89D4-11CC-73BE-0FD5C0085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011F201F-7B27-9F05-8731-E33C9FD18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AD838-6C7C-4DAB-A150-93C410D20BA8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569717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5E66582-1CDC-6890-1D30-F5181E5EF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EDCE7-BF78-498A-BC00-5F86AE65B2E1}" type="datetimeFigureOut">
              <a:rPr lang="vi-VN"/>
              <a:pPr>
                <a:defRPr/>
              </a:pPr>
              <a:t>13/08/2023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611DE68D-1BF6-B989-2930-BD2FC46A2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B4E9F3AE-A05C-05E2-2542-24ABDE81A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16F465-8A6A-43F0-AB08-303B0E16F04B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62445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35DBE01-8710-FEFC-426B-9A9F22C6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0B37C-8822-459F-A5CD-FB5623267D24}" type="datetimeFigureOut">
              <a:rPr lang="vi-VN"/>
              <a:pPr>
                <a:defRPr/>
              </a:pPr>
              <a:t>13/08/2023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73E2E4CA-5846-8409-9DDA-19EED68EB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F7CF106-A1FC-D54B-49AA-A50B66D92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B4F145-24DA-4F9F-B6B1-BA6B9DB2C46E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24930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119B3719-2027-3A18-FD09-DC10F464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17E13-D049-4D6B-B935-BBC9EC0FE484}" type="datetimeFigureOut">
              <a:rPr lang="vi-VN"/>
              <a:pPr>
                <a:defRPr/>
              </a:pPr>
              <a:t>13/08/2023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4CD1809F-E768-E155-30B4-74A43C34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09311C96-1C32-F8CE-846E-EC1649CBC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9C9B4-9292-4593-AF49-98054B43F712}" type="slidenum">
              <a:rPr lang="vi-VN" altLang="en-US"/>
              <a:pPr/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26309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919C4CFC-5A6F-FFB6-88AF-B0BEEFE1F4F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03AEEB04-4A12-41E9-6261-4EFDF9AA5A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BE15123-9C53-286D-A8D1-108EC6CF82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C27DC8B-E258-4BAC-9114-249C332CB3E0}" type="datetimeFigureOut">
              <a:rPr lang="vi-VN"/>
              <a:pPr>
                <a:defRPr/>
              </a:pPr>
              <a:t>13/08/2023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104F49D-809B-551D-36E8-69F59BE2AF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03A1965-2A36-44A3-5903-5ABF507F56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007541B-EE94-4DA1-8264-8CEF7D3E450A}" type="slidenum">
              <a:rPr lang="vi-VN" altLang="en-US"/>
              <a:pPr/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>
            <a:extLst>
              <a:ext uri="{FF2B5EF4-FFF2-40B4-BE49-F238E27FC236}">
                <a16:creationId xmlns="" xmlns:a16="http://schemas.microsoft.com/office/drawing/2014/main" id="{2E0BCD9F-C162-214B-54C9-35B5C60D0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5800"/>
          </a:xfrm>
        </p:spPr>
        <p:txBody>
          <a:bodyPr/>
          <a:lstStyle/>
          <a:p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CHỦ ĐỀ 9: EM VỚI BẢN THÂN – CHỌN ĐÚNG NGHỀ.</a:t>
            </a:r>
            <a:r>
              <a:rPr lang="vi-VN" altLang="en-US" sz="2200" dirty="0">
                <a:cs typeface="Times New Roman" panose="02020603050405020304" pitchFamily="18" charset="0"/>
              </a:rPr>
              <a:t/>
            </a:r>
            <a:br>
              <a:rPr lang="vi-VN" altLang="en-US" sz="2200" dirty="0">
                <a:cs typeface="Times New Roman" panose="02020603050405020304" pitchFamily="18" charset="0"/>
              </a:rPr>
            </a:b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alt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vi-VN" altLang="en-US" sz="2200" dirty="0">
                <a:cs typeface="Times New Roman" panose="02020603050405020304" pitchFamily="18" charset="0"/>
              </a:rPr>
              <a:t/>
            </a:r>
            <a:br>
              <a:rPr lang="vi-VN" altLang="en-US" sz="2200" dirty="0">
                <a:cs typeface="Times New Roman" panose="02020603050405020304" pitchFamily="18" charset="0"/>
              </a:rPr>
            </a:b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altLang="en-US" sz="2200" dirty="0">
                <a:cs typeface="Times New Roman" panose="02020603050405020304" pitchFamily="18" charset="0"/>
              </a:rPr>
              <a:t/>
            </a:r>
            <a:br>
              <a:rPr lang="vi-VN" altLang="en-US" sz="2200" dirty="0">
                <a:cs typeface="Times New Roman" panose="02020603050405020304" pitchFamily="18" charset="0"/>
              </a:rPr>
            </a:br>
            <a:r>
              <a:rPr lang="en-US" altLang="en-US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31: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HỨNG 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THÚ NGHỀ </a:t>
            </a:r>
            <a:r>
              <a:rPr lang="en-US" alt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NGHIỆP</a:t>
            </a:r>
            <a:r>
              <a:rPr lang="vi-VN" altLang="en-US" dirty="0">
                <a:cs typeface="Times New Roman" panose="02020603050405020304" pitchFamily="18" charset="0"/>
              </a:rPr>
              <a:t/>
            </a:r>
            <a:br>
              <a:rPr lang="vi-VN" altLang="en-US" dirty="0">
                <a:cs typeface="Times New Roman" panose="02020603050405020304" pitchFamily="18" charset="0"/>
              </a:rPr>
            </a:br>
            <a:endParaRPr lang="vi-VN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="" xmlns:a16="http://schemas.microsoft.com/office/drawing/2014/main" id="{C44A9E89-2819-C926-ED1E-33C34B2D8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69641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nl-NL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nhóm: lập kế hoạch khảo sát hứng thú nghề nghiệp</a:t>
            </a:r>
            <a:endParaRPr lang="nl-NL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Lập kế hoạch khảo sát hứng thú nghề nghiệp">
            <a:extLst>
              <a:ext uri="{FF2B5EF4-FFF2-40B4-BE49-F238E27FC236}">
                <a16:creationId xmlns="" xmlns:a16="http://schemas.microsoft.com/office/drawing/2014/main" id="{2A37719D-8F77-B939-3C61-81A476AA6D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28625"/>
            <a:ext cx="8215313" cy="564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566714"/>
              </p:ext>
            </p:extLst>
          </p:nvPr>
        </p:nvGraphicFramePr>
        <p:xfrm>
          <a:off x="611560" y="1484784"/>
          <a:ext cx="7920880" cy="3907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0"/>
              </a:tblGrid>
              <a:tr h="890265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PHIẾU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PHỎNG VẤN</a:t>
                      </a:r>
                    </a:p>
                  </a:txBody>
                  <a:tcPr/>
                </a:tc>
              </a:tr>
              <a:tr h="2195175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tìm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hiểu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tham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gia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trải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nghiệm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thực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tế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nghề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nghề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cảm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thấy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hấp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dẫn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thú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ý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đối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bản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thân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Lí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do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khiến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cảm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thấy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nghề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hấp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dẫn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thú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vị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ý </a:t>
                      </a:r>
                      <a:r>
                        <a:rPr lang="en-US" sz="3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3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440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="" xmlns:a16="http://schemas.microsoft.com/office/drawing/2014/main" id="{D272A40A-32F0-B170-BFC0-17190111A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1026"/>
            <a:ext cx="9144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280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vi-V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Đánh giá:</a:t>
            </a:r>
            <a:endParaRPr lang="vi-VN" altLang="en-US" sz="3600" dirty="0">
              <a:latin typeface="Times New Roman" panose="02020603050405020304" pitchFamily="18" charset="0"/>
            </a:endParaRPr>
          </a:p>
          <a:p>
            <a:pPr algn="just" eaLnBrk="0" hangingPunct="0"/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Xây dựng và thực hiện được kế hoạch khảo sát hứng thú trong nghề nghiệp.</a:t>
            </a:r>
            <a:endParaRPr lang="vi-VN" altLang="en-US" sz="3600" dirty="0">
              <a:latin typeface="Times New Roman" panose="02020603050405020304" pitchFamily="18" charset="0"/>
            </a:endParaRPr>
          </a:p>
          <a:p>
            <a:pPr algn="just" eaLnBrk="0" hangingPunct="0"/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Thể hiện được thái độ tôn trọng đối với lao động nghề nghiệp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36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>
            <a:extLst>
              <a:ext uri="{FF2B5EF4-FFF2-40B4-BE49-F238E27FC236}">
                <a16:creationId xmlns="" xmlns:a16="http://schemas.microsoft.com/office/drawing/2014/main" id="{9C4AF674-FD44-50CE-DD39-01A06154D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>
            <a:lvl1pPr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Kết thúc hoạt động</a:t>
            </a:r>
            <a:endParaRPr lang="vi-VN" altLang="en-US" sz="36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-GV yêu cầu HS hoàn thiện báo cáo và chia sẻ thêm về những 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iể</a:t>
            </a:r>
            <a:r>
              <a:rPr lang="vi-VN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vi-VN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biết các nghề nghiệp qua buổi </a:t>
            </a:r>
            <a:r>
              <a:rPr lang="en-US" alt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36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vi-VN" alt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-Chuẩn bị ND tiết sau: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báo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cáo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quả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khảo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sát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hứng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thú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nghề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nghiệp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học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sinh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trường</a:t>
            </a:r>
            <a:endParaRPr lang="vi-VN" altLang="en-US" sz="3600" dirty="0">
              <a:latin typeface="Times New Roman" panose="02020603050405020304" pitchFamily="18" charset="0"/>
            </a:endParaRPr>
          </a:p>
          <a:p>
            <a:pPr eaLnBrk="0" hangingPunct="0"/>
            <a:r>
              <a:rPr lang="vi-VN" altLang="en-US" sz="3600" dirty="0">
                <a:solidFill>
                  <a:srgbClr val="000000"/>
                </a:solidFill>
                <a:latin typeface="Times New Roman" panose="02020603050405020304" pitchFamily="18" charset="0"/>
              </a:rPr>
              <a:t>  + Chuẩn bị 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lập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kế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hoạch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rèn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bản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thân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ứng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yêu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cầu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phẩm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chất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năng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lực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cần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người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lao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động</a:t>
            </a:r>
            <a:endParaRPr lang="vi-VN" altLang="en-US" sz="3600" dirty="0">
              <a:latin typeface="Times New Roman" panose="02020603050405020304" pitchFamily="18" charset="0"/>
            </a:endParaRPr>
          </a:p>
          <a:p>
            <a:pPr eaLnBrk="0" hangingPunct="0"/>
            <a:endParaRPr lang="vi-VN" altLang="en-US" sz="36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201</Words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CHỦ ĐỀ 9: EM VỚI BẢN THÂN – CHỌN ĐÚNG NGHỀ. ( Tiết sinh hoạt theo chủ đề )   Tiết 31: HỨNG THÚ NGHỀ NGHIỆP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2023-08-10T13:33:23Z</dcterms:created>
  <dcterms:modified xsi:type="dcterms:W3CDTF">2023-08-12T20:46:22Z</dcterms:modified>
</cp:coreProperties>
</file>