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notesMasterIdLst>
    <p:notesMasterId r:id="rId28"/>
  </p:notesMasterIdLst>
  <p:sldIdLst>
    <p:sldId id="278" r:id="rId3"/>
    <p:sldId id="280" r:id="rId4"/>
    <p:sldId id="286" r:id="rId5"/>
    <p:sldId id="261" r:id="rId6"/>
    <p:sldId id="257" r:id="rId7"/>
    <p:sldId id="259" r:id="rId8"/>
    <p:sldId id="262" r:id="rId9"/>
    <p:sldId id="282" r:id="rId10"/>
    <p:sldId id="263" r:id="rId11"/>
    <p:sldId id="270" r:id="rId12"/>
    <p:sldId id="258" r:id="rId13"/>
    <p:sldId id="267" r:id="rId14"/>
    <p:sldId id="283" r:id="rId15"/>
    <p:sldId id="264" r:id="rId16"/>
    <p:sldId id="265" r:id="rId17"/>
    <p:sldId id="266" r:id="rId18"/>
    <p:sldId id="260" r:id="rId19"/>
    <p:sldId id="287" r:id="rId20"/>
    <p:sldId id="284" r:id="rId21"/>
    <p:sldId id="269" r:id="rId22"/>
    <p:sldId id="272" r:id="rId23"/>
    <p:sldId id="271" r:id="rId24"/>
    <p:sldId id="273" r:id="rId25"/>
    <p:sldId id="276" r:id="rId26"/>
    <p:sldId id="28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9681"/>
    <a:srgbClr val="223346"/>
    <a:srgbClr val="A6A6A6"/>
    <a:srgbClr val="2B6C50"/>
    <a:srgbClr val="C2E3D5"/>
    <a:srgbClr val="55AB8A"/>
    <a:srgbClr val="448B70"/>
    <a:srgbClr val="A7D1C2"/>
    <a:srgbClr val="78B0A1"/>
    <a:srgbClr val="77B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辅助</c:v>
                </c:pt>
              </c:strCache>
            </c:strRef>
          </c:tx>
          <c:spPr>
            <a:solidFill>
              <a:srgbClr val="262626">
                <a:alpha val="20000"/>
              </a:srgbClr>
            </a:solidFill>
            <a:ln>
              <a:noFill/>
            </a:ln>
            <a:effectLst/>
          </c:spPr>
          <c:invertIfNegative val="0"/>
          <c:cat>
            <c:strRef>
              <c:f>Sheet1!$A$2:$A$6</c:f>
              <c:strCache>
                <c:ptCount val="5"/>
                <c:pt idx="0">
                  <c:v>类别 1</c:v>
                </c:pt>
                <c:pt idx="1">
                  <c:v>类别 2</c:v>
                </c:pt>
                <c:pt idx="2">
                  <c:v>类别 3</c:v>
                </c:pt>
                <c:pt idx="3">
                  <c:v>类别 4</c:v>
                </c:pt>
                <c:pt idx="4">
                  <c:v>类别 5</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B589-4C8E-814C-4D3564CE0981}"/>
            </c:ext>
          </c:extLst>
        </c:ser>
        <c:ser>
          <c:idx val="1"/>
          <c:order val="1"/>
          <c:tx>
            <c:strRef>
              <c:f>Sheet1!$C$1</c:f>
              <c:strCache>
                <c:ptCount val="1"/>
                <c:pt idx="0">
                  <c:v>数据</c:v>
                </c:pt>
              </c:strCache>
            </c:strRef>
          </c:tx>
          <c:spPr>
            <a:solidFill>
              <a:srgbClr val="55968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微软雅黑" panose="020B0503020204020204" pitchFamily="34" charset="-122"/>
                    <a:ea typeface="微软雅黑" panose="020B0503020204020204" pitchFamily="34" charset="-122"/>
                    <a:cs typeface="+mn-cs"/>
                    <a:sym typeface="微软雅黑" panose="020B0503020204020204" pitchFamily="34" charset="-122"/>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类别 1</c:v>
                </c:pt>
                <c:pt idx="1">
                  <c:v>类别 2</c:v>
                </c:pt>
                <c:pt idx="2">
                  <c:v>类别 3</c:v>
                </c:pt>
                <c:pt idx="3">
                  <c:v>类别 4</c:v>
                </c:pt>
                <c:pt idx="4">
                  <c:v>类别 5</c:v>
                </c:pt>
              </c:strCache>
            </c:strRef>
          </c:cat>
          <c:val>
            <c:numRef>
              <c:f>Sheet1!$C$2:$C$6</c:f>
              <c:numCache>
                <c:formatCode>0%</c:formatCode>
                <c:ptCount val="5"/>
                <c:pt idx="0">
                  <c:v>0.57999999999999996</c:v>
                </c:pt>
                <c:pt idx="1">
                  <c:v>0.2</c:v>
                </c:pt>
                <c:pt idx="2">
                  <c:v>0.45</c:v>
                </c:pt>
                <c:pt idx="3">
                  <c:v>0.67</c:v>
                </c:pt>
                <c:pt idx="4">
                  <c:v>0.8</c:v>
                </c:pt>
              </c:numCache>
            </c:numRef>
          </c:val>
          <c:extLst>
            <c:ext xmlns:c16="http://schemas.microsoft.com/office/drawing/2014/chart" uri="{C3380CC4-5D6E-409C-BE32-E72D297353CC}">
              <c16:uniqueId val="{00000001-B589-4C8E-814C-4D3564CE0981}"/>
            </c:ext>
          </c:extLst>
        </c:ser>
        <c:dLbls>
          <c:showLegendKey val="0"/>
          <c:showVal val="0"/>
          <c:showCatName val="0"/>
          <c:showSerName val="0"/>
          <c:showPercent val="0"/>
          <c:showBubbleSize val="0"/>
        </c:dLbls>
        <c:gapWidth val="100"/>
        <c:overlap val="100"/>
        <c:axId val="1005804624"/>
        <c:axId val="466456376"/>
      </c:barChart>
      <c:catAx>
        <c:axId val="1005804624"/>
        <c:scaling>
          <c:orientation val="minMax"/>
        </c:scaling>
        <c:delete val="1"/>
        <c:axPos val="l"/>
        <c:numFmt formatCode="General" sourceLinked="1"/>
        <c:majorTickMark val="none"/>
        <c:minorTickMark val="none"/>
        <c:tickLblPos val="nextTo"/>
        <c:crossAx val="466456376"/>
        <c:crosses val="autoZero"/>
        <c:auto val="1"/>
        <c:lblAlgn val="ctr"/>
        <c:lblOffset val="100"/>
        <c:noMultiLvlLbl val="0"/>
      </c:catAx>
      <c:valAx>
        <c:axId val="466456376"/>
        <c:scaling>
          <c:orientation val="minMax"/>
          <c:max val="1"/>
        </c:scaling>
        <c:delete val="1"/>
        <c:axPos val="b"/>
        <c:numFmt formatCode="General" sourceLinked="1"/>
        <c:majorTickMark val="none"/>
        <c:minorTickMark val="none"/>
        <c:tickLblPos val="nextTo"/>
        <c:crossAx val="100580462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辅助</c:v>
                </c:pt>
              </c:strCache>
            </c:strRef>
          </c:tx>
          <c:spPr>
            <a:solidFill>
              <a:srgbClr val="262626">
                <a:alpha val="20000"/>
              </a:srgbClr>
            </a:solidFill>
            <a:ln>
              <a:noFill/>
            </a:ln>
            <a:effectLst/>
          </c:spPr>
          <c:invertIfNegative val="0"/>
          <c:cat>
            <c:strRef>
              <c:f>Sheet1!$A$2:$A$6</c:f>
              <c:strCache>
                <c:ptCount val="5"/>
                <c:pt idx="0">
                  <c:v>类别 1</c:v>
                </c:pt>
                <c:pt idx="1">
                  <c:v>类别 2</c:v>
                </c:pt>
                <c:pt idx="2">
                  <c:v>类别 3</c:v>
                </c:pt>
                <c:pt idx="3">
                  <c:v>类别 4</c:v>
                </c:pt>
                <c:pt idx="4">
                  <c:v>类别 5</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0-B589-4C8E-814C-4D3564CE0981}"/>
            </c:ext>
          </c:extLst>
        </c:ser>
        <c:ser>
          <c:idx val="1"/>
          <c:order val="1"/>
          <c:tx>
            <c:strRef>
              <c:f>Sheet1!$C$1</c:f>
              <c:strCache>
                <c:ptCount val="1"/>
                <c:pt idx="0">
                  <c:v>数据</c:v>
                </c:pt>
              </c:strCache>
            </c:strRef>
          </c:tx>
          <c:spPr>
            <a:solidFill>
              <a:srgbClr val="A6A6A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微软雅黑" panose="020B0503020204020204" pitchFamily="34" charset="-122"/>
                    <a:ea typeface="微软雅黑" panose="020B0503020204020204" pitchFamily="34" charset="-122"/>
                    <a:cs typeface="+mn-cs"/>
                    <a:sym typeface="微软雅黑" panose="020B0503020204020204" pitchFamily="34" charset="-122"/>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类别 1</c:v>
                </c:pt>
                <c:pt idx="1">
                  <c:v>类别 2</c:v>
                </c:pt>
                <c:pt idx="2">
                  <c:v>类别 3</c:v>
                </c:pt>
                <c:pt idx="3">
                  <c:v>类别 4</c:v>
                </c:pt>
                <c:pt idx="4">
                  <c:v>类别 5</c:v>
                </c:pt>
              </c:strCache>
            </c:strRef>
          </c:cat>
          <c:val>
            <c:numRef>
              <c:f>Sheet1!$C$2:$C$6</c:f>
              <c:numCache>
                <c:formatCode>0%</c:formatCode>
                <c:ptCount val="5"/>
                <c:pt idx="0">
                  <c:v>0.57999999999999996</c:v>
                </c:pt>
                <c:pt idx="1">
                  <c:v>0.2</c:v>
                </c:pt>
                <c:pt idx="2">
                  <c:v>0.45</c:v>
                </c:pt>
                <c:pt idx="3">
                  <c:v>0.67</c:v>
                </c:pt>
                <c:pt idx="4">
                  <c:v>0.8</c:v>
                </c:pt>
              </c:numCache>
            </c:numRef>
          </c:val>
          <c:extLst>
            <c:ext xmlns:c16="http://schemas.microsoft.com/office/drawing/2014/chart" uri="{C3380CC4-5D6E-409C-BE32-E72D297353CC}">
              <c16:uniqueId val="{00000001-B589-4C8E-814C-4D3564CE0981}"/>
            </c:ext>
          </c:extLst>
        </c:ser>
        <c:dLbls>
          <c:showLegendKey val="0"/>
          <c:showVal val="0"/>
          <c:showCatName val="0"/>
          <c:showSerName val="0"/>
          <c:showPercent val="0"/>
          <c:showBubbleSize val="0"/>
        </c:dLbls>
        <c:gapWidth val="100"/>
        <c:overlap val="100"/>
        <c:axId val="466457160"/>
        <c:axId val="466457552"/>
      </c:barChart>
      <c:catAx>
        <c:axId val="466457160"/>
        <c:scaling>
          <c:orientation val="minMax"/>
        </c:scaling>
        <c:delete val="1"/>
        <c:axPos val="l"/>
        <c:numFmt formatCode="General" sourceLinked="1"/>
        <c:majorTickMark val="none"/>
        <c:minorTickMark val="none"/>
        <c:tickLblPos val="nextTo"/>
        <c:crossAx val="466457552"/>
        <c:crosses val="autoZero"/>
        <c:auto val="1"/>
        <c:lblAlgn val="ctr"/>
        <c:lblOffset val="100"/>
        <c:noMultiLvlLbl val="0"/>
      </c:catAx>
      <c:valAx>
        <c:axId val="466457552"/>
        <c:scaling>
          <c:orientation val="minMax"/>
          <c:max val="1"/>
        </c:scaling>
        <c:delete val="1"/>
        <c:axPos val="b"/>
        <c:numFmt formatCode="General" sourceLinked="1"/>
        <c:majorTickMark val="none"/>
        <c:minorTickMark val="none"/>
        <c:tickLblPos val="nextTo"/>
        <c:crossAx val="46645716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微软雅黑" panose="020B0503020204020204" pitchFamily="34" charset="-122"/>
          <a:ea typeface="微软雅黑" panose="020B0503020204020204" pitchFamily="34" charset="-122"/>
          <a:sym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7C729-DDDE-40E7-B65D-98C26FD913AA}" type="datetimeFigureOut">
              <a:rPr lang="zh-CN" altLang="en-US" smtClean="0"/>
              <a:t>2018/1/14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E2EA0-819F-4CE2-AC3B-0DE2165A77D3}" type="slidenum">
              <a:rPr lang="zh-CN" altLang="en-US" smtClean="0"/>
              <a:t>‹#›</a:t>
            </a:fld>
            <a:endParaRPr lang="zh-CN" altLang="en-US"/>
          </a:p>
        </p:txBody>
      </p:sp>
    </p:spTree>
    <p:extLst>
      <p:ext uri="{BB962C8B-B14F-4D97-AF65-F5344CB8AC3E}">
        <p14:creationId xmlns:p14="http://schemas.microsoft.com/office/powerpoint/2010/main" val="359987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57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89DF796-A944-441F-8AC6-42CBC275A43C}" type="slidenum">
              <a:rPr lang="zh-CN" altLang="en-US">
                <a:solidFill>
                  <a:prstClr val="black"/>
                </a:solidFill>
                <a:latin typeface="等线" panose="020F0502020204030204"/>
              </a: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4042816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122FCD-D91D-46F2-8E76-189CEAAA28E3}" type="slidenum">
              <a:rPr lang="zh-CN" altLang="en-US" smtClean="0">
                <a:solidFill>
                  <a:prstClr val="black"/>
                </a:solidFill>
                <a:latin typeface="等线" panose="020F0502020204030204"/>
              </a:rPr>
              <a:pPr/>
              <a:t>11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09717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55C38DD1-33AA-4996-977A-42B26A155BBE}" type="slidenum">
              <a:rPr lang="id-ID">
                <a:solidFill>
                  <a:prstClr val="black"/>
                </a:solidFill>
                <a:latin typeface="等线" panose="020F0502020204030204"/>
              </a:rPr>
              <a:pPr/>
              <a:t>12</a:t>
            </a:fld>
            <a:endParaRPr lang="id-ID">
              <a:solidFill>
                <a:prstClr val="black"/>
              </a:solidFill>
              <a:latin typeface="等线" panose="020F0502020204030204"/>
            </a:endParaRPr>
          </a:p>
        </p:txBody>
      </p:sp>
    </p:spTree>
    <p:extLst>
      <p:ext uri="{BB962C8B-B14F-4D97-AF65-F5344CB8AC3E}">
        <p14:creationId xmlns:p14="http://schemas.microsoft.com/office/powerpoint/2010/main" val="2511368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51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14</a:t>
            </a:fld>
            <a:endParaRPr lang="zh-CN" altLang="en-US"/>
          </a:p>
        </p:txBody>
      </p:sp>
    </p:spTree>
    <p:extLst>
      <p:ext uri="{BB962C8B-B14F-4D97-AF65-F5344CB8AC3E}">
        <p14:creationId xmlns:p14="http://schemas.microsoft.com/office/powerpoint/2010/main" val="915446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016975-1D4D-491B-8EC5-CCC6AF49DF07}" type="slidenum">
              <a:rPr lang="zh-CN" altLang="en-US" smtClean="0">
                <a:solidFill>
                  <a:prstClr val="black"/>
                </a:solidFill>
                <a:latin typeface="等线" panose="020F0502020204030204"/>
              </a: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40610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4324EA-D88B-4DB6-A454-EECCD39A6DBB}"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67277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17</a:t>
            </a:fld>
            <a:endParaRPr lang="zh-CN" altLang="en-US"/>
          </a:p>
        </p:txBody>
      </p:sp>
    </p:spTree>
    <p:extLst>
      <p:ext uri="{BB962C8B-B14F-4D97-AF65-F5344CB8AC3E}">
        <p14:creationId xmlns:p14="http://schemas.microsoft.com/office/powerpoint/2010/main" val="378519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18</a:t>
            </a:fld>
            <a:endParaRPr lang="zh-CN" altLang="en-US"/>
          </a:p>
        </p:txBody>
      </p:sp>
    </p:spTree>
    <p:extLst>
      <p:ext uri="{BB962C8B-B14F-4D97-AF65-F5344CB8AC3E}">
        <p14:creationId xmlns:p14="http://schemas.microsoft.com/office/powerpoint/2010/main" val="1307385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445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59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711A55D-18DB-40A6-A47C-695AF186048A}" type="slidenum">
              <a:rPr lang="zh-CN" altLang="en-US" smtClean="0">
                <a:solidFill>
                  <a:prstClr val="black"/>
                </a:solidFill>
                <a:latin typeface="等线" panose="020F0502020204030204"/>
              </a:rPr>
              <a:pPr/>
              <a:t>20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60130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D2BFC7-B674-45B1-BA5C-22D7C27E9D0F}" type="slidenum">
              <a:rPr lang="zh-CN" altLang="en-US" smtClean="0">
                <a:solidFill>
                  <a:prstClr val="black"/>
                </a:solidFill>
                <a:latin typeface="等线" panose="020F0502020204030204"/>
              </a:rPr>
              <a:pPr/>
              <a:t>21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36293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6FA054-D8FA-44CA-8D2F-226A5C88E2A4}" type="slidenum">
              <a:rPr lang="zh-CN" altLang="en-US" smtClean="0">
                <a:solidFill>
                  <a:prstClr val="black"/>
                </a:solidFill>
                <a:latin typeface="等线" panose="020F0502020204030204"/>
              </a:rPr>
              <a:pPr/>
              <a:t>22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64015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D2BFC7-B674-45B1-BA5C-22D7C27E9D0F}" type="slidenum">
              <a:rPr lang="zh-CN" altLang="en-US" smtClean="0">
                <a:solidFill>
                  <a:prstClr val="black"/>
                </a:solidFill>
                <a:latin typeface="等线" panose="020F0502020204030204"/>
              </a:rPr>
              <a:pPr/>
              <a:t>23</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82754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24</a:t>
            </a:fld>
            <a:endParaRPr lang="zh-CN" altLang="en-US"/>
          </a:p>
        </p:txBody>
      </p:sp>
    </p:spTree>
    <p:extLst>
      <p:ext uri="{BB962C8B-B14F-4D97-AF65-F5344CB8AC3E}">
        <p14:creationId xmlns:p14="http://schemas.microsoft.com/office/powerpoint/2010/main" val="3937822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9330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058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4</a:t>
            </a:fld>
            <a:endParaRPr lang="zh-CN" altLang="en-US"/>
          </a:p>
        </p:txBody>
      </p:sp>
    </p:spTree>
    <p:extLst>
      <p:ext uri="{BB962C8B-B14F-4D97-AF65-F5344CB8AC3E}">
        <p14:creationId xmlns:p14="http://schemas.microsoft.com/office/powerpoint/2010/main" val="337473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95F9411B-9335-4F97-B563-F45B43071AF1}"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53046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122FCD-D91D-46F2-8E76-189CEAAA28E3}" type="slidenum">
              <a:rPr lang="zh-CN" altLang="en-US" smtClean="0">
                <a:solidFill>
                  <a:prstClr val="black"/>
                </a:solidFill>
                <a:latin typeface="等线" panose="020F0502020204030204"/>
              </a: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8809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7</a:t>
            </a:fld>
            <a:endParaRPr lang="zh-CN" altLang="en-US"/>
          </a:p>
        </p:txBody>
      </p:sp>
    </p:spTree>
    <p:extLst>
      <p:ext uri="{BB962C8B-B14F-4D97-AF65-F5344CB8AC3E}">
        <p14:creationId xmlns:p14="http://schemas.microsoft.com/office/powerpoint/2010/main" val="468168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F0FB-FA3B-429D-88D2-48C7ABFF64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383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3E2EA0-819F-4CE2-AC3B-0DE2165A77D3}" type="slidenum">
              <a:rPr lang="zh-CN" altLang="en-US" smtClean="0"/>
              <a:t>9</a:t>
            </a:fld>
            <a:endParaRPr lang="zh-CN" altLang="en-US"/>
          </a:p>
        </p:txBody>
      </p:sp>
    </p:spTree>
    <p:extLst>
      <p:ext uri="{BB962C8B-B14F-4D97-AF65-F5344CB8AC3E}">
        <p14:creationId xmlns:p14="http://schemas.microsoft.com/office/powerpoint/2010/main" val="3278797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4710005"/>
      </p:ext>
    </p:extLst>
  </p:cSld>
  <p:clrMapOvr>
    <a:masterClrMapping/>
  </p:clrMapOvr>
  <p:transition spd="med" advClick="0"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Title 1">
            <a:extLst>
              <a:ext uri="{FF2B5EF4-FFF2-40B4-BE49-F238E27FC236}">
                <a16:creationId xmlns:a16="http://schemas.microsoft.com/office/drawing/2014/main" id="{94CD464F-5DE0-4867-BEE9-0518009CD318}"/>
              </a:ext>
            </a:extLst>
          </p:cNvPr>
          <p:cNvSpPr txBox="1">
            <a:spLocks/>
          </p:cNvSpPr>
          <p:nvPr userDrawn="1"/>
        </p:nvSpPr>
        <p:spPr>
          <a:xfrm>
            <a:off x="1039800" y="104446"/>
            <a:ext cx="4374029" cy="390525"/>
          </a:xfrm>
          <a:prstGeom prst="rect">
            <a:avLst/>
          </a:prstGeom>
        </p:spPr>
        <p:txBody>
          <a:bodyPr vert="horz" lIns="91429" tIns="45715" rIns="91429" bIns="457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559681"/>
                </a:solidFill>
                <a:latin typeface="微软雅黑" panose="020B0503020204020204" pitchFamily="34" charset="-122"/>
                <a:ea typeface="微软雅黑" panose="020B0503020204020204" pitchFamily="34" charset="-122"/>
              </a:rPr>
              <a:t>教学过程 </a:t>
            </a:r>
            <a:r>
              <a:rPr lang="en-US" altLang="zh-CN" sz="1400" dirty="0">
                <a:solidFill>
                  <a:srgbClr val="559681"/>
                </a:solidFill>
                <a:latin typeface="微软雅黑" panose="020B0503020204020204" pitchFamily="34" charset="-122"/>
                <a:ea typeface="微软雅黑" panose="020B0503020204020204" pitchFamily="34" charset="-122"/>
              </a:rPr>
              <a:t>teaching process</a:t>
            </a:r>
            <a:endParaRPr lang="zh-CN" altLang="en-US" sz="2000" b="1" kern="1200" dirty="0">
              <a:solidFill>
                <a:srgbClr val="559681"/>
              </a:solidFill>
              <a:latin typeface="微软雅黑" panose="020B0503020204020204" pitchFamily="34" charset="-122"/>
              <a:ea typeface="微软雅黑" panose="020B0503020204020204" pitchFamily="34" charset="-122"/>
              <a:cs typeface="+mj-cs"/>
            </a:endParaRPr>
          </a:p>
        </p:txBody>
      </p:sp>
      <p:cxnSp>
        <p:nvCxnSpPr>
          <p:cNvPr id="6" name="直接连接符 5">
            <a:extLst>
              <a:ext uri="{FF2B5EF4-FFF2-40B4-BE49-F238E27FC236}">
                <a16:creationId xmlns:a16="http://schemas.microsoft.com/office/drawing/2014/main" id="{CDA5B2FE-CA7C-45DB-9511-EBF3F9F513AB}"/>
              </a:ext>
            </a:extLst>
          </p:cNvPr>
          <p:cNvCxnSpPr>
            <a:cxnSpLocks/>
          </p:cNvCxnSpPr>
          <p:nvPr userDrawn="1"/>
        </p:nvCxnSpPr>
        <p:spPr>
          <a:xfrm>
            <a:off x="1153238" y="494971"/>
            <a:ext cx="10748476" cy="0"/>
          </a:xfrm>
          <a:prstGeom prst="line">
            <a:avLst/>
          </a:prstGeom>
          <a:ln w="25400">
            <a:solidFill>
              <a:srgbClr val="559681"/>
            </a:solidFill>
          </a:ln>
        </p:spPr>
        <p:style>
          <a:lnRef idx="1">
            <a:schemeClr val="accent1"/>
          </a:lnRef>
          <a:fillRef idx="0">
            <a:schemeClr val="accent1"/>
          </a:fillRef>
          <a:effectRef idx="0">
            <a:schemeClr val="accent1"/>
          </a:effectRef>
          <a:fontRef idx="minor">
            <a:schemeClr val="tx1"/>
          </a:fontRef>
        </p:style>
      </p:cxnSp>
      <p:sp>
        <p:nvSpPr>
          <p:cNvPr id="7" name="菱形 6">
            <a:extLst>
              <a:ext uri="{FF2B5EF4-FFF2-40B4-BE49-F238E27FC236}">
                <a16:creationId xmlns:a16="http://schemas.microsoft.com/office/drawing/2014/main" id="{0496E1C9-FA42-4C15-9837-FE824440CAA5}"/>
              </a:ext>
            </a:extLst>
          </p:cNvPr>
          <p:cNvSpPr/>
          <p:nvPr userDrawn="1"/>
        </p:nvSpPr>
        <p:spPr>
          <a:xfrm>
            <a:off x="-251971" y="-393247"/>
            <a:ext cx="1291771" cy="1291771"/>
          </a:xfrm>
          <a:prstGeom prst="diamond">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1201234"/>
      </p:ext>
    </p:extLst>
  </p:cSld>
  <p:clrMapOvr>
    <a:masterClrMapping/>
  </p:clrMapOvr>
  <p:transition spd="med" advClick="0" advTm="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Title 1">
            <a:extLst>
              <a:ext uri="{FF2B5EF4-FFF2-40B4-BE49-F238E27FC236}">
                <a16:creationId xmlns:a16="http://schemas.microsoft.com/office/drawing/2014/main" id="{BEA23F89-3D13-441F-B9EC-491955731A36}"/>
              </a:ext>
            </a:extLst>
          </p:cNvPr>
          <p:cNvSpPr txBox="1">
            <a:spLocks/>
          </p:cNvSpPr>
          <p:nvPr userDrawn="1"/>
        </p:nvSpPr>
        <p:spPr>
          <a:xfrm>
            <a:off x="1039800" y="104446"/>
            <a:ext cx="5056200" cy="390525"/>
          </a:xfrm>
          <a:prstGeom prst="rect">
            <a:avLst/>
          </a:prstGeom>
        </p:spPr>
        <p:txBody>
          <a:bodyPr vert="horz" lIns="91429" tIns="45715" rIns="91429" bIns="457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559681"/>
                </a:solidFill>
                <a:latin typeface="微软雅黑" panose="020B0503020204020204" pitchFamily="34" charset="-122"/>
                <a:ea typeface="微软雅黑" panose="020B0503020204020204" pitchFamily="34" charset="-122"/>
              </a:rPr>
              <a:t>特色创新 </a:t>
            </a:r>
            <a:r>
              <a:rPr lang="en-US" altLang="zh-CN" sz="1400" dirty="0">
                <a:solidFill>
                  <a:srgbClr val="559681"/>
                </a:solidFill>
                <a:latin typeface="微软雅黑" panose="020B0503020204020204" pitchFamily="34" charset="-122"/>
                <a:ea typeface="微软雅黑" panose="020B0503020204020204" pitchFamily="34" charset="-122"/>
              </a:rPr>
              <a:t>Characteristic innovation</a:t>
            </a:r>
            <a:endParaRPr lang="zh-CN" altLang="en-US" sz="2000" b="1" kern="1200" dirty="0">
              <a:solidFill>
                <a:srgbClr val="559681"/>
              </a:solidFill>
              <a:latin typeface="微软雅黑" panose="020B0503020204020204" pitchFamily="34" charset="-122"/>
              <a:ea typeface="微软雅黑" panose="020B0503020204020204" pitchFamily="34" charset="-122"/>
              <a:cs typeface="+mj-cs"/>
            </a:endParaRPr>
          </a:p>
        </p:txBody>
      </p:sp>
      <p:cxnSp>
        <p:nvCxnSpPr>
          <p:cNvPr id="6" name="直接连接符 5">
            <a:extLst>
              <a:ext uri="{FF2B5EF4-FFF2-40B4-BE49-F238E27FC236}">
                <a16:creationId xmlns:a16="http://schemas.microsoft.com/office/drawing/2014/main" id="{4FFB9669-7891-40E0-BF0A-9B41B8A3AC72}"/>
              </a:ext>
            </a:extLst>
          </p:cNvPr>
          <p:cNvCxnSpPr>
            <a:cxnSpLocks/>
          </p:cNvCxnSpPr>
          <p:nvPr userDrawn="1"/>
        </p:nvCxnSpPr>
        <p:spPr>
          <a:xfrm>
            <a:off x="1153238" y="494971"/>
            <a:ext cx="10748476" cy="0"/>
          </a:xfrm>
          <a:prstGeom prst="line">
            <a:avLst/>
          </a:prstGeom>
          <a:ln w="25400">
            <a:solidFill>
              <a:srgbClr val="559681"/>
            </a:solidFill>
          </a:ln>
        </p:spPr>
        <p:style>
          <a:lnRef idx="1">
            <a:schemeClr val="accent1"/>
          </a:lnRef>
          <a:fillRef idx="0">
            <a:schemeClr val="accent1"/>
          </a:fillRef>
          <a:effectRef idx="0">
            <a:schemeClr val="accent1"/>
          </a:effectRef>
          <a:fontRef idx="minor">
            <a:schemeClr val="tx1"/>
          </a:fontRef>
        </p:style>
      </p:cxnSp>
      <p:sp>
        <p:nvSpPr>
          <p:cNvPr id="7" name="菱形 6">
            <a:extLst>
              <a:ext uri="{FF2B5EF4-FFF2-40B4-BE49-F238E27FC236}">
                <a16:creationId xmlns:a16="http://schemas.microsoft.com/office/drawing/2014/main" id="{D13F4F2C-769E-427C-B210-DB827DE3BF71}"/>
              </a:ext>
            </a:extLst>
          </p:cNvPr>
          <p:cNvSpPr/>
          <p:nvPr userDrawn="1"/>
        </p:nvSpPr>
        <p:spPr>
          <a:xfrm>
            <a:off x="-251971" y="-393247"/>
            <a:ext cx="1291771" cy="1291771"/>
          </a:xfrm>
          <a:prstGeom prst="diamond">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53173638"/>
      </p:ext>
    </p:extLst>
  </p:cSld>
  <p:clrMapOvr>
    <a:masterClrMapping/>
  </p:clrMapOvr>
  <p:transition spd="med" advClick="0"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0595047"/>
      </p:ext>
    </p:extLst>
  </p:cSld>
  <p:clrMapOvr>
    <a:masterClrMapping/>
  </p:clrMapOvr>
  <p:transition spd="med"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4441547"/>
      </p:ext>
    </p:extLst>
  </p:cSld>
  <p:clrMapOvr>
    <a:masterClrMapping/>
  </p:clrMapOvr>
  <p:transition spd="med"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4677762"/>
      </p:ext>
    </p:extLst>
  </p:cSld>
  <p:clrMapOvr>
    <a:masterClrMapping/>
  </p:clrMapOvr>
  <p:transition spd="med" advClick="0"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6917285"/>
      </p:ext>
    </p:extLst>
  </p:cSld>
  <p:clrMapOvr>
    <a:masterClrMapping/>
  </p:clrMapOvr>
  <p:transition spd="med"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24316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838806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2996557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239292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7708003"/>
      </p:ext>
    </p:extLst>
  </p:cSld>
  <p:clrMapOvr>
    <a:masterClrMapping/>
  </p:clrMapOvr>
  <p:transition spd="med" advClick="0"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1005941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570210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420821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4143312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4086081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4065363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97C2FB-008A-43F7-945E-188DCA74A442}" type="datetimeFigureOut">
              <a:rPr lang="zh-CN" altLang="en-US" smtClean="0"/>
              <a:t>2018/1/14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1013600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FD8D8F-FC3C-4D63-B1CE-C3CF49686331}"/>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LightScreen gridSize="0"/>
                    </a14:imgEffect>
                  </a14:imgLayer>
                </a14:imgProps>
              </a:ext>
              <a:ext uri="{28A0092B-C50C-407E-A947-70E740481C1C}">
                <a14:useLocalDpi xmlns:a14="http://schemas.microsoft.com/office/drawing/2010/main" val="0"/>
              </a:ext>
            </a:extLst>
          </a:blip>
          <a:srcRect l="53179" b="65377"/>
          <a:stretch/>
        </p:blipFill>
        <p:spPr>
          <a:xfrm>
            <a:off x="0" y="4483571"/>
            <a:ext cx="3197901" cy="2374429"/>
          </a:xfrm>
          <a:prstGeom prst="rect">
            <a:avLst/>
          </a:prstGeom>
        </p:spPr>
      </p:pic>
      <p:pic>
        <p:nvPicPr>
          <p:cNvPr id="3" name="图片 2">
            <a:extLst>
              <a:ext uri="{FF2B5EF4-FFF2-40B4-BE49-F238E27FC236}">
                <a16:creationId xmlns:a16="http://schemas.microsoft.com/office/drawing/2014/main" id="{7FD64459-86C5-4124-AD04-02B020CE557A}"/>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LightScreen gridSize="0"/>
                    </a14:imgEffect>
                  </a14:imgLayer>
                </a14:imgProps>
              </a:ext>
              <a:ext uri="{28A0092B-C50C-407E-A947-70E740481C1C}">
                <a14:useLocalDpi xmlns:a14="http://schemas.microsoft.com/office/drawing/2010/main" val="0"/>
              </a:ext>
            </a:extLst>
          </a:blip>
          <a:srcRect t="48833" r="68790"/>
          <a:stretch/>
        </p:blipFill>
        <p:spPr>
          <a:xfrm>
            <a:off x="10060362" y="-1"/>
            <a:ext cx="2131639" cy="3508993"/>
          </a:xfrm>
          <a:prstGeom prst="rect">
            <a:avLst/>
          </a:prstGeom>
        </p:spPr>
      </p:pic>
    </p:spTree>
    <p:extLst>
      <p:ext uri="{BB962C8B-B14F-4D97-AF65-F5344CB8AC3E}">
        <p14:creationId xmlns:p14="http://schemas.microsoft.com/office/powerpoint/2010/main" val="851815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FD8D8F-FC3C-4D63-B1CE-C3CF49686331}"/>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LightScreen gridSize="0"/>
                    </a14:imgEffect>
                  </a14:imgLayer>
                </a14:imgProps>
              </a:ext>
              <a:ext uri="{28A0092B-C50C-407E-A947-70E740481C1C}">
                <a14:useLocalDpi xmlns:a14="http://schemas.microsoft.com/office/drawing/2010/main" val="0"/>
              </a:ext>
            </a:extLst>
          </a:blip>
          <a:srcRect l="53179" b="65377"/>
          <a:stretch/>
        </p:blipFill>
        <p:spPr>
          <a:xfrm>
            <a:off x="0" y="4483571"/>
            <a:ext cx="3197901" cy="2374429"/>
          </a:xfrm>
          <a:prstGeom prst="rect">
            <a:avLst/>
          </a:prstGeom>
        </p:spPr>
      </p:pic>
      <p:pic>
        <p:nvPicPr>
          <p:cNvPr id="3" name="图片 2">
            <a:extLst>
              <a:ext uri="{FF2B5EF4-FFF2-40B4-BE49-F238E27FC236}">
                <a16:creationId xmlns:a16="http://schemas.microsoft.com/office/drawing/2014/main" id="{7FD64459-86C5-4124-AD04-02B020CE557A}"/>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artisticLightScreen gridSize="0"/>
                    </a14:imgEffect>
                  </a14:imgLayer>
                </a14:imgProps>
              </a:ext>
              <a:ext uri="{28A0092B-C50C-407E-A947-70E740481C1C}">
                <a14:useLocalDpi xmlns:a14="http://schemas.microsoft.com/office/drawing/2010/main" val="0"/>
              </a:ext>
            </a:extLst>
          </a:blip>
          <a:srcRect t="48833" r="68790"/>
          <a:stretch/>
        </p:blipFill>
        <p:spPr>
          <a:xfrm>
            <a:off x="10060362" y="-1"/>
            <a:ext cx="2131639" cy="3508993"/>
          </a:xfrm>
          <a:prstGeom prst="rect">
            <a:avLst/>
          </a:prstGeom>
        </p:spPr>
      </p:pic>
    </p:spTree>
    <p:extLst>
      <p:ext uri="{BB962C8B-B14F-4D97-AF65-F5344CB8AC3E}">
        <p14:creationId xmlns:p14="http://schemas.microsoft.com/office/powerpoint/2010/main" val="243843013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10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7042430"/>
      </p:ext>
    </p:extLst>
  </p:cSld>
  <p:clrMapOvr>
    <a:masterClrMapping/>
  </p:clrMapOvr>
  <p:transition spd="med" advClick="0"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228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2352969"/>
      </p:ext>
    </p:extLst>
  </p:cSld>
  <p:clrMapOvr>
    <a:masterClrMapping/>
  </p:clrMapOvr>
  <p:transition spd="med"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6481121"/>
      </p:ext>
    </p:extLst>
  </p:cSld>
  <p:clrMapOvr>
    <a:masterClrMapping/>
  </p:clrMapOvr>
  <p:transition spd="med" advClick="0"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889489"/>
      </p:ext>
    </p:extLst>
  </p:cSld>
  <p:clrMapOvr>
    <a:masterClrMapping/>
  </p:clrMapOvr>
  <p:transition spd="med" advClick="0"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4764146"/>
      </p:ext>
    </p:extLst>
  </p:cSld>
  <p:clrMapOvr>
    <a:masterClrMapping/>
  </p:clrMapOvr>
  <p:transition spd="med" advClick="0"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Title 1">
            <a:extLst>
              <a:ext uri="{FF2B5EF4-FFF2-40B4-BE49-F238E27FC236}">
                <a16:creationId xmlns:a16="http://schemas.microsoft.com/office/drawing/2014/main" id="{CA7ED2A9-2BB2-4EAF-92E0-966F1AF586F1}"/>
              </a:ext>
            </a:extLst>
          </p:cNvPr>
          <p:cNvSpPr txBox="1">
            <a:spLocks/>
          </p:cNvSpPr>
          <p:nvPr userDrawn="1"/>
        </p:nvSpPr>
        <p:spPr>
          <a:xfrm>
            <a:off x="1039800" y="252639"/>
            <a:ext cx="3755023" cy="390525"/>
          </a:xfrm>
          <a:prstGeom prst="rect">
            <a:avLst/>
          </a:prstGeom>
        </p:spPr>
        <p:txBody>
          <a:bodyPr vert="horz" lIns="91429" tIns="45715" rIns="91429" bIns="457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559681"/>
                </a:solidFill>
                <a:latin typeface="微软雅黑" panose="020B0503020204020204" pitchFamily="34" charset="-122"/>
                <a:ea typeface="微软雅黑" panose="020B0503020204020204" pitchFamily="34" charset="-122"/>
                <a:cs typeface="+mn-cs"/>
              </a:rPr>
              <a:t>教学分析</a:t>
            </a:r>
            <a:r>
              <a:rPr lang="en-US" altLang="zh-CN" sz="2000" dirty="0">
                <a:solidFill>
                  <a:srgbClr val="559681"/>
                </a:solidFill>
                <a:latin typeface="微软雅黑" panose="020B0503020204020204" pitchFamily="34" charset="-122"/>
                <a:ea typeface="微软雅黑" panose="020B0503020204020204" pitchFamily="34" charset="-122"/>
              </a:rPr>
              <a:t> </a:t>
            </a:r>
            <a:r>
              <a:rPr lang="en-US" altLang="zh-CN" sz="1400" dirty="0">
                <a:solidFill>
                  <a:srgbClr val="559681"/>
                </a:solidFill>
                <a:latin typeface="微软雅黑" panose="020B0503020204020204" pitchFamily="34" charset="-122"/>
                <a:ea typeface="微软雅黑" panose="020B0503020204020204" pitchFamily="34" charset="-122"/>
              </a:rPr>
              <a:t>Teaching analysis</a:t>
            </a:r>
          </a:p>
          <a:p>
            <a:pPr>
              <a:lnSpc>
                <a:spcPct val="100000"/>
              </a:lnSpc>
              <a:spcBef>
                <a:spcPts val="0"/>
              </a:spcBef>
            </a:pPr>
            <a:endParaRPr lang="zh-CN" altLang="en-US" sz="2000" b="1" dirty="0">
              <a:solidFill>
                <a:srgbClr val="559681"/>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id="{3D935A8E-C7B5-4AAB-A032-A8B700FC70E9}"/>
              </a:ext>
            </a:extLst>
          </p:cNvPr>
          <p:cNvCxnSpPr>
            <a:cxnSpLocks/>
          </p:cNvCxnSpPr>
          <p:nvPr userDrawn="1"/>
        </p:nvCxnSpPr>
        <p:spPr>
          <a:xfrm>
            <a:off x="1153238" y="494971"/>
            <a:ext cx="10748476" cy="0"/>
          </a:xfrm>
          <a:prstGeom prst="line">
            <a:avLst/>
          </a:prstGeom>
          <a:ln w="25400">
            <a:solidFill>
              <a:srgbClr val="559681"/>
            </a:solidFill>
          </a:ln>
        </p:spPr>
        <p:style>
          <a:lnRef idx="1">
            <a:schemeClr val="accent1"/>
          </a:lnRef>
          <a:fillRef idx="0">
            <a:schemeClr val="accent1"/>
          </a:fillRef>
          <a:effectRef idx="0">
            <a:schemeClr val="accent1"/>
          </a:effectRef>
          <a:fontRef idx="minor">
            <a:schemeClr val="tx1"/>
          </a:fontRef>
        </p:style>
      </p:cxnSp>
      <p:sp>
        <p:nvSpPr>
          <p:cNvPr id="7" name="菱形 6">
            <a:extLst>
              <a:ext uri="{FF2B5EF4-FFF2-40B4-BE49-F238E27FC236}">
                <a16:creationId xmlns:a16="http://schemas.microsoft.com/office/drawing/2014/main" id="{2BD09404-F47A-44AD-A583-21D68DC75CCC}"/>
              </a:ext>
            </a:extLst>
          </p:cNvPr>
          <p:cNvSpPr/>
          <p:nvPr userDrawn="1"/>
        </p:nvSpPr>
        <p:spPr>
          <a:xfrm>
            <a:off x="-251971" y="-393247"/>
            <a:ext cx="1291771" cy="1291771"/>
          </a:xfrm>
          <a:prstGeom prst="diamond">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3952533"/>
      </p:ext>
    </p:extLst>
  </p:cSld>
  <p:clrMapOvr>
    <a:masterClrMapping/>
  </p:clrMapOvr>
  <p:transition spd="med" advClick="0"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2018/1/14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Title 1">
            <a:extLst>
              <a:ext uri="{FF2B5EF4-FFF2-40B4-BE49-F238E27FC236}">
                <a16:creationId xmlns:a16="http://schemas.microsoft.com/office/drawing/2014/main" id="{643D1DFA-315F-4104-9CA2-715D92D2457B}"/>
              </a:ext>
            </a:extLst>
          </p:cNvPr>
          <p:cNvSpPr txBox="1">
            <a:spLocks/>
          </p:cNvSpPr>
          <p:nvPr userDrawn="1"/>
        </p:nvSpPr>
        <p:spPr>
          <a:xfrm>
            <a:off x="1039800" y="252639"/>
            <a:ext cx="3755023" cy="390525"/>
          </a:xfrm>
          <a:prstGeom prst="rect">
            <a:avLst/>
          </a:prstGeom>
        </p:spPr>
        <p:txBody>
          <a:bodyPr vert="horz" lIns="91429" tIns="45715" rIns="91429" bIns="4571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rgbClr val="559681"/>
                </a:solidFill>
                <a:latin typeface="微软雅黑" panose="020B0503020204020204" pitchFamily="34" charset="-122"/>
                <a:ea typeface="微软雅黑" panose="020B0503020204020204" pitchFamily="34" charset="-122"/>
              </a:rPr>
              <a:t>整体设计 </a:t>
            </a:r>
            <a:r>
              <a:rPr lang="en-US" altLang="zh-CN" sz="1400" dirty="0">
                <a:solidFill>
                  <a:srgbClr val="559681"/>
                </a:solidFill>
                <a:latin typeface="微软雅黑" panose="020B0503020204020204" pitchFamily="34" charset="-122"/>
                <a:ea typeface="微软雅黑" panose="020B0503020204020204" pitchFamily="34" charset="-122"/>
              </a:rPr>
              <a:t>Whole design</a:t>
            </a:r>
          </a:p>
          <a:p>
            <a:pPr>
              <a:lnSpc>
                <a:spcPct val="100000"/>
              </a:lnSpc>
              <a:spcBef>
                <a:spcPts val="0"/>
              </a:spcBef>
            </a:pPr>
            <a:endParaRPr lang="zh-CN" altLang="en-US" sz="2000" b="1" kern="1200" dirty="0">
              <a:solidFill>
                <a:srgbClr val="559681"/>
              </a:solidFill>
              <a:latin typeface="微软雅黑" panose="020B0503020204020204" pitchFamily="34" charset="-122"/>
              <a:ea typeface="微软雅黑" panose="020B0503020204020204" pitchFamily="34" charset="-122"/>
              <a:cs typeface="+mj-cs"/>
            </a:endParaRPr>
          </a:p>
        </p:txBody>
      </p:sp>
      <p:cxnSp>
        <p:nvCxnSpPr>
          <p:cNvPr id="6" name="直接连接符 5">
            <a:extLst>
              <a:ext uri="{FF2B5EF4-FFF2-40B4-BE49-F238E27FC236}">
                <a16:creationId xmlns:a16="http://schemas.microsoft.com/office/drawing/2014/main" id="{8A002EB4-38DA-4369-900C-E70331CA446C}"/>
              </a:ext>
            </a:extLst>
          </p:cNvPr>
          <p:cNvCxnSpPr>
            <a:cxnSpLocks/>
          </p:cNvCxnSpPr>
          <p:nvPr userDrawn="1"/>
        </p:nvCxnSpPr>
        <p:spPr>
          <a:xfrm>
            <a:off x="1153238" y="494971"/>
            <a:ext cx="10748476" cy="0"/>
          </a:xfrm>
          <a:prstGeom prst="line">
            <a:avLst/>
          </a:prstGeom>
          <a:ln w="25400">
            <a:solidFill>
              <a:srgbClr val="559681"/>
            </a:solidFill>
          </a:ln>
        </p:spPr>
        <p:style>
          <a:lnRef idx="1">
            <a:schemeClr val="accent1"/>
          </a:lnRef>
          <a:fillRef idx="0">
            <a:schemeClr val="accent1"/>
          </a:fillRef>
          <a:effectRef idx="0">
            <a:schemeClr val="accent1"/>
          </a:effectRef>
          <a:fontRef idx="minor">
            <a:schemeClr val="tx1"/>
          </a:fontRef>
        </p:style>
      </p:cxnSp>
      <p:sp>
        <p:nvSpPr>
          <p:cNvPr id="7" name="菱形 6">
            <a:extLst>
              <a:ext uri="{FF2B5EF4-FFF2-40B4-BE49-F238E27FC236}">
                <a16:creationId xmlns:a16="http://schemas.microsoft.com/office/drawing/2014/main" id="{1AA91949-C620-4E6C-8228-89414861BA59}"/>
              </a:ext>
            </a:extLst>
          </p:cNvPr>
          <p:cNvSpPr/>
          <p:nvPr userDrawn="1"/>
        </p:nvSpPr>
        <p:spPr>
          <a:xfrm>
            <a:off x="-251971" y="-393247"/>
            <a:ext cx="1291771" cy="1291771"/>
          </a:xfrm>
          <a:prstGeom prst="diamond">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97438164"/>
      </p:ext>
    </p:extLst>
  </p:cSld>
  <p:clrMapOvr>
    <a:masterClrMapping/>
  </p:clrMapOvr>
  <p:transition spd="med" advClick="0" advTm="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CA37975-6AF7-4301-9DC5-87C074AA59D1}" type="datetimeFigureOut">
              <a:rPr lang="zh-CN" altLang="en-US" smtClean="0">
                <a:solidFill>
                  <a:prstClr val="black">
                    <a:tint val="75000"/>
                  </a:prstClr>
                </a:solidFill>
              </a:rPr>
              <a:pPr defTabSz="914377"/>
              <a:t>2018/1/14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4733714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48" r:id="rId8"/>
    <p:sldLayoutId id="2147483749" r:id="rId9"/>
    <p:sldLayoutId id="2147483750" r:id="rId10"/>
    <p:sldLayoutId id="2147483751" r:id="rId11"/>
    <p:sldLayoutId id="2147483728" r:id="rId12"/>
    <p:sldLayoutId id="2147483729" r:id="rId13"/>
    <p:sldLayoutId id="2147483730" r:id="rId14"/>
    <p:sldLayoutId id="2147483731" r:id="rId15"/>
  </p:sldLayoutIdLst>
  <p:transition spd="med" advClick="0" advTm="0">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7C2FB-008A-43F7-945E-188DCA74A442}" type="datetimeFigureOut">
              <a:rPr lang="zh-CN" altLang="en-US" smtClean="0"/>
              <a:t>2018/1/14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E517-D919-4C47-A4A2-6356CD956EAD}" type="slidenum">
              <a:rPr lang="zh-CN" altLang="en-US" smtClean="0"/>
              <a:t>‹#›</a:t>
            </a:fld>
            <a:endParaRPr lang="zh-CN" altLang="en-US"/>
          </a:p>
        </p:txBody>
      </p:sp>
    </p:spTree>
    <p:extLst>
      <p:ext uri="{BB962C8B-B14F-4D97-AF65-F5344CB8AC3E}">
        <p14:creationId xmlns:p14="http://schemas.microsoft.com/office/powerpoint/2010/main" val="34751584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22.xml"/><Relationship Id="rId10" Type="http://schemas.openxmlformats.org/officeDocument/2006/relationships/image" Target="../media/image10.jpg"/><Relationship Id="rId4" Type="http://schemas.openxmlformats.org/officeDocument/2006/relationships/tags" Target="../tags/tag5.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5.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notesSlide" Target="../notesSlides/notesSlide20.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11.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a:extLst>
              <a:ext uri="{FF2B5EF4-FFF2-40B4-BE49-F238E27FC236}">
                <a16:creationId xmlns:a16="http://schemas.microsoft.com/office/drawing/2014/main" id="{F3BEB5F0-4F03-4DA2-ADF1-1C133BB48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0019"/>
            <a:ext cx="12184129" cy="2034073"/>
          </a:xfrm>
          <a:prstGeom prst="rect">
            <a:avLst/>
          </a:prstGeom>
        </p:spPr>
      </p:pic>
      <p:pic>
        <p:nvPicPr>
          <p:cNvPr id="53" name="图片 52">
            <a:extLst>
              <a:ext uri="{FF2B5EF4-FFF2-40B4-BE49-F238E27FC236}">
                <a16:creationId xmlns:a16="http://schemas.microsoft.com/office/drawing/2014/main" id="{82430B2C-0356-4C69-A8B7-8E991F3BA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50" y="4836367"/>
            <a:ext cx="12206750" cy="2631233"/>
          </a:xfrm>
          <a:prstGeom prst="rect">
            <a:avLst/>
          </a:prstGeom>
        </p:spPr>
      </p:pic>
      <p:sp>
        <p:nvSpPr>
          <p:cNvPr id="17" name="矩形 16">
            <a:extLst>
              <a:ext uri="{FF2B5EF4-FFF2-40B4-BE49-F238E27FC236}">
                <a16:creationId xmlns:a16="http://schemas.microsoft.com/office/drawing/2014/main" id="{A6E2109E-D7C1-457F-A21A-79562EDB63C1}"/>
              </a:ext>
            </a:extLst>
          </p:cNvPr>
          <p:cNvSpPr/>
          <p:nvPr/>
        </p:nvSpPr>
        <p:spPr>
          <a:xfrm>
            <a:off x="2796355" y="4041806"/>
            <a:ext cx="6375473" cy="662874"/>
          </a:xfrm>
          <a:prstGeom prst="rect">
            <a:avLst/>
          </a:prstGeom>
        </p:spPr>
        <p:txBody>
          <a:bodyPr wrap="square">
            <a:spAutoFit/>
          </a:bodyPr>
          <a:lstStyle/>
          <a:p>
            <a:pPr algn="r">
              <a:lnSpc>
                <a:spcPct val="150000"/>
              </a:lnSpc>
            </a:pPr>
            <a:r>
              <a:rPr lang="en-US" altLang="zh-CN" sz="2400" b="1" spc="600" dirty="0">
                <a:solidFill>
                  <a:schemeClr val="bg1">
                    <a:lumMod val="95000"/>
                  </a:schemeClr>
                </a:solidFill>
                <a:latin typeface="思源宋体 CN" panose="02020400000000000000" pitchFamily="18" charset="-122"/>
                <a:ea typeface="思源宋体 CN" panose="02020400000000000000" pitchFamily="18" charset="-122"/>
              </a:rPr>
              <a:t>——</a:t>
            </a:r>
            <a:r>
              <a:rPr lang="zh-CN" altLang="en-US" sz="2400" b="1" spc="600" dirty="0">
                <a:solidFill>
                  <a:schemeClr val="bg1">
                    <a:lumMod val="95000"/>
                  </a:schemeClr>
                </a:solidFill>
                <a:latin typeface="思源宋体 CN" panose="02020400000000000000" pitchFamily="18" charset="-122"/>
                <a:ea typeface="思源宋体 CN" panose="02020400000000000000" pitchFamily="18" charset="-122"/>
              </a:rPr>
              <a:t>教师公开课课件</a:t>
            </a:r>
            <a:r>
              <a:rPr lang="en-US" altLang="zh-CN" sz="2400" b="1" spc="600" dirty="0">
                <a:solidFill>
                  <a:schemeClr val="bg1">
                    <a:lumMod val="95000"/>
                  </a:schemeClr>
                </a:solidFill>
                <a:latin typeface="思源宋体 CN" panose="02020400000000000000" pitchFamily="18" charset="-122"/>
                <a:ea typeface="思源宋体 CN" panose="02020400000000000000" pitchFamily="18" charset="-122"/>
              </a:rPr>
              <a:t>PPT</a:t>
            </a:r>
            <a:r>
              <a:rPr lang="zh-CN" altLang="en-US" sz="2400" b="1" spc="600" dirty="0">
                <a:solidFill>
                  <a:schemeClr val="bg1">
                    <a:lumMod val="95000"/>
                  </a:schemeClr>
                </a:solidFill>
                <a:latin typeface="思源宋体 CN" panose="02020400000000000000" pitchFamily="18" charset="-122"/>
                <a:ea typeface="思源宋体 CN" panose="02020400000000000000" pitchFamily="18" charset="-122"/>
              </a:rPr>
              <a:t>范本</a:t>
            </a:r>
            <a:r>
              <a:rPr lang="en-US" altLang="zh-CN" sz="2400" b="1" spc="600" dirty="0">
                <a:solidFill>
                  <a:schemeClr val="bg1">
                    <a:lumMod val="95000"/>
                  </a:schemeClr>
                </a:solidFill>
                <a:latin typeface="思源宋体 CN" panose="02020400000000000000" pitchFamily="18" charset="-122"/>
                <a:ea typeface="思源宋体 CN" panose="02020400000000000000" pitchFamily="18" charset="-122"/>
              </a:rPr>
              <a:t>——</a:t>
            </a:r>
          </a:p>
        </p:txBody>
      </p:sp>
      <p:sp>
        <p:nvSpPr>
          <p:cNvPr id="18" name="矩形 17">
            <a:extLst>
              <a:ext uri="{FF2B5EF4-FFF2-40B4-BE49-F238E27FC236}">
                <a16:creationId xmlns:a16="http://schemas.microsoft.com/office/drawing/2014/main" id="{801F1910-956E-42FE-9BCE-9F63174A8D56}"/>
              </a:ext>
            </a:extLst>
          </p:cNvPr>
          <p:cNvSpPr/>
          <p:nvPr/>
        </p:nvSpPr>
        <p:spPr>
          <a:xfrm>
            <a:off x="4042714" y="-9905"/>
            <a:ext cx="1275666" cy="3046988"/>
          </a:xfrm>
          <a:prstGeom prst="rect">
            <a:avLst/>
          </a:prstGeom>
        </p:spPr>
        <p:txBody>
          <a:bodyPr wrap="square">
            <a:spAutoFit/>
          </a:bodyPr>
          <a:lstStyle/>
          <a:p>
            <a:r>
              <a:rPr lang="zh-CN" altLang="en-US" sz="9600" dirty="0">
                <a:solidFill>
                  <a:schemeClr val="bg1"/>
                </a:solidFill>
                <a:latin typeface="思源宋体 CN Heavy" panose="02020900000000000000" pitchFamily="18" charset="-122"/>
                <a:ea typeface="思源宋体 CN Heavy" panose="02020900000000000000" pitchFamily="18" charset="-122"/>
              </a:rPr>
              <a:t> 绿</a:t>
            </a:r>
          </a:p>
        </p:txBody>
      </p:sp>
      <p:sp>
        <p:nvSpPr>
          <p:cNvPr id="19" name="矩形 18">
            <a:extLst>
              <a:ext uri="{FF2B5EF4-FFF2-40B4-BE49-F238E27FC236}">
                <a16:creationId xmlns:a16="http://schemas.microsoft.com/office/drawing/2014/main" id="{B85D7EB0-F342-4C8D-B130-249A80A45A4E}"/>
              </a:ext>
            </a:extLst>
          </p:cNvPr>
          <p:cNvSpPr/>
          <p:nvPr/>
        </p:nvSpPr>
        <p:spPr>
          <a:xfrm>
            <a:off x="3835052" y="3473791"/>
            <a:ext cx="5180500" cy="769441"/>
          </a:xfrm>
          <a:prstGeom prst="rect">
            <a:avLst/>
          </a:prstGeom>
        </p:spPr>
        <p:txBody>
          <a:bodyPr wrap="square">
            <a:spAutoFit/>
          </a:bodyPr>
          <a:lstStyle/>
          <a:p>
            <a:r>
              <a:rPr lang="zh-CN" altLang="en-US" sz="4400" spc="600" dirty="0">
                <a:blipFill>
                  <a:blip r:embed="rId7"/>
                  <a:stretch>
                    <a:fillRect/>
                  </a:stretch>
                </a:blipFill>
                <a:latin typeface="+mj-lt"/>
                <a:ea typeface="思源宋体 CN Heavy" panose="02020900000000000000" pitchFamily="18" charset="-122"/>
              </a:rPr>
              <a:t>公开课课件</a:t>
            </a:r>
            <a:r>
              <a:rPr lang="en-US" altLang="zh-CN" sz="4400" b="1" spc="600" dirty="0">
                <a:blipFill>
                  <a:blip r:embed="rId7"/>
                  <a:stretch>
                    <a:fillRect/>
                  </a:stretch>
                </a:blipFill>
                <a:latin typeface="微软雅黑" panose="020B0503020204020204" pitchFamily="34" charset="-122"/>
                <a:ea typeface="微软雅黑" panose="020B0503020204020204" pitchFamily="34" charset="-122"/>
              </a:rPr>
              <a:t>PPT</a:t>
            </a:r>
            <a:endParaRPr lang="zh-CN" altLang="en-US" sz="5400" b="1" spc="600" dirty="0">
              <a:blipFill>
                <a:blip r:embed="rId7"/>
                <a:stretch>
                  <a:fillRect/>
                </a:stretch>
              </a:blip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36587F25-5ED6-420F-A849-BBE3C90C78A7}"/>
              </a:ext>
            </a:extLst>
          </p:cNvPr>
          <p:cNvSpPr/>
          <p:nvPr/>
        </p:nvSpPr>
        <p:spPr>
          <a:xfrm>
            <a:off x="5161782" y="2276463"/>
            <a:ext cx="1002458" cy="1200329"/>
          </a:xfrm>
          <a:prstGeom prst="rect">
            <a:avLst/>
          </a:prstGeom>
        </p:spPr>
        <p:txBody>
          <a:bodyPr wrap="square">
            <a:spAutoFit/>
          </a:bodyPr>
          <a:lstStyle/>
          <a:p>
            <a:r>
              <a:rPr lang="zh-CN" altLang="en-US" sz="7200" dirty="0">
                <a:solidFill>
                  <a:schemeClr val="bg1"/>
                </a:solidFill>
                <a:latin typeface="思源宋体 CN Heavy" panose="02020900000000000000" pitchFamily="18" charset="-122"/>
                <a:ea typeface="思源宋体 CN Heavy" panose="02020900000000000000" pitchFamily="18" charset="-122"/>
              </a:rPr>
              <a:t>色</a:t>
            </a:r>
          </a:p>
        </p:txBody>
      </p:sp>
      <p:sp>
        <p:nvSpPr>
          <p:cNvPr id="21" name="矩形 20">
            <a:extLst>
              <a:ext uri="{FF2B5EF4-FFF2-40B4-BE49-F238E27FC236}">
                <a16:creationId xmlns:a16="http://schemas.microsoft.com/office/drawing/2014/main" id="{52F645ED-DA33-4E9C-9F8D-658A3BD0A1DD}"/>
              </a:ext>
            </a:extLst>
          </p:cNvPr>
          <p:cNvSpPr/>
          <p:nvPr/>
        </p:nvSpPr>
        <p:spPr>
          <a:xfrm>
            <a:off x="6042920" y="2143451"/>
            <a:ext cx="1002458" cy="1323439"/>
          </a:xfrm>
          <a:prstGeom prst="rect">
            <a:avLst/>
          </a:prstGeom>
        </p:spPr>
        <p:txBody>
          <a:bodyPr wrap="square">
            <a:spAutoFit/>
          </a:bodyPr>
          <a:lstStyle/>
          <a:p>
            <a:r>
              <a:rPr lang="zh-CN" altLang="en-US" sz="8000" dirty="0">
                <a:blipFill>
                  <a:blip r:embed="rId7"/>
                  <a:stretch>
                    <a:fillRect/>
                  </a:stretch>
                </a:blipFill>
                <a:latin typeface="思源宋体 CN Heavy" panose="02020900000000000000" pitchFamily="18" charset="-122"/>
                <a:ea typeface="思源宋体 CN Heavy" panose="02020900000000000000" pitchFamily="18" charset="-122"/>
              </a:rPr>
              <a:t>文</a:t>
            </a:r>
          </a:p>
        </p:txBody>
      </p:sp>
      <p:sp>
        <p:nvSpPr>
          <p:cNvPr id="22" name="矩形 21">
            <a:extLst>
              <a:ext uri="{FF2B5EF4-FFF2-40B4-BE49-F238E27FC236}">
                <a16:creationId xmlns:a16="http://schemas.microsoft.com/office/drawing/2014/main" id="{93128260-F88F-4790-B343-2E64A177C5A6}"/>
              </a:ext>
            </a:extLst>
          </p:cNvPr>
          <p:cNvSpPr/>
          <p:nvPr/>
        </p:nvSpPr>
        <p:spPr>
          <a:xfrm>
            <a:off x="7032521" y="2021633"/>
            <a:ext cx="2215667" cy="1200329"/>
          </a:xfrm>
          <a:prstGeom prst="rect">
            <a:avLst/>
          </a:prstGeom>
        </p:spPr>
        <p:txBody>
          <a:bodyPr wrap="square">
            <a:spAutoFit/>
          </a:bodyPr>
          <a:lstStyle/>
          <a:p>
            <a:r>
              <a:rPr lang="zh-CN" altLang="en-US" sz="7200" dirty="0">
                <a:solidFill>
                  <a:schemeClr val="bg1"/>
                </a:solidFill>
                <a:latin typeface="思源宋体 CN Heavy" panose="02020900000000000000" pitchFamily="18" charset="-122"/>
                <a:ea typeface="思源宋体 CN Heavy" panose="02020900000000000000" pitchFamily="18" charset="-122"/>
              </a:rPr>
              <a:t>艺</a:t>
            </a:r>
          </a:p>
        </p:txBody>
      </p:sp>
      <p:grpSp>
        <p:nvGrpSpPr>
          <p:cNvPr id="23" name="组合 22">
            <a:extLst>
              <a:ext uri="{FF2B5EF4-FFF2-40B4-BE49-F238E27FC236}">
                <a16:creationId xmlns:a16="http://schemas.microsoft.com/office/drawing/2014/main" id="{98E5769A-61E5-4465-8534-ECFF0FDDB506}"/>
              </a:ext>
            </a:extLst>
          </p:cNvPr>
          <p:cNvGrpSpPr/>
          <p:nvPr/>
        </p:nvGrpSpPr>
        <p:grpSpPr>
          <a:xfrm rot="16200000">
            <a:off x="3818360" y="1453817"/>
            <a:ext cx="422281" cy="388897"/>
            <a:chOff x="3862181" y="1292801"/>
            <a:chExt cx="447556" cy="412174"/>
          </a:xfrm>
        </p:grpSpPr>
        <p:cxnSp>
          <p:nvCxnSpPr>
            <p:cNvPr id="24" name="直接连接符 23">
              <a:extLst>
                <a:ext uri="{FF2B5EF4-FFF2-40B4-BE49-F238E27FC236}">
                  <a16:creationId xmlns:a16="http://schemas.microsoft.com/office/drawing/2014/main" id="{61995C91-C84A-4CB0-AE8E-80507E344A36}"/>
                </a:ext>
              </a:extLst>
            </p:cNvPr>
            <p:cNvCxnSpPr/>
            <p:nvPr/>
          </p:nvCxnSpPr>
          <p:spPr>
            <a:xfrm>
              <a:off x="3862181" y="1302326"/>
              <a:ext cx="44755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722043E-245A-41A1-AC5D-65DA40BD91A5}"/>
                </a:ext>
              </a:extLst>
            </p:cNvPr>
            <p:cNvCxnSpPr>
              <a:cxnSpLocks/>
            </p:cNvCxnSpPr>
            <p:nvPr/>
          </p:nvCxnSpPr>
          <p:spPr>
            <a:xfrm>
              <a:off x="4300212" y="1292801"/>
              <a:ext cx="0" cy="41217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25">
            <a:extLst>
              <a:ext uri="{FF2B5EF4-FFF2-40B4-BE49-F238E27FC236}">
                <a16:creationId xmlns:a16="http://schemas.microsoft.com/office/drawing/2014/main" id="{DFC702A4-ECE1-449E-8C45-019A5D987E25}"/>
              </a:ext>
            </a:extLst>
          </p:cNvPr>
          <p:cNvGrpSpPr/>
          <p:nvPr/>
        </p:nvGrpSpPr>
        <p:grpSpPr>
          <a:xfrm rot="5400000">
            <a:off x="7929214" y="2867327"/>
            <a:ext cx="422281" cy="388897"/>
            <a:chOff x="3862181" y="1292801"/>
            <a:chExt cx="447556" cy="412174"/>
          </a:xfrm>
        </p:grpSpPr>
        <p:cxnSp>
          <p:nvCxnSpPr>
            <p:cNvPr id="27" name="直接连接符 26">
              <a:extLst>
                <a:ext uri="{FF2B5EF4-FFF2-40B4-BE49-F238E27FC236}">
                  <a16:creationId xmlns:a16="http://schemas.microsoft.com/office/drawing/2014/main" id="{7672D7C8-13BD-4FDC-BE2E-3170F54B4D01}"/>
                </a:ext>
              </a:extLst>
            </p:cNvPr>
            <p:cNvCxnSpPr/>
            <p:nvPr/>
          </p:nvCxnSpPr>
          <p:spPr>
            <a:xfrm>
              <a:off x="3862181" y="1302326"/>
              <a:ext cx="44755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46843C1E-5736-4E16-98F1-2DE5EB1EAA30}"/>
                </a:ext>
              </a:extLst>
            </p:cNvPr>
            <p:cNvCxnSpPr>
              <a:cxnSpLocks/>
            </p:cNvCxnSpPr>
            <p:nvPr/>
          </p:nvCxnSpPr>
          <p:spPr>
            <a:xfrm>
              <a:off x="4300212" y="1292801"/>
              <a:ext cx="0" cy="41217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2" name="Senorita Tristeza-SCSI-9">
            <a:hlinkClick r:id="" action="ppaction://media"/>
            <a:extLst>
              <a:ext uri="{FF2B5EF4-FFF2-40B4-BE49-F238E27FC236}">
                <a16:creationId xmlns:a16="http://schemas.microsoft.com/office/drawing/2014/main" id="{4EC7A3D9-81B2-4511-9C88-5680C7293A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4350" y="5102289"/>
            <a:ext cx="609600" cy="609600"/>
          </a:xfrm>
          <a:prstGeom prst="rect">
            <a:avLst/>
          </a:prstGeom>
        </p:spPr>
      </p:pic>
    </p:spTree>
    <p:extLst>
      <p:ext uri="{BB962C8B-B14F-4D97-AF65-F5344CB8AC3E}">
        <p14:creationId xmlns:p14="http://schemas.microsoft.com/office/powerpoint/2010/main" val="92698638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childTnLst>
                          </p:cTn>
                        </p:par>
                        <p:par>
                          <p:cTn id="44" fill="hold">
                            <p:stCondLst>
                              <p:cond delay="2000"/>
                            </p:stCondLst>
                            <p:childTnLst>
                              <p:par>
                                <p:cTn id="45" presetID="53" presetClass="entr" presetSubtype="16"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ppt_w</p:attrName>
                                        </p:attrNameLst>
                                      </p:cBhvr>
                                      <p:tavLst>
                                        <p:tav tm="0" fmla="#ppt_w*sin(2.5*pi*$)">
                                          <p:val>
                                            <p:fltVal val="0"/>
                                          </p:val>
                                        </p:tav>
                                        <p:tav tm="100000">
                                          <p:val>
                                            <p:fltVal val="1"/>
                                          </p:val>
                                        </p:tav>
                                      </p:tavLst>
                                    </p:anim>
                                    <p:anim calcmode="lin" valueType="num">
                                      <p:cBhvr>
                                        <p:cTn id="61" dur="1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2" repeatCount="indefinite" fill="hold" display="0">
                  <p:stCondLst>
                    <p:cond delay="indefinite"/>
                  </p:stCondLst>
                  <p:endCondLst>
                    <p:cond evt="onStopAudio" delay="0">
                      <p:tgtEl>
                        <p:sldTgt/>
                      </p:tgtEl>
                    </p:cond>
                  </p:endCondLst>
                </p:cTn>
                <p:tgtEl>
                  <p:spTgt spid="2"/>
                </p:tgtEl>
              </p:cMediaNode>
            </p:audio>
          </p:childTnLst>
        </p:cTn>
      </p:par>
    </p:tnLst>
    <p:bldLst>
      <p:bldP spid="17" grpId="0"/>
      <p:bldP spid="18" grpId="0"/>
      <p:bldP spid="19" grpId="0"/>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4">
            <a:extLst>
              <a:ext uri="{FF2B5EF4-FFF2-40B4-BE49-F238E27FC236}">
                <a16:creationId xmlns:a16="http://schemas.microsoft.com/office/drawing/2014/main" id="{92668885-6B37-4AAC-AE9A-D584F096B9F6}"/>
              </a:ext>
            </a:extLst>
          </p:cNvPr>
          <p:cNvSpPr>
            <a:spLocks noChangeArrowheads="1"/>
          </p:cNvSpPr>
          <p:nvPr/>
        </p:nvSpPr>
        <p:spPr bwMode="auto">
          <a:xfrm>
            <a:off x="1113875" y="1696637"/>
            <a:ext cx="4427327" cy="3011088"/>
          </a:xfrm>
          <a:prstGeom prst="rect">
            <a:avLst/>
          </a:prstGeom>
          <a:noFill/>
          <a:ln w="22225" cap="flat" cmpd="sng">
            <a:solidFill>
              <a:srgbClr val="559681"/>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5">
            <a:extLst>
              <a:ext uri="{FF2B5EF4-FFF2-40B4-BE49-F238E27FC236}">
                <a16:creationId xmlns:a16="http://schemas.microsoft.com/office/drawing/2014/main" id="{EE7B0DF1-2B47-4B47-BB8D-EA7EC5116E84}"/>
              </a:ext>
            </a:extLst>
          </p:cNvPr>
          <p:cNvSpPr>
            <a:spLocks noChangeArrowheads="1"/>
          </p:cNvSpPr>
          <p:nvPr/>
        </p:nvSpPr>
        <p:spPr bwMode="auto">
          <a:xfrm>
            <a:off x="1240324" y="1816766"/>
            <a:ext cx="5029545" cy="4327747"/>
          </a:xfrm>
          <a:prstGeom prst="rect">
            <a:avLst/>
          </a:prstGeom>
          <a:blipFill dpi="0" rotWithShape="1">
            <a:blip r:embed="rId3"/>
            <a:srcRect/>
            <a:stretch>
              <a:fillRect/>
            </a:stretch>
          </a:blipFill>
          <a:ln>
            <a:noFill/>
          </a:ln>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29">
            <a:extLst>
              <a:ext uri="{FF2B5EF4-FFF2-40B4-BE49-F238E27FC236}">
                <a16:creationId xmlns:a16="http://schemas.microsoft.com/office/drawing/2014/main" id="{8D6C738B-26A6-47DF-A2AA-BC5359ADB05B}"/>
              </a:ext>
            </a:extLst>
          </p:cNvPr>
          <p:cNvSpPr>
            <a:spLocks noChangeArrowheads="1"/>
          </p:cNvSpPr>
          <p:nvPr/>
        </p:nvSpPr>
        <p:spPr bwMode="auto">
          <a:xfrm>
            <a:off x="4678182" y="4834177"/>
            <a:ext cx="1686525" cy="1413078"/>
          </a:xfrm>
          <a:prstGeom prst="rect">
            <a:avLst/>
          </a:prstGeom>
          <a:noFill/>
          <a:ln w="22225" cap="flat" cmpd="sng">
            <a:solidFill>
              <a:srgbClr val="559681"/>
            </a:solidFill>
            <a:bevel/>
            <a:headEnd/>
            <a:tailEnd/>
          </a:ln>
          <a:extLst>
            <a:ext uri="{909E8E84-426E-40DD-AFC4-6F175D3DCCD1}">
              <a14:hiddenFill xmlns:a14="http://schemas.microsoft.com/office/drawing/2010/main">
                <a:solidFill>
                  <a:srgbClr val="FFFFFF"/>
                </a:solidFill>
              </a14:hiddenFill>
            </a:ext>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26">
            <a:extLst>
              <a:ext uri="{FF2B5EF4-FFF2-40B4-BE49-F238E27FC236}">
                <a16:creationId xmlns:a16="http://schemas.microsoft.com/office/drawing/2014/main" id="{E3C35505-DF3E-4146-8889-44E6DE4AB278}"/>
              </a:ext>
            </a:extLst>
          </p:cNvPr>
          <p:cNvSpPr>
            <a:spLocks noChangeArrowheads="1"/>
          </p:cNvSpPr>
          <p:nvPr/>
        </p:nvSpPr>
        <p:spPr bwMode="auto">
          <a:xfrm>
            <a:off x="14290" y="4684015"/>
            <a:ext cx="4770498" cy="881988"/>
          </a:xfrm>
          <a:prstGeom prst="rect">
            <a:avLst/>
          </a:prstGeom>
          <a:solidFill>
            <a:srgbClr val="559681"/>
          </a:solidFill>
          <a:ln>
            <a:noFill/>
          </a:ln>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27">
            <a:extLst>
              <a:ext uri="{FF2B5EF4-FFF2-40B4-BE49-F238E27FC236}">
                <a16:creationId xmlns:a16="http://schemas.microsoft.com/office/drawing/2014/main" id="{E82A1A4D-55A4-4B54-855A-747F2C3ECD38}"/>
              </a:ext>
            </a:extLst>
          </p:cNvPr>
          <p:cNvSpPr>
            <a:spLocks noChangeArrowheads="1"/>
          </p:cNvSpPr>
          <p:nvPr/>
        </p:nvSpPr>
        <p:spPr bwMode="auto">
          <a:xfrm>
            <a:off x="309868" y="4772531"/>
            <a:ext cx="1237839" cy="70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19369"/>
            <a:r>
              <a:rPr lang="en-US" altLang="zh-CN" sz="3983"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65%</a:t>
            </a:r>
            <a:endParaRPr lang="zh-CN" altLang="en-US" sz="3983"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28">
            <a:extLst>
              <a:ext uri="{FF2B5EF4-FFF2-40B4-BE49-F238E27FC236}">
                <a16:creationId xmlns:a16="http://schemas.microsoft.com/office/drawing/2014/main" id="{6FE54274-3CB9-4B9D-8ACF-3B420C622388}"/>
              </a:ext>
            </a:extLst>
          </p:cNvPr>
          <p:cNvSpPr>
            <a:spLocks noChangeArrowheads="1"/>
          </p:cNvSpPr>
          <p:nvPr/>
        </p:nvSpPr>
        <p:spPr bwMode="auto">
          <a:xfrm>
            <a:off x="1520625" y="4864207"/>
            <a:ext cx="3264163" cy="5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19369"/>
            <a:r>
              <a:rPr lang="en-US" altLang="zh-CN" sz="1394"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Click here to add  you to the  center</a:t>
            </a:r>
            <a:endParaRPr lang="zh-CN" altLang="en-US" sz="1394"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defTabSz="619369"/>
            <a:r>
              <a:rPr lang="en-US" altLang="zh-CN" sz="1394"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of the  narrative thought</a:t>
            </a:r>
            <a:endParaRPr lang="en-US" altLang="zh-CN" sz="2438"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2" name="组合 31">
            <a:extLst>
              <a:ext uri="{FF2B5EF4-FFF2-40B4-BE49-F238E27FC236}">
                <a16:creationId xmlns:a16="http://schemas.microsoft.com/office/drawing/2014/main" id="{778EF6EC-E74B-4EEC-82E8-E87786913127}"/>
              </a:ext>
            </a:extLst>
          </p:cNvPr>
          <p:cNvGrpSpPr/>
          <p:nvPr/>
        </p:nvGrpSpPr>
        <p:grpSpPr>
          <a:xfrm>
            <a:off x="7279889" y="2008021"/>
            <a:ext cx="747634" cy="747634"/>
            <a:chOff x="7279889" y="2008021"/>
            <a:chExt cx="747634" cy="747634"/>
          </a:xfrm>
        </p:grpSpPr>
        <p:sp>
          <p:nvSpPr>
            <p:cNvPr id="8" name="椭圆 30">
              <a:extLst>
                <a:ext uri="{FF2B5EF4-FFF2-40B4-BE49-F238E27FC236}">
                  <a16:creationId xmlns:a16="http://schemas.microsoft.com/office/drawing/2014/main" id="{D5498F2B-F32D-4087-8F1D-27FA14741D50}"/>
                </a:ext>
              </a:extLst>
            </p:cNvPr>
            <p:cNvSpPr>
              <a:spLocks noChangeArrowheads="1"/>
            </p:cNvSpPr>
            <p:nvPr/>
          </p:nvSpPr>
          <p:spPr bwMode="auto">
            <a:xfrm>
              <a:off x="7279889" y="2008021"/>
              <a:ext cx="747634" cy="747634"/>
            </a:xfrm>
            <a:prstGeom prst="diamond">
              <a:avLst/>
            </a:prstGeom>
            <a:solidFill>
              <a:srgbClr val="559681"/>
            </a:solidFill>
            <a:ln>
              <a:noFill/>
            </a:ln>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组合 34">
              <a:extLst>
                <a:ext uri="{FF2B5EF4-FFF2-40B4-BE49-F238E27FC236}">
                  <a16:creationId xmlns:a16="http://schemas.microsoft.com/office/drawing/2014/main" id="{C359DBF0-9899-4F33-ADEC-89B6712E64C7}"/>
                </a:ext>
              </a:extLst>
            </p:cNvPr>
            <p:cNvGrpSpPr>
              <a:grpSpLocks/>
            </p:cNvGrpSpPr>
            <p:nvPr/>
          </p:nvGrpSpPr>
          <p:grpSpPr bwMode="auto">
            <a:xfrm>
              <a:off x="7464821" y="2232468"/>
              <a:ext cx="366704" cy="278190"/>
              <a:chOff x="0" y="0"/>
              <a:chExt cx="509646" cy="387231"/>
            </a:xfrm>
          </p:grpSpPr>
          <p:sp>
            <p:nvSpPr>
              <p:cNvPr id="13" name="Freeform 20">
                <a:extLst>
                  <a:ext uri="{FF2B5EF4-FFF2-40B4-BE49-F238E27FC236}">
                    <a16:creationId xmlns:a16="http://schemas.microsoft.com/office/drawing/2014/main" id="{7D8C9676-22AD-4C1B-B267-C0360FC59C0D}"/>
                  </a:ext>
                </a:extLst>
              </p:cNvPr>
              <p:cNvSpPr>
                <a:spLocks noEditPoints="1" noChangeArrowheads="1"/>
              </p:cNvSpPr>
              <p:nvPr/>
            </p:nvSpPr>
            <p:spPr bwMode="auto">
              <a:xfrm>
                <a:off x="0" y="51839"/>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199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21">
                <a:extLst>
                  <a:ext uri="{FF2B5EF4-FFF2-40B4-BE49-F238E27FC236}">
                    <a16:creationId xmlns:a16="http://schemas.microsoft.com/office/drawing/2014/main" id="{93170066-DB2D-4DAA-A023-7E370BDA31F1}"/>
                  </a:ext>
                </a:extLst>
              </p:cNvPr>
              <p:cNvSpPr>
                <a:spLocks noEditPoints="1" noChangeArrowheads="1"/>
              </p:cNvSpPr>
              <p:nvPr/>
            </p:nvSpPr>
            <p:spPr bwMode="auto">
              <a:xfrm>
                <a:off x="309785" y="0"/>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199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5" name="组合 34">
            <a:extLst>
              <a:ext uri="{FF2B5EF4-FFF2-40B4-BE49-F238E27FC236}">
                <a16:creationId xmlns:a16="http://schemas.microsoft.com/office/drawing/2014/main" id="{24481F6A-64BE-4C89-9992-737683319C57}"/>
              </a:ext>
            </a:extLst>
          </p:cNvPr>
          <p:cNvGrpSpPr/>
          <p:nvPr/>
        </p:nvGrpSpPr>
        <p:grpSpPr>
          <a:xfrm>
            <a:off x="7279889" y="5321008"/>
            <a:ext cx="747634" cy="747634"/>
            <a:chOff x="7279889" y="5321008"/>
            <a:chExt cx="747634" cy="747634"/>
          </a:xfrm>
        </p:grpSpPr>
        <p:sp>
          <p:nvSpPr>
            <p:cNvPr id="11" name="椭圆 33">
              <a:extLst>
                <a:ext uri="{FF2B5EF4-FFF2-40B4-BE49-F238E27FC236}">
                  <a16:creationId xmlns:a16="http://schemas.microsoft.com/office/drawing/2014/main" id="{97EAB35E-4CA8-406A-BB7C-29142AE3A05D}"/>
                </a:ext>
              </a:extLst>
            </p:cNvPr>
            <p:cNvSpPr>
              <a:spLocks noChangeArrowheads="1"/>
            </p:cNvSpPr>
            <p:nvPr/>
          </p:nvSpPr>
          <p:spPr bwMode="auto">
            <a:xfrm>
              <a:off x="7279889" y="5321008"/>
              <a:ext cx="747634" cy="747634"/>
            </a:xfrm>
            <a:prstGeom prst="diamond">
              <a:avLst/>
            </a:prstGeom>
            <a:solidFill>
              <a:srgbClr val="223346"/>
            </a:solidFill>
            <a:ln>
              <a:noFill/>
            </a:ln>
            <a:extLst>
              <a:ext uri="{91240B29-F687-4F45-9708-019B960494DF}">
                <a14:hiddenLine xmlns:a14="http://schemas.microsoft.com/office/drawing/2010/main" w="25400" cap="flat" cmpd="sng">
                  <a:solidFill>
                    <a:srgbClr val="42719B"/>
                  </a:solidFill>
                  <a:bevel/>
                  <a:headEnd/>
                  <a:tailEnd/>
                </a14:hiddenLine>
              </a:ext>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37">
              <a:extLst>
                <a:ext uri="{FF2B5EF4-FFF2-40B4-BE49-F238E27FC236}">
                  <a16:creationId xmlns:a16="http://schemas.microsoft.com/office/drawing/2014/main" id="{254EF293-C465-46C3-B132-3D63ECB1DCCE}"/>
                </a:ext>
              </a:extLst>
            </p:cNvPr>
            <p:cNvGrpSpPr>
              <a:grpSpLocks/>
            </p:cNvGrpSpPr>
            <p:nvPr/>
          </p:nvGrpSpPr>
          <p:grpSpPr bwMode="auto">
            <a:xfrm>
              <a:off x="7499594" y="5566003"/>
              <a:ext cx="295578" cy="281352"/>
              <a:chOff x="0" y="0"/>
              <a:chExt cx="2438400" cy="2332038"/>
            </a:xfrm>
          </p:grpSpPr>
          <p:sp>
            <p:nvSpPr>
              <p:cNvPr id="16" name="Freeform 25">
                <a:extLst>
                  <a:ext uri="{FF2B5EF4-FFF2-40B4-BE49-F238E27FC236}">
                    <a16:creationId xmlns:a16="http://schemas.microsoft.com/office/drawing/2014/main" id="{2D77CCB2-17CC-47FE-B2F5-8709AC80168B}"/>
                  </a:ext>
                </a:extLst>
              </p:cNvPr>
              <p:cNvSpPr>
                <a:spLocks noChangeArrowheads="1"/>
              </p:cNvSpPr>
              <p:nvPr/>
            </p:nvSpPr>
            <p:spPr bwMode="auto">
              <a:xfrm>
                <a:off x="893763" y="1676400"/>
                <a:ext cx="655638" cy="655638"/>
              </a:xfrm>
              <a:custGeom>
                <a:avLst/>
                <a:gdLst>
                  <a:gd name="T0" fmla="*/ 206 w 413"/>
                  <a:gd name="T1" fmla="*/ 413 h 413"/>
                  <a:gd name="T2" fmla="*/ 0 w 413"/>
                  <a:gd name="T3" fmla="*/ 0 h 413"/>
                  <a:gd name="T4" fmla="*/ 413 w 413"/>
                  <a:gd name="T5" fmla="*/ 0 h 413"/>
                  <a:gd name="T6" fmla="*/ 206 w 413"/>
                  <a:gd name="T7" fmla="*/ 413 h 413"/>
                  <a:gd name="T8" fmla="*/ 0 60000 65536"/>
                  <a:gd name="T9" fmla="*/ 0 60000 65536"/>
                  <a:gd name="T10" fmla="*/ 0 60000 65536"/>
                  <a:gd name="T11" fmla="*/ 0 60000 65536"/>
                  <a:gd name="T12" fmla="*/ 0 w 413"/>
                  <a:gd name="T13" fmla="*/ 0 h 413"/>
                  <a:gd name="T14" fmla="*/ 413 w 413"/>
                  <a:gd name="T15" fmla="*/ 413 h 413"/>
                </a:gdLst>
                <a:ahLst/>
                <a:cxnLst>
                  <a:cxn ang="T8">
                    <a:pos x="T0" y="T1"/>
                  </a:cxn>
                  <a:cxn ang="T9">
                    <a:pos x="T2" y="T3"/>
                  </a:cxn>
                  <a:cxn ang="T10">
                    <a:pos x="T4" y="T5"/>
                  </a:cxn>
                  <a:cxn ang="T11">
                    <a:pos x="T6" y="T7"/>
                  </a:cxn>
                </a:cxnLst>
                <a:rect l="T12" t="T13" r="T14" b="T15"/>
                <a:pathLst>
                  <a:path w="413" h="413">
                    <a:moveTo>
                      <a:pt x="206" y="413"/>
                    </a:moveTo>
                    <a:lnTo>
                      <a:pt x="0" y="0"/>
                    </a:lnTo>
                    <a:lnTo>
                      <a:pt x="413" y="0"/>
                    </a:lnTo>
                    <a:lnTo>
                      <a:pt x="206" y="413"/>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199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39">
                <a:extLst>
                  <a:ext uri="{FF2B5EF4-FFF2-40B4-BE49-F238E27FC236}">
                    <a16:creationId xmlns:a16="http://schemas.microsoft.com/office/drawing/2014/main" id="{1F4F0C00-4401-45BF-8120-09F136EE383F}"/>
                  </a:ext>
                </a:extLst>
              </p:cNvPr>
              <p:cNvSpPr>
                <a:spLocks noChangeArrowheads="1"/>
              </p:cNvSpPr>
              <p:nvPr/>
            </p:nvSpPr>
            <p:spPr bwMode="auto">
              <a:xfrm>
                <a:off x="0" y="0"/>
                <a:ext cx="2438400" cy="1774825"/>
              </a:xfrm>
              <a:custGeom>
                <a:avLst/>
                <a:gdLst>
                  <a:gd name="T0" fmla="*/ 290196 w 2438400"/>
                  <a:gd name="T1" fmla="*/ 0 h 1774825"/>
                  <a:gd name="T2" fmla="*/ 2151973 w 2438400"/>
                  <a:gd name="T3" fmla="*/ 0 h 1774825"/>
                  <a:gd name="T4" fmla="*/ 2438400 w 2438400"/>
                  <a:gd name="T5" fmla="*/ 286384 h 1774825"/>
                  <a:gd name="T6" fmla="*/ 2438400 w 2438400"/>
                  <a:gd name="T7" fmla="*/ 1484673 h 1774825"/>
                  <a:gd name="T8" fmla="*/ 2151973 w 2438400"/>
                  <a:gd name="T9" fmla="*/ 1774825 h 1774825"/>
                  <a:gd name="T10" fmla="*/ 290196 w 2438400"/>
                  <a:gd name="T11" fmla="*/ 1774825 h 1774825"/>
                  <a:gd name="T12" fmla="*/ 0 w 2438400"/>
                  <a:gd name="T13" fmla="*/ 1484673 h 1774825"/>
                  <a:gd name="T14" fmla="*/ 0 w 2438400"/>
                  <a:gd name="T15" fmla="*/ 286384 h 1774825"/>
                  <a:gd name="T16" fmla="*/ 290196 w 2438400"/>
                  <a:gd name="T17" fmla="*/ 0 h 1774825"/>
                  <a:gd name="T18" fmla="*/ 471488 w 2438400"/>
                  <a:gd name="T19" fmla="*/ 425450 h 1774825"/>
                  <a:gd name="T20" fmla="*/ 471488 w 2438400"/>
                  <a:gd name="T21" fmla="*/ 598488 h 1774825"/>
                  <a:gd name="T22" fmla="*/ 1971676 w 2438400"/>
                  <a:gd name="T23" fmla="*/ 598488 h 1774825"/>
                  <a:gd name="T24" fmla="*/ 1971676 w 2438400"/>
                  <a:gd name="T25" fmla="*/ 425450 h 1774825"/>
                  <a:gd name="T26" fmla="*/ 471488 w 2438400"/>
                  <a:gd name="T27" fmla="*/ 425450 h 1774825"/>
                  <a:gd name="T28" fmla="*/ 471488 w 2438400"/>
                  <a:gd name="T29" fmla="*/ 801688 h 1774825"/>
                  <a:gd name="T30" fmla="*/ 471488 w 2438400"/>
                  <a:gd name="T31" fmla="*/ 971551 h 1774825"/>
                  <a:gd name="T32" fmla="*/ 1971676 w 2438400"/>
                  <a:gd name="T33" fmla="*/ 971551 h 1774825"/>
                  <a:gd name="T34" fmla="*/ 1971676 w 2438400"/>
                  <a:gd name="T35" fmla="*/ 801688 h 1774825"/>
                  <a:gd name="T36" fmla="*/ 471488 w 2438400"/>
                  <a:gd name="T37" fmla="*/ 801688 h 1774825"/>
                  <a:gd name="T38" fmla="*/ 471488 w 2438400"/>
                  <a:gd name="T39" fmla="*/ 1174750 h 1774825"/>
                  <a:gd name="T40" fmla="*/ 471488 w 2438400"/>
                  <a:gd name="T41" fmla="*/ 1347788 h 1774825"/>
                  <a:gd name="T42" fmla="*/ 1971676 w 2438400"/>
                  <a:gd name="T43" fmla="*/ 1347788 h 1774825"/>
                  <a:gd name="T44" fmla="*/ 1971676 w 2438400"/>
                  <a:gd name="T45" fmla="*/ 1174750 h 1774825"/>
                  <a:gd name="T46" fmla="*/ 471488 w 2438400"/>
                  <a:gd name="T47" fmla="*/ 1174750 h 17748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38400"/>
                  <a:gd name="T73" fmla="*/ 0 h 1774825"/>
                  <a:gd name="T74" fmla="*/ 2438400 w 2438400"/>
                  <a:gd name="T75" fmla="*/ 1774825 h 17748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199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4" name="组合 33">
            <a:extLst>
              <a:ext uri="{FF2B5EF4-FFF2-40B4-BE49-F238E27FC236}">
                <a16:creationId xmlns:a16="http://schemas.microsoft.com/office/drawing/2014/main" id="{73607440-9DE5-4102-A25F-A192B44B2159}"/>
              </a:ext>
            </a:extLst>
          </p:cNvPr>
          <p:cNvGrpSpPr/>
          <p:nvPr/>
        </p:nvGrpSpPr>
        <p:grpSpPr>
          <a:xfrm>
            <a:off x="7279889" y="4216150"/>
            <a:ext cx="747634" cy="747636"/>
            <a:chOff x="7279889" y="4216150"/>
            <a:chExt cx="747634" cy="747636"/>
          </a:xfrm>
        </p:grpSpPr>
        <p:sp>
          <p:nvSpPr>
            <p:cNvPr id="10" name="椭圆 32">
              <a:extLst>
                <a:ext uri="{FF2B5EF4-FFF2-40B4-BE49-F238E27FC236}">
                  <a16:creationId xmlns:a16="http://schemas.microsoft.com/office/drawing/2014/main" id="{96BA274D-8AA2-4AE5-8E3A-BD7535B476FF}"/>
                </a:ext>
              </a:extLst>
            </p:cNvPr>
            <p:cNvSpPr>
              <a:spLocks noChangeArrowheads="1"/>
            </p:cNvSpPr>
            <p:nvPr/>
          </p:nvSpPr>
          <p:spPr bwMode="auto">
            <a:xfrm>
              <a:off x="7279889" y="4216150"/>
              <a:ext cx="747634" cy="747636"/>
            </a:xfrm>
            <a:prstGeom prst="diamond">
              <a:avLst/>
            </a:prstGeom>
            <a:solidFill>
              <a:srgbClr val="559681"/>
            </a:solidFill>
            <a:ln>
              <a:noFill/>
            </a:ln>
            <a:extLst/>
          </p:spPr>
          <p:txBody>
            <a:bodyPr anchor="ctr"/>
            <a:lstStyle/>
            <a:p>
              <a:pPr algn="ctr" defTabSz="619369"/>
              <a:endParaRPr lang="zh-CN" altLang="zh-CN" sz="2438"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40">
              <a:extLst>
                <a:ext uri="{FF2B5EF4-FFF2-40B4-BE49-F238E27FC236}">
                  <a16:creationId xmlns:a16="http://schemas.microsoft.com/office/drawing/2014/main" id="{93299C67-5D98-4A14-BDB3-5523D2A79370}"/>
                </a:ext>
              </a:extLst>
            </p:cNvPr>
            <p:cNvGrpSpPr>
              <a:grpSpLocks/>
            </p:cNvGrpSpPr>
            <p:nvPr/>
          </p:nvGrpSpPr>
          <p:grpSpPr bwMode="auto">
            <a:xfrm>
              <a:off x="7523304" y="4402664"/>
              <a:ext cx="248158" cy="316125"/>
              <a:chOff x="0" y="0"/>
              <a:chExt cx="563562" cy="720725"/>
            </a:xfrm>
          </p:grpSpPr>
          <p:sp>
            <p:nvSpPr>
              <p:cNvPr id="19" name="Freeform 32">
                <a:extLst>
                  <a:ext uri="{FF2B5EF4-FFF2-40B4-BE49-F238E27FC236}">
                    <a16:creationId xmlns:a16="http://schemas.microsoft.com/office/drawing/2014/main" id="{44774945-5767-453C-A45C-FCD39A5CA557}"/>
                  </a:ext>
                </a:extLst>
              </p:cNvPr>
              <p:cNvSpPr>
                <a:spLocks noChangeArrowheads="1"/>
              </p:cNvSpPr>
              <p:nvPr/>
            </p:nvSpPr>
            <p:spPr bwMode="auto">
              <a:xfrm>
                <a:off x="209550" y="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 name="T14" fmla="*/ 0 60000 65536"/>
                  <a:gd name="T15" fmla="*/ 0 60000 65536"/>
                  <a:gd name="T16" fmla="*/ 0 60000 65536"/>
                  <a:gd name="T17" fmla="*/ 0 60000 65536"/>
                  <a:gd name="T18" fmla="*/ 0 60000 65536"/>
                  <a:gd name="T19" fmla="*/ 0 60000 65536"/>
                  <a:gd name="T20" fmla="*/ 0 60000 65536"/>
                  <a:gd name="T21" fmla="*/ 0 w 64"/>
                  <a:gd name="T22" fmla="*/ 0 h 321"/>
                  <a:gd name="T23" fmla="*/ 64 w 64"/>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33">
                <a:extLst>
                  <a:ext uri="{FF2B5EF4-FFF2-40B4-BE49-F238E27FC236}">
                    <a16:creationId xmlns:a16="http://schemas.microsoft.com/office/drawing/2014/main" id="{539FC127-2CF6-490D-B2A9-1C6CF7957076}"/>
                  </a:ext>
                </a:extLst>
              </p:cNvPr>
              <p:cNvSpPr>
                <a:spLocks noChangeArrowheads="1"/>
              </p:cNvSpPr>
              <p:nvPr/>
            </p:nvSpPr>
            <p:spPr bwMode="auto">
              <a:xfrm>
                <a:off x="0" y="43973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 name="T14" fmla="*/ 0 60000 65536"/>
                  <a:gd name="T15" fmla="*/ 0 60000 65536"/>
                  <a:gd name="T16" fmla="*/ 0 60000 65536"/>
                  <a:gd name="T17" fmla="*/ 0 60000 65536"/>
                  <a:gd name="T18" fmla="*/ 0 60000 65536"/>
                  <a:gd name="T19" fmla="*/ 0 60000 65536"/>
                  <a:gd name="T20" fmla="*/ 0 60000 65536"/>
                  <a:gd name="T21" fmla="*/ 0 w 63"/>
                  <a:gd name="T22" fmla="*/ 0 h 125"/>
                  <a:gd name="T23" fmla="*/ 63 w 63"/>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34">
                <a:extLst>
                  <a:ext uri="{FF2B5EF4-FFF2-40B4-BE49-F238E27FC236}">
                    <a16:creationId xmlns:a16="http://schemas.microsoft.com/office/drawing/2014/main" id="{0193B848-9DBE-46A8-9D65-2D8A102E4BB4}"/>
                  </a:ext>
                </a:extLst>
              </p:cNvPr>
              <p:cNvSpPr>
                <a:spLocks noChangeArrowheads="1"/>
              </p:cNvSpPr>
              <p:nvPr/>
            </p:nvSpPr>
            <p:spPr bwMode="auto">
              <a:xfrm>
                <a:off x="420687" y="23177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 name="T14" fmla="*/ 0 60000 65536"/>
                  <a:gd name="T15" fmla="*/ 0 60000 65536"/>
                  <a:gd name="T16" fmla="*/ 0 60000 65536"/>
                  <a:gd name="T17" fmla="*/ 0 60000 65536"/>
                  <a:gd name="T18" fmla="*/ 0 60000 65536"/>
                  <a:gd name="T19" fmla="*/ 0 60000 65536"/>
                  <a:gd name="T20" fmla="*/ 0 60000 65536"/>
                  <a:gd name="T21" fmla="*/ 0 w 64"/>
                  <a:gd name="T22" fmla="*/ 0 h 218"/>
                  <a:gd name="T23" fmla="*/ 64 w 64"/>
                  <a:gd name="T24" fmla="*/ 218 h 2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33" name="组合 32">
            <a:extLst>
              <a:ext uri="{FF2B5EF4-FFF2-40B4-BE49-F238E27FC236}">
                <a16:creationId xmlns:a16="http://schemas.microsoft.com/office/drawing/2014/main" id="{13022EB1-D342-4AC8-B78E-34AFA3C63489}"/>
              </a:ext>
            </a:extLst>
          </p:cNvPr>
          <p:cNvGrpSpPr/>
          <p:nvPr/>
        </p:nvGrpSpPr>
        <p:grpSpPr>
          <a:xfrm>
            <a:off x="7279889" y="3112875"/>
            <a:ext cx="747634" cy="746055"/>
            <a:chOff x="7279889" y="3112875"/>
            <a:chExt cx="747634" cy="746055"/>
          </a:xfrm>
        </p:grpSpPr>
        <p:sp>
          <p:nvSpPr>
            <p:cNvPr id="9" name="椭圆 31">
              <a:extLst>
                <a:ext uri="{FF2B5EF4-FFF2-40B4-BE49-F238E27FC236}">
                  <a16:creationId xmlns:a16="http://schemas.microsoft.com/office/drawing/2014/main" id="{6A84BD2D-3A0C-40D5-AA3E-2297CD2520B7}"/>
                </a:ext>
              </a:extLst>
            </p:cNvPr>
            <p:cNvSpPr>
              <a:spLocks noChangeArrowheads="1"/>
            </p:cNvSpPr>
            <p:nvPr/>
          </p:nvSpPr>
          <p:spPr bwMode="auto">
            <a:xfrm>
              <a:off x="7279889" y="3112875"/>
              <a:ext cx="747634" cy="746055"/>
            </a:xfrm>
            <a:prstGeom prst="diamond">
              <a:avLst/>
            </a:prstGeom>
            <a:solidFill>
              <a:srgbClr val="A6A6A6"/>
            </a:solidFill>
            <a:ln>
              <a:noFill/>
            </a:ln>
            <a:extLst>
              <a:ext uri="{91240B29-F687-4F45-9708-019B960494DF}">
                <a14:hiddenLine xmlns:a14="http://schemas.microsoft.com/office/drawing/2010/main" w="25400" cap="flat" cmpd="sng">
                  <a:solidFill>
                    <a:srgbClr val="42719B"/>
                  </a:solidFill>
                  <a:bevel/>
                  <a:headEnd/>
                  <a:tailEnd/>
                </a14:hiddenLine>
              </a:ext>
            </a:extLst>
          </p:spPr>
          <p:txBody>
            <a:bodyPr anchor="ctr"/>
            <a:lstStyle/>
            <a:p>
              <a:pPr algn="ct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2" name="组合 44">
              <a:extLst>
                <a:ext uri="{FF2B5EF4-FFF2-40B4-BE49-F238E27FC236}">
                  <a16:creationId xmlns:a16="http://schemas.microsoft.com/office/drawing/2014/main" id="{BF9D89CC-5C9C-4883-A078-4E5D7FD8F966}"/>
                </a:ext>
              </a:extLst>
            </p:cNvPr>
            <p:cNvGrpSpPr>
              <a:grpSpLocks/>
            </p:cNvGrpSpPr>
            <p:nvPr/>
          </p:nvGrpSpPr>
          <p:grpSpPr bwMode="auto">
            <a:xfrm>
              <a:off x="7524885" y="3323099"/>
              <a:ext cx="287673" cy="322448"/>
              <a:chOff x="0" y="0"/>
              <a:chExt cx="402656" cy="450303"/>
            </a:xfrm>
          </p:grpSpPr>
          <p:sp>
            <p:nvSpPr>
              <p:cNvPr id="23" name="Freeform 108">
                <a:extLst>
                  <a:ext uri="{FF2B5EF4-FFF2-40B4-BE49-F238E27FC236}">
                    <a16:creationId xmlns:a16="http://schemas.microsoft.com/office/drawing/2014/main" id="{4368F971-B324-4776-902D-7E1DCD6C42D1}"/>
                  </a:ext>
                </a:extLst>
              </p:cNvPr>
              <p:cNvSpPr>
                <a:spLocks noEditPoints="1" noChangeArrowheads="1"/>
              </p:cNvSpPr>
              <p:nvPr/>
            </p:nvSpPr>
            <p:spPr bwMode="auto">
              <a:xfrm>
                <a:off x="69134" y="167228"/>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09">
                <a:extLst>
                  <a:ext uri="{FF2B5EF4-FFF2-40B4-BE49-F238E27FC236}">
                    <a16:creationId xmlns:a16="http://schemas.microsoft.com/office/drawing/2014/main" id="{01BE6BB0-A505-4E71-9171-73C61DB01991}"/>
                  </a:ext>
                </a:extLst>
              </p:cNvPr>
              <p:cNvSpPr>
                <a:spLocks noEditPoints="1" noChangeArrowheads="1"/>
              </p:cNvSpPr>
              <p:nvPr/>
            </p:nvSpPr>
            <p:spPr bwMode="auto">
              <a:xfrm>
                <a:off x="197125" y="129859"/>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110">
                <a:extLst>
                  <a:ext uri="{FF2B5EF4-FFF2-40B4-BE49-F238E27FC236}">
                    <a16:creationId xmlns:a16="http://schemas.microsoft.com/office/drawing/2014/main" id="{A489424B-D138-48D1-A099-33E59BAAC57B}"/>
                  </a:ext>
                </a:extLst>
              </p:cNvPr>
              <p:cNvSpPr>
                <a:spLocks noEditPoints="1" noChangeArrowheads="1"/>
              </p:cNvSpPr>
              <p:nvPr/>
            </p:nvSpPr>
            <p:spPr bwMode="auto">
              <a:xfrm>
                <a:off x="82213" y="181242"/>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111">
                <a:extLst>
                  <a:ext uri="{FF2B5EF4-FFF2-40B4-BE49-F238E27FC236}">
                    <a16:creationId xmlns:a16="http://schemas.microsoft.com/office/drawing/2014/main" id="{4CFFD5E7-6B1E-4C93-B50A-3FE72D285B90}"/>
                  </a:ext>
                </a:extLst>
              </p:cNvPr>
              <p:cNvSpPr>
                <a:spLocks noEditPoints="1" noChangeArrowheads="1"/>
              </p:cNvSpPr>
              <p:nvPr/>
            </p:nvSpPr>
            <p:spPr bwMode="auto">
              <a:xfrm>
                <a:off x="172834" y="105568"/>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Freeform 112">
                <a:extLst>
                  <a:ext uri="{FF2B5EF4-FFF2-40B4-BE49-F238E27FC236}">
                    <a16:creationId xmlns:a16="http://schemas.microsoft.com/office/drawing/2014/main" id="{7EDA2A82-B796-4B85-8430-AC05BABEB1F0}"/>
                  </a:ext>
                </a:extLst>
              </p:cNvPr>
              <p:cNvSpPr>
                <a:spLocks noEditPoints="1" noChangeArrowheads="1"/>
              </p:cNvSpPr>
              <p:nvPr/>
            </p:nvSpPr>
            <p:spPr bwMode="auto">
              <a:xfrm>
                <a:off x="0" y="0"/>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619369"/>
                <a:endParaRPr lang="zh-CN" altLang="zh-CN" sz="2438">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28" name="文本框 50">
            <a:extLst>
              <a:ext uri="{FF2B5EF4-FFF2-40B4-BE49-F238E27FC236}">
                <a16:creationId xmlns:a16="http://schemas.microsoft.com/office/drawing/2014/main" id="{1EA275EA-8862-401A-BDA9-1EE28A8575E6}"/>
              </a:ext>
            </a:extLst>
          </p:cNvPr>
          <p:cNvSpPr>
            <a:spLocks noChangeArrowheads="1"/>
          </p:cNvSpPr>
          <p:nvPr/>
        </p:nvSpPr>
        <p:spPr bwMode="auto">
          <a:xfrm>
            <a:off x="8435324" y="2008020"/>
            <a:ext cx="277074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19369"/>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endParaRPr lang="en-US" altLang="zh-CN" sz="105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29" name="文本框 51">
            <a:extLst>
              <a:ext uri="{FF2B5EF4-FFF2-40B4-BE49-F238E27FC236}">
                <a16:creationId xmlns:a16="http://schemas.microsoft.com/office/drawing/2014/main" id="{C04B5771-10CD-4D74-9A50-0C1532FAFDE3}"/>
              </a:ext>
            </a:extLst>
          </p:cNvPr>
          <p:cNvSpPr>
            <a:spLocks noChangeArrowheads="1"/>
          </p:cNvSpPr>
          <p:nvPr/>
        </p:nvSpPr>
        <p:spPr bwMode="auto">
          <a:xfrm>
            <a:off x="8435325" y="3141326"/>
            <a:ext cx="296668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19369"/>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endParaRPr lang="en-US" altLang="zh-CN" sz="105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30" name="文本框 52">
            <a:extLst>
              <a:ext uri="{FF2B5EF4-FFF2-40B4-BE49-F238E27FC236}">
                <a16:creationId xmlns:a16="http://schemas.microsoft.com/office/drawing/2014/main" id="{95C70960-4013-463A-8068-D9ED8C7AE650}"/>
              </a:ext>
            </a:extLst>
          </p:cNvPr>
          <p:cNvSpPr>
            <a:spLocks noChangeArrowheads="1"/>
          </p:cNvSpPr>
          <p:nvPr/>
        </p:nvSpPr>
        <p:spPr bwMode="auto">
          <a:xfrm>
            <a:off x="8435323" y="4238279"/>
            <a:ext cx="296668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19369"/>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endParaRPr lang="en-US" altLang="zh-CN" sz="105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31" name="文本框 53">
            <a:extLst>
              <a:ext uri="{FF2B5EF4-FFF2-40B4-BE49-F238E27FC236}">
                <a16:creationId xmlns:a16="http://schemas.microsoft.com/office/drawing/2014/main" id="{D3BC214A-62B3-45E7-8F94-972280F010B2}"/>
              </a:ext>
            </a:extLst>
          </p:cNvPr>
          <p:cNvSpPr>
            <a:spLocks noChangeArrowheads="1"/>
          </p:cNvSpPr>
          <p:nvPr/>
        </p:nvSpPr>
        <p:spPr bwMode="auto">
          <a:xfrm>
            <a:off x="8435323" y="5373168"/>
            <a:ext cx="296668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619369"/>
            <a:r>
              <a:rPr lang="zh-CN" altLang="en-US" sz="1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endParaRPr lang="en-US" altLang="zh-CN" sz="105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pic>
        <p:nvPicPr>
          <p:cNvPr id="36" name="图片 35">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3212965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826">
        <p15:prstTrans prst="prestige"/>
      </p:transition>
    </mc:Choice>
    <mc:Fallback xmlns="">
      <p:transition spd="slow" advClick="0" advTm="18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p:tgtEl>
                                          <p:spTgt spid="32"/>
                                        </p:tgtEl>
                                        <p:attrNameLst>
                                          <p:attrName>ppt_x</p:attrName>
                                        </p:attrNameLst>
                                      </p:cBhvr>
                                      <p:tavLst>
                                        <p:tav tm="0">
                                          <p:val>
                                            <p:strVal val="#ppt_x-#ppt_w*1.125000"/>
                                          </p:val>
                                        </p:tav>
                                        <p:tav tm="100000">
                                          <p:val>
                                            <p:strVal val="#ppt_x"/>
                                          </p:val>
                                        </p:tav>
                                      </p:tavLst>
                                    </p:anim>
                                    <p:animEffect transition="in" filter="wipe(righ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p:tgtEl>
                                          <p:spTgt spid="33"/>
                                        </p:tgtEl>
                                        <p:attrNameLst>
                                          <p:attrName>ppt_x</p:attrName>
                                        </p:attrNameLst>
                                      </p:cBhvr>
                                      <p:tavLst>
                                        <p:tav tm="0">
                                          <p:val>
                                            <p:strVal val="#ppt_x-#ppt_w*1.125000"/>
                                          </p:val>
                                        </p:tav>
                                        <p:tav tm="100000">
                                          <p:val>
                                            <p:strVal val="#ppt_x"/>
                                          </p:val>
                                        </p:tav>
                                      </p:tavLst>
                                    </p:anim>
                                    <p:animEffect transition="in" filter="wipe(right)">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2" presetClass="entr" presetSubtype="8"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500"/>
                                        <p:tgtEl>
                                          <p:spTgt spid="34"/>
                                        </p:tgtEl>
                                        <p:attrNameLst>
                                          <p:attrName>ppt_x</p:attrName>
                                        </p:attrNameLst>
                                      </p:cBhvr>
                                      <p:tavLst>
                                        <p:tav tm="0">
                                          <p:val>
                                            <p:strVal val="#ppt_x-#ppt_w*1.125000"/>
                                          </p:val>
                                        </p:tav>
                                        <p:tav tm="100000">
                                          <p:val>
                                            <p:strVal val="#ppt_x"/>
                                          </p:val>
                                        </p:tav>
                                      </p:tavLst>
                                    </p:anim>
                                    <p:animEffect transition="in" filter="wipe(right)">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1000"/>
                                        <p:tgtEl>
                                          <p:spTgt spid="30"/>
                                        </p:tgtEl>
                                      </p:cBhvr>
                                    </p:animEffect>
                                    <p:anim calcmode="lin" valueType="num">
                                      <p:cBhvr>
                                        <p:cTn id="73" dur="1000" fill="hold"/>
                                        <p:tgtEl>
                                          <p:spTgt spid="30"/>
                                        </p:tgtEl>
                                        <p:attrNameLst>
                                          <p:attrName>ppt_x</p:attrName>
                                        </p:attrNameLst>
                                      </p:cBhvr>
                                      <p:tavLst>
                                        <p:tav tm="0">
                                          <p:val>
                                            <p:strVal val="#ppt_x"/>
                                          </p:val>
                                        </p:tav>
                                        <p:tav tm="100000">
                                          <p:val>
                                            <p:strVal val="#ppt_x"/>
                                          </p:val>
                                        </p:tav>
                                      </p:tavLst>
                                    </p:anim>
                                    <p:anim calcmode="lin" valueType="num">
                                      <p:cBhvr>
                                        <p:cTn id="7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p:tgtEl>
                                          <p:spTgt spid="35"/>
                                        </p:tgtEl>
                                        <p:attrNameLst>
                                          <p:attrName>ppt_x</p:attrName>
                                        </p:attrNameLst>
                                      </p:cBhvr>
                                      <p:tavLst>
                                        <p:tav tm="0">
                                          <p:val>
                                            <p:strVal val="#ppt_x-#ppt_w*1.125000"/>
                                          </p:val>
                                        </p:tav>
                                        <p:tav tm="100000">
                                          <p:val>
                                            <p:strVal val="#ppt_x"/>
                                          </p:val>
                                        </p:tav>
                                      </p:tavLst>
                                    </p:anim>
                                    <p:animEffect transition="in" filter="wipe(right)">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anim calcmode="lin" valueType="num">
                                      <p:cBhvr>
                                        <p:cTn id="86" dur="1000" fill="hold"/>
                                        <p:tgtEl>
                                          <p:spTgt spid="31"/>
                                        </p:tgtEl>
                                        <p:attrNameLst>
                                          <p:attrName>ppt_x</p:attrName>
                                        </p:attrNameLst>
                                      </p:cBhvr>
                                      <p:tavLst>
                                        <p:tav tm="0">
                                          <p:val>
                                            <p:strVal val="#ppt_x"/>
                                          </p:val>
                                        </p:tav>
                                        <p:tav tm="100000">
                                          <p:val>
                                            <p:strVal val="#ppt_x"/>
                                          </p:val>
                                        </p:tav>
                                      </p:tavLst>
                                    </p:anim>
                                    <p:anim calcmode="lin" valueType="num">
                                      <p:cBhvr>
                                        <p:cTn id="87" dur="1000" fill="hold"/>
                                        <p:tgtEl>
                                          <p:spTgt spid="31"/>
                                        </p:tgtEl>
                                        <p:attrNameLst>
                                          <p:attrName>ppt_y</p:attrName>
                                        </p:attrNameLst>
                                      </p:cBhvr>
                                      <p:tavLst>
                                        <p:tav tm="0">
                                          <p:val>
                                            <p:strVal val="#ppt_y-.1"/>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 calcmode="lin" valueType="num">
                                      <p:cBhvr additive="base">
                                        <p:cTn id="90" dur="500" fill="hold"/>
                                        <p:tgtEl>
                                          <p:spTgt spid="36"/>
                                        </p:tgtEl>
                                        <p:attrNameLst>
                                          <p:attrName>ppt_x</p:attrName>
                                        </p:attrNameLst>
                                      </p:cBhvr>
                                      <p:tavLst>
                                        <p:tav tm="0">
                                          <p:val>
                                            <p:strVal val="#ppt_x"/>
                                          </p:val>
                                        </p:tav>
                                        <p:tav tm="100000">
                                          <p:val>
                                            <p:strVal val="#ppt_x"/>
                                          </p:val>
                                        </p:tav>
                                      </p:tavLst>
                                    </p:anim>
                                    <p:anim calcmode="lin" valueType="num">
                                      <p:cBhvr additive="base">
                                        <p:cTn id="9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rot="18900000">
            <a:off x="7079611" y="1775011"/>
            <a:ext cx="718857" cy="718857"/>
          </a:xfrm>
          <a:prstGeom prst="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8"/>
          <p:cNvSpPr/>
          <p:nvPr/>
        </p:nvSpPr>
        <p:spPr>
          <a:xfrm rot="18900000">
            <a:off x="7079611" y="3538723"/>
            <a:ext cx="718857" cy="71885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p:nvPr/>
        </p:nvSpPr>
        <p:spPr>
          <a:xfrm rot="18900000">
            <a:off x="7079611" y="5302435"/>
            <a:ext cx="718857" cy="718857"/>
          </a:xfrm>
          <a:prstGeom prst="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1" name="图片占位符 20"/>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41777" r="16871"/>
          <a:stretch/>
        </p:blipFill>
        <p:spPr>
          <a:xfrm>
            <a:off x="3262814" y="1582738"/>
            <a:ext cx="3522663" cy="4732337"/>
          </a:xfrm>
        </p:spPr>
      </p:pic>
      <p:pic>
        <p:nvPicPr>
          <p:cNvPr id="23" name="图片占位符 22"/>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tretch>
            <a:fillRect/>
          </a:stretch>
        </p:blipFill>
        <p:spPr>
          <a:xfrm>
            <a:off x="900160" y="1582738"/>
            <a:ext cx="2208213" cy="2206625"/>
          </a:xfrm>
        </p:spPr>
      </p:pic>
      <p:pic>
        <p:nvPicPr>
          <p:cNvPr id="25" name="图片占位符 24"/>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49052"/>
          <a:stretch/>
        </p:blipFill>
        <p:spPr>
          <a:xfrm>
            <a:off x="900160" y="3906838"/>
            <a:ext cx="2208213" cy="2408237"/>
          </a:xfrm>
        </p:spPr>
      </p:pic>
      <p:grpSp>
        <p:nvGrpSpPr>
          <p:cNvPr id="17" name="组合 16"/>
          <p:cNvGrpSpPr/>
          <p:nvPr/>
        </p:nvGrpSpPr>
        <p:grpSpPr>
          <a:xfrm>
            <a:off x="8044024" y="1608138"/>
            <a:ext cx="3055776" cy="998955"/>
            <a:chOff x="7692478" y="1678126"/>
            <a:chExt cx="3055776" cy="998955"/>
          </a:xfrm>
        </p:grpSpPr>
        <p:sp>
          <p:nvSpPr>
            <p:cNvPr id="18" name="矩形 17"/>
            <p:cNvSpPr/>
            <p:nvPr/>
          </p:nvSpPr>
          <p:spPr>
            <a:xfrm>
              <a:off x="7692478" y="2030750"/>
              <a:ext cx="3055776" cy="646331"/>
            </a:xfrm>
            <a:prstGeom prst="rect">
              <a:avLst/>
            </a:prstGeom>
          </p:spPr>
          <p:txBody>
            <a:bodyPr wrap="square">
              <a:spAutoFit/>
              <a:scene3d>
                <a:camera prst="orthographicFront"/>
                <a:lightRig rig="threePt" dir="t"/>
              </a:scene3d>
              <a:sp3d contourW="12700"/>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19" name="矩形 18"/>
            <p:cNvSpPr/>
            <p:nvPr/>
          </p:nvSpPr>
          <p:spPr>
            <a:xfrm>
              <a:off x="7692478" y="1678126"/>
              <a:ext cx="2241974" cy="396583"/>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grpSp>
      <p:grpSp>
        <p:nvGrpSpPr>
          <p:cNvPr id="26" name="组合 25"/>
          <p:cNvGrpSpPr/>
          <p:nvPr/>
        </p:nvGrpSpPr>
        <p:grpSpPr>
          <a:xfrm>
            <a:off x="8044024" y="3324226"/>
            <a:ext cx="3055776" cy="998955"/>
            <a:chOff x="7692478" y="1678126"/>
            <a:chExt cx="3055776" cy="998955"/>
          </a:xfrm>
        </p:grpSpPr>
        <p:sp>
          <p:nvSpPr>
            <p:cNvPr id="27" name="矩形 26"/>
            <p:cNvSpPr/>
            <p:nvPr/>
          </p:nvSpPr>
          <p:spPr>
            <a:xfrm>
              <a:off x="7692478" y="2030750"/>
              <a:ext cx="3055776" cy="646331"/>
            </a:xfrm>
            <a:prstGeom prst="rect">
              <a:avLst/>
            </a:prstGeom>
          </p:spPr>
          <p:txBody>
            <a:bodyPr wrap="square">
              <a:spAutoFit/>
              <a:scene3d>
                <a:camera prst="orthographicFront"/>
                <a:lightRig rig="threePt" dir="t"/>
              </a:scene3d>
              <a:sp3d contourW="12700"/>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28" name="矩形 27"/>
            <p:cNvSpPr/>
            <p:nvPr/>
          </p:nvSpPr>
          <p:spPr>
            <a:xfrm>
              <a:off x="7692478" y="1678126"/>
              <a:ext cx="2241974" cy="396583"/>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grpSp>
      <p:grpSp>
        <p:nvGrpSpPr>
          <p:cNvPr id="29" name="组合 28"/>
          <p:cNvGrpSpPr/>
          <p:nvPr/>
        </p:nvGrpSpPr>
        <p:grpSpPr>
          <a:xfrm>
            <a:off x="8044024" y="5098487"/>
            <a:ext cx="3055776" cy="998955"/>
            <a:chOff x="7692478" y="1678126"/>
            <a:chExt cx="3055776" cy="998955"/>
          </a:xfrm>
        </p:grpSpPr>
        <p:sp>
          <p:nvSpPr>
            <p:cNvPr id="30" name="矩形 29"/>
            <p:cNvSpPr/>
            <p:nvPr/>
          </p:nvSpPr>
          <p:spPr>
            <a:xfrm>
              <a:off x="7692478" y="2030750"/>
              <a:ext cx="3055776" cy="646331"/>
            </a:xfrm>
            <a:prstGeom prst="rect">
              <a:avLst/>
            </a:prstGeom>
          </p:spPr>
          <p:txBody>
            <a:bodyPr wrap="square">
              <a:spAutoFit/>
              <a:scene3d>
                <a:camera prst="orthographicFront"/>
                <a:lightRig rig="threePt" dir="t"/>
              </a:scene3d>
              <a:sp3d contourW="12700"/>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31" name="矩形 30"/>
            <p:cNvSpPr/>
            <p:nvPr/>
          </p:nvSpPr>
          <p:spPr>
            <a:xfrm>
              <a:off x="7692478" y="1678126"/>
              <a:ext cx="2241974" cy="396583"/>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grpSp>
      <p:grpSp>
        <p:nvGrpSpPr>
          <p:cNvPr id="40" name="组合 39"/>
          <p:cNvGrpSpPr/>
          <p:nvPr/>
        </p:nvGrpSpPr>
        <p:grpSpPr>
          <a:xfrm>
            <a:off x="7223836" y="3676850"/>
            <a:ext cx="460343" cy="446935"/>
            <a:chOff x="5848351" y="1276351"/>
            <a:chExt cx="654050" cy="635000"/>
          </a:xfrm>
          <a:solidFill>
            <a:schemeClr val="bg1"/>
          </a:solidFill>
        </p:grpSpPr>
        <p:sp>
          <p:nvSpPr>
            <p:cNvPr id="41" name="Freeform 69"/>
            <p:cNvSpPr>
              <a:spLocks noEditPoints="1"/>
            </p:cNvSpPr>
            <p:nvPr/>
          </p:nvSpPr>
          <p:spPr bwMode="auto">
            <a:xfrm>
              <a:off x="5848351" y="1276351"/>
              <a:ext cx="654050" cy="635000"/>
            </a:xfrm>
            <a:custGeom>
              <a:avLst/>
              <a:gdLst>
                <a:gd name="T0" fmla="*/ 148 w 174"/>
                <a:gd name="T1" fmla="*/ 58 h 169"/>
                <a:gd name="T2" fmla="*/ 148 w 174"/>
                <a:gd name="T3" fmla="*/ 24 h 169"/>
                <a:gd name="T4" fmla="*/ 111 w 174"/>
                <a:gd name="T5" fmla="*/ 24 h 169"/>
                <a:gd name="T6" fmla="*/ 86 w 174"/>
                <a:gd name="T7" fmla="*/ 0 h 169"/>
                <a:gd name="T8" fmla="*/ 61 w 174"/>
                <a:gd name="T9" fmla="*/ 25 h 169"/>
                <a:gd name="T10" fmla="*/ 25 w 174"/>
                <a:gd name="T11" fmla="*/ 25 h 169"/>
                <a:gd name="T12" fmla="*/ 25 w 174"/>
                <a:gd name="T13" fmla="*/ 61 h 169"/>
                <a:gd name="T14" fmla="*/ 0 w 174"/>
                <a:gd name="T15" fmla="*/ 85 h 169"/>
                <a:gd name="T16" fmla="*/ 26 w 174"/>
                <a:gd name="T17" fmla="*/ 110 h 169"/>
                <a:gd name="T18" fmla="*/ 26 w 174"/>
                <a:gd name="T19" fmla="*/ 145 h 169"/>
                <a:gd name="T20" fmla="*/ 63 w 174"/>
                <a:gd name="T21" fmla="*/ 145 h 169"/>
                <a:gd name="T22" fmla="*/ 88 w 174"/>
                <a:gd name="T23" fmla="*/ 169 h 169"/>
                <a:gd name="T24" fmla="*/ 114 w 174"/>
                <a:gd name="T25" fmla="*/ 144 h 169"/>
                <a:gd name="T26" fmla="*/ 149 w 174"/>
                <a:gd name="T27" fmla="*/ 144 h 169"/>
                <a:gd name="T28" fmla="*/ 149 w 174"/>
                <a:gd name="T29" fmla="*/ 108 h 169"/>
                <a:gd name="T30" fmla="*/ 174 w 174"/>
                <a:gd name="T31" fmla="*/ 84 h 169"/>
                <a:gd name="T32" fmla="*/ 148 w 174"/>
                <a:gd name="T33" fmla="*/ 58 h 169"/>
                <a:gd name="T34" fmla="*/ 87 w 174"/>
                <a:gd name="T35" fmla="*/ 134 h 169"/>
                <a:gd name="T36" fmla="*/ 37 w 174"/>
                <a:gd name="T37" fmla="*/ 84 h 169"/>
                <a:gd name="T38" fmla="*/ 87 w 174"/>
                <a:gd name="T39" fmla="*/ 35 h 169"/>
                <a:gd name="T40" fmla="*/ 137 w 174"/>
                <a:gd name="T41" fmla="*/ 84 h 169"/>
                <a:gd name="T42" fmla="*/ 87 w 174"/>
                <a:gd name="T43" fmla="*/ 13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169">
                  <a:moveTo>
                    <a:pt x="148" y="58"/>
                  </a:moveTo>
                  <a:cubicBezTo>
                    <a:pt x="148" y="24"/>
                    <a:pt x="148" y="24"/>
                    <a:pt x="148" y="24"/>
                  </a:cubicBezTo>
                  <a:cubicBezTo>
                    <a:pt x="111" y="24"/>
                    <a:pt x="111" y="24"/>
                    <a:pt x="111" y="24"/>
                  </a:cubicBezTo>
                  <a:cubicBezTo>
                    <a:pt x="86" y="0"/>
                    <a:pt x="86" y="0"/>
                    <a:pt x="86" y="0"/>
                  </a:cubicBezTo>
                  <a:cubicBezTo>
                    <a:pt x="61" y="25"/>
                    <a:pt x="61" y="25"/>
                    <a:pt x="61" y="25"/>
                  </a:cubicBezTo>
                  <a:cubicBezTo>
                    <a:pt x="25" y="25"/>
                    <a:pt x="25" y="25"/>
                    <a:pt x="25" y="25"/>
                  </a:cubicBezTo>
                  <a:cubicBezTo>
                    <a:pt x="25" y="61"/>
                    <a:pt x="25" y="61"/>
                    <a:pt x="25" y="61"/>
                  </a:cubicBezTo>
                  <a:cubicBezTo>
                    <a:pt x="0" y="85"/>
                    <a:pt x="0" y="85"/>
                    <a:pt x="0" y="85"/>
                  </a:cubicBezTo>
                  <a:cubicBezTo>
                    <a:pt x="26" y="110"/>
                    <a:pt x="26" y="110"/>
                    <a:pt x="26" y="110"/>
                  </a:cubicBezTo>
                  <a:cubicBezTo>
                    <a:pt x="26" y="145"/>
                    <a:pt x="26" y="145"/>
                    <a:pt x="26" y="145"/>
                  </a:cubicBezTo>
                  <a:cubicBezTo>
                    <a:pt x="63" y="145"/>
                    <a:pt x="63" y="145"/>
                    <a:pt x="63" y="145"/>
                  </a:cubicBezTo>
                  <a:cubicBezTo>
                    <a:pt x="88" y="169"/>
                    <a:pt x="88" y="169"/>
                    <a:pt x="88" y="169"/>
                  </a:cubicBezTo>
                  <a:cubicBezTo>
                    <a:pt x="114" y="144"/>
                    <a:pt x="114" y="144"/>
                    <a:pt x="114" y="144"/>
                  </a:cubicBezTo>
                  <a:cubicBezTo>
                    <a:pt x="149" y="144"/>
                    <a:pt x="149" y="144"/>
                    <a:pt x="149" y="144"/>
                  </a:cubicBezTo>
                  <a:cubicBezTo>
                    <a:pt x="149" y="108"/>
                    <a:pt x="149" y="108"/>
                    <a:pt x="149" y="108"/>
                  </a:cubicBezTo>
                  <a:cubicBezTo>
                    <a:pt x="174" y="84"/>
                    <a:pt x="174" y="84"/>
                    <a:pt x="174" y="84"/>
                  </a:cubicBezTo>
                  <a:lnTo>
                    <a:pt x="148" y="58"/>
                  </a:lnTo>
                  <a:close/>
                  <a:moveTo>
                    <a:pt x="87" y="134"/>
                  </a:moveTo>
                  <a:cubicBezTo>
                    <a:pt x="59" y="134"/>
                    <a:pt x="37" y="112"/>
                    <a:pt x="37" y="84"/>
                  </a:cubicBezTo>
                  <a:cubicBezTo>
                    <a:pt x="37" y="57"/>
                    <a:pt x="59" y="35"/>
                    <a:pt x="87" y="35"/>
                  </a:cubicBezTo>
                  <a:cubicBezTo>
                    <a:pt x="115" y="35"/>
                    <a:pt x="137" y="57"/>
                    <a:pt x="137" y="84"/>
                  </a:cubicBezTo>
                  <a:cubicBezTo>
                    <a:pt x="137" y="112"/>
                    <a:pt x="115" y="134"/>
                    <a:pt x="87"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Oval 70"/>
            <p:cNvSpPr>
              <a:spLocks noChangeArrowheads="1"/>
            </p:cNvSpPr>
            <p:nvPr/>
          </p:nvSpPr>
          <p:spPr bwMode="auto">
            <a:xfrm>
              <a:off x="6057901" y="1477963"/>
              <a:ext cx="238125" cy="230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 name="组合 42"/>
          <p:cNvGrpSpPr/>
          <p:nvPr/>
        </p:nvGrpSpPr>
        <p:grpSpPr>
          <a:xfrm>
            <a:off x="7223836" y="5416727"/>
            <a:ext cx="415254" cy="338121"/>
            <a:chOff x="3922713" y="842963"/>
            <a:chExt cx="623888" cy="508001"/>
          </a:xfrm>
          <a:solidFill>
            <a:schemeClr val="bg1"/>
          </a:solidFill>
        </p:grpSpPr>
        <p:sp>
          <p:nvSpPr>
            <p:cNvPr id="44" name="Freeform 74"/>
            <p:cNvSpPr>
              <a:spLocks noEditPoints="1"/>
            </p:cNvSpPr>
            <p:nvPr/>
          </p:nvSpPr>
          <p:spPr bwMode="auto">
            <a:xfrm>
              <a:off x="3922713" y="1012826"/>
              <a:ext cx="565150" cy="338138"/>
            </a:xfrm>
            <a:custGeom>
              <a:avLst/>
              <a:gdLst>
                <a:gd name="T0" fmla="*/ 100 w 356"/>
                <a:gd name="T1" fmla="*/ 80 h 213"/>
                <a:gd name="T2" fmla="*/ 100 w 356"/>
                <a:gd name="T3" fmla="*/ 213 h 213"/>
                <a:gd name="T4" fmla="*/ 159 w 356"/>
                <a:gd name="T5" fmla="*/ 213 h 213"/>
                <a:gd name="T6" fmla="*/ 159 w 356"/>
                <a:gd name="T7" fmla="*/ 80 h 213"/>
                <a:gd name="T8" fmla="*/ 128 w 356"/>
                <a:gd name="T9" fmla="*/ 57 h 213"/>
                <a:gd name="T10" fmla="*/ 100 w 356"/>
                <a:gd name="T11" fmla="*/ 80 h 213"/>
                <a:gd name="T12" fmla="*/ 0 w 356"/>
                <a:gd name="T13" fmla="*/ 213 h 213"/>
                <a:gd name="T14" fmla="*/ 60 w 356"/>
                <a:gd name="T15" fmla="*/ 213 h 213"/>
                <a:gd name="T16" fmla="*/ 60 w 356"/>
                <a:gd name="T17" fmla="*/ 113 h 213"/>
                <a:gd name="T18" fmla="*/ 0 w 356"/>
                <a:gd name="T19" fmla="*/ 161 h 213"/>
                <a:gd name="T20" fmla="*/ 0 w 356"/>
                <a:gd name="T21" fmla="*/ 213 h 213"/>
                <a:gd name="T22" fmla="*/ 296 w 356"/>
                <a:gd name="T23" fmla="*/ 50 h 213"/>
                <a:gd name="T24" fmla="*/ 296 w 356"/>
                <a:gd name="T25" fmla="*/ 213 h 213"/>
                <a:gd name="T26" fmla="*/ 356 w 356"/>
                <a:gd name="T27" fmla="*/ 213 h 213"/>
                <a:gd name="T28" fmla="*/ 356 w 356"/>
                <a:gd name="T29" fmla="*/ 0 h 213"/>
                <a:gd name="T30" fmla="*/ 296 w 356"/>
                <a:gd name="T31" fmla="*/ 50 h 213"/>
                <a:gd name="T32" fmla="*/ 197 w 356"/>
                <a:gd name="T33" fmla="*/ 116 h 213"/>
                <a:gd name="T34" fmla="*/ 197 w 356"/>
                <a:gd name="T35" fmla="*/ 213 h 213"/>
                <a:gd name="T36" fmla="*/ 256 w 356"/>
                <a:gd name="T37" fmla="*/ 213 h 213"/>
                <a:gd name="T38" fmla="*/ 256 w 356"/>
                <a:gd name="T39" fmla="*/ 85 h 213"/>
                <a:gd name="T40" fmla="*/ 209 w 356"/>
                <a:gd name="T41" fmla="*/ 125 h 213"/>
                <a:gd name="T42" fmla="*/ 197 w 356"/>
                <a:gd name="T43" fmla="*/ 11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213">
                  <a:moveTo>
                    <a:pt x="100" y="80"/>
                  </a:moveTo>
                  <a:lnTo>
                    <a:pt x="100" y="213"/>
                  </a:lnTo>
                  <a:lnTo>
                    <a:pt x="159" y="213"/>
                  </a:lnTo>
                  <a:lnTo>
                    <a:pt x="159" y="80"/>
                  </a:lnTo>
                  <a:lnTo>
                    <a:pt x="128" y="57"/>
                  </a:lnTo>
                  <a:lnTo>
                    <a:pt x="100" y="80"/>
                  </a:lnTo>
                  <a:close/>
                  <a:moveTo>
                    <a:pt x="0" y="213"/>
                  </a:moveTo>
                  <a:lnTo>
                    <a:pt x="60" y="213"/>
                  </a:lnTo>
                  <a:lnTo>
                    <a:pt x="60" y="113"/>
                  </a:lnTo>
                  <a:lnTo>
                    <a:pt x="0" y="161"/>
                  </a:lnTo>
                  <a:lnTo>
                    <a:pt x="0" y="213"/>
                  </a:lnTo>
                  <a:close/>
                  <a:moveTo>
                    <a:pt x="296" y="50"/>
                  </a:moveTo>
                  <a:lnTo>
                    <a:pt x="296" y="213"/>
                  </a:lnTo>
                  <a:lnTo>
                    <a:pt x="356" y="213"/>
                  </a:lnTo>
                  <a:lnTo>
                    <a:pt x="356" y="0"/>
                  </a:lnTo>
                  <a:lnTo>
                    <a:pt x="296" y="50"/>
                  </a:lnTo>
                  <a:close/>
                  <a:moveTo>
                    <a:pt x="197" y="116"/>
                  </a:moveTo>
                  <a:lnTo>
                    <a:pt x="197" y="213"/>
                  </a:lnTo>
                  <a:lnTo>
                    <a:pt x="256" y="213"/>
                  </a:lnTo>
                  <a:lnTo>
                    <a:pt x="256" y="85"/>
                  </a:lnTo>
                  <a:lnTo>
                    <a:pt x="209" y="125"/>
                  </a:lnTo>
                  <a:lnTo>
                    <a:pt x="197"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Freeform 75"/>
            <p:cNvSpPr>
              <a:spLocks/>
            </p:cNvSpPr>
            <p:nvPr/>
          </p:nvSpPr>
          <p:spPr bwMode="auto">
            <a:xfrm>
              <a:off x="3922713" y="842963"/>
              <a:ext cx="623888" cy="368300"/>
            </a:xfrm>
            <a:custGeom>
              <a:avLst/>
              <a:gdLst>
                <a:gd name="T0" fmla="*/ 393 w 393"/>
                <a:gd name="T1" fmla="*/ 0 h 232"/>
                <a:gd name="T2" fmla="*/ 282 w 393"/>
                <a:gd name="T3" fmla="*/ 0 h 232"/>
                <a:gd name="T4" fmla="*/ 330 w 393"/>
                <a:gd name="T5" fmla="*/ 48 h 232"/>
                <a:gd name="T6" fmla="*/ 209 w 393"/>
                <a:gd name="T7" fmla="*/ 149 h 232"/>
                <a:gd name="T8" fmla="*/ 128 w 393"/>
                <a:gd name="T9" fmla="*/ 81 h 232"/>
                <a:gd name="T10" fmla="*/ 0 w 393"/>
                <a:gd name="T11" fmla="*/ 187 h 232"/>
                <a:gd name="T12" fmla="*/ 0 w 393"/>
                <a:gd name="T13" fmla="*/ 232 h 232"/>
                <a:gd name="T14" fmla="*/ 128 w 393"/>
                <a:gd name="T15" fmla="*/ 126 h 232"/>
                <a:gd name="T16" fmla="*/ 209 w 393"/>
                <a:gd name="T17" fmla="*/ 194 h 232"/>
                <a:gd name="T18" fmla="*/ 353 w 393"/>
                <a:gd name="T19" fmla="*/ 71 h 232"/>
                <a:gd name="T20" fmla="*/ 393 w 393"/>
                <a:gd name="T21" fmla="*/ 112 h 232"/>
                <a:gd name="T22" fmla="*/ 393 w 393"/>
                <a:gd name="T2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3" h="232">
                  <a:moveTo>
                    <a:pt x="393" y="0"/>
                  </a:moveTo>
                  <a:lnTo>
                    <a:pt x="282" y="0"/>
                  </a:lnTo>
                  <a:lnTo>
                    <a:pt x="330" y="48"/>
                  </a:lnTo>
                  <a:lnTo>
                    <a:pt x="209" y="149"/>
                  </a:lnTo>
                  <a:lnTo>
                    <a:pt x="128" y="81"/>
                  </a:lnTo>
                  <a:lnTo>
                    <a:pt x="0" y="187"/>
                  </a:lnTo>
                  <a:lnTo>
                    <a:pt x="0" y="232"/>
                  </a:lnTo>
                  <a:lnTo>
                    <a:pt x="128" y="126"/>
                  </a:lnTo>
                  <a:lnTo>
                    <a:pt x="209" y="194"/>
                  </a:lnTo>
                  <a:lnTo>
                    <a:pt x="353" y="71"/>
                  </a:lnTo>
                  <a:lnTo>
                    <a:pt x="393" y="112"/>
                  </a:lnTo>
                  <a:lnTo>
                    <a:pt x="3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Freeform 66"/>
          <p:cNvSpPr>
            <a:spLocks/>
          </p:cNvSpPr>
          <p:nvPr/>
        </p:nvSpPr>
        <p:spPr bwMode="auto">
          <a:xfrm>
            <a:off x="7194028" y="1923820"/>
            <a:ext cx="474869" cy="421237"/>
          </a:xfrm>
          <a:custGeom>
            <a:avLst/>
            <a:gdLst>
              <a:gd name="T0" fmla="*/ 157 w 177"/>
              <a:gd name="T1" fmla="*/ 29 h 156"/>
              <a:gd name="T2" fmla="*/ 171 w 177"/>
              <a:gd name="T3" fmla="*/ 10 h 156"/>
              <a:gd name="T4" fmla="*/ 149 w 177"/>
              <a:gd name="T5" fmla="*/ 19 h 156"/>
              <a:gd name="T6" fmla="*/ 110 w 177"/>
              <a:gd name="T7" fmla="*/ 10 h 156"/>
              <a:gd name="T8" fmla="*/ 87 w 177"/>
              <a:gd name="T9" fmla="*/ 51 h 156"/>
              <a:gd name="T10" fmla="*/ 14 w 177"/>
              <a:gd name="T11" fmla="*/ 14 h 156"/>
              <a:gd name="T12" fmla="*/ 23 w 177"/>
              <a:gd name="T13" fmla="*/ 62 h 156"/>
              <a:gd name="T14" fmla="*/ 9 w 177"/>
              <a:gd name="T15" fmla="*/ 58 h 156"/>
              <a:gd name="T16" fmla="*/ 37 w 177"/>
              <a:gd name="T17" fmla="*/ 95 h 156"/>
              <a:gd name="T18" fmla="*/ 22 w 177"/>
              <a:gd name="T19" fmla="*/ 96 h 156"/>
              <a:gd name="T20" fmla="*/ 55 w 177"/>
              <a:gd name="T21" fmla="*/ 120 h 156"/>
              <a:gd name="T22" fmla="*/ 3 w 177"/>
              <a:gd name="T23" fmla="*/ 136 h 156"/>
              <a:gd name="T24" fmla="*/ 71 w 177"/>
              <a:gd name="T25" fmla="*/ 151 h 156"/>
              <a:gd name="T26" fmla="*/ 135 w 177"/>
              <a:gd name="T27" fmla="*/ 114 h 156"/>
              <a:gd name="T28" fmla="*/ 160 w 177"/>
              <a:gd name="T29" fmla="*/ 42 h 156"/>
              <a:gd name="T30" fmla="*/ 160 w 177"/>
              <a:gd name="T31" fmla="*/ 42 h 156"/>
              <a:gd name="T32" fmla="*/ 177 w 177"/>
              <a:gd name="T33" fmla="*/ 25 h 156"/>
              <a:gd name="T34" fmla="*/ 157 w 177"/>
              <a:gd name="T35" fmla="*/ 2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156">
                <a:moveTo>
                  <a:pt x="157" y="29"/>
                </a:moveTo>
                <a:cubicBezTo>
                  <a:pt x="170" y="21"/>
                  <a:pt x="171" y="10"/>
                  <a:pt x="171" y="10"/>
                </a:cubicBezTo>
                <a:cubicBezTo>
                  <a:pt x="167" y="16"/>
                  <a:pt x="149" y="19"/>
                  <a:pt x="149" y="19"/>
                </a:cubicBezTo>
                <a:cubicBezTo>
                  <a:pt x="133" y="0"/>
                  <a:pt x="110" y="10"/>
                  <a:pt x="110" y="10"/>
                </a:cubicBezTo>
                <a:cubicBezTo>
                  <a:pt x="83" y="20"/>
                  <a:pt x="87" y="51"/>
                  <a:pt x="87" y="51"/>
                </a:cubicBezTo>
                <a:cubicBezTo>
                  <a:pt x="39" y="51"/>
                  <a:pt x="14" y="14"/>
                  <a:pt x="14" y="14"/>
                </a:cubicBezTo>
                <a:cubicBezTo>
                  <a:pt x="0" y="44"/>
                  <a:pt x="23" y="62"/>
                  <a:pt x="23" y="62"/>
                </a:cubicBezTo>
                <a:cubicBezTo>
                  <a:pt x="18" y="63"/>
                  <a:pt x="9" y="58"/>
                  <a:pt x="9" y="58"/>
                </a:cubicBezTo>
                <a:cubicBezTo>
                  <a:pt x="8" y="86"/>
                  <a:pt x="37" y="95"/>
                  <a:pt x="37" y="95"/>
                </a:cubicBezTo>
                <a:cubicBezTo>
                  <a:pt x="34" y="96"/>
                  <a:pt x="22" y="96"/>
                  <a:pt x="22" y="96"/>
                </a:cubicBezTo>
                <a:cubicBezTo>
                  <a:pt x="28" y="118"/>
                  <a:pt x="55" y="120"/>
                  <a:pt x="55" y="120"/>
                </a:cubicBezTo>
                <a:cubicBezTo>
                  <a:pt x="29" y="140"/>
                  <a:pt x="3" y="136"/>
                  <a:pt x="3" y="136"/>
                </a:cubicBezTo>
                <a:cubicBezTo>
                  <a:pt x="28" y="156"/>
                  <a:pt x="54" y="154"/>
                  <a:pt x="71" y="151"/>
                </a:cubicBezTo>
                <a:cubicBezTo>
                  <a:pt x="113" y="145"/>
                  <a:pt x="135" y="114"/>
                  <a:pt x="135" y="114"/>
                </a:cubicBezTo>
                <a:cubicBezTo>
                  <a:pt x="165" y="76"/>
                  <a:pt x="155" y="44"/>
                  <a:pt x="160" y="42"/>
                </a:cubicBezTo>
                <a:cubicBezTo>
                  <a:pt x="160" y="42"/>
                  <a:pt x="160" y="42"/>
                  <a:pt x="160" y="42"/>
                </a:cubicBezTo>
                <a:cubicBezTo>
                  <a:pt x="165" y="39"/>
                  <a:pt x="177" y="25"/>
                  <a:pt x="177" y="25"/>
                </a:cubicBezTo>
                <a:cubicBezTo>
                  <a:pt x="169" y="29"/>
                  <a:pt x="157" y="29"/>
                  <a:pt x="157" y="2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82430B2C-0356-4C69-A8B7-8E991F3BA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934183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Right)">
                                      <p:cBhvr>
                                        <p:cTn id="7" dur="500"/>
                                        <p:tgtEl>
                                          <p:spTgt spid="21"/>
                                        </p:tgtEl>
                                      </p:cBhvr>
                                    </p:animEffect>
                                  </p:childTnLst>
                                </p:cTn>
                              </p:par>
                              <p:par>
                                <p:cTn id="8" presetID="18" presetClass="entr" presetSubtype="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strips(downRight)">
                                      <p:cBhvr>
                                        <p:cTn id="10" dur="500"/>
                                        <p:tgtEl>
                                          <p:spTgt spid="23"/>
                                        </p:tgtEl>
                                      </p:cBhvr>
                                    </p:animEffect>
                                  </p:childTnLst>
                                </p:cTn>
                              </p:par>
                              <p:par>
                                <p:cTn id="11" presetID="18" presetClass="entr" presetSubtype="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strips(down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animEffect transition="in" filter="fade">
                                      <p:cBhvr>
                                        <p:cTn id="35" dur="500"/>
                                        <p:tgtEl>
                                          <p:spTgt spid="40"/>
                                        </p:tgtEl>
                                      </p:cBhvr>
                                    </p:animEffect>
                                  </p:childTnLst>
                                </p:cTn>
                              </p:par>
                              <p:par>
                                <p:cTn id="36" presetID="53" presetClass="entr" presetSubtype="16"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fltVal val="0"/>
                                          </p:val>
                                        </p:tav>
                                        <p:tav tm="100000">
                                          <p:val>
                                            <p:strVal val="#ppt_h"/>
                                          </p:val>
                                        </p:tav>
                                      </p:tavLst>
                                    </p:anim>
                                    <p:animEffect transition="in" filter="fade">
                                      <p:cBhvr>
                                        <p:cTn id="45" dur="500"/>
                                        <p:tgtEl>
                                          <p:spTgt spid="46"/>
                                        </p:tgtEl>
                                      </p:cBhvr>
                                    </p:animEffect>
                                  </p:childTnLst>
                                </p:cTn>
                              </p:par>
                            </p:childTnLst>
                          </p:cTn>
                        </p:par>
                        <p:par>
                          <p:cTn id="46" fill="hold">
                            <p:stCondLst>
                              <p:cond delay="500"/>
                            </p:stCondLst>
                            <p:childTnLst>
                              <p:par>
                                <p:cTn id="47" presetID="2" presetClass="entr" presetSubtype="2"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 presetClass="entr" presetSubtype="2"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1+#ppt_w/2"/>
                                          </p:val>
                                        </p:tav>
                                        <p:tav tm="100000">
                                          <p:val>
                                            <p:strVal val="#ppt_x"/>
                                          </p:val>
                                        </p:tav>
                                      </p:tavLst>
                                    </p:anim>
                                    <p:anim calcmode="lin" valueType="num">
                                      <p:cBhvr additive="base">
                                        <p:cTn id="60" dur="500" fill="hold"/>
                                        <p:tgtEl>
                                          <p:spTgt spid="29"/>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roup 289"/>
          <p:cNvGrpSpPr/>
          <p:nvPr/>
        </p:nvGrpSpPr>
        <p:grpSpPr>
          <a:xfrm>
            <a:off x="1251385" y="2070493"/>
            <a:ext cx="277647" cy="276819"/>
            <a:chOff x="2138511" y="2464802"/>
            <a:chExt cx="354012" cy="352956"/>
          </a:xfrm>
          <a:solidFill>
            <a:srgbClr val="559681"/>
          </a:solidFill>
        </p:grpSpPr>
        <p:sp>
          <p:nvSpPr>
            <p:cNvPr id="291" name="Oval 290"/>
            <p:cNvSpPr>
              <a:spLocks noChangeArrowheads="1"/>
            </p:cNvSpPr>
            <p:nvPr/>
          </p:nvSpPr>
          <p:spPr bwMode="auto">
            <a:xfrm>
              <a:off x="2229830" y="2555417"/>
              <a:ext cx="171376" cy="171727"/>
            </a:xfrm>
            <a:prstGeom prst="ellipse">
              <a:avLst/>
            </a:prstGeom>
            <a:grpFill/>
            <a:ln w="9525">
              <a:noFill/>
              <a:round/>
            </a:ln>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2" name="Freeform 29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w="9525">
              <a:noFill/>
              <a:round/>
            </a:ln>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93" name="TextBox 292"/>
          <p:cNvSpPr txBox="1"/>
          <p:nvPr/>
        </p:nvSpPr>
        <p:spPr>
          <a:xfrm>
            <a:off x="1529032" y="2008847"/>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ctr">
              <a:defRPr b="1">
                <a:solidFill>
                  <a:srgbClr val="51B9D6"/>
                </a:solidFill>
                <a:latin typeface="+mn-ea"/>
              </a:defRPr>
            </a:lvl1pPr>
          </a:lstStyle>
          <a:p>
            <a:pPr algn="l"/>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标题文本</a:t>
            </a:r>
            <a:endParaRPr lang="id-ID"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02" name="Group 301"/>
          <p:cNvGrpSpPr/>
          <p:nvPr/>
        </p:nvGrpSpPr>
        <p:grpSpPr>
          <a:xfrm>
            <a:off x="6526268" y="2070493"/>
            <a:ext cx="277647" cy="276819"/>
            <a:chOff x="2138511" y="2464802"/>
            <a:chExt cx="354012" cy="352956"/>
          </a:xfrm>
          <a:solidFill>
            <a:srgbClr val="559681"/>
          </a:solidFill>
        </p:grpSpPr>
        <p:sp>
          <p:nvSpPr>
            <p:cNvPr id="303" name="Oval 302"/>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4" name="Freeform 303"/>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05" name="TextBox 304"/>
          <p:cNvSpPr txBox="1"/>
          <p:nvPr/>
        </p:nvSpPr>
        <p:spPr>
          <a:xfrm>
            <a:off x="6803915" y="2008847"/>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defPPr>
              <a:defRPr lang="zh-CN"/>
            </a:defPPr>
            <a:lvl1pPr algn="ctr">
              <a:defRPr b="1">
                <a:solidFill>
                  <a:srgbClr val="51B9D6"/>
                </a:solidFill>
                <a:latin typeface="+mn-ea"/>
              </a:defRPr>
            </a:lvl1pPr>
          </a:lstStyle>
          <a:p>
            <a:pPr algn="l"/>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标题文本</a:t>
            </a:r>
            <a:endParaRPr lang="id-ID"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p:cNvGrpSpPr/>
          <p:nvPr/>
        </p:nvGrpSpPr>
        <p:grpSpPr>
          <a:xfrm>
            <a:off x="1202924" y="2460739"/>
            <a:ext cx="1127102" cy="1042250"/>
            <a:chOff x="1246764" y="2668213"/>
            <a:chExt cx="1127102" cy="1042250"/>
          </a:xfrm>
          <a:solidFill>
            <a:schemeClr val="bg1"/>
          </a:solidFill>
        </p:grpSpPr>
        <p:sp>
          <p:nvSpPr>
            <p:cNvPr id="285" name="Freeform 25"/>
            <p:cNvSpPr>
              <a:spLocks noEditPoints="1"/>
            </p:cNvSpPr>
            <p:nvPr/>
          </p:nvSpPr>
          <p:spPr bwMode="auto">
            <a:xfrm>
              <a:off x="1347170" y="2725487"/>
              <a:ext cx="926290" cy="927702"/>
            </a:xfrm>
            <a:prstGeom prst="diamond">
              <a:avLst/>
            </a:prstGeom>
            <a:solidFill>
              <a:srgbClr val="55968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6" name="Freeform 26"/>
            <p:cNvSpPr>
              <a:spLocks noEditPoints="1"/>
            </p:cNvSpPr>
            <p:nvPr/>
          </p:nvSpPr>
          <p:spPr bwMode="auto">
            <a:xfrm>
              <a:off x="1246764" y="2668213"/>
              <a:ext cx="1127102" cy="1042250"/>
            </a:xfrm>
            <a:prstGeom prst="diamond">
              <a:avLst/>
            </a:prstGeom>
            <a:grpFill/>
            <a:ln>
              <a:solidFill>
                <a:srgbClr val="559681"/>
              </a:solid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7" name="Freeform 27"/>
            <p:cNvSpPr/>
            <p:nvPr/>
          </p:nvSpPr>
          <p:spPr bwMode="auto">
            <a:xfrm>
              <a:off x="1376869" y="2793368"/>
              <a:ext cx="866893" cy="791940"/>
            </a:xfrm>
            <a:prstGeom prst="diamond">
              <a:avLst/>
            </a:prstGeom>
            <a:solidFill>
              <a:srgbClr val="55968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8" name="Freeform 96"/>
            <p:cNvSpPr>
              <a:spLocks noEditPoints="1"/>
            </p:cNvSpPr>
            <p:nvPr/>
          </p:nvSpPr>
          <p:spPr bwMode="auto">
            <a:xfrm>
              <a:off x="1611276" y="2956957"/>
              <a:ext cx="398078" cy="464762"/>
            </a:xfrm>
            <a:custGeom>
              <a:avLst/>
              <a:gdLst>
                <a:gd name="T0" fmla="*/ 46 w 55"/>
                <a:gd name="T1" fmla="*/ 24 h 64"/>
                <a:gd name="T2" fmla="*/ 36 w 55"/>
                <a:gd name="T3" fmla="*/ 28 h 64"/>
                <a:gd name="T4" fmla="*/ 36 w 55"/>
                <a:gd name="T5" fmla="*/ 27 h 64"/>
                <a:gd name="T6" fmla="*/ 38 w 55"/>
                <a:gd name="T7" fmla="*/ 12 h 64"/>
                <a:gd name="T8" fmla="*/ 30 w 55"/>
                <a:gd name="T9" fmla="*/ 18 h 64"/>
                <a:gd name="T10" fmla="*/ 30 w 55"/>
                <a:gd name="T11" fmla="*/ 0 h 64"/>
                <a:gd name="T12" fmla="*/ 2 w 55"/>
                <a:gd name="T13" fmla="*/ 42 h 64"/>
                <a:gd name="T14" fmla="*/ 22 w 55"/>
                <a:gd name="T15" fmla="*/ 64 h 64"/>
                <a:gd name="T16" fmla="*/ 46 w 55"/>
                <a:gd name="T17" fmla="*/ 24 h 64"/>
                <a:gd name="T18" fmla="*/ 24 w 55"/>
                <a:gd name="T19" fmla="*/ 58 h 64"/>
                <a:gd name="T20" fmla="*/ 13 w 55"/>
                <a:gd name="T21" fmla="*/ 40 h 64"/>
                <a:gd name="T22" fmla="*/ 20 w 55"/>
                <a:gd name="T23" fmla="*/ 50 h 64"/>
                <a:gd name="T24" fmla="*/ 26 w 55"/>
                <a:gd name="T25" fmla="*/ 36 h 64"/>
                <a:gd name="T26" fmla="*/ 29 w 55"/>
                <a:gd name="T27" fmla="*/ 50 h 64"/>
                <a:gd name="T28" fmla="*/ 37 w 55"/>
                <a:gd name="T29" fmla="*/ 37 h 64"/>
                <a:gd name="T30" fmla="*/ 24 w 55"/>
                <a:gd name="T31"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64">
                  <a:moveTo>
                    <a:pt x="46" y="24"/>
                  </a:moveTo>
                  <a:cubicBezTo>
                    <a:pt x="46" y="24"/>
                    <a:pt x="43" y="24"/>
                    <a:pt x="36" y="28"/>
                  </a:cubicBezTo>
                  <a:cubicBezTo>
                    <a:pt x="36" y="27"/>
                    <a:pt x="36" y="27"/>
                    <a:pt x="36" y="27"/>
                  </a:cubicBezTo>
                  <a:cubicBezTo>
                    <a:pt x="36" y="22"/>
                    <a:pt x="37" y="16"/>
                    <a:pt x="38" y="12"/>
                  </a:cubicBezTo>
                  <a:cubicBezTo>
                    <a:pt x="37" y="12"/>
                    <a:pt x="34" y="15"/>
                    <a:pt x="30" y="18"/>
                  </a:cubicBezTo>
                  <a:cubicBezTo>
                    <a:pt x="28" y="13"/>
                    <a:pt x="28" y="5"/>
                    <a:pt x="30" y="0"/>
                  </a:cubicBezTo>
                  <a:cubicBezTo>
                    <a:pt x="12" y="13"/>
                    <a:pt x="2" y="31"/>
                    <a:pt x="2" y="42"/>
                  </a:cubicBezTo>
                  <a:cubicBezTo>
                    <a:pt x="2" y="51"/>
                    <a:pt x="1" y="64"/>
                    <a:pt x="22" y="64"/>
                  </a:cubicBezTo>
                  <a:cubicBezTo>
                    <a:pt x="55" y="64"/>
                    <a:pt x="38" y="40"/>
                    <a:pt x="46" y="24"/>
                  </a:cubicBezTo>
                  <a:close/>
                  <a:moveTo>
                    <a:pt x="24" y="58"/>
                  </a:moveTo>
                  <a:cubicBezTo>
                    <a:pt x="0" y="58"/>
                    <a:pt x="16" y="35"/>
                    <a:pt x="13" y="40"/>
                  </a:cubicBezTo>
                  <a:cubicBezTo>
                    <a:pt x="13" y="40"/>
                    <a:pt x="11" y="46"/>
                    <a:pt x="20" y="50"/>
                  </a:cubicBezTo>
                  <a:cubicBezTo>
                    <a:pt x="15" y="45"/>
                    <a:pt x="23" y="39"/>
                    <a:pt x="26" y="36"/>
                  </a:cubicBezTo>
                  <a:cubicBezTo>
                    <a:pt x="26" y="43"/>
                    <a:pt x="29" y="50"/>
                    <a:pt x="29" y="50"/>
                  </a:cubicBezTo>
                  <a:cubicBezTo>
                    <a:pt x="29" y="50"/>
                    <a:pt x="34" y="47"/>
                    <a:pt x="37" y="37"/>
                  </a:cubicBezTo>
                  <a:cubicBezTo>
                    <a:pt x="40" y="50"/>
                    <a:pt x="38" y="57"/>
                    <a:pt x="24" y="58"/>
                  </a:cubicBezTo>
                  <a:close/>
                </a:path>
              </a:pathLst>
            </a:custGeom>
            <a:solidFill>
              <a:schemeClr val="bg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 name="组合 10"/>
          <p:cNvGrpSpPr/>
          <p:nvPr/>
        </p:nvGrpSpPr>
        <p:grpSpPr>
          <a:xfrm>
            <a:off x="6526268" y="2460739"/>
            <a:ext cx="1127102" cy="1042250"/>
            <a:chOff x="6502769" y="2668213"/>
            <a:chExt cx="1127102" cy="1042250"/>
          </a:xfrm>
          <a:solidFill>
            <a:schemeClr val="bg1"/>
          </a:solidFill>
        </p:grpSpPr>
        <p:sp>
          <p:nvSpPr>
            <p:cNvPr id="298" name="Freeform 25"/>
            <p:cNvSpPr>
              <a:spLocks noEditPoints="1"/>
            </p:cNvSpPr>
            <p:nvPr/>
          </p:nvSpPr>
          <p:spPr bwMode="auto">
            <a:xfrm>
              <a:off x="6603176" y="2725487"/>
              <a:ext cx="926289" cy="927702"/>
            </a:xfrm>
            <a:prstGeom prst="diamond">
              <a:avLst/>
            </a:prstGeom>
            <a:solidFill>
              <a:srgbClr val="223346"/>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9" name="Freeform 26"/>
            <p:cNvSpPr>
              <a:spLocks noEditPoints="1"/>
            </p:cNvSpPr>
            <p:nvPr/>
          </p:nvSpPr>
          <p:spPr bwMode="auto">
            <a:xfrm>
              <a:off x="6502769" y="2668213"/>
              <a:ext cx="1127102" cy="1042250"/>
            </a:xfrm>
            <a:prstGeom prst="diamond">
              <a:avLst/>
            </a:prstGeom>
            <a:grpFill/>
            <a:ln>
              <a:solidFill>
                <a:srgbClr val="223346"/>
              </a:solid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0" name="Freeform 27"/>
            <p:cNvSpPr/>
            <p:nvPr/>
          </p:nvSpPr>
          <p:spPr bwMode="auto">
            <a:xfrm>
              <a:off x="6632874" y="2793368"/>
              <a:ext cx="866893" cy="791940"/>
            </a:xfrm>
            <a:prstGeom prst="diamond">
              <a:avLst/>
            </a:prstGeom>
            <a:solidFill>
              <a:srgbClr val="223346"/>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6906777" y="3006775"/>
              <a:ext cx="319087" cy="365126"/>
              <a:chOff x="6906776" y="3006775"/>
              <a:chExt cx="319087" cy="365126"/>
            </a:xfrm>
            <a:grpFill/>
          </p:grpSpPr>
          <p:sp>
            <p:nvSpPr>
              <p:cNvPr id="310" name="Freeform 34"/>
              <p:cNvSpPr>
                <a:spLocks noEditPoints="1"/>
              </p:cNvSpPr>
              <p:nvPr/>
            </p:nvSpPr>
            <p:spPr bwMode="auto">
              <a:xfrm>
                <a:off x="6906776" y="3006775"/>
                <a:ext cx="319087" cy="182563"/>
              </a:xfrm>
              <a:custGeom>
                <a:avLst/>
                <a:gdLst>
                  <a:gd name="T0" fmla="*/ 4 w 56"/>
                  <a:gd name="T1" fmla="*/ 32 h 32"/>
                  <a:gd name="T2" fmla="*/ 52 w 56"/>
                  <a:gd name="T3" fmla="*/ 32 h 32"/>
                  <a:gd name="T4" fmla="*/ 56 w 56"/>
                  <a:gd name="T5" fmla="*/ 28 h 32"/>
                  <a:gd name="T6" fmla="*/ 52 w 56"/>
                  <a:gd name="T7" fmla="*/ 24 h 32"/>
                  <a:gd name="T8" fmla="*/ 40 w 56"/>
                  <a:gd name="T9" fmla="*/ 24 h 32"/>
                  <a:gd name="T10" fmla="*/ 36 w 56"/>
                  <a:gd name="T11" fmla="*/ 20 h 32"/>
                  <a:gd name="T12" fmla="*/ 36 w 56"/>
                  <a:gd name="T13" fmla="*/ 4 h 32"/>
                  <a:gd name="T14" fmla="*/ 32 w 56"/>
                  <a:gd name="T15" fmla="*/ 0 h 32"/>
                  <a:gd name="T16" fmla="*/ 24 w 56"/>
                  <a:gd name="T17" fmla="*/ 0 h 32"/>
                  <a:gd name="T18" fmla="*/ 20 w 56"/>
                  <a:gd name="T19" fmla="*/ 4 h 32"/>
                  <a:gd name="T20" fmla="*/ 20 w 56"/>
                  <a:gd name="T21" fmla="*/ 20 h 32"/>
                  <a:gd name="T22" fmla="*/ 16 w 56"/>
                  <a:gd name="T23" fmla="*/ 24 h 32"/>
                  <a:gd name="T24" fmla="*/ 4 w 56"/>
                  <a:gd name="T25" fmla="*/ 24 h 32"/>
                  <a:gd name="T26" fmla="*/ 0 w 56"/>
                  <a:gd name="T27" fmla="*/ 28 h 32"/>
                  <a:gd name="T28" fmla="*/ 4 w 56"/>
                  <a:gd name="T29" fmla="*/ 32 h 32"/>
                  <a:gd name="T30" fmla="*/ 26 w 56"/>
                  <a:gd name="T31" fmla="*/ 4 h 32"/>
                  <a:gd name="T32" fmla="*/ 30 w 56"/>
                  <a:gd name="T33" fmla="*/ 4 h 32"/>
                  <a:gd name="T34" fmla="*/ 32 w 56"/>
                  <a:gd name="T35" fmla="*/ 6 h 32"/>
                  <a:gd name="T36" fmla="*/ 30 w 56"/>
                  <a:gd name="T37" fmla="*/ 8 h 32"/>
                  <a:gd name="T38" fmla="*/ 26 w 56"/>
                  <a:gd name="T39" fmla="*/ 8 h 32"/>
                  <a:gd name="T40" fmla="*/ 24 w 56"/>
                  <a:gd name="T41" fmla="*/ 6 h 32"/>
                  <a:gd name="T42" fmla="*/ 26 w 56"/>
                  <a:gd name="T4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32">
                    <a:moveTo>
                      <a:pt x="4" y="32"/>
                    </a:moveTo>
                    <a:cubicBezTo>
                      <a:pt x="52" y="32"/>
                      <a:pt x="52" y="32"/>
                      <a:pt x="52" y="32"/>
                    </a:cubicBezTo>
                    <a:cubicBezTo>
                      <a:pt x="54" y="32"/>
                      <a:pt x="56" y="30"/>
                      <a:pt x="56" y="28"/>
                    </a:cubicBezTo>
                    <a:cubicBezTo>
                      <a:pt x="56" y="26"/>
                      <a:pt x="54" y="24"/>
                      <a:pt x="52" y="24"/>
                    </a:cubicBezTo>
                    <a:cubicBezTo>
                      <a:pt x="40" y="24"/>
                      <a:pt x="40" y="24"/>
                      <a:pt x="40" y="24"/>
                    </a:cubicBezTo>
                    <a:cubicBezTo>
                      <a:pt x="38" y="24"/>
                      <a:pt x="36" y="22"/>
                      <a:pt x="36" y="20"/>
                    </a:cubicBezTo>
                    <a:cubicBezTo>
                      <a:pt x="36" y="4"/>
                      <a:pt x="36" y="4"/>
                      <a:pt x="36" y="4"/>
                    </a:cubicBezTo>
                    <a:cubicBezTo>
                      <a:pt x="36" y="2"/>
                      <a:pt x="34" y="0"/>
                      <a:pt x="32" y="0"/>
                    </a:cubicBezTo>
                    <a:cubicBezTo>
                      <a:pt x="24" y="0"/>
                      <a:pt x="24" y="0"/>
                      <a:pt x="24" y="0"/>
                    </a:cubicBezTo>
                    <a:cubicBezTo>
                      <a:pt x="22" y="0"/>
                      <a:pt x="20" y="2"/>
                      <a:pt x="20" y="4"/>
                    </a:cubicBezTo>
                    <a:cubicBezTo>
                      <a:pt x="20" y="20"/>
                      <a:pt x="20" y="20"/>
                      <a:pt x="20" y="20"/>
                    </a:cubicBezTo>
                    <a:cubicBezTo>
                      <a:pt x="20" y="22"/>
                      <a:pt x="18" y="24"/>
                      <a:pt x="16" y="24"/>
                    </a:cubicBezTo>
                    <a:cubicBezTo>
                      <a:pt x="4" y="24"/>
                      <a:pt x="4" y="24"/>
                      <a:pt x="4" y="24"/>
                    </a:cubicBezTo>
                    <a:cubicBezTo>
                      <a:pt x="2" y="24"/>
                      <a:pt x="0" y="26"/>
                      <a:pt x="0" y="28"/>
                    </a:cubicBezTo>
                    <a:cubicBezTo>
                      <a:pt x="0" y="30"/>
                      <a:pt x="2" y="32"/>
                      <a:pt x="4" y="32"/>
                    </a:cubicBezTo>
                    <a:close/>
                    <a:moveTo>
                      <a:pt x="26" y="4"/>
                    </a:moveTo>
                    <a:cubicBezTo>
                      <a:pt x="30" y="4"/>
                      <a:pt x="30" y="4"/>
                      <a:pt x="30" y="4"/>
                    </a:cubicBezTo>
                    <a:cubicBezTo>
                      <a:pt x="31" y="4"/>
                      <a:pt x="32" y="5"/>
                      <a:pt x="32" y="6"/>
                    </a:cubicBezTo>
                    <a:cubicBezTo>
                      <a:pt x="32" y="7"/>
                      <a:pt x="31" y="8"/>
                      <a:pt x="30" y="8"/>
                    </a:cubicBezTo>
                    <a:cubicBezTo>
                      <a:pt x="26" y="8"/>
                      <a:pt x="26" y="8"/>
                      <a:pt x="26" y="8"/>
                    </a:cubicBezTo>
                    <a:cubicBezTo>
                      <a:pt x="25" y="8"/>
                      <a:pt x="24" y="7"/>
                      <a:pt x="24" y="6"/>
                    </a:cubicBezTo>
                    <a:cubicBezTo>
                      <a:pt x="24" y="5"/>
                      <a:pt x="25" y="4"/>
                      <a:pt x="26"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1" name="Freeform 35"/>
              <p:cNvSpPr/>
              <p:nvPr/>
            </p:nvSpPr>
            <p:spPr bwMode="auto">
              <a:xfrm>
                <a:off x="6906776" y="3211563"/>
                <a:ext cx="319087" cy="160338"/>
              </a:xfrm>
              <a:custGeom>
                <a:avLst/>
                <a:gdLst>
                  <a:gd name="T0" fmla="*/ 50 w 56"/>
                  <a:gd name="T1" fmla="*/ 0 h 28"/>
                  <a:gd name="T2" fmla="*/ 6 w 56"/>
                  <a:gd name="T3" fmla="*/ 0 h 28"/>
                  <a:gd name="T4" fmla="*/ 4 w 56"/>
                  <a:gd name="T5" fmla="*/ 2 h 28"/>
                  <a:gd name="T6" fmla="*/ 0 w 56"/>
                  <a:gd name="T7" fmla="*/ 28 h 28"/>
                  <a:gd name="T8" fmla="*/ 12 w 56"/>
                  <a:gd name="T9" fmla="*/ 28 h 28"/>
                  <a:gd name="T10" fmla="*/ 16 w 56"/>
                  <a:gd name="T11" fmla="*/ 16 h 28"/>
                  <a:gd name="T12" fmla="*/ 16 w 56"/>
                  <a:gd name="T13" fmla="*/ 28 h 28"/>
                  <a:gd name="T14" fmla="*/ 40 w 56"/>
                  <a:gd name="T15" fmla="*/ 28 h 28"/>
                  <a:gd name="T16" fmla="*/ 40 w 56"/>
                  <a:gd name="T17" fmla="*/ 16 h 28"/>
                  <a:gd name="T18" fmla="*/ 44 w 56"/>
                  <a:gd name="T19" fmla="*/ 28 h 28"/>
                  <a:gd name="T20" fmla="*/ 56 w 56"/>
                  <a:gd name="T21" fmla="*/ 28 h 28"/>
                  <a:gd name="T22" fmla="*/ 52 w 56"/>
                  <a:gd name="T23" fmla="*/ 2 h 28"/>
                  <a:gd name="T24" fmla="*/ 50 w 56"/>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8">
                    <a:moveTo>
                      <a:pt x="50" y="0"/>
                    </a:moveTo>
                    <a:cubicBezTo>
                      <a:pt x="6" y="0"/>
                      <a:pt x="6" y="0"/>
                      <a:pt x="6" y="0"/>
                    </a:cubicBezTo>
                    <a:cubicBezTo>
                      <a:pt x="5" y="0"/>
                      <a:pt x="4" y="1"/>
                      <a:pt x="4" y="2"/>
                    </a:cubicBezTo>
                    <a:cubicBezTo>
                      <a:pt x="0" y="28"/>
                      <a:pt x="0" y="28"/>
                      <a:pt x="0" y="28"/>
                    </a:cubicBezTo>
                    <a:cubicBezTo>
                      <a:pt x="12" y="28"/>
                      <a:pt x="12" y="28"/>
                      <a:pt x="12" y="28"/>
                    </a:cubicBezTo>
                    <a:cubicBezTo>
                      <a:pt x="16" y="16"/>
                      <a:pt x="16" y="16"/>
                      <a:pt x="16" y="16"/>
                    </a:cubicBezTo>
                    <a:cubicBezTo>
                      <a:pt x="16" y="28"/>
                      <a:pt x="16" y="28"/>
                      <a:pt x="16" y="28"/>
                    </a:cubicBezTo>
                    <a:cubicBezTo>
                      <a:pt x="40" y="28"/>
                      <a:pt x="40" y="28"/>
                      <a:pt x="40" y="28"/>
                    </a:cubicBezTo>
                    <a:cubicBezTo>
                      <a:pt x="40" y="16"/>
                      <a:pt x="40" y="16"/>
                      <a:pt x="40" y="16"/>
                    </a:cubicBezTo>
                    <a:cubicBezTo>
                      <a:pt x="44" y="28"/>
                      <a:pt x="44" y="28"/>
                      <a:pt x="44" y="28"/>
                    </a:cubicBezTo>
                    <a:cubicBezTo>
                      <a:pt x="56" y="28"/>
                      <a:pt x="56" y="28"/>
                      <a:pt x="56" y="28"/>
                    </a:cubicBezTo>
                    <a:cubicBezTo>
                      <a:pt x="52" y="2"/>
                      <a:pt x="52" y="2"/>
                      <a:pt x="52" y="2"/>
                    </a:cubicBezTo>
                    <a:cubicBezTo>
                      <a:pt x="52" y="1"/>
                      <a:pt x="51" y="0"/>
                      <a:pt x="5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 name="组合 6"/>
          <p:cNvGrpSpPr/>
          <p:nvPr/>
        </p:nvGrpSpPr>
        <p:grpSpPr>
          <a:xfrm>
            <a:off x="1300141" y="3947603"/>
            <a:ext cx="146345" cy="155153"/>
            <a:chOff x="2024453" y="4087702"/>
            <a:chExt cx="146345" cy="155153"/>
          </a:xfrm>
          <a:solidFill>
            <a:srgbClr val="559681"/>
          </a:solidFill>
        </p:grpSpPr>
        <p:sp>
          <p:nvSpPr>
            <p:cNvPr id="313" name="Freeform 5"/>
            <p:cNvSpPr/>
            <p:nvPr/>
          </p:nvSpPr>
          <p:spPr bwMode="auto">
            <a:xfrm>
              <a:off x="2044101" y="4145969"/>
              <a:ext cx="107049" cy="96886"/>
            </a:xfrm>
            <a:custGeom>
              <a:avLst/>
              <a:gdLst>
                <a:gd name="T0" fmla="*/ 36 w 44"/>
                <a:gd name="T1" fmla="*/ 32 h 40"/>
                <a:gd name="T2" fmla="*/ 32 w 44"/>
                <a:gd name="T3" fmla="*/ 32 h 40"/>
                <a:gd name="T4" fmla="*/ 32 w 44"/>
                <a:gd name="T5" fmla="*/ 0 h 40"/>
                <a:gd name="T6" fmla="*/ 24 w 44"/>
                <a:gd name="T7" fmla="*/ 0 h 40"/>
                <a:gd name="T8" fmla="*/ 24 w 44"/>
                <a:gd name="T9" fmla="*/ 32 h 40"/>
                <a:gd name="T10" fmla="*/ 20 w 44"/>
                <a:gd name="T11" fmla="*/ 32 h 40"/>
                <a:gd name="T12" fmla="*/ 20 w 44"/>
                <a:gd name="T13" fmla="*/ 0 h 40"/>
                <a:gd name="T14" fmla="*/ 12 w 44"/>
                <a:gd name="T15" fmla="*/ 0 h 40"/>
                <a:gd name="T16" fmla="*/ 12 w 44"/>
                <a:gd name="T17" fmla="*/ 32 h 40"/>
                <a:gd name="T18" fmla="*/ 8 w 44"/>
                <a:gd name="T19" fmla="*/ 32 h 40"/>
                <a:gd name="T20" fmla="*/ 8 w 44"/>
                <a:gd name="T21" fmla="*/ 0 h 40"/>
                <a:gd name="T22" fmla="*/ 0 w 44"/>
                <a:gd name="T23" fmla="*/ 0 h 40"/>
                <a:gd name="T24" fmla="*/ 0 w 44"/>
                <a:gd name="T25" fmla="*/ 38 h 40"/>
                <a:gd name="T26" fmla="*/ 2 w 44"/>
                <a:gd name="T27" fmla="*/ 40 h 40"/>
                <a:gd name="T28" fmla="*/ 42 w 44"/>
                <a:gd name="T29" fmla="*/ 40 h 40"/>
                <a:gd name="T30" fmla="*/ 44 w 44"/>
                <a:gd name="T31" fmla="*/ 38 h 40"/>
                <a:gd name="T32" fmla="*/ 44 w 44"/>
                <a:gd name="T33" fmla="*/ 0 h 40"/>
                <a:gd name="T34" fmla="*/ 36 w 44"/>
                <a:gd name="T35" fmla="*/ 0 h 40"/>
                <a:gd name="T36" fmla="*/ 36 w 44"/>
                <a:gd name="T3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0">
                  <a:moveTo>
                    <a:pt x="36" y="32"/>
                  </a:moveTo>
                  <a:cubicBezTo>
                    <a:pt x="32" y="32"/>
                    <a:pt x="32" y="32"/>
                    <a:pt x="32" y="32"/>
                  </a:cubicBezTo>
                  <a:cubicBezTo>
                    <a:pt x="32" y="0"/>
                    <a:pt x="32" y="0"/>
                    <a:pt x="32" y="0"/>
                  </a:cubicBezTo>
                  <a:cubicBezTo>
                    <a:pt x="24" y="0"/>
                    <a:pt x="24" y="0"/>
                    <a:pt x="24" y="0"/>
                  </a:cubicBezTo>
                  <a:cubicBezTo>
                    <a:pt x="24" y="32"/>
                    <a:pt x="24" y="32"/>
                    <a:pt x="24" y="32"/>
                  </a:cubicBezTo>
                  <a:cubicBezTo>
                    <a:pt x="20" y="32"/>
                    <a:pt x="20" y="32"/>
                    <a:pt x="20" y="32"/>
                  </a:cubicBezTo>
                  <a:cubicBezTo>
                    <a:pt x="20" y="0"/>
                    <a:pt x="20" y="0"/>
                    <a:pt x="20" y="0"/>
                  </a:cubicBezTo>
                  <a:cubicBezTo>
                    <a:pt x="12" y="0"/>
                    <a:pt x="12" y="0"/>
                    <a:pt x="12" y="0"/>
                  </a:cubicBezTo>
                  <a:cubicBezTo>
                    <a:pt x="12" y="32"/>
                    <a:pt x="12" y="32"/>
                    <a:pt x="12" y="32"/>
                  </a:cubicBezTo>
                  <a:cubicBezTo>
                    <a:pt x="8" y="32"/>
                    <a:pt x="8" y="32"/>
                    <a:pt x="8" y="32"/>
                  </a:cubicBezTo>
                  <a:cubicBezTo>
                    <a:pt x="8" y="0"/>
                    <a:pt x="8" y="0"/>
                    <a:pt x="8" y="0"/>
                  </a:cubicBezTo>
                  <a:cubicBezTo>
                    <a:pt x="0" y="0"/>
                    <a:pt x="0" y="0"/>
                    <a:pt x="0" y="0"/>
                  </a:cubicBezTo>
                  <a:cubicBezTo>
                    <a:pt x="0" y="38"/>
                    <a:pt x="0" y="38"/>
                    <a:pt x="0" y="38"/>
                  </a:cubicBezTo>
                  <a:cubicBezTo>
                    <a:pt x="0" y="39"/>
                    <a:pt x="1" y="40"/>
                    <a:pt x="2" y="40"/>
                  </a:cubicBezTo>
                  <a:cubicBezTo>
                    <a:pt x="42" y="40"/>
                    <a:pt x="42" y="40"/>
                    <a:pt x="42" y="40"/>
                  </a:cubicBezTo>
                  <a:cubicBezTo>
                    <a:pt x="43" y="40"/>
                    <a:pt x="44" y="39"/>
                    <a:pt x="44" y="38"/>
                  </a:cubicBezTo>
                  <a:cubicBezTo>
                    <a:pt x="44" y="0"/>
                    <a:pt x="44" y="0"/>
                    <a:pt x="44" y="0"/>
                  </a:cubicBezTo>
                  <a:cubicBezTo>
                    <a:pt x="36" y="0"/>
                    <a:pt x="36" y="0"/>
                    <a:pt x="36" y="0"/>
                  </a:cubicBezTo>
                  <a:lnTo>
                    <a:pt x="36" y="32"/>
                  </a:lnTo>
                  <a:close/>
                </a:path>
              </a:pathLst>
            </a:custGeom>
            <a:grpFill/>
            <a:ln>
              <a:noFill/>
            </a:ln>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4" name="Freeform 6"/>
            <p:cNvSpPr>
              <a:spLocks noEditPoints="1"/>
            </p:cNvSpPr>
            <p:nvPr/>
          </p:nvSpPr>
          <p:spPr bwMode="auto">
            <a:xfrm>
              <a:off x="2024453" y="4087702"/>
              <a:ext cx="146345" cy="48782"/>
            </a:xfrm>
            <a:custGeom>
              <a:avLst/>
              <a:gdLst>
                <a:gd name="T0" fmla="*/ 56 w 60"/>
                <a:gd name="T1" fmla="*/ 8 h 20"/>
                <a:gd name="T2" fmla="*/ 40 w 60"/>
                <a:gd name="T3" fmla="*/ 8 h 20"/>
                <a:gd name="T4" fmla="*/ 40 w 60"/>
                <a:gd name="T5" fmla="*/ 2 h 20"/>
                <a:gd name="T6" fmla="*/ 38 w 60"/>
                <a:gd name="T7" fmla="*/ 0 h 20"/>
                <a:gd name="T8" fmla="*/ 22 w 60"/>
                <a:gd name="T9" fmla="*/ 0 h 20"/>
                <a:gd name="T10" fmla="*/ 20 w 60"/>
                <a:gd name="T11" fmla="*/ 2 h 20"/>
                <a:gd name="T12" fmla="*/ 20 w 60"/>
                <a:gd name="T13" fmla="*/ 8 h 20"/>
                <a:gd name="T14" fmla="*/ 4 w 60"/>
                <a:gd name="T15" fmla="*/ 8 h 20"/>
                <a:gd name="T16" fmla="*/ 0 w 60"/>
                <a:gd name="T17" fmla="*/ 12 h 20"/>
                <a:gd name="T18" fmla="*/ 0 w 60"/>
                <a:gd name="T19" fmla="*/ 16 h 20"/>
                <a:gd name="T20" fmla="*/ 4 w 60"/>
                <a:gd name="T21" fmla="*/ 20 h 20"/>
                <a:gd name="T22" fmla="*/ 56 w 60"/>
                <a:gd name="T23" fmla="*/ 20 h 20"/>
                <a:gd name="T24" fmla="*/ 60 w 60"/>
                <a:gd name="T25" fmla="*/ 16 h 20"/>
                <a:gd name="T26" fmla="*/ 60 w 60"/>
                <a:gd name="T27" fmla="*/ 12 h 20"/>
                <a:gd name="T28" fmla="*/ 56 w 60"/>
                <a:gd name="T29" fmla="*/ 8 h 20"/>
                <a:gd name="T30" fmla="*/ 24 w 60"/>
                <a:gd name="T31" fmla="*/ 8 h 20"/>
                <a:gd name="T32" fmla="*/ 24 w 60"/>
                <a:gd name="T33" fmla="*/ 4 h 20"/>
                <a:gd name="T34" fmla="*/ 36 w 60"/>
                <a:gd name="T35" fmla="*/ 4 h 20"/>
                <a:gd name="T36" fmla="*/ 36 w 60"/>
                <a:gd name="T37" fmla="*/ 8 h 20"/>
                <a:gd name="T38" fmla="*/ 24 w 60"/>
                <a:gd name="T3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0">
                  <a:moveTo>
                    <a:pt x="56" y="8"/>
                  </a:moveTo>
                  <a:cubicBezTo>
                    <a:pt x="40" y="8"/>
                    <a:pt x="40" y="8"/>
                    <a:pt x="40" y="8"/>
                  </a:cubicBezTo>
                  <a:cubicBezTo>
                    <a:pt x="40" y="2"/>
                    <a:pt x="40" y="2"/>
                    <a:pt x="40" y="2"/>
                  </a:cubicBezTo>
                  <a:cubicBezTo>
                    <a:pt x="40" y="1"/>
                    <a:pt x="39" y="0"/>
                    <a:pt x="38" y="0"/>
                  </a:cubicBezTo>
                  <a:cubicBezTo>
                    <a:pt x="22" y="0"/>
                    <a:pt x="22" y="0"/>
                    <a:pt x="22" y="0"/>
                  </a:cubicBezTo>
                  <a:cubicBezTo>
                    <a:pt x="21" y="0"/>
                    <a:pt x="20" y="1"/>
                    <a:pt x="20" y="2"/>
                  </a:cubicBezTo>
                  <a:cubicBezTo>
                    <a:pt x="20" y="8"/>
                    <a:pt x="20" y="8"/>
                    <a:pt x="20" y="8"/>
                  </a:cubicBezTo>
                  <a:cubicBezTo>
                    <a:pt x="4" y="8"/>
                    <a:pt x="4" y="8"/>
                    <a:pt x="4" y="8"/>
                  </a:cubicBezTo>
                  <a:cubicBezTo>
                    <a:pt x="2" y="8"/>
                    <a:pt x="0" y="10"/>
                    <a:pt x="0" y="12"/>
                  </a:cubicBezTo>
                  <a:cubicBezTo>
                    <a:pt x="0" y="16"/>
                    <a:pt x="0" y="16"/>
                    <a:pt x="0" y="16"/>
                  </a:cubicBezTo>
                  <a:cubicBezTo>
                    <a:pt x="0" y="18"/>
                    <a:pt x="2" y="20"/>
                    <a:pt x="4" y="20"/>
                  </a:cubicBezTo>
                  <a:cubicBezTo>
                    <a:pt x="56" y="20"/>
                    <a:pt x="56" y="20"/>
                    <a:pt x="56" y="20"/>
                  </a:cubicBezTo>
                  <a:cubicBezTo>
                    <a:pt x="58" y="20"/>
                    <a:pt x="60" y="18"/>
                    <a:pt x="60" y="16"/>
                  </a:cubicBezTo>
                  <a:cubicBezTo>
                    <a:pt x="60" y="12"/>
                    <a:pt x="60" y="12"/>
                    <a:pt x="60" y="12"/>
                  </a:cubicBezTo>
                  <a:cubicBezTo>
                    <a:pt x="60" y="10"/>
                    <a:pt x="58" y="8"/>
                    <a:pt x="56" y="8"/>
                  </a:cubicBezTo>
                  <a:close/>
                  <a:moveTo>
                    <a:pt x="24" y="8"/>
                  </a:moveTo>
                  <a:cubicBezTo>
                    <a:pt x="24" y="4"/>
                    <a:pt x="24" y="4"/>
                    <a:pt x="24" y="4"/>
                  </a:cubicBezTo>
                  <a:cubicBezTo>
                    <a:pt x="36" y="4"/>
                    <a:pt x="36" y="4"/>
                    <a:pt x="36" y="4"/>
                  </a:cubicBezTo>
                  <a:cubicBezTo>
                    <a:pt x="36" y="8"/>
                    <a:pt x="36" y="8"/>
                    <a:pt x="36" y="8"/>
                  </a:cubicBezTo>
                  <a:lnTo>
                    <a:pt x="24" y="8"/>
                  </a:lnTo>
                  <a:close/>
                </a:path>
              </a:pathLst>
            </a:custGeom>
            <a:grpFill/>
            <a:ln>
              <a:noFill/>
            </a:ln>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5" name="Freeform 7"/>
          <p:cNvSpPr/>
          <p:nvPr/>
        </p:nvSpPr>
        <p:spPr bwMode="auto">
          <a:xfrm>
            <a:off x="1319789" y="4359985"/>
            <a:ext cx="107049" cy="136183"/>
          </a:xfrm>
          <a:custGeom>
            <a:avLst/>
            <a:gdLst>
              <a:gd name="T0" fmla="*/ 40 w 44"/>
              <a:gd name="T1" fmla="*/ 24 h 56"/>
              <a:gd name="T2" fmla="*/ 36 w 44"/>
              <a:gd name="T3" fmla="*/ 28 h 56"/>
              <a:gd name="T4" fmla="*/ 36 w 44"/>
              <a:gd name="T5" fmla="*/ 28 h 56"/>
              <a:gd name="T6" fmla="*/ 36 w 44"/>
              <a:gd name="T7" fmla="*/ 24 h 56"/>
              <a:gd name="T8" fmla="*/ 32 w 44"/>
              <a:gd name="T9" fmla="*/ 20 h 56"/>
              <a:gd name="T10" fmla="*/ 28 w 44"/>
              <a:gd name="T11" fmla="*/ 24 h 56"/>
              <a:gd name="T12" fmla="*/ 28 w 44"/>
              <a:gd name="T13" fmla="*/ 20 h 56"/>
              <a:gd name="T14" fmla="*/ 24 w 44"/>
              <a:gd name="T15" fmla="*/ 16 h 56"/>
              <a:gd name="T16" fmla="*/ 20 w 44"/>
              <a:gd name="T17" fmla="*/ 20 h 56"/>
              <a:gd name="T18" fmla="*/ 20 w 44"/>
              <a:gd name="T19" fmla="*/ 4 h 56"/>
              <a:gd name="T20" fmla="*/ 16 w 44"/>
              <a:gd name="T21" fmla="*/ 0 h 56"/>
              <a:gd name="T22" fmla="*/ 12 w 44"/>
              <a:gd name="T23" fmla="*/ 4 h 56"/>
              <a:gd name="T24" fmla="*/ 12 w 44"/>
              <a:gd name="T25" fmla="*/ 7 h 56"/>
              <a:gd name="T26" fmla="*/ 12 w 44"/>
              <a:gd name="T27" fmla="*/ 28 h 56"/>
              <a:gd name="T28" fmla="*/ 12 w 44"/>
              <a:gd name="T29" fmla="*/ 31 h 56"/>
              <a:gd name="T30" fmla="*/ 11 w 44"/>
              <a:gd name="T31" fmla="*/ 32 h 56"/>
              <a:gd name="T32" fmla="*/ 10 w 44"/>
              <a:gd name="T33" fmla="*/ 32 h 56"/>
              <a:gd name="T34" fmla="*/ 3 w 44"/>
              <a:gd name="T35" fmla="*/ 24 h 56"/>
              <a:gd name="T36" fmla="*/ 0 w 44"/>
              <a:gd name="T37" fmla="*/ 25 h 56"/>
              <a:gd name="T38" fmla="*/ 0 w 44"/>
              <a:gd name="T39" fmla="*/ 28 h 56"/>
              <a:gd name="T40" fmla="*/ 13 w 44"/>
              <a:gd name="T41" fmla="*/ 55 h 56"/>
              <a:gd name="T42" fmla="*/ 15 w 44"/>
              <a:gd name="T43" fmla="*/ 56 h 56"/>
              <a:gd name="T44" fmla="*/ 38 w 44"/>
              <a:gd name="T45" fmla="*/ 56 h 56"/>
              <a:gd name="T46" fmla="*/ 44 w 44"/>
              <a:gd name="T47" fmla="*/ 50 h 56"/>
              <a:gd name="T48" fmla="*/ 44 w 44"/>
              <a:gd name="T49" fmla="*/ 28 h 56"/>
              <a:gd name="T50" fmla="*/ 40 w 44"/>
              <a:gd name="T5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56">
                <a:moveTo>
                  <a:pt x="40" y="24"/>
                </a:moveTo>
                <a:cubicBezTo>
                  <a:pt x="38" y="24"/>
                  <a:pt x="36" y="26"/>
                  <a:pt x="36" y="28"/>
                </a:cubicBezTo>
                <a:cubicBezTo>
                  <a:pt x="36" y="28"/>
                  <a:pt x="36" y="28"/>
                  <a:pt x="36" y="28"/>
                </a:cubicBezTo>
                <a:cubicBezTo>
                  <a:pt x="36" y="24"/>
                  <a:pt x="36" y="24"/>
                  <a:pt x="36" y="24"/>
                </a:cubicBezTo>
                <a:cubicBezTo>
                  <a:pt x="36" y="22"/>
                  <a:pt x="34" y="20"/>
                  <a:pt x="32" y="20"/>
                </a:cubicBezTo>
                <a:cubicBezTo>
                  <a:pt x="30" y="20"/>
                  <a:pt x="28" y="22"/>
                  <a:pt x="28" y="24"/>
                </a:cubicBezTo>
                <a:cubicBezTo>
                  <a:pt x="28" y="20"/>
                  <a:pt x="28" y="20"/>
                  <a:pt x="28" y="20"/>
                </a:cubicBezTo>
                <a:cubicBezTo>
                  <a:pt x="28" y="18"/>
                  <a:pt x="26" y="16"/>
                  <a:pt x="24" y="16"/>
                </a:cubicBezTo>
                <a:cubicBezTo>
                  <a:pt x="22" y="16"/>
                  <a:pt x="20" y="18"/>
                  <a:pt x="20" y="20"/>
                </a:cubicBezTo>
                <a:cubicBezTo>
                  <a:pt x="20" y="4"/>
                  <a:pt x="20" y="4"/>
                  <a:pt x="20" y="4"/>
                </a:cubicBezTo>
                <a:cubicBezTo>
                  <a:pt x="20" y="2"/>
                  <a:pt x="18" y="0"/>
                  <a:pt x="16" y="0"/>
                </a:cubicBezTo>
                <a:cubicBezTo>
                  <a:pt x="14" y="0"/>
                  <a:pt x="12" y="2"/>
                  <a:pt x="12" y="4"/>
                </a:cubicBezTo>
                <a:cubicBezTo>
                  <a:pt x="12" y="7"/>
                  <a:pt x="12" y="7"/>
                  <a:pt x="12" y="7"/>
                </a:cubicBezTo>
                <a:cubicBezTo>
                  <a:pt x="12" y="28"/>
                  <a:pt x="12" y="28"/>
                  <a:pt x="12" y="28"/>
                </a:cubicBezTo>
                <a:cubicBezTo>
                  <a:pt x="12" y="31"/>
                  <a:pt x="12" y="31"/>
                  <a:pt x="12" y="31"/>
                </a:cubicBezTo>
                <a:cubicBezTo>
                  <a:pt x="12" y="31"/>
                  <a:pt x="12" y="32"/>
                  <a:pt x="11" y="32"/>
                </a:cubicBezTo>
                <a:cubicBezTo>
                  <a:pt x="11" y="32"/>
                  <a:pt x="10" y="32"/>
                  <a:pt x="10" y="32"/>
                </a:cubicBezTo>
                <a:cubicBezTo>
                  <a:pt x="7" y="28"/>
                  <a:pt x="7" y="24"/>
                  <a:pt x="3" y="24"/>
                </a:cubicBezTo>
                <a:cubicBezTo>
                  <a:pt x="2" y="24"/>
                  <a:pt x="1" y="24"/>
                  <a:pt x="0" y="25"/>
                </a:cubicBezTo>
                <a:cubicBezTo>
                  <a:pt x="0" y="26"/>
                  <a:pt x="0" y="27"/>
                  <a:pt x="0" y="28"/>
                </a:cubicBezTo>
                <a:cubicBezTo>
                  <a:pt x="13" y="55"/>
                  <a:pt x="13" y="55"/>
                  <a:pt x="13" y="55"/>
                </a:cubicBezTo>
                <a:cubicBezTo>
                  <a:pt x="13" y="56"/>
                  <a:pt x="14" y="56"/>
                  <a:pt x="15" y="56"/>
                </a:cubicBezTo>
                <a:cubicBezTo>
                  <a:pt x="18" y="56"/>
                  <a:pt x="30" y="56"/>
                  <a:pt x="38" y="56"/>
                </a:cubicBezTo>
                <a:cubicBezTo>
                  <a:pt x="41" y="56"/>
                  <a:pt x="44" y="53"/>
                  <a:pt x="44" y="50"/>
                </a:cubicBezTo>
                <a:cubicBezTo>
                  <a:pt x="44" y="39"/>
                  <a:pt x="44" y="28"/>
                  <a:pt x="44" y="28"/>
                </a:cubicBezTo>
                <a:cubicBezTo>
                  <a:pt x="44" y="26"/>
                  <a:pt x="42" y="24"/>
                  <a:pt x="40" y="24"/>
                </a:cubicBezTo>
                <a:close/>
              </a:path>
            </a:pathLst>
          </a:custGeom>
          <a:solidFill>
            <a:srgbClr val="55968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16" name="Group 315"/>
          <p:cNvGrpSpPr/>
          <p:nvPr/>
        </p:nvGrpSpPr>
        <p:grpSpPr>
          <a:xfrm>
            <a:off x="1299125" y="4753397"/>
            <a:ext cx="148377" cy="145668"/>
            <a:chOff x="3294063" y="1474788"/>
            <a:chExt cx="347662" cy="341313"/>
          </a:xfrm>
          <a:solidFill>
            <a:srgbClr val="559681"/>
          </a:solidFill>
        </p:grpSpPr>
        <p:sp>
          <p:nvSpPr>
            <p:cNvPr id="317" name="Freeform 8"/>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8" name="Freeform 9"/>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9" name="Freeform 10"/>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0" name="Freeform 11"/>
          <p:cNvSpPr/>
          <p:nvPr/>
        </p:nvSpPr>
        <p:spPr bwMode="auto">
          <a:xfrm>
            <a:off x="1286929" y="5156294"/>
            <a:ext cx="172768" cy="148377"/>
          </a:xfrm>
          <a:custGeom>
            <a:avLst/>
            <a:gdLst>
              <a:gd name="T0" fmla="*/ 19 w 71"/>
              <a:gd name="T1" fmla="*/ 61 h 61"/>
              <a:gd name="T2" fmla="*/ 12 w 71"/>
              <a:gd name="T3" fmla="*/ 57 h 61"/>
              <a:gd name="T4" fmla="*/ 12 w 71"/>
              <a:gd name="T5" fmla="*/ 57 h 61"/>
              <a:gd name="T6" fmla="*/ 12 w 71"/>
              <a:gd name="T7" fmla="*/ 35 h 61"/>
              <a:gd name="T8" fmla="*/ 30 w 71"/>
              <a:gd name="T9" fmla="*/ 18 h 61"/>
              <a:gd name="T10" fmla="*/ 41 w 71"/>
              <a:gd name="T11" fmla="*/ 6 h 61"/>
              <a:gd name="T12" fmla="*/ 61 w 71"/>
              <a:gd name="T13" fmla="*/ 8 h 61"/>
              <a:gd name="T14" fmla="*/ 68 w 71"/>
              <a:gd name="T15" fmla="*/ 30 h 61"/>
              <a:gd name="T16" fmla="*/ 42 w 71"/>
              <a:gd name="T17" fmla="*/ 57 h 61"/>
              <a:gd name="T18" fmla="*/ 37 w 71"/>
              <a:gd name="T19" fmla="*/ 57 h 61"/>
              <a:gd name="T20" fmla="*/ 37 w 71"/>
              <a:gd name="T21" fmla="*/ 53 h 61"/>
              <a:gd name="T22" fmla="*/ 63 w 71"/>
              <a:gd name="T23" fmla="*/ 27 h 61"/>
              <a:gd name="T24" fmla="*/ 57 w 71"/>
              <a:gd name="T25" fmla="*/ 13 h 61"/>
              <a:gd name="T26" fmla="*/ 45 w 71"/>
              <a:gd name="T27" fmla="*/ 10 h 61"/>
              <a:gd name="T28" fmla="*/ 34 w 71"/>
              <a:gd name="T29" fmla="*/ 22 h 61"/>
              <a:gd name="T30" fmla="*/ 16 w 71"/>
              <a:gd name="T31" fmla="*/ 39 h 61"/>
              <a:gd name="T32" fmla="*/ 16 w 71"/>
              <a:gd name="T33" fmla="*/ 53 h 61"/>
              <a:gd name="T34" fmla="*/ 16 w 71"/>
              <a:gd name="T35" fmla="*/ 53 h 61"/>
              <a:gd name="T36" fmla="*/ 23 w 71"/>
              <a:gd name="T37" fmla="*/ 53 h 61"/>
              <a:gd name="T38" fmla="*/ 28 w 71"/>
              <a:gd name="T39" fmla="*/ 48 h 61"/>
              <a:gd name="T40" fmla="*/ 48 w 71"/>
              <a:gd name="T41" fmla="*/ 28 h 61"/>
              <a:gd name="T42" fmla="*/ 49 w 71"/>
              <a:gd name="T43" fmla="*/ 24 h 61"/>
              <a:gd name="T44" fmla="*/ 44 w 71"/>
              <a:gd name="T45" fmla="*/ 26 h 61"/>
              <a:gd name="T46" fmla="*/ 25 w 71"/>
              <a:gd name="T47" fmla="*/ 45 h 61"/>
              <a:gd name="T48" fmla="*/ 21 w 71"/>
              <a:gd name="T49" fmla="*/ 45 h 61"/>
              <a:gd name="T50" fmla="*/ 21 w 71"/>
              <a:gd name="T51" fmla="*/ 41 h 61"/>
              <a:gd name="T52" fmla="*/ 40 w 71"/>
              <a:gd name="T53" fmla="*/ 22 h 61"/>
              <a:gd name="T54" fmla="*/ 53 w 71"/>
              <a:gd name="T55" fmla="*/ 20 h 61"/>
              <a:gd name="T56" fmla="*/ 52 w 71"/>
              <a:gd name="T57" fmla="*/ 32 h 61"/>
              <a:gd name="T58" fmla="*/ 32 w 71"/>
              <a:gd name="T59" fmla="*/ 52 h 61"/>
              <a:gd name="T60" fmla="*/ 27 w 71"/>
              <a:gd name="T61" fmla="*/ 57 h 61"/>
              <a:gd name="T62" fmla="*/ 19 w 71"/>
              <a:gd name="T6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1">
                <a:moveTo>
                  <a:pt x="19" y="61"/>
                </a:moveTo>
                <a:cubicBezTo>
                  <a:pt x="17" y="61"/>
                  <a:pt x="15" y="60"/>
                  <a:pt x="12" y="57"/>
                </a:cubicBezTo>
                <a:cubicBezTo>
                  <a:pt x="12" y="57"/>
                  <a:pt x="12" y="57"/>
                  <a:pt x="12" y="57"/>
                </a:cubicBezTo>
                <a:cubicBezTo>
                  <a:pt x="10" y="55"/>
                  <a:pt x="0" y="47"/>
                  <a:pt x="12" y="35"/>
                </a:cubicBezTo>
                <a:cubicBezTo>
                  <a:pt x="17" y="31"/>
                  <a:pt x="23" y="24"/>
                  <a:pt x="30" y="18"/>
                </a:cubicBezTo>
                <a:cubicBezTo>
                  <a:pt x="33" y="14"/>
                  <a:pt x="37" y="10"/>
                  <a:pt x="41" y="6"/>
                </a:cubicBezTo>
                <a:cubicBezTo>
                  <a:pt x="48" y="0"/>
                  <a:pt x="53" y="1"/>
                  <a:pt x="61" y="8"/>
                </a:cubicBezTo>
                <a:cubicBezTo>
                  <a:pt x="70" y="17"/>
                  <a:pt x="71" y="26"/>
                  <a:pt x="68" y="30"/>
                </a:cubicBezTo>
                <a:cubicBezTo>
                  <a:pt x="62" y="36"/>
                  <a:pt x="42" y="56"/>
                  <a:pt x="42" y="57"/>
                </a:cubicBezTo>
                <a:cubicBezTo>
                  <a:pt x="40" y="58"/>
                  <a:pt x="39" y="58"/>
                  <a:pt x="37" y="57"/>
                </a:cubicBezTo>
                <a:cubicBezTo>
                  <a:pt x="36" y="56"/>
                  <a:pt x="36" y="54"/>
                  <a:pt x="37" y="53"/>
                </a:cubicBezTo>
                <a:cubicBezTo>
                  <a:pt x="38" y="53"/>
                  <a:pt x="58" y="32"/>
                  <a:pt x="63" y="27"/>
                </a:cubicBezTo>
                <a:cubicBezTo>
                  <a:pt x="64" y="25"/>
                  <a:pt x="65" y="20"/>
                  <a:pt x="57" y="13"/>
                </a:cubicBezTo>
                <a:cubicBezTo>
                  <a:pt x="52" y="8"/>
                  <a:pt x="51" y="5"/>
                  <a:pt x="45" y="10"/>
                </a:cubicBezTo>
                <a:cubicBezTo>
                  <a:pt x="41" y="14"/>
                  <a:pt x="37" y="18"/>
                  <a:pt x="34" y="22"/>
                </a:cubicBezTo>
                <a:cubicBezTo>
                  <a:pt x="27" y="28"/>
                  <a:pt x="21" y="35"/>
                  <a:pt x="16" y="39"/>
                </a:cubicBezTo>
                <a:cubicBezTo>
                  <a:pt x="9" y="47"/>
                  <a:pt x="13" y="51"/>
                  <a:pt x="16" y="53"/>
                </a:cubicBezTo>
                <a:cubicBezTo>
                  <a:pt x="16" y="53"/>
                  <a:pt x="16" y="53"/>
                  <a:pt x="16" y="53"/>
                </a:cubicBezTo>
                <a:cubicBezTo>
                  <a:pt x="18" y="55"/>
                  <a:pt x="20" y="56"/>
                  <a:pt x="23" y="53"/>
                </a:cubicBezTo>
                <a:cubicBezTo>
                  <a:pt x="24" y="52"/>
                  <a:pt x="26" y="50"/>
                  <a:pt x="28" y="48"/>
                </a:cubicBezTo>
                <a:cubicBezTo>
                  <a:pt x="34" y="42"/>
                  <a:pt x="46" y="31"/>
                  <a:pt x="48" y="28"/>
                </a:cubicBezTo>
                <a:cubicBezTo>
                  <a:pt x="49" y="27"/>
                  <a:pt x="50" y="25"/>
                  <a:pt x="49" y="24"/>
                </a:cubicBezTo>
                <a:cubicBezTo>
                  <a:pt x="47" y="23"/>
                  <a:pt x="45" y="25"/>
                  <a:pt x="44" y="26"/>
                </a:cubicBezTo>
                <a:cubicBezTo>
                  <a:pt x="36" y="35"/>
                  <a:pt x="25" y="45"/>
                  <a:pt x="25" y="45"/>
                </a:cubicBezTo>
                <a:cubicBezTo>
                  <a:pt x="24" y="46"/>
                  <a:pt x="22" y="46"/>
                  <a:pt x="21" y="45"/>
                </a:cubicBezTo>
                <a:cubicBezTo>
                  <a:pt x="20" y="44"/>
                  <a:pt x="20" y="42"/>
                  <a:pt x="21" y="41"/>
                </a:cubicBezTo>
                <a:cubicBezTo>
                  <a:pt x="21" y="41"/>
                  <a:pt x="32" y="31"/>
                  <a:pt x="40" y="22"/>
                </a:cubicBezTo>
                <a:cubicBezTo>
                  <a:pt x="45" y="17"/>
                  <a:pt x="50" y="17"/>
                  <a:pt x="53" y="20"/>
                </a:cubicBezTo>
                <a:cubicBezTo>
                  <a:pt x="56" y="23"/>
                  <a:pt x="55" y="28"/>
                  <a:pt x="52" y="32"/>
                </a:cubicBezTo>
                <a:cubicBezTo>
                  <a:pt x="50" y="35"/>
                  <a:pt x="41" y="43"/>
                  <a:pt x="32" y="52"/>
                </a:cubicBezTo>
                <a:cubicBezTo>
                  <a:pt x="30" y="54"/>
                  <a:pt x="28" y="56"/>
                  <a:pt x="27" y="57"/>
                </a:cubicBezTo>
                <a:cubicBezTo>
                  <a:pt x="25" y="60"/>
                  <a:pt x="22" y="61"/>
                  <a:pt x="19" y="61"/>
                </a:cubicBezTo>
                <a:close/>
              </a:path>
            </a:pathLst>
          </a:custGeom>
          <a:solidFill>
            <a:srgbClr val="559681"/>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21" name="Group 320"/>
          <p:cNvGrpSpPr/>
          <p:nvPr/>
        </p:nvGrpSpPr>
        <p:grpSpPr>
          <a:xfrm>
            <a:off x="1296753" y="5561899"/>
            <a:ext cx="153120" cy="153120"/>
            <a:chOff x="1839913" y="1474788"/>
            <a:chExt cx="358775" cy="358775"/>
          </a:xfrm>
          <a:solidFill>
            <a:srgbClr val="559681"/>
          </a:solidFill>
        </p:grpSpPr>
        <p:sp>
          <p:nvSpPr>
            <p:cNvPr id="322" name="Freeform 12"/>
            <p:cNvSpPr/>
            <p:nvPr/>
          </p:nvSpPr>
          <p:spPr bwMode="auto">
            <a:xfrm>
              <a:off x="1930400" y="1565276"/>
              <a:ext cx="138112" cy="136525"/>
            </a:xfrm>
            <a:custGeom>
              <a:avLst/>
              <a:gdLst>
                <a:gd name="T0" fmla="*/ 58 w 87"/>
                <a:gd name="T1" fmla="*/ 0 h 86"/>
                <a:gd name="T2" fmla="*/ 29 w 87"/>
                <a:gd name="T3" fmla="*/ 0 h 86"/>
                <a:gd name="T4" fmla="*/ 29 w 87"/>
                <a:gd name="T5" fmla="*/ 29 h 86"/>
                <a:gd name="T6" fmla="*/ 0 w 87"/>
                <a:gd name="T7" fmla="*/ 29 h 86"/>
                <a:gd name="T8" fmla="*/ 0 w 87"/>
                <a:gd name="T9" fmla="*/ 58 h 86"/>
                <a:gd name="T10" fmla="*/ 29 w 87"/>
                <a:gd name="T11" fmla="*/ 58 h 86"/>
                <a:gd name="T12" fmla="*/ 29 w 87"/>
                <a:gd name="T13" fmla="*/ 86 h 86"/>
                <a:gd name="T14" fmla="*/ 58 w 87"/>
                <a:gd name="T15" fmla="*/ 86 h 86"/>
                <a:gd name="T16" fmla="*/ 58 w 87"/>
                <a:gd name="T17" fmla="*/ 58 h 86"/>
                <a:gd name="T18" fmla="*/ 87 w 87"/>
                <a:gd name="T19" fmla="*/ 58 h 86"/>
                <a:gd name="T20" fmla="*/ 87 w 87"/>
                <a:gd name="T21" fmla="*/ 29 h 86"/>
                <a:gd name="T22" fmla="*/ 58 w 87"/>
                <a:gd name="T23" fmla="*/ 29 h 86"/>
                <a:gd name="T24" fmla="*/ 58 w 87"/>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6">
                  <a:moveTo>
                    <a:pt x="58" y="0"/>
                  </a:moveTo>
                  <a:lnTo>
                    <a:pt x="29" y="0"/>
                  </a:lnTo>
                  <a:lnTo>
                    <a:pt x="29" y="29"/>
                  </a:lnTo>
                  <a:lnTo>
                    <a:pt x="0" y="29"/>
                  </a:lnTo>
                  <a:lnTo>
                    <a:pt x="0" y="58"/>
                  </a:lnTo>
                  <a:lnTo>
                    <a:pt x="29" y="58"/>
                  </a:lnTo>
                  <a:lnTo>
                    <a:pt x="29" y="86"/>
                  </a:lnTo>
                  <a:lnTo>
                    <a:pt x="58" y="86"/>
                  </a:lnTo>
                  <a:lnTo>
                    <a:pt x="58" y="58"/>
                  </a:lnTo>
                  <a:lnTo>
                    <a:pt x="87" y="58"/>
                  </a:lnTo>
                  <a:lnTo>
                    <a:pt x="87" y="29"/>
                  </a:lnTo>
                  <a:lnTo>
                    <a:pt x="58" y="29"/>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3" name="Freeform 13"/>
            <p:cNvSpPr>
              <a:spLocks noEditPoints="1"/>
            </p:cNvSpPr>
            <p:nvPr/>
          </p:nvSpPr>
          <p:spPr bwMode="auto">
            <a:xfrm>
              <a:off x="1839913" y="1474788"/>
              <a:ext cx="358775" cy="358775"/>
            </a:xfrm>
            <a:custGeom>
              <a:avLst/>
              <a:gdLst>
                <a:gd name="T0" fmla="*/ 62 w 63"/>
                <a:gd name="T1" fmla="*/ 54 h 63"/>
                <a:gd name="T2" fmla="*/ 51 w 63"/>
                <a:gd name="T3" fmla="*/ 43 h 63"/>
                <a:gd name="T4" fmla="*/ 56 w 63"/>
                <a:gd name="T5" fmla="*/ 28 h 63"/>
                <a:gd name="T6" fmla="*/ 28 w 63"/>
                <a:gd name="T7" fmla="*/ 0 h 63"/>
                <a:gd name="T8" fmla="*/ 0 w 63"/>
                <a:gd name="T9" fmla="*/ 28 h 63"/>
                <a:gd name="T10" fmla="*/ 28 w 63"/>
                <a:gd name="T11" fmla="*/ 56 h 63"/>
                <a:gd name="T12" fmla="*/ 43 w 63"/>
                <a:gd name="T13" fmla="*/ 52 h 63"/>
                <a:gd name="T14" fmla="*/ 54 w 63"/>
                <a:gd name="T15" fmla="*/ 63 h 63"/>
                <a:gd name="T16" fmla="*/ 57 w 63"/>
                <a:gd name="T17" fmla="*/ 63 h 63"/>
                <a:gd name="T18" fmla="*/ 62 w 63"/>
                <a:gd name="T19" fmla="*/ 57 h 63"/>
                <a:gd name="T20" fmla="*/ 62 w 63"/>
                <a:gd name="T21" fmla="*/ 54 h 63"/>
                <a:gd name="T22" fmla="*/ 28 w 63"/>
                <a:gd name="T23" fmla="*/ 48 h 63"/>
                <a:gd name="T24" fmla="*/ 8 w 63"/>
                <a:gd name="T25" fmla="*/ 28 h 63"/>
                <a:gd name="T26" fmla="*/ 28 w 63"/>
                <a:gd name="T27" fmla="*/ 8 h 63"/>
                <a:gd name="T28" fmla="*/ 48 w 63"/>
                <a:gd name="T29" fmla="*/ 28 h 63"/>
                <a:gd name="T30" fmla="*/ 28 w 63"/>
                <a:gd name="T3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3">
                  <a:moveTo>
                    <a:pt x="62" y="54"/>
                  </a:moveTo>
                  <a:cubicBezTo>
                    <a:pt x="51" y="43"/>
                    <a:pt x="51" y="43"/>
                    <a:pt x="51" y="43"/>
                  </a:cubicBezTo>
                  <a:cubicBezTo>
                    <a:pt x="54" y="39"/>
                    <a:pt x="56" y="34"/>
                    <a:pt x="56" y="28"/>
                  </a:cubicBezTo>
                  <a:cubicBezTo>
                    <a:pt x="56" y="13"/>
                    <a:pt x="43" y="0"/>
                    <a:pt x="28" y="0"/>
                  </a:cubicBezTo>
                  <a:cubicBezTo>
                    <a:pt x="12" y="0"/>
                    <a:pt x="0" y="13"/>
                    <a:pt x="0" y="28"/>
                  </a:cubicBezTo>
                  <a:cubicBezTo>
                    <a:pt x="0" y="43"/>
                    <a:pt x="12" y="56"/>
                    <a:pt x="28" y="56"/>
                  </a:cubicBezTo>
                  <a:cubicBezTo>
                    <a:pt x="33" y="56"/>
                    <a:pt x="39" y="54"/>
                    <a:pt x="43" y="52"/>
                  </a:cubicBezTo>
                  <a:cubicBezTo>
                    <a:pt x="54" y="63"/>
                    <a:pt x="54" y="63"/>
                    <a:pt x="54" y="63"/>
                  </a:cubicBezTo>
                  <a:cubicBezTo>
                    <a:pt x="55" y="63"/>
                    <a:pt x="56" y="63"/>
                    <a:pt x="57" y="63"/>
                  </a:cubicBezTo>
                  <a:cubicBezTo>
                    <a:pt x="62" y="57"/>
                    <a:pt x="62" y="57"/>
                    <a:pt x="62" y="57"/>
                  </a:cubicBezTo>
                  <a:cubicBezTo>
                    <a:pt x="63" y="56"/>
                    <a:pt x="63" y="55"/>
                    <a:pt x="62" y="54"/>
                  </a:cubicBezTo>
                  <a:close/>
                  <a:moveTo>
                    <a:pt x="28" y="48"/>
                  </a:moveTo>
                  <a:cubicBezTo>
                    <a:pt x="17" y="48"/>
                    <a:pt x="8" y="39"/>
                    <a:pt x="8" y="28"/>
                  </a:cubicBezTo>
                  <a:cubicBezTo>
                    <a:pt x="8" y="17"/>
                    <a:pt x="17" y="8"/>
                    <a:pt x="28" y="8"/>
                  </a:cubicBezTo>
                  <a:cubicBezTo>
                    <a:pt x="39" y="8"/>
                    <a:pt x="48" y="17"/>
                    <a:pt x="48" y="28"/>
                  </a:cubicBezTo>
                  <a:cubicBezTo>
                    <a:pt x="48" y="39"/>
                    <a:pt x="39" y="48"/>
                    <a:pt x="28"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336" name="Straight Connector 335"/>
          <p:cNvCxnSpPr/>
          <p:nvPr/>
        </p:nvCxnSpPr>
        <p:spPr>
          <a:xfrm>
            <a:off x="6044834" y="2032889"/>
            <a:ext cx="0" cy="3898900"/>
          </a:xfrm>
          <a:prstGeom prst="line">
            <a:avLst/>
          </a:prstGeom>
          <a:ln w="12700" cap="rnd">
            <a:solidFill>
              <a:srgbClr val="262626"/>
            </a:solidFill>
            <a:prstDash val="dash"/>
            <a:round/>
          </a:ln>
        </p:spPr>
        <p:style>
          <a:lnRef idx="1">
            <a:schemeClr val="accent1"/>
          </a:lnRef>
          <a:fillRef idx="0">
            <a:schemeClr val="accent1"/>
          </a:fillRef>
          <a:effectRef idx="0">
            <a:schemeClr val="accent1"/>
          </a:effectRef>
          <a:fontRef idx="minor">
            <a:schemeClr val="tx1"/>
          </a:fontRef>
        </p:style>
      </p:cxnSp>
      <p:graphicFrame>
        <p:nvGraphicFramePr>
          <p:cNvPr id="95" name="图表 94"/>
          <p:cNvGraphicFramePr/>
          <p:nvPr>
            <p:extLst>
              <p:ext uri="{D42A27DB-BD31-4B8C-83A1-F6EECF244321}">
                <p14:modId xmlns:p14="http://schemas.microsoft.com/office/powerpoint/2010/main" val="3158073312"/>
              </p:ext>
            </p:extLst>
          </p:nvPr>
        </p:nvGraphicFramePr>
        <p:xfrm>
          <a:off x="1410550" y="3684205"/>
          <a:ext cx="4210603" cy="2314959"/>
        </p:xfrm>
        <a:graphic>
          <a:graphicData uri="http://schemas.openxmlformats.org/drawingml/2006/chart">
            <c:chart xmlns:c="http://schemas.openxmlformats.org/drawingml/2006/chart" xmlns:r="http://schemas.openxmlformats.org/officeDocument/2006/relationships" r:id="rId3"/>
          </a:graphicData>
        </a:graphic>
      </p:graphicFrame>
      <p:sp>
        <p:nvSpPr>
          <p:cNvPr id="100" name="文本框 99"/>
          <p:cNvSpPr txBox="1"/>
          <p:nvPr/>
        </p:nvSpPr>
        <p:spPr>
          <a:xfrm>
            <a:off x="2300438" y="2515583"/>
            <a:ext cx="3262963" cy="646331"/>
          </a:xfrm>
          <a:prstGeom prst="rect">
            <a:avLst/>
          </a:prstGeom>
          <a:noFill/>
        </p:spPr>
        <p:txBody>
          <a:bodyPr wrap="square" rtlCol="0">
            <a:spAutoFit/>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grpSp>
        <p:nvGrpSpPr>
          <p:cNvPr id="102" name="组合 101"/>
          <p:cNvGrpSpPr/>
          <p:nvPr/>
        </p:nvGrpSpPr>
        <p:grpSpPr>
          <a:xfrm>
            <a:off x="6619215" y="3947603"/>
            <a:ext cx="146345" cy="155153"/>
            <a:chOff x="2024453" y="4087702"/>
            <a:chExt cx="146345" cy="155153"/>
          </a:xfrm>
          <a:solidFill>
            <a:srgbClr val="262626"/>
          </a:solidFill>
        </p:grpSpPr>
        <p:sp>
          <p:nvSpPr>
            <p:cNvPr id="103" name="Freeform 5"/>
            <p:cNvSpPr/>
            <p:nvPr/>
          </p:nvSpPr>
          <p:spPr bwMode="auto">
            <a:xfrm>
              <a:off x="2044101" y="4145969"/>
              <a:ext cx="107049" cy="96886"/>
            </a:xfrm>
            <a:custGeom>
              <a:avLst/>
              <a:gdLst>
                <a:gd name="T0" fmla="*/ 36 w 44"/>
                <a:gd name="T1" fmla="*/ 32 h 40"/>
                <a:gd name="T2" fmla="*/ 32 w 44"/>
                <a:gd name="T3" fmla="*/ 32 h 40"/>
                <a:gd name="T4" fmla="*/ 32 w 44"/>
                <a:gd name="T5" fmla="*/ 0 h 40"/>
                <a:gd name="T6" fmla="*/ 24 w 44"/>
                <a:gd name="T7" fmla="*/ 0 h 40"/>
                <a:gd name="T8" fmla="*/ 24 w 44"/>
                <a:gd name="T9" fmla="*/ 32 h 40"/>
                <a:gd name="T10" fmla="*/ 20 w 44"/>
                <a:gd name="T11" fmla="*/ 32 h 40"/>
                <a:gd name="T12" fmla="*/ 20 w 44"/>
                <a:gd name="T13" fmla="*/ 0 h 40"/>
                <a:gd name="T14" fmla="*/ 12 w 44"/>
                <a:gd name="T15" fmla="*/ 0 h 40"/>
                <a:gd name="T16" fmla="*/ 12 w 44"/>
                <a:gd name="T17" fmla="*/ 32 h 40"/>
                <a:gd name="T18" fmla="*/ 8 w 44"/>
                <a:gd name="T19" fmla="*/ 32 h 40"/>
                <a:gd name="T20" fmla="*/ 8 w 44"/>
                <a:gd name="T21" fmla="*/ 0 h 40"/>
                <a:gd name="T22" fmla="*/ 0 w 44"/>
                <a:gd name="T23" fmla="*/ 0 h 40"/>
                <a:gd name="T24" fmla="*/ 0 w 44"/>
                <a:gd name="T25" fmla="*/ 38 h 40"/>
                <a:gd name="T26" fmla="*/ 2 w 44"/>
                <a:gd name="T27" fmla="*/ 40 h 40"/>
                <a:gd name="T28" fmla="*/ 42 w 44"/>
                <a:gd name="T29" fmla="*/ 40 h 40"/>
                <a:gd name="T30" fmla="*/ 44 w 44"/>
                <a:gd name="T31" fmla="*/ 38 h 40"/>
                <a:gd name="T32" fmla="*/ 44 w 44"/>
                <a:gd name="T33" fmla="*/ 0 h 40"/>
                <a:gd name="T34" fmla="*/ 36 w 44"/>
                <a:gd name="T35" fmla="*/ 0 h 40"/>
                <a:gd name="T36" fmla="*/ 36 w 44"/>
                <a:gd name="T3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0">
                  <a:moveTo>
                    <a:pt x="36" y="32"/>
                  </a:moveTo>
                  <a:cubicBezTo>
                    <a:pt x="32" y="32"/>
                    <a:pt x="32" y="32"/>
                    <a:pt x="32" y="32"/>
                  </a:cubicBezTo>
                  <a:cubicBezTo>
                    <a:pt x="32" y="0"/>
                    <a:pt x="32" y="0"/>
                    <a:pt x="32" y="0"/>
                  </a:cubicBezTo>
                  <a:cubicBezTo>
                    <a:pt x="24" y="0"/>
                    <a:pt x="24" y="0"/>
                    <a:pt x="24" y="0"/>
                  </a:cubicBezTo>
                  <a:cubicBezTo>
                    <a:pt x="24" y="32"/>
                    <a:pt x="24" y="32"/>
                    <a:pt x="24" y="32"/>
                  </a:cubicBezTo>
                  <a:cubicBezTo>
                    <a:pt x="20" y="32"/>
                    <a:pt x="20" y="32"/>
                    <a:pt x="20" y="32"/>
                  </a:cubicBezTo>
                  <a:cubicBezTo>
                    <a:pt x="20" y="0"/>
                    <a:pt x="20" y="0"/>
                    <a:pt x="20" y="0"/>
                  </a:cubicBezTo>
                  <a:cubicBezTo>
                    <a:pt x="12" y="0"/>
                    <a:pt x="12" y="0"/>
                    <a:pt x="12" y="0"/>
                  </a:cubicBezTo>
                  <a:cubicBezTo>
                    <a:pt x="12" y="32"/>
                    <a:pt x="12" y="32"/>
                    <a:pt x="12" y="32"/>
                  </a:cubicBezTo>
                  <a:cubicBezTo>
                    <a:pt x="8" y="32"/>
                    <a:pt x="8" y="32"/>
                    <a:pt x="8" y="32"/>
                  </a:cubicBezTo>
                  <a:cubicBezTo>
                    <a:pt x="8" y="0"/>
                    <a:pt x="8" y="0"/>
                    <a:pt x="8" y="0"/>
                  </a:cubicBezTo>
                  <a:cubicBezTo>
                    <a:pt x="0" y="0"/>
                    <a:pt x="0" y="0"/>
                    <a:pt x="0" y="0"/>
                  </a:cubicBezTo>
                  <a:cubicBezTo>
                    <a:pt x="0" y="38"/>
                    <a:pt x="0" y="38"/>
                    <a:pt x="0" y="38"/>
                  </a:cubicBezTo>
                  <a:cubicBezTo>
                    <a:pt x="0" y="39"/>
                    <a:pt x="1" y="40"/>
                    <a:pt x="2" y="40"/>
                  </a:cubicBezTo>
                  <a:cubicBezTo>
                    <a:pt x="42" y="40"/>
                    <a:pt x="42" y="40"/>
                    <a:pt x="42" y="40"/>
                  </a:cubicBezTo>
                  <a:cubicBezTo>
                    <a:pt x="43" y="40"/>
                    <a:pt x="44" y="39"/>
                    <a:pt x="44" y="38"/>
                  </a:cubicBezTo>
                  <a:cubicBezTo>
                    <a:pt x="44" y="0"/>
                    <a:pt x="44" y="0"/>
                    <a:pt x="44" y="0"/>
                  </a:cubicBezTo>
                  <a:cubicBezTo>
                    <a:pt x="36" y="0"/>
                    <a:pt x="36" y="0"/>
                    <a:pt x="36" y="0"/>
                  </a:cubicBezTo>
                  <a:lnTo>
                    <a:pt x="36" y="32"/>
                  </a:lnTo>
                  <a:close/>
                </a:path>
              </a:pathLst>
            </a:custGeom>
            <a:grpFill/>
            <a:ln>
              <a:noFill/>
            </a:ln>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 name="Freeform 6"/>
            <p:cNvSpPr>
              <a:spLocks noEditPoints="1"/>
            </p:cNvSpPr>
            <p:nvPr/>
          </p:nvSpPr>
          <p:spPr bwMode="auto">
            <a:xfrm>
              <a:off x="2024453" y="4087702"/>
              <a:ext cx="146345" cy="48782"/>
            </a:xfrm>
            <a:custGeom>
              <a:avLst/>
              <a:gdLst>
                <a:gd name="T0" fmla="*/ 56 w 60"/>
                <a:gd name="T1" fmla="*/ 8 h 20"/>
                <a:gd name="T2" fmla="*/ 40 w 60"/>
                <a:gd name="T3" fmla="*/ 8 h 20"/>
                <a:gd name="T4" fmla="*/ 40 w 60"/>
                <a:gd name="T5" fmla="*/ 2 h 20"/>
                <a:gd name="T6" fmla="*/ 38 w 60"/>
                <a:gd name="T7" fmla="*/ 0 h 20"/>
                <a:gd name="T8" fmla="*/ 22 w 60"/>
                <a:gd name="T9" fmla="*/ 0 h 20"/>
                <a:gd name="T10" fmla="*/ 20 w 60"/>
                <a:gd name="T11" fmla="*/ 2 h 20"/>
                <a:gd name="T12" fmla="*/ 20 w 60"/>
                <a:gd name="T13" fmla="*/ 8 h 20"/>
                <a:gd name="T14" fmla="*/ 4 w 60"/>
                <a:gd name="T15" fmla="*/ 8 h 20"/>
                <a:gd name="T16" fmla="*/ 0 w 60"/>
                <a:gd name="T17" fmla="*/ 12 h 20"/>
                <a:gd name="T18" fmla="*/ 0 w 60"/>
                <a:gd name="T19" fmla="*/ 16 h 20"/>
                <a:gd name="T20" fmla="*/ 4 w 60"/>
                <a:gd name="T21" fmla="*/ 20 h 20"/>
                <a:gd name="T22" fmla="*/ 56 w 60"/>
                <a:gd name="T23" fmla="*/ 20 h 20"/>
                <a:gd name="T24" fmla="*/ 60 w 60"/>
                <a:gd name="T25" fmla="*/ 16 h 20"/>
                <a:gd name="T26" fmla="*/ 60 w 60"/>
                <a:gd name="T27" fmla="*/ 12 h 20"/>
                <a:gd name="T28" fmla="*/ 56 w 60"/>
                <a:gd name="T29" fmla="*/ 8 h 20"/>
                <a:gd name="T30" fmla="*/ 24 w 60"/>
                <a:gd name="T31" fmla="*/ 8 h 20"/>
                <a:gd name="T32" fmla="*/ 24 w 60"/>
                <a:gd name="T33" fmla="*/ 4 h 20"/>
                <a:gd name="T34" fmla="*/ 36 w 60"/>
                <a:gd name="T35" fmla="*/ 4 h 20"/>
                <a:gd name="T36" fmla="*/ 36 w 60"/>
                <a:gd name="T37" fmla="*/ 8 h 20"/>
                <a:gd name="T38" fmla="*/ 24 w 60"/>
                <a:gd name="T3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0">
                  <a:moveTo>
                    <a:pt x="56" y="8"/>
                  </a:moveTo>
                  <a:cubicBezTo>
                    <a:pt x="40" y="8"/>
                    <a:pt x="40" y="8"/>
                    <a:pt x="40" y="8"/>
                  </a:cubicBezTo>
                  <a:cubicBezTo>
                    <a:pt x="40" y="2"/>
                    <a:pt x="40" y="2"/>
                    <a:pt x="40" y="2"/>
                  </a:cubicBezTo>
                  <a:cubicBezTo>
                    <a:pt x="40" y="1"/>
                    <a:pt x="39" y="0"/>
                    <a:pt x="38" y="0"/>
                  </a:cubicBezTo>
                  <a:cubicBezTo>
                    <a:pt x="22" y="0"/>
                    <a:pt x="22" y="0"/>
                    <a:pt x="22" y="0"/>
                  </a:cubicBezTo>
                  <a:cubicBezTo>
                    <a:pt x="21" y="0"/>
                    <a:pt x="20" y="1"/>
                    <a:pt x="20" y="2"/>
                  </a:cubicBezTo>
                  <a:cubicBezTo>
                    <a:pt x="20" y="8"/>
                    <a:pt x="20" y="8"/>
                    <a:pt x="20" y="8"/>
                  </a:cubicBezTo>
                  <a:cubicBezTo>
                    <a:pt x="4" y="8"/>
                    <a:pt x="4" y="8"/>
                    <a:pt x="4" y="8"/>
                  </a:cubicBezTo>
                  <a:cubicBezTo>
                    <a:pt x="2" y="8"/>
                    <a:pt x="0" y="10"/>
                    <a:pt x="0" y="12"/>
                  </a:cubicBezTo>
                  <a:cubicBezTo>
                    <a:pt x="0" y="16"/>
                    <a:pt x="0" y="16"/>
                    <a:pt x="0" y="16"/>
                  </a:cubicBezTo>
                  <a:cubicBezTo>
                    <a:pt x="0" y="18"/>
                    <a:pt x="2" y="20"/>
                    <a:pt x="4" y="20"/>
                  </a:cubicBezTo>
                  <a:cubicBezTo>
                    <a:pt x="56" y="20"/>
                    <a:pt x="56" y="20"/>
                    <a:pt x="56" y="20"/>
                  </a:cubicBezTo>
                  <a:cubicBezTo>
                    <a:pt x="58" y="20"/>
                    <a:pt x="60" y="18"/>
                    <a:pt x="60" y="16"/>
                  </a:cubicBezTo>
                  <a:cubicBezTo>
                    <a:pt x="60" y="12"/>
                    <a:pt x="60" y="12"/>
                    <a:pt x="60" y="12"/>
                  </a:cubicBezTo>
                  <a:cubicBezTo>
                    <a:pt x="60" y="10"/>
                    <a:pt x="58" y="8"/>
                    <a:pt x="56" y="8"/>
                  </a:cubicBezTo>
                  <a:close/>
                  <a:moveTo>
                    <a:pt x="24" y="8"/>
                  </a:moveTo>
                  <a:cubicBezTo>
                    <a:pt x="24" y="4"/>
                    <a:pt x="24" y="4"/>
                    <a:pt x="24" y="4"/>
                  </a:cubicBezTo>
                  <a:cubicBezTo>
                    <a:pt x="36" y="4"/>
                    <a:pt x="36" y="4"/>
                    <a:pt x="36" y="4"/>
                  </a:cubicBezTo>
                  <a:cubicBezTo>
                    <a:pt x="36" y="8"/>
                    <a:pt x="36" y="8"/>
                    <a:pt x="36" y="8"/>
                  </a:cubicBezTo>
                  <a:lnTo>
                    <a:pt x="24" y="8"/>
                  </a:lnTo>
                  <a:close/>
                </a:path>
              </a:pathLst>
            </a:custGeom>
            <a:grpFill/>
            <a:ln>
              <a:noFill/>
            </a:ln>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5" name="Freeform 7"/>
          <p:cNvSpPr/>
          <p:nvPr/>
        </p:nvSpPr>
        <p:spPr bwMode="auto">
          <a:xfrm>
            <a:off x="6638863" y="4359985"/>
            <a:ext cx="107049" cy="136183"/>
          </a:xfrm>
          <a:custGeom>
            <a:avLst/>
            <a:gdLst>
              <a:gd name="T0" fmla="*/ 40 w 44"/>
              <a:gd name="T1" fmla="*/ 24 h 56"/>
              <a:gd name="T2" fmla="*/ 36 w 44"/>
              <a:gd name="T3" fmla="*/ 28 h 56"/>
              <a:gd name="T4" fmla="*/ 36 w 44"/>
              <a:gd name="T5" fmla="*/ 28 h 56"/>
              <a:gd name="T6" fmla="*/ 36 w 44"/>
              <a:gd name="T7" fmla="*/ 24 h 56"/>
              <a:gd name="T8" fmla="*/ 32 w 44"/>
              <a:gd name="T9" fmla="*/ 20 h 56"/>
              <a:gd name="T10" fmla="*/ 28 w 44"/>
              <a:gd name="T11" fmla="*/ 24 h 56"/>
              <a:gd name="T12" fmla="*/ 28 w 44"/>
              <a:gd name="T13" fmla="*/ 20 h 56"/>
              <a:gd name="T14" fmla="*/ 24 w 44"/>
              <a:gd name="T15" fmla="*/ 16 h 56"/>
              <a:gd name="T16" fmla="*/ 20 w 44"/>
              <a:gd name="T17" fmla="*/ 20 h 56"/>
              <a:gd name="T18" fmla="*/ 20 w 44"/>
              <a:gd name="T19" fmla="*/ 4 h 56"/>
              <a:gd name="T20" fmla="*/ 16 w 44"/>
              <a:gd name="T21" fmla="*/ 0 h 56"/>
              <a:gd name="T22" fmla="*/ 12 w 44"/>
              <a:gd name="T23" fmla="*/ 4 h 56"/>
              <a:gd name="T24" fmla="*/ 12 w 44"/>
              <a:gd name="T25" fmla="*/ 7 h 56"/>
              <a:gd name="T26" fmla="*/ 12 w 44"/>
              <a:gd name="T27" fmla="*/ 28 h 56"/>
              <a:gd name="T28" fmla="*/ 12 w 44"/>
              <a:gd name="T29" fmla="*/ 31 h 56"/>
              <a:gd name="T30" fmla="*/ 11 w 44"/>
              <a:gd name="T31" fmla="*/ 32 h 56"/>
              <a:gd name="T32" fmla="*/ 10 w 44"/>
              <a:gd name="T33" fmla="*/ 32 h 56"/>
              <a:gd name="T34" fmla="*/ 3 w 44"/>
              <a:gd name="T35" fmla="*/ 24 h 56"/>
              <a:gd name="T36" fmla="*/ 0 w 44"/>
              <a:gd name="T37" fmla="*/ 25 h 56"/>
              <a:gd name="T38" fmla="*/ 0 w 44"/>
              <a:gd name="T39" fmla="*/ 28 h 56"/>
              <a:gd name="T40" fmla="*/ 13 w 44"/>
              <a:gd name="T41" fmla="*/ 55 h 56"/>
              <a:gd name="T42" fmla="*/ 15 w 44"/>
              <a:gd name="T43" fmla="*/ 56 h 56"/>
              <a:gd name="T44" fmla="*/ 38 w 44"/>
              <a:gd name="T45" fmla="*/ 56 h 56"/>
              <a:gd name="T46" fmla="*/ 44 w 44"/>
              <a:gd name="T47" fmla="*/ 50 h 56"/>
              <a:gd name="T48" fmla="*/ 44 w 44"/>
              <a:gd name="T49" fmla="*/ 28 h 56"/>
              <a:gd name="T50" fmla="*/ 40 w 44"/>
              <a:gd name="T5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56">
                <a:moveTo>
                  <a:pt x="40" y="24"/>
                </a:moveTo>
                <a:cubicBezTo>
                  <a:pt x="38" y="24"/>
                  <a:pt x="36" y="26"/>
                  <a:pt x="36" y="28"/>
                </a:cubicBezTo>
                <a:cubicBezTo>
                  <a:pt x="36" y="28"/>
                  <a:pt x="36" y="28"/>
                  <a:pt x="36" y="28"/>
                </a:cubicBezTo>
                <a:cubicBezTo>
                  <a:pt x="36" y="24"/>
                  <a:pt x="36" y="24"/>
                  <a:pt x="36" y="24"/>
                </a:cubicBezTo>
                <a:cubicBezTo>
                  <a:pt x="36" y="22"/>
                  <a:pt x="34" y="20"/>
                  <a:pt x="32" y="20"/>
                </a:cubicBezTo>
                <a:cubicBezTo>
                  <a:pt x="30" y="20"/>
                  <a:pt x="28" y="22"/>
                  <a:pt x="28" y="24"/>
                </a:cubicBezTo>
                <a:cubicBezTo>
                  <a:pt x="28" y="20"/>
                  <a:pt x="28" y="20"/>
                  <a:pt x="28" y="20"/>
                </a:cubicBezTo>
                <a:cubicBezTo>
                  <a:pt x="28" y="18"/>
                  <a:pt x="26" y="16"/>
                  <a:pt x="24" y="16"/>
                </a:cubicBezTo>
                <a:cubicBezTo>
                  <a:pt x="22" y="16"/>
                  <a:pt x="20" y="18"/>
                  <a:pt x="20" y="20"/>
                </a:cubicBezTo>
                <a:cubicBezTo>
                  <a:pt x="20" y="4"/>
                  <a:pt x="20" y="4"/>
                  <a:pt x="20" y="4"/>
                </a:cubicBezTo>
                <a:cubicBezTo>
                  <a:pt x="20" y="2"/>
                  <a:pt x="18" y="0"/>
                  <a:pt x="16" y="0"/>
                </a:cubicBezTo>
                <a:cubicBezTo>
                  <a:pt x="14" y="0"/>
                  <a:pt x="12" y="2"/>
                  <a:pt x="12" y="4"/>
                </a:cubicBezTo>
                <a:cubicBezTo>
                  <a:pt x="12" y="7"/>
                  <a:pt x="12" y="7"/>
                  <a:pt x="12" y="7"/>
                </a:cubicBezTo>
                <a:cubicBezTo>
                  <a:pt x="12" y="28"/>
                  <a:pt x="12" y="28"/>
                  <a:pt x="12" y="28"/>
                </a:cubicBezTo>
                <a:cubicBezTo>
                  <a:pt x="12" y="31"/>
                  <a:pt x="12" y="31"/>
                  <a:pt x="12" y="31"/>
                </a:cubicBezTo>
                <a:cubicBezTo>
                  <a:pt x="12" y="31"/>
                  <a:pt x="12" y="32"/>
                  <a:pt x="11" y="32"/>
                </a:cubicBezTo>
                <a:cubicBezTo>
                  <a:pt x="11" y="32"/>
                  <a:pt x="10" y="32"/>
                  <a:pt x="10" y="32"/>
                </a:cubicBezTo>
                <a:cubicBezTo>
                  <a:pt x="7" y="28"/>
                  <a:pt x="7" y="24"/>
                  <a:pt x="3" y="24"/>
                </a:cubicBezTo>
                <a:cubicBezTo>
                  <a:pt x="2" y="24"/>
                  <a:pt x="1" y="24"/>
                  <a:pt x="0" y="25"/>
                </a:cubicBezTo>
                <a:cubicBezTo>
                  <a:pt x="0" y="26"/>
                  <a:pt x="0" y="27"/>
                  <a:pt x="0" y="28"/>
                </a:cubicBezTo>
                <a:cubicBezTo>
                  <a:pt x="13" y="55"/>
                  <a:pt x="13" y="55"/>
                  <a:pt x="13" y="55"/>
                </a:cubicBezTo>
                <a:cubicBezTo>
                  <a:pt x="13" y="56"/>
                  <a:pt x="14" y="56"/>
                  <a:pt x="15" y="56"/>
                </a:cubicBezTo>
                <a:cubicBezTo>
                  <a:pt x="18" y="56"/>
                  <a:pt x="30" y="56"/>
                  <a:pt x="38" y="56"/>
                </a:cubicBezTo>
                <a:cubicBezTo>
                  <a:pt x="41" y="56"/>
                  <a:pt x="44" y="53"/>
                  <a:pt x="44" y="50"/>
                </a:cubicBezTo>
                <a:cubicBezTo>
                  <a:pt x="44" y="39"/>
                  <a:pt x="44" y="28"/>
                  <a:pt x="44" y="28"/>
                </a:cubicBezTo>
                <a:cubicBezTo>
                  <a:pt x="44" y="26"/>
                  <a:pt x="42" y="24"/>
                  <a:pt x="40" y="24"/>
                </a:cubicBezTo>
                <a:close/>
              </a:path>
            </a:pathLst>
          </a:custGeom>
          <a:solidFill>
            <a:srgbClr val="262626"/>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6" name="Group 315"/>
          <p:cNvGrpSpPr/>
          <p:nvPr/>
        </p:nvGrpSpPr>
        <p:grpSpPr>
          <a:xfrm>
            <a:off x="6618199" y="4753397"/>
            <a:ext cx="148377" cy="145668"/>
            <a:chOff x="3294063" y="1474788"/>
            <a:chExt cx="347662" cy="341313"/>
          </a:xfrm>
          <a:solidFill>
            <a:srgbClr val="262626"/>
          </a:solidFill>
        </p:grpSpPr>
        <p:sp>
          <p:nvSpPr>
            <p:cNvPr id="107" name="Freeform 8"/>
            <p:cNvSpPr/>
            <p:nvPr/>
          </p:nvSpPr>
          <p:spPr bwMode="auto">
            <a:xfrm>
              <a:off x="3294063" y="1701801"/>
              <a:ext cx="112712" cy="114300"/>
            </a:xfrm>
            <a:custGeom>
              <a:avLst/>
              <a:gdLst>
                <a:gd name="T0" fmla="*/ 10 w 71"/>
                <a:gd name="T1" fmla="*/ 0 h 72"/>
                <a:gd name="T2" fmla="*/ 3 w 71"/>
                <a:gd name="T3" fmla="*/ 36 h 72"/>
                <a:gd name="T4" fmla="*/ 0 w 71"/>
                <a:gd name="T5" fmla="*/ 72 h 72"/>
                <a:gd name="T6" fmla="*/ 35 w 71"/>
                <a:gd name="T7" fmla="*/ 69 h 72"/>
                <a:gd name="T8" fmla="*/ 71 w 71"/>
                <a:gd name="T9" fmla="*/ 61 h 72"/>
                <a:gd name="T10" fmla="*/ 39 w 71"/>
                <a:gd name="T11" fmla="*/ 33 h 72"/>
                <a:gd name="T12" fmla="*/ 10 w 71"/>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10" y="0"/>
                  </a:moveTo>
                  <a:lnTo>
                    <a:pt x="3" y="36"/>
                  </a:lnTo>
                  <a:lnTo>
                    <a:pt x="0" y="72"/>
                  </a:lnTo>
                  <a:lnTo>
                    <a:pt x="35" y="69"/>
                  </a:lnTo>
                  <a:lnTo>
                    <a:pt x="71" y="61"/>
                  </a:lnTo>
                  <a:lnTo>
                    <a:pt x="39" y="33"/>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Freeform 9"/>
            <p:cNvSpPr/>
            <p:nvPr/>
          </p:nvSpPr>
          <p:spPr bwMode="auto">
            <a:xfrm>
              <a:off x="3327400" y="1525588"/>
              <a:ext cx="250825" cy="257175"/>
            </a:xfrm>
            <a:custGeom>
              <a:avLst/>
              <a:gdLst>
                <a:gd name="T0" fmla="*/ 58 w 158"/>
                <a:gd name="T1" fmla="*/ 144 h 162"/>
                <a:gd name="T2" fmla="*/ 50 w 158"/>
                <a:gd name="T3" fmla="*/ 133 h 162"/>
                <a:gd name="T4" fmla="*/ 140 w 158"/>
                <a:gd name="T5" fmla="*/ 43 h 162"/>
                <a:gd name="T6" fmla="*/ 119 w 158"/>
                <a:gd name="T7" fmla="*/ 22 h 162"/>
                <a:gd name="T8" fmla="*/ 29 w 158"/>
                <a:gd name="T9" fmla="*/ 111 h 162"/>
                <a:gd name="T10" fmla="*/ 18 w 158"/>
                <a:gd name="T11" fmla="*/ 101 h 162"/>
                <a:gd name="T12" fmla="*/ 108 w 158"/>
                <a:gd name="T13" fmla="*/ 11 h 162"/>
                <a:gd name="T14" fmla="*/ 101 w 158"/>
                <a:gd name="T15" fmla="*/ 0 h 162"/>
                <a:gd name="T16" fmla="*/ 0 w 158"/>
                <a:gd name="T17" fmla="*/ 101 h 162"/>
                <a:gd name="T18" fmla="*/ 58 w 158"/>
                <a:gd name="T19" fmla="*/ 162 h 162"/>
                <a:gd name="T20" fmla="*/ 158 w 158"/>
                <a:gd name="T21" fmla="*/ 61 h 162"/>
                <a:gd name="T22" fmla="*/ 151 w 158"/>
                <a:gd name="T23" fmla="*/ 50 h 162"/>
                <a:gd name="T24" fmla="*/ 58 w 158"/>
                <a:gd name="T25" fmla="*/ 14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62">
                  <a:moveTo>
                    <a:pt x="58" y="144"/>
                  </a:moveTo>
                  <a:lnTo>
                    <a:pt x="50" y="133"/>
                  </a:lnTo>
                  <a:lnTo>
                    <a:pt x="140" y="43"/>
                  </a:lnTo>
                  <a:lnTo>
                    <a:pt x="119" y="22"/>
                  </a:lnTo>
                  <a:lnTo>
                    <a:pt x="29" y="111"/>
                  </a:lnTo>
                  <a:lnTo>
                    <a:pt x="18" y="101"/>
                  </a:lnTo>
                  <a:lnTo>
                    <a:pt x="108" y="11"/>
                  </a:lnTo>
                  <a:lnTo>
                    <a:pt x="101" y="0"/>
                  </a:lnTo>
                  <a:lnTo>
                    <a:pt x="0" y="101"/>
                  </a:lnTo>
                  <a:lnTo>
                    <a:pt x="58" y="162"/>
                  </a:lnTo>
                  <a:lnTo>
                    <a:pt x="158" y="61"/>
                  </a:lnTo>
                  <a:lnTo>
                    <a:pt x="151" y="50"/>
                  </a:lnTo>
                  <a:lnTo>
                    <a:pt x="58"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Freeform 10"/>
            <p:cNvSpPr/>
            <p:nvPr/>
          </p:nvSpPr>
          <p:spPr bwMode="auto">
            <a:xfrm>
              <a:off x="3503613" y="1474788"/>
              <a:ext cx="138112" cy="136525"/>
            </a:xfrm>
            <a:custGeom>
              <a:avLst/>
              <a:gdLst>
                <a:gd name="T0" fmla="*/ 22 w 24"/>
                <a:gd name="T1" fmla="*/ 12 h 24"/>
                <a:gd name="T2" fmla="*/ 11 w 24"/>
                <a:gd name="T3" fmla="*/ 1 h 24"/>
                <a:gd name="T4" fmla="*/ 5 w 24"/>
                <a:gd name="T5" fmla="*/ 1 h 24"/>
                <a:gd name="T6" fmla="*/ 5 w 24"/>
                <a:gd name="T7" fmla="*/ 1 h 24"/>
                <a:gd name="T8" fmla="*/ 5 w 24"/>
                <a:gd name="T9" fmla="*/ 1 h 24"/>
                <a:gd name="T10" fmla="*/ 0 w 24"/>
                <a:gd name="T11" fmla="*/ 7 h 24"/>
                <a:gd name="T12" fmla="*/ 17 w 24"/>
                <a:gd name="T13" fmla="*/ 24 h 24"/>
                <a:gd name="T14" fmla="*/ 22 w 24"/>
                <a:gd name="T15" fmla="*/ 18 h 24"/>
                <a:gd name="T16" fmla="*/ 22 w 24"/>
                <a:gd name="T17" fmla="*/ 18 h 24"/>
                <a:gd name="T18" fmla="*/ 22 w 24"/>
                <a:gd name="T19" fmla="*/ 18 h 24"/>
                <a:gd name="T20" fmla="*/ 22 w 24"/>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22" y="12"/>
                  </a:moveTo>
                  <a:cubicBezTo>
                    <a:pt x="11" y="1"/>
                    <a:pt x="11" y="1"/>
                    <a:pt x="11" y="1"/>
                  </a:cubicBezTo>
                  <a:cubicBezTo>
                    <a:pt x="9" y="0"/>
                    <a:pt x="7" y="0"/>
                    <a:pt x="5" y="1"/>
                  </a:cubicBezTo>
                  <a:cubicBezTo>
                    <a:pt x="5" y="1"/>
                    <a:pt x="5" y="1"/>
                    <a:pt x="5" y="1"/>
                  </a:cubicBezTo>
                  <a:cubicBezTo>
                    <a:pt x="5" y="1"/>
                    <a:pt x="5" y="1"/>
                    <a:pt x="5" y="1"/>
                  </a:cubicBezTo>
                  <a:cubicBezTo>
                    <a:pt x="0" y="7"/>
                    <a:pt x="0" y="7"/>
                    <a:pt x="0" y="7"/>
                  </a:cubicBezTo>
                  <a:cubicBezTo>
                    <a:pt x="17" y="24"/>
                    <a:pt x="17" y="24"/>
                    <a:pt x="17" y="24"/>
                  </a:cubicBezTo>
                  <a:cubicBezTo>
                    <a:pt x="22" y="18"/>
                    <a:pt x="22" y="18"/>
                    <a:pt x="22" y="18"/>
                  </a:cubicBezTo>
                  <a:cubicBezTo>
                    <a:pt x="22" y="18"/>
                    <a:pt x="22" y="18"/>
                    <a:pt x="22" y="18"/>
                  </a:cubicBezTo>
                  <a:cubicBezTo>
                    <a:pt x="22" y="18"/>
                    <a:pt x="22" y="18"/>
                    <a:pt x="22" y="18"/>
                  </a:cubicBezTo>
                  <a:cubicBezTo>
                    <a:pt x="24" y="16"/>
                    <a:pt x="24" y="14"/>
                    <a:pt x="2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0" name="Freeform 11"/>
          <p:cNvSpPr/>
          <p:nvPr/>
        </p:nvSpPr>
        <p:spPr bwMode="auto">
          <a:xfrm>
            <a:off x="6606003" y="5156294"/>
            <a:ext cx="172768" cy="148377"/>
          </a:xfrm>
          <a:custGeom>
            <a:avLst/>
            <a:gdLst>
              <a:gd name="T0" fmla="*/ 19 w 71"/>
              <a:gd name="T1" fmla="*/ 61 h 61"/>
              <a:gd name="T2" fmla="*/ 12 w 71"/>
              <a:gd name="T3" fmla="*/ 57 h 61"/>
              <a:gd name="T4" fmla="*/ 12 w 71"/>
              <a:gd name="T5" fmla="*/ 57 h 61"/>
              <a:gd name="T6" fmla="*/ 12 w 71"/>
              <a:gd name="T7" fmla="*/ 35 h 61"/>
              <a:gd name="T8" fmla="*/ 30 w 71"/>
              <a:gd name="T9" fmla="*/ 18 h 61"/>
              <a:gd name="T10" fmla="*/ 41 w 71"/>
              <a:gd name="T11" fmla="*/ 6 h 61"/>
              <a:gd name="T12" fmla="*/ 61 w 71"/>
              <a:gd name="T13" fmla="*/ 8 h 61"/>
              <a:gd name="T14" fmla="*/ 68 w 71"/>
              <a:gd name="T15" fmla="*/ 30 h 61"/>
              <a:gd name="T16" fmla="*/ 42 w 71"/>
              <a:gd name="T17" fmla="*/ 57 h 61"/>
              <a:gd name="T18" fmla="*/ 37 w 71"/>
              <a:gd name="T19" fmla="*/ 57 h 61"/>
              <a:gd name="T20" fmla="*/ 37 w 71"/>
              <a:gd name="T21" fmla="*/ 53 h 61"/>
              <a:gd name="T22" fmla="*/ 63 w 71"/>
              <a:gd name="T23" fmla="*/ 27 h 61"/>
              <a:gd name="T24" fmla="*/ 57 w 71"/>
              <a:gd name="T25" fmla="*/ 13 h 61"/>
              <a:gd name="T26" fmla="*/ 45 w 71"/>
              <a:gd name="T27" fmla="*/ 10 h 61"/>
              <a:gd name="T28" fmla="*/ 34 w 71"/>
              <a:gd name="T29" fmla="*/ 22 h 61"/>
              <a:gd name="T30" fmla="*/ 16 w 71"/>
              <a:gd name="T31" fmla="*/ 39 h 61"/>
              <a:gd name="T32" fmla="*/ 16 w 71"/>
              <a:gd name="T33" fmla="*/ 53 h 61"/>
              <a:gd name="T34" fmla="*/ 16 w 71"/>
              <a:gd name="T35" fmla="*/ 53 h 61"/>
              <a:gd name="T36" fmla="*/ 23 w 71"/>
              <a:gd name="T37" fmla="*/ 53 h 61"/>
              <a:gd name="T38" fmla="*/ 28 w 71"/>
              <a:gd name="T39" fmla="*/ 48 h 61"/>
              <a:gd name="T40" fmla="*/ 48 w 71"/>
              <a:gd name="T41" fmla="*/ 28 h 61"/>
              <a:gd name="T42" fmla="*/ 49 w 71"/>
              <a:gd name="T43" fmla="*/ 24 h 61"/>
              <a:gd name="T44" fmla="*/ 44 w 71"/>
              <a:gd name="T45" fmla="*/ 26 h 61"/>
              <a:gd name="T46" fmla="*/ 25 w 71"/>
              <a:gd name="T47" fmla="*/ 45 h 61"/>
              <a:gd name="T48" fmla="*/ 21 w 71"/>
              <a:gd name="T49" fmla="*/ 45 h 61"/>
              <a:gd name="T50" fmla="*/ 21 w 71"/>
              <a:gd name="T51" fmla="*/ 41 h 61"/>
              <a:gd name="T52" fmla="*/ 40 w 71"/>
              <a:gd name="T53" fmla="*/ 22 h 61"/>
              <a:gd name="T54" fmla="*/ 53 w 71"/>
              <a:gd name="T55" fmla="*/ 20 h 61"/>
              <a:gd name="T56" fmla="*/ 52 w 71"/>
              <a:gd name="T57" fmla="*/ 32 h 61"/>
              <a:gd name="T58" fmla="*/ 32 w 71"/>
              <a:gd name="T59" fmla="*/ 52 h 61"/>
              <a:gd name="T60" fmla="*/ 27 w 71"/>
              <a:gd name="T61" fmla="*/ 57 h 61"/>
              <a:gd name="T62" fmla="*/ 19 w 71"/>
              <a:gd name="T6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1">
                <a:moveTo>
                  <a:pt x="19" y="61"/>
                </a:moveTo>
                <a:cubicBezTo>
                  <a:pt x="17" y="61"/>
                  <a:pt x="15" y="60"/>
                  <a:pt x="12" y="57"/>
                </a:cubicBezTo>
                <a:cubicBezTo>
                  <a:pt x="12" y="57"/>
                  <a:pt x="12" y="57"/>
                  <a:pt x="12" y="57"/>
                </a:cubicBezTo>
                <a:cubicBezTo>
                  <a:pt x="10" y="55"/>
                  <a:pt x="0" y="47"/>
                  <a:pt x="12" y="35"/>
                </a:cubicBezTo>
                <a:cubicBezTo>
                  <a:pt x="17" y="31"/>
                  <a:pt x="23" y="24"/>
                  <a:pt x="30" y="18"/>
                </a:cubicBezTo>
                <a:cubicBezTo>
                  <a:pt x="33" y="14"/>
                  <a:pt x="37" y="10"/>
                  <a:pt x="41" y="6"/>
                </a:cubicBezTo>
                <a:cubicBezTo>
                  <a:pt x="48" y="0"/>
                  <a:pt x="53" y="1"/>
                  <a:pt x="61" y="8"/>
                </a:cubicBezTo>
                <a:cubicBezTo>
                  <a:pt x="70" y="17"/>
                  <a:pt x="71" y="26"/>
                  <a:pt x="68" y="30"/>
                </a:cubicBezTo>
                <a:cubicBezTo>
                  <a:pt x="62" y="36"/>
                  <a:pt x="42" y="56"/>
                  <a:pt x="42" y="57"/>
                </a:cubicBezTo>
                <a:cubicBezTo>
                  <a:pt x="40" y="58"/>
                  <a:pt x="39" y="58"/>
                  <a:pt x="37" y="57"/>
                </a:cubicBezTo>
                <a:cubicBezTo>
                  <a:pt x="36" y="56"/>
                  <a:pt x="36" y="54"/>
                  <a:pt x="37" y="53"/>
                </a:cubicBezTo>
                <a:cubicBezTo>
                  <a:pt x="38" y="53"/>
                  <a:pt x="58" y="32"/>
                  <a:pt x="63" y="27"/>
                </a:cubicBezTo>
                <a:cubicBezTo>
                  <a:pt x="64" y="25"/>
                  <a:pt x="65" y="20"/>
                  <a:pt x="57" y="13"/>
                </a:cubicBezTo>
                <a:cubicBezTo>
                  <a:pt x="52" y="8"/>
                  <a:pt x="51" y="5"/>
                  <a:pt x="45" y="10"/>
                </a:cubicBezTo>
                <a:cubicBezTo>
                  <a:pt x="41" y="14"/>
                  <a:pt x="37" y="18"/>
                  <a:pt x="34" y="22"/>
                </a:cubicBezTo>
                <a:cubicBezTo>
                  <a:pt x="27" y="28"/>
                  <a:pt x="21" y="35"/>
                  <a:pt x="16" y="39"/>
                </a:cubicBezTo>
                <a:cubicBezTo>
                  <a:pt x="9" y="47"/>
                  <a:pt x="13" y="51"/>
                  <a:pt x="16" y="53"/>
                </a:cubicBezTo>
                <a:cubicBezTo>
                  <a:pt x="16" y="53"/>
                  <a:pt x="16" y="53"/>
                  <a:pt x="16" y="53"/>
                </a:cubicBezTo>
                <a:cubicBezTo>
                  <a:pt x="18" y="55"/>
                  <a:pt x="20" y="56"/>
                  <a:pt x="23" y="53"/>
                </a:cubicBezTo>
                <a:cubicBezTo>
                  <a:pt x="24" y="52"/>
                  <a:pt x="26" y="50"/>
                  <a:pt x="28" y="48"/>
                </a:cubicBezTo>
                <a:cubicBezTo>
                  <a:pt x="34" y="42"/>
                  <a:pt x="46" y="31"/>
                  <a:pt x="48" y="28"/>
                </a:cubicBezTo>
                <a:cubicBezTo>
                  <a:pt x="49" y="27"/>
                  <a:pt x="50" y="25"/>
                  <a:pt x="49" y="24"/>
                </a:cubicBezTo>
                <a:cubicBezTo>
                  <a:pt x="47" y="23"/>
                  <a:pt x="45" y="25"/>
                  <a:pt x="44" y="26"/>
                </a:cubicBezTo>
                <a:cubicBezTo>
                  <a:pt x="36" y="35"/>
                  <a:pt x="25" y="45"/>
                  <a:pt x="25" y="45"/>
                </a:cubicBezTo>
                <a:cubicBezTo>
                  <a:pt x="24" y="46"/>
                  <a:pt x="22" y="46"/>
                  <a:pt x="21" y="45"/>
                </a:cubicBezTo>
                <a:cubicBezTo>
                  <a:pt x="20" y="44"/>
                  <a:pt x="20" y="42"/>
                  <a:pt x="21" y="41"/>
                </a:cubicBezTo>
                <a:cubicBezTo>
                  <a:pt x="21" y="41"/>
                  <a:pt x="32" y="31"/>
                  <a:pt x="40" y="22"/>
                </a:cubicBezTo>
                <a:cubicBezTo>
                  <a:pt x="45" y="17"/>
                  <a:pt x="50" y="17"/>
                  <a:pt x="53" y="20"/>
                </a:cubicBezTo>
                <a:cubicBezTo>
                  <a:pt x="56" y="23"/>
                  <a:pt x="55" y="28"/>
                  <a:pt x="52" y="32"/>
                </a:cubicBezTo>
                <a:cubicBezTo>
                  <a:pt x="50" y="35"/>
                  <a:pt x="41" y="43"/>
                  <a:pt x="32" y="52"/>
                </a:cubicBezTo>
                <a:cubicBezTo>
                  <a:pt x="30" y="54"/>
                  <a:pt x="28" y="56"/>
                  <a:pt x="27" y="57"/>
                </a:cubicBezTo>
                <a:cubicBezTo>
                  <a:pt x="25" y="60"/>
                  <a:pt x="22" y="61"/>
                  <a:pt x="19" y="61"/>
                </a:cubicBezTo>
                <a:close/>
              </a:path>
            </a:pathLst>
          </a:custGeom>
          <a:solidFill>
            <a:srgbClr val="262626"/>
          </a:solidFill>
          <a:ln>
            <a:noFill/>
          </a:ln>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1" name="Group 320"/>
          <p:cNvGrpSpPr/>
          <p:nvPr/>
        </p:nvGrpSpPr>
        <p:grpSpPr>
          <a:xfrm>
            <a:off x="6615827" y="5561899"/>
            <a:ext cx="153120" cy="153120"/>
            <a:chOff x="1839913" y="1474788"/>
            <a:chExt cx="358775" cy="358775"/>
          </a:xfrm>
          <a:solidFill>
            <a:srgbClr val="262626"/>
          </a:solidFill>
        </p:grpSpPr>
        <p:sp>
          <p:nvSpPr>
            <p:cNvPr id="112" name="Freeform 12"/>
            <p:cNvSpPr/>
            <p:nvPr/>
          </p:nvSpPr>
          <p:spPr bwMode="auto">
            <a:xfrm>
              <a:off x="1930400" y="1565276"/>
              <a:ext cx="138112" cy="136525"/>
            </a:xfrm>
            <a:custGeom>
              <a:avLst/>
              <a:gdLst>
                <a:gd name="T0" fmla="*/ 58 w 87"/>
                <a:gd name="T1" fmla="*/ 0 h 86"/>
                <a:gd name="T2" fmla="*/ 29 w 87"/>
                <a:gd name="T3" fmla="*/ 0 h 86"/>
                <a:gd name="T4" fmla="*/ 29 w 87"/>
                <a:gd name="T5" fmla="*/ 29 h 86"/>
                <a:gd name="T6" fmla="*/ 0 w 87"/>
                <a:gd name="T7" fmla="*/ 29 h 86"/>
                <a:gd name="T8" fmla="*/ 0 w 87"/>
                <a:gd name="T9" fmla="*/ 58 h 86"/>
                <a:gd name="T10" fmla="*/ 29 w 87"/>
                <a:gd name="T11" fmla="*/ 58 h 86"/>
                <a:gd name="T12" fmla="*/ 29 w 87"/>
                <a:gd name="T13" fmla="*/ 86 h 86"/>
                <a:gd name="T14" fmla="*/ 58 w 87"/>
                <a:gd name="T15" fmla="*/ 86 h 86"/>
                <a:gd name="T16" fmla="*/ 58 w 87"/>
                <a:gd name="T17" fmla="*/ 58 h 86"/>
                <a:gd name="T18" fmla="*/ 87 w 87"/>
                <a:gd name="T19" fmla="*/ 58 h 86"/>
                <a:gd name="T20" fmla="*/ 87 w 87"/>
                <a:gd name="T21" fmla="*/ 29 h 86"/>
                <a:gd name="T22" fmla="*/ 58 w 87"/>
                <a:gd name="T23" fmla="*/ 29 h 86"/>
                <a:gd name="T24" fmla="*/ 58 w 87"/>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86">
                  <a:moveTo>
                    <a:pt x="58" y="0"/>
                  </a:moveTo>
                  <a:lnTo>
                    <a:pt x="29" y="0"/>
                  </a:lnTo>
                  <a:lnTo>
                    <a:pt x="29" y="29"/>
                  </a:lnTo>
                  <a:lnTo>
                    <a:pt x="0" y="29"/>
                  </a:lnTo>
                  <a:lnTo>
                    <a:pt x="0" y="58"/>
                  </a:lnTo>
                  <a:lnTo>
                    <a:pt x="29" y="58"/>
                  </a:lnTo>
                  <a:lnTo>
                    <a:pt x="29" y="86"/>
                  </a:lnTo>
                  <a:lnTo>
                    <a:pt x="58" y="86"/>
                  </a:lnTo>
                  <a:lnTo>
                    <a:pt x="58" y="58"/>
                  </a:lnTo>
                  <a:lnTo>
                    <a:pt x="87" y="58"/>
                  </a:lnTo>
                  <a:lnTo>
                    <a:pt x="87" y="29"/>
                  </a:lnTo>
                  <a:lnTo>
                    <a:pt x="58" y="29"/>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Freeform 13"/>
            <p:cNvSpPr>
              <a:spLocks noEditPoints="1"/>
            </p:cNvSpPr>
            <p:nvPr/>
          </p:nvSpPr>
          <p:spPr bwMode="auto">
            <a:xfrm>
              <a:off x="1839913" y="1474788"/>
              <a:ext cx="358775" cy="358775"/>
            </a:xfrm>
            <a:custGeom>
              <a:avLst/>
              <a:gdLst>
                <a:gd name="T0" fmla="*/ 62 w 63"/>
                <a:gd name="T1" fmla="*/ 54 h 63"/>
                <a:gd name="T2" fmla="*/ 51 w 63"/>
                <a:gd name="T3" fmla="*/ 43 h 63"/>
                <a:gd name="T4" fmla="*/ 56 w 63"/>
                <a:gd name="T5" fmla="*/ 28 h 63"/>
                <a:gd name="T6" fmla="*/ 28 w 63"/>
                <a:gd name="T7" fmla="*/ 0 h 63"/>
                <a:gd name="T8" fmla="*/ 0 w 63"/>
                <a:gd name="T9" fmla="*/ 28 h 63"/>
                <a:gd name="T10" fmla="*/ 28 w 63"/>
                <a:gd name="T11" fmla="*/ 56 h 63"/>
                <a:gd name="T12" fmla="*/ 43 w 63"/>
                <a:gd name="T13" fmla="*/ 52 h 63"/>
                <a:gd name="T14" fmla="*/ 54 w 63"/>
                <a:gd name="T15" fmla="*/ 63 h 63"/>
                <a:gd name="T16" fmla="*/ 57 w 63"/>
                <a:gd name="T17" fmla="*/ 63 h 63"/>
                <a:gd name="T18" fmla="*/ 62 w 63"/>
                <a:gd name="T19" fmla="*/ 57 h 63"/>
                <a:gd name="T20" fmla="*/ 62 w 63"/>
                <a:gd name="T21" fmla="*/ 54 h 63"/>
                <a:gd name="T22" fmla="*/ 28 w 63"/>
                <a:gd name="T23" fmla="*/ 48 h 63"/>
                <a:gd name="T24" fmla="*/ 8 w 63"/>
                <a:gd name="T25" fmla="*/ 28 h 63"/>
                <a:gd name="T26" fmla="*/ 28 w 63"/>
                <a:gd name="T27" fmla="*/ 8 h 63"/>
                <a:gd name="T28" fmla="*/ 48 w 63"/>
                <a:gd name="T29" fmla="*/ 28 h 63"/>
                <a:gd name="T30" fmla="*/ 28 w 63"/>
                <a:gd name="T3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63">
                  <a:moveTo>
                    <a:pt x="62" y="54"/>
                  </a:moveTo>
                  <a:cubicBezTo>
                    <a:pt x="51" y="43"/>
                    <a:pt x="51" y="43"/>
                    <a:pt x="51" y="43"/>
                  </a:cubicBezTo>
                  <a:cubicBezTo>
                    <a:pt x="54" y="39"/>
                    <a:pt x="56" y="34"/>
                    <a:pt x="56" y="28"/>
                  </a:cubicBezTo>
                  <a:cubicBezTo>
                    <a:pt x="56" y="13"/>
                    <a:pt x="43" y="0"/>
                    <a:pt x="28" y="0"/>
                  </a:cubicBezTo>
                  <a:cubicBezTo>
                    <a:pt x="12" y="0"/>
                    <a:pt x="0" y="13"/>
                    <a:pt x="0" y="28"/>
                  </a:cubicBezTo>
                  <a:cubicBezTo>
                    <a:pt x="0" y="43"/>
                    <a:pt x="12" y="56"/>
                    <a:pt x="28" y="56"/>
                  </a:cubicBezTo>
                  <a:cubicBezTo>
                    <a:pt x="33" y="56"/>
                    <a:pt x="39" y="54"/>
                    <a:pt x="43" y="52"/>
                  </a:cubicBezTo>
                  <a:cubicBezTo>
                    <a:pt x="54" y="63"/>
                    <a:pt x="54" y="63"/>
                    <a:pt x="54" y="63"/>
                  </a:cubicBezTo>
                  <a:cubicBezTo>
                    <a:pt x="55" y="63"/>
                    <a:pt x="56" y="63"/>
                    <a:pt x="57" y="63"/>
                  </a:cubicBezTo>
                  <a:cubicBezTo>
                    <a:pt x="62" y="57"/>
                    <a:pt x="62" y="57"/>
                    <a:pt x="62" y="57"/>
                  </a:cubicBezTo>
                  <a:cubicBezTo>
                    <a:pt x="63" y="56"/>
                    <a:pt x="63" y="55"/>
                    <a:pt x="62" y="54"/>
                  </a:cubicBezTo>
                  <a:close/>
                  <a:moveTo>
                    <a:pt x="28" y="48"/>
                  </a:moveTo>
                  <a:cubicBezTo>
                    <a:pt x="17" y="48"/>
                    <a:pt x="8" y="39"/>
                    <a:pt x="8" y="28"/>
                  </a:cubicBezTo>
                  <a:cubicBezTo>
                    <a:pt x="8" y="17"/>
                    <a:pt x="17" y="8"/>
                    <a:pt x="28" y="8"/>
                  </a:cubicBezTo>
                  <a:cubicBezTo>
                    <a:pt x="39" y="8"/>
                    <a:pt x="48" y="17"/>
                    <a:pt x="48" y="28"/>
                  </a:cubicBezTo>
                  <a:cubicBezTo>
                    <a:pt x="48" y="39"/>
                    <a:pt x="39" y="48"/>
                    <a:pt x="28"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114" name="图表 113"/>
          <p:cNvGraphicFramePr/>
          <p:nvPr>
            <p:extLst>
              <p:ext uri="{D42A27DB-BD31-4B8C-83A1-F6EECF244321}">
                <p14:modId xmlns:p14="http://schemas.microsoft.com/office/powerpoint/2010/main" val="2089657849"/>
              </p:ext>
            </p:extLst>
          </p:nvPr>
        </p:nvGraphicFramePr>
        <p:xfrm>
          <a:off x="6729624" y="3684205"/>
          <a:ext cx="4210603" cy="2314959"/>
        </p:xfrm>
        <a:graphic>
          <a:graphicData uri="http://schemas.openxmlformats.org/drawingml/2006/chart">
            <c:chart xmlns:c="http://schemas.openxmlformats.org/drawingml/2006/chart" xmlns:r="http://schemas.openxmlformats.org/officeDocument/2006/relationships" r:id="rId4"/>
          </a:graphicData>
        </a:graphic>
      </p:graphicFrame>
      <p:sp>
        <p:nvSpPr>
          <p:cNvPr id="115" name="文本框 114"/>
          <p:cNvSpPr txBox="1"/>
          <p:nvPr/>
        </p:nvSpPr>
        <p:spPr>
          <a:xfrm>
            <a:off x="7653370" y="2515583"/>
            <a:ext cx="3262963" cy="646331"/>
          </a:xfrm>
          <a:prstGeom prst="rect">
            <a:avLst/>
          </a:prstGeom>
          <a:noFill/>
        </p:spPr>
        <p:txBody>
          <a:bodyPr wrap="square" rtlCol="0">
            <a:spAutoFit/>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pic>
        <p:nvPicPr>
          <p:cNvPr id="51" name="图片 50">
            <a:extLst>
              <a:ext uri="{FF2B5EF4-FFF2-40B4-BE49-F238E27FC236}">
                <a16:creationId xmlns:a16="http://schemas.microsoft.com/office/drawing/2014/main" id="{82430B2C-0356-4C69-A8B7-8E991F3BAD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124387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6577">
        <p15:prstTrans prst="prestige"/>
      </p:transition>
    </mc:Choice>
    <mc:Fallback xmlns="">
      <p:transition spd="slow" advClick="0" advTm="65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p:cTn id="7" dur="500" fill="hold"/>
                                        <p:tgtEl>
                                          <p:spTgt spid="290"/>
                                        </p:tgtEl>
                                        <p:attrNameLst>
                                          <p:attrName>ppt_w</p:attrName>
                                        </p:attrNameLst>
                                      </p:cBhvr>
                                      <p:tavLst>
                                        <p:tav tm="0">
                                          <p:val>
                                            <p:fltVal val="0"/>
                                          </p:val>
                                        </p:tav>
                                        <p:tav tm="100000">
                                          <p:val>
                                            <p:strVal val="#ppt_w"/>
                                          </p:val>
                                        </p:tav>
                                      </p:tavLst>
                                    </p:anim>
                                    <p:anim calcmode="lin" valueType="num">
                                      <p:cBhvr>
                                        <p:cTn id="8" dur="500" fill="hold"/>
                                        <p:tgtEl>
                                          <p:spTgt spid="290"/>
                                        </p:tgtEl>
                                        <p:attrNameLst>
                                          <p:attrName>ppt_h</p:attrName>
                                        </p:attrNameLst>
                                      </p:cBhvr>
                                      <p:tavLst>
                                        <p:tav tm="0">
                                          <p:val>
                                            <p:fltVal val="0"/>
                                          </p:val>
                                        </p:tav>
                                        <p:tav tm="100000">
                                          <p:val>
                                            <p:strVal val="#ppt_h"/>
                                          </p:val>
                                        </p:tav>
                                      </p:tavLst>
                                    </p:anim>
                                    <p:animEffect transition="in" filter="fade">
                                      <p:cBhvr>
                                        <p:cTn id="9" dur="500"/>
                                        <p:tgtEl>
                                          <p:spTgt spid="29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93"/>
                                        </p:tgtEl>
                                        <p:attrNameLst>
                                          <p:attrName>style.visibility</p:attrName>
                                        </p:attrNameLst>
                                      </p:cBhvr>
                                      <p:to>
                                        <p:strVal val="visible"/>
                                      </p:to>
                                    </p:set>
                                    <p:animEffect transition="in" filter="wipe(left)">
                                      <p:cBhvr>
                                        <p:cTn id="12" dur="500"/>
                                        <p:tgtEl>
                                          <p:spTgt spid="29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750"/>
                                        <p:tgtEl>
                                          <p:spTgt spid="100"/>
                                        </p:tgtEl>
                                      </p:cBhvr>
                                    </p:animEffect>
                                  </p:childTnLst>
                                </p:cTn>
                              </p:par>
                            </p:childTnLst>
                          </p:cTn>
                        </p:par>
                        <p:par>
                          <p:cTn id="22" fill="hold">
                            <p:stCondLst>
                              <p:cond delay="125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Effect transition="in" filter="fade">
                                      <p:cBhvr>
                                        <p:cTn id="27" dur="1000"/>
                                        <p:tgtEl>
                                          <p:spTgt spid="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15"/>
                                        </p:tgtEl>
                                        <p:attrNameLst>
                                          <p:attrName>style.visibility</p:attrName>
                                        </p:attrNameLst>
                                      </p:cBhvr>
                                      <p:to>
                                        <p:strVal val="visible"/>
                                      </p:to>
                                    </p:set>
                                    <p:anim calcmode="lin" valueType="num">
                                      <p:cBhvr>
                                        <p:cTn id="30" dur="1000" fill="hold"/>
                                        <p:tgtEl>
                                          <p:spTgt spid="315"/>
                                        </p:tgtEl>
                                        <p:attrNameLst>
                                          <p:attrName>ppt_w</p:attrName>
                                        </p:attrNameLst>
                                      </p:cBhvr>
                                      <p:tavLst>
                                        <p:tav tm="0">
                                          <p:val>
                                            <p:fltVal val="0"/>
                                          </p:val>
                                        </p:tav>
                                        <p:tav tm="100000">
                                          <p:val>
                                            <p:strVal val="#ppt_w"/>
                                          </p:val>
                                        </p:tav>
                                      </p:tavLst>
                                    </p:anim>
                                    <p:anim calcmode="lin" valueType="num">
                                      <p:cBhvr>
                                        <p:cTn id="31" dur="1000" fill="hold"/>
                                        <p:tgtEl>
                                          <p:spTgt spid="315"/>
                                        </p:tgtEl>
                                        <p:attrNameLst>
                                          <p:attrName>ppt_h</p:attrName>
                                        </p:attrNameLst>
                                      </p:cBhvr>
                                      <p:tavLst>
                                        <p:tav tm="0">
                                          <p:val>
                                            <p:fltVal val="0"/>
                                          </p:val>
                                        </p:tav>
                                        <p:tav tm="100000">
                                          <p:val>
                                            <p:strVal val="#ppt_h"/>
                                          </p:val>
                                        </p:tav>
                                      </p:tavLst>
                                    </p:anim>
                                    <p:animEffect transition="in" filter="fade">
                                      <p:cBhvr>
                                        <p:cTn id="32" dur="1000"/>
                                        <p:tgtEl>
                                          <p:spTgt spid="315"/>
                                        </p:tgtEl>
                                      </p:cBhvr>
                                    </p:animEffect>
                                  </p:childTnLst>
                                </p:cTn>
                              </p:par>
                              <p:par>
                                <p:cTn id="33" presetID="53" presetClass="entr" presetSubtype="16" fill="hold" nodeType="withEffect">
                                  <p:stCondLst>
                                    <p:cond delay="0"/>
                                  </p:stCondLst>
                                  <p:childTnLst>
                                    <p:set>
                                      <p:cBhvr>
                                        <p:cTn id="34" dur="1" fill="hold">
                                          <p:stCondLst>
                                            <p:cond delay="0"/>
                                          </p:stCondLst>
                                        </p:cTn>
                                        <p:tgtEl>
                                          <p:spTgt spid="316"/>
                                        </p:tgtEl>
                                        <p:attrNameLst>
                                          <p:attrName>style.visibility</p:attrName>
                                        </p:attrNameLst>
                                      </p:cBhvr>
                                      <p:to>
                                        <p:strVal val="visible"/>
                                      </p:to>
                                    </p:set>
                                    <p:anim calcmode="lin" valueType="num">
                                      <p:cBhvr>
                                        <p:cTn id="35" dur="1000" fill="hold"/>
                                        <p:tgtEl>
                                          <p:spTgt spid="316"/>
                                        </p:tgtEl>
                                        <p:attrNameLst>
                                          <p:attrName>ppt_w</p:attrName>
                                        </p:attrNameLst>
                                      </p:cBhvr>
                                      <p:tavLst>
                                        <p:tav tm="0">
                                          <p:val>
                                            <p:fltVal val="0"/>
                                          </p:val>
                                        </p:tav>
                                        <p:tav tm="100000">
                                          <p:val>
                                            <p:strVal val="#ppt_w"/>
                                          </p:val>
                                        </p:tav>
                                      </p:tavLst>
                                    </p:anim>
                                    <p:anim calcmode="lin" valueType="num">
                                      <p:cBhvr>
                                        <p:cTn id="36" dur="1000" fill="hold"/>
                                        <p:tgtEl>
                                          <p:spTgt spid="316"/>
                                        </p:tgtEl>
                                        <p:attrNameLst>
                                          <p:attrName>ppt_h</p:attrName>
                                        </p:attrNameLst>
                                      </p:cBhvr>
                                      <p:tavLst>
                                        <p:tav tm="0">
                                          <p:val>
                                            <p:fltVal val="0"/>
                                          </p:val>
                                        </p:tav>
                                        <p:tav tm="100000">
                                          <p:val>
                                            <p:strVal val="#ppt_h"/>
                                          </p:val>
                                        </p:tav>
                                      </p:tavLst>
                                    </p:anim>
                                    <p:animEffect transition="in" filter="fade">
                                      <p:cBhvr>
                                        <p:cTn id="37" dur="1000"/>
                                        <p:tgtEl>
                                          <p:spTgt spid="3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20"/>
                                        </p:tgtEl>
                                        <p:attrNameLst>
                                          <p:attrName>style.visibility</p:attrName>
                                        </p:attrNameLst>
                                      </p:cBhvr>
                                      <p:to>
                                        <p:strVal val="visible"/>
                                      </p:to>
                                    </p:set>
                                    <p:anim calcmode="lin" valueType="num">
                                      <p:cBhvr>
                                        <p:cTn id="40" dur="1000" fill="hold"/>
                                        <p:tgtEl>
                                          <p:spTgt spid="320"/>
                                        </p:tgtEl>
                                        <p:attrNameLst>
                                          <p:attrName>ppt_w</p:attrName>
                                        </p:attrNameLst>
                                      </p:cBhvr>
                                      <p:tavLst>
                                        <p:tav tm="0">
                                          <p:val>
                                            <p:fltVal val="0"/>
                                          </p:val>
                                        </p:tav>
                                        <p:tav tm="100000">
                                          <p:val>
                                            <p:strVal val="#ppt_w"/>
                                          </p:val>
                                        </p:tav>
                                      </p:tavLst>
                                    </p:anim>
                                    <p:anim calcmode="lin" valueType="num">
                                      <p:cBhvr>
                                        <p:cTn id="41" dur="1000" fill="hold"/>
                                        <p:tgtEl>
                                          <p:spTgt spid="320"/>
                                        </p:tgtEl>
                                        <p:attrNameLst>
                                          <p:attrName>ppt_h</p:attrName>
                                        </p:attrNameLst>
                                      </p:cBhvr>
                                      <p:tavLst>
                                        <p:tav tm="0">
                                          <p:val>
                                            <p:fltVal val="0"/>
                                          </p:val>
                                        </p:tav>
                                        <p:tav tm="100000">
                                          <p:val>
                                            <p:strVal val="#ppt_h"/>
                                          </p:val>
                                        </p:tav>
                                      </p:tavLst>
                                    </p:anim>
                                    <p:animEffect transition="in" filter="fade">
                                      <p:cBhvr>
                                        <p:cTn id="42" dur="1000"/>
                                        <p:tgtEl>
                                          <p:spTgt spid="320"/>
                                        </p:tgtEl>
                                      </p:cBhvr>
                                    </p:animEffect>
                                  </p:childTnLst>
                                </p:cTn>
                              </p:par>
                              <p:par>
                                <p:cTn id="43" presetID="53" presetClass="entr" presetSubtype="16" fill="hold" nodeType="withEffect">
                                  <p:stCondLst>
                                    <p:cond delay="0"/>
                                  </p:stCondLst>
                                  <p:childTnLst>
                                    <p:set>
                                      <p:cBhvr>
                                        <p:cTn id="44" dur="1" fill="hold">
                                          <p:stCondLst>
                                            <p:cond delay="0"/>
                                          </p:stCondLst>
                                        </p:cTn>
                                        <p:tgtEl>
                                          <p:spTgt spid="321"/>
                                        </p:tgtEl>
                                        <p:attrNameLst>
                                          <p:attrName>style.visibility</p:attrName>
                                        </p:attrNameLst>
                                      </p:cBhvr>
                                      <p:to>
                                        <p:strVal val="visible"/>
                                      </p:to>
                                    </p:set>
                                    <p:anim calcmode="lin" valueType="num">
                                      <p:cBhvr>
                                        <p:cTn id="45" dur="1000" fill="hold"/>
                                        <p:tgtEl>
                                          <p:spTgt spid="321"/>
                                        </p:tgtEl>
                                        <p:attrNameLst>
                                          <p:attrName>ppt_w</p:attrName>
                                        </p:attrNameLst>
                                      </p:cBhvr>
                                      <p:tavLst>
                                        <p:tav tm="0">
                                          <p:val>
                                            <p:fltVal val="0"/>
                                          </p:val>
                                        </p:tav>
                                        <p:tav tm="100000">
                                          <p:val>
                                            <p:strVal val="#ppt_w"/>
                                          </p:val>
                                        </p:tav>
                                      </p:tavLst>
                                    </p:anim>
                                    <p:anim calcmode="lin" valueType="num">
                                      <p:cBhvr>
                                        <p:cTn id="46" dur="1000" fill="hold"/>
                                        <p:tgtEl>
                                          <p:spTgt spid="321"/>
                                        </p:tgtEl>
                                        <p:attrNameLst>
                                          <p:attrName>ppt_h</p:attrName>
                                        </p:attrNameLst>
                                      </p:cBhvr>
                                      <p:tavLst>
                                        <p:tav tm="0">
                                          <p:val>
                                            <p:fltVal val="0"/>
                                          </p:val>
                                        </p:tav>
                                        <p:tav tm="100000">
                                          <p:val>
                                            <p:strVal val="#ppt_h"/>
                                          </p:val>
                                        </p:tav>
                                      </p:tavLst>
                                    </p:anim>
                                    <p:animEffect transition="in" filter="fade">
                                      <p:cBhvr>
                                        <p:cTn id="47" dur="1000"/>
                                        <p:tgtEl>
                                          <p:spTgt spid="32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wipe(left)">
                                      <p:cBhvr>
                                        <p:cTn id="50" dur="1000"/>
                                        <p:tgtEl>
                                          <p:spTgt spid="95"/>
                                        </p:tgtEl>
                                      </p:cBhvr>
                                    </p:animEffect>
                                  </p:childTnLst>
                                </p:cTn>
                              </p:par>
                            </p:childTnLst>
                          </p:cTn>
                        </p:par>
                        <p:par>
                          <p:cTn id="51" fill="hold">
                            <p:stCondLst>
                              <p:cond delay="2250"/>
                            </p:stCondLst>
                            <p:childTnLst>
                              <p:par>
                                <p:cTn id="52" presetID="16" presetClass="entr" presetSubtype="42" fill="hold" nodeType="afterEffect">
                                  <p:stCondLst>
                                    <p:cond delay="0"/>
                                  </p:stCondLst>
                                  <p:childTnLst>
                                    <p:set>
                                      <p:cBhvr>
                                        <p:cTn id="53" dur="1" fill="hold">
                                          <p:stCondLst>
                                            <p:cond delay="0"/>
                                          </p:stCondLst>
                                        </p:cTn>
                                        <p:tgtEl>
                                          <p:spTgt spid="336"/>
                                        </p:tgtEl>
                                        <p:attrNameLst>
                                          <p:attrName>style.visibility</p:attrName>
                                        </p:attrNameLst>
                                      </p:cBhvr>
                                      <p:to>
                                        <p:strVal val="visible"/>
                                      </p:to>
                                    </p:set>
                                    <p:animEffect transition="in" filter="barn(outHorizontal)">
                                      <p:cBhvr>
                                        <p:cTn id="54" dur="750"/>
                                        <p:tgtEl>
                                          <p:spTgt spid="336"/>
                                        </p:tgtEl>
                                      </p:cBhvr>
                                    </p:animEffect>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302"/>
                                        </p:tgtEl>
                                        <p:attrNameLst>
                                          <p:attrName>style.visibility</p:attrName>
                                        </p:attrNameLst>
                                      </p:cBhvr>
                                      <p:to>
                                        <p:strVal val="visible"/>
                                      </p:to>
                                    </p:set>
                                    <p:anim calcmode="lin" valueType="num">
                                      <p:cBhvr>
                                        <p:cTn id="58" dur="500" fill="hold"/>
                                        <p:tgtEl>
                                          <p:spTgt spid="302"/>
                                        </p:tgtEl>
                                        <p:attrNameLst>
                                          <p:attrName>ppt_w</p:attrName>
                                        </p:attrNameLst>
                                      </p:cBhvr>
                                      <p:tavLst>
                                        <p:tav tm="0">
                                          <p:val>
                                            <p:fltVal val="0"/>
                                          </p:val>
                                        </p:tav>
                                        <p:tav tm="100000">
                                          <p:val>
                                            <p:strVal val="#ppt_w"/>
                                          </p:val>
                                        </p:tav>
                                      </p:tavLst>
                                    </p:anim>
                                    <p:anim calcmode="lin" valueType="num">
                                      <p:cBhvr>
                                        <p:cTn id="59" dur="500" fill="hold"/>
                                        <p:tgtEl>
                                          <p:spTgt spid="302"/>
                                        </p:tgtEl>
                                        <p:attrNameLst>
                                          <p:attrName>ppt_h</p:attrName>
                                        </p:attrNameLst>
                                      </p:cBhvr>
                                      <p:tavLst>
                                        <p:tav tm="0">
                                          <p:val>
                                            <p:fltVal val="0"/>
                                          </p:val>
                                        </p:tav>
                                        <p:tav tm="100000">
                                          <p:val>
                                            <p:strVal val="#ppt_h"/>
                                          </p:val>
                                        </p:tav>
                                      </p:tavLst>
                                    </p:anim>
                                    <p:animEffect transition="in" filter="fade">
                                      <p:cBhvr>
                                        <p:cTn id="60" dur="500"/>
                                        <p:tgtEl>
                                          <p:spTgt spid="30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5"/>
                                        </p:tgtEl>
                                        <p:attrNameLst>
                                          <p:attrName>style.visibility</p:attrName>
                                        </p:attrNameLst>
                                      </p:cBhvr>
                                      <p:to>
                                        <p:strVal val="visible"/>
                                      </p:to>
                                    </p:set>
                                    <p:animEffect transition="in" filter="fade">
                                      <p:cBhvr>
                                        <p:cTn id="63" dur="500"/>
                                        <p:tgtEl>
                                          <p:spTgt spid="305"/>
                                        </p:tgtEl>
                                      </p:cBhvr>
                                    </p:animEffect>
                                  </p:childTnLst>
                                </p:cTn>
                              </p:par>
                            </p:childTnLst>
                          </p:cTn>
                        </p:par>
                        <p:par>
                          <p:cTn id="64" fill="hold">
                            <p:stCondLst>
                              <p:cond delay="3500"/>
                            </p:stCondLst>
                            <p:childTnLst>
                              <p:par>
                                <p:cTn id="65" presetID="53" presetClass="entr" presetSubtype="16"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750" fill="hold"/>
                                        <p:tgtEl>
                                          <p:spTgt spid="11"/>
                                        </p:tgtEl>
                                        <p:attrNameLst>
                                          <p:attrName>ppt_w</p:attrName>
                                        </p:attrNameLst>
                                      </p:cBhvr>
                                      <p:tavLst>
                                        <p:tav tm="0">
                                          <p:val>
                                            <p:fltVal val="0"/>
                                          </p:val>
                                        </p:tav>
                                        <p:tav tm="100000">
                                          <p:val>
                                            <p:strVal val="#ppt_w"/>
                                          </p:val>
                                        </p:tav>
                                      </p:tavLst>
                                    </p:anim>
                                    <p:anim calcmode="lin" valueType="num">
                                      <p:cBhvr>
                                        <p:cTn id="68" dur="750" fill="hold"/>
                                        <p:tgtEl>
                                          <p:spTgt spid="11"/>
                                        </p:tgtEl>
                                        <p:attrNameLst>
                                          <p:attrName>ppt_h</p:attrName>
                                        </p:attrNameLst>
                                      </p:cBhvr>
                                      <p:tavLst>
                                        <p:tav tm="0">
                                          <p:val>
                                            <p:fltVal val="0"/>
                                          </p:val>
                                        </p:tav>
                                        <p:tav tm="100000">
                                          <p:val>
                                            <p:strVal val="#ppt_h"/>
                                          </p:val>
                                        </p:tav>
                                      </p:tavLst>
                                    </p:anim>
                                    <p:animEffect transition="in" filter="fade">
                                      <p:cBhvr>
                                        <p:cTn id="69" dur="750"/>
                                        <p:tgtEl>
                                          <p:spTgt spid="1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115"/>
                                        </p:tgtEl>
                                        <p:attrNameLst>
                                          <p:attrName>style.visibility</p:attrName>
                                        </p:attrNameLst>
                                      </p:cBhvr>
                                      <p:to>
                                        <p:strVal val="visible"/>
                                      </p:to>
                                    </p:set>
                                    <p:animEffect transition="in" filter="wipe(left)">
                                      <p:cBhvr>
                                        <p:cTn id="72" dur="750"/>
                                        <p:tgtEl>
                                          <p:spTgt spid="115"/>
                                        </p:tgtEl>
                                      </p:cBhvr>
                                    </p:animEffect>
                                  </p:childTnLst>
                                </p:cTn>
                              </p:par>
                            </p:childTnLst>
                          </p:cTn>
                        </p:par>
                        <p:par>
                          <p:cTn id="73" fill="hold">
                            <p:stCondLst>
                              <p:cond delay="4250"/>
                            </p:stCondLst>
                            <p:childTnLst>
                              <p:par>
                                <p:cTn id="74" presetID="53" presetClass="entr" presetSubtype="16" fill="hold" nodeType="afterEffect">
                                  <p:stCondLst>
                                    <p:cond delay="0"/>
                                  </p:stCondLst>
                                  <p:childTnLst>
                                    <p:set>
                                      <p:cBhvr>
                                        <p:cTn id="75" dur="1" fill="hold">
                                          <p:stCondLst>
                                            <p:cond delay="0"/>
                                          </p:stCondLst>
                                        </p:cTn>
                                        <p:tgtEl>
                                          <p:spTgt spid="102"/>
                                        </p:tgtEl>
                                        <p:attrNameLst>
                                          <p:attrName>style.visibility</p:attrName>
                                        </p:attrNameLst>
                                      </p:cBhvr>
                                      <p:to>
                                        <p:strVal val="visible"/>
                                      </p:to>
                                    </p:set>
                                    <p:anim calcmode="lin" valueType="num">
                                      <p:cBhvr>
                                        <p:cTn id="76" dur="1000" fill="hold"/>
                                        <p:tgtEl>
                                          <p:spTgt spid="102"/>
                                        </p:tgtEl>
                                        <p:attrNameLst>
                                          <p:attrName>ppt_w</p:attrName>
                                        </p:attrNameLst>
                                      </p:cBhvr>
                                      <p:tavLst>
                                        <p:tav tm="0">
                                          <p:val>
                                            <p:fltVal val="0"/>
                                          </p:val>
                                        </p:tav>
                                        <p:tav tm="100000">
                                          <p:val>
                                            <p:strVal val="#ppt_w"/>
                                          </p:val>
                                        </p:tav>
                                      </p:tavLst>
                                    </p:anim>
                                    <p:anim calcmode="lin" valueType="num">
                                      <p:cBhvr>
                                        <p:cTn id="77" dur="1000" fill="hold"/>
                                        <p:tgtEl>
                                          <p:spTgt spid="102"/>
                                        </p:tgtEl>
                                        <p:attrNameLst>
                                          <p:attrName>ppt_h</p:attrName>
                                        </p:attrNameLst>
                                      </p:cBhvr>
                                      <p:tavLst>
                                        <p:tav tm="0">
                                          <p:val>
                                            <p:fltVal val="0"/>
                                          </p:val>
                                        </p:tav>
                                        <p:tav tm="100000">
                                          <p:val>
                                            <p:strVal val="#ppt_h"/>
                                          </p:val>
                                        </p:tav>
                                      </p:tavLst>
                                    </p:anim>
                                    <p:animEffect transition="in" filter="fade">
                                      <p:cBhvr>
                                        <p:cTn id="78" dur="1000"/>
                                        <p:tgtEl>
                                          <p:spTgt spid="102"/>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05"/>
                                        </p:tgtEl>
                                        <p:attrNameLst>
                                          <p:attrName>style.visibility</p:attrName>
                                        </p:attrNameLst>
                                      </p:cBhvr>
                                      <p:to>
                                        <p:strVal val="visible"/>
                                      </p:to>
                                    </p:set>
                                    <p:anim calcmode="lin" valueType="num">
                                      <p:cBhvr>
                                        <p:cTn id="81" dur="1000" fill="hold"/>
                                        <p:tgtEl>
                                          <p:spTgt spid="105"/>
                                        </p:tgtEl>
                                        <p:attrNameLst>
                                          <p:attrName>ppt_w</p:attrName>
                                        </p:attrNameLst>
                                      </p:cBhvr>
                                      <p:tavLst>
                                        <p:tav tm="0">
                                          <p:val>
                                            <p:fltVal val="0"/>
                                          </p:val>
                                        </p:tav>
                                        <p:tav tm="100000">
                                          <p:val>
                                            <p:strVal val="#ppt_w"/>
                                          </p:val>
                                        </p:tav>
                                      </p:tavLst>
                                    </p:anim>
                                    <p:anim calcmode="lin" valueType="num">
                                      <p:cBhvr>
                                        <p:cTn id="82" dur="1000" fill="hold"/>
                                        <p:tgtEl>
                                          <p:spTgt spid="105"/>
                                        </p:tgtEl>
                                        <p:attrNameLst>
                                          <p:attrName>ppt_h</p:attrName>
                                        </p:attrNameLst>
                                      </p:cBhvr>
                                      <p:tavLst>
                                        <p:tav tm="0">
                                          <p:val>
                                            <p:fltVal val="0"/>
                                          </p:val>
                                        </p:tav>
                                        <p:tav tm="100000">
                                          <p:val>
                                            <p:strVal val="#ppt_h"/>
                                          </p:val>
                                        </p:tav>
                                      </p:tavLst>
                                    </p:anim>
                                    <p:animEffect transition="in" filter="fade">
                                      <p:cBhvr>
                                        <p:cTn id="83" dur="1000"/>
                                        <p:tgtEl>
                                          <p:spTgt spid="105"/>
                                        </p:tgtEl>
                                      </p:cBhvr>
                                    </p:animEffect>
                                  </p:childTnLst>
                                </p:cTn>
                              </p:par>
                              <p:par>
                                <p:cTn id="84" presetID="53" presetClass="entr" presetSubtype="16" fill="hold" nodeType="withEffect">
                                  <p:stCondLst>
                                    <p:cond delay="0"/>
                                  </p:stCondLst>
                                  <p:childTnLst>
                                    <p:set>
                                      <p:cBhvr>
                                        <p:cTn id="85" dur="1" fill="hold">
                                          <p:stCondLst>
                                            <p:cond delay="0"/>
                                          </p:stCondLst>
                                        </p:cTn>
                                        <p:tgtEl>
                                          <p:spTgt spid="106"/>
                                        </p:tgtEl>
                                        <p:attrNameLst>
                                          <p:attrName>style.visibility</p:attrName>
                                        </p:attrNameLst>
                                      </p:cBhvr>
                                      <p:to>
                                        <p:strVal val="visible"/>
                                      </p:to>
                                    </p:set>
                                    <p:anim calcmode="lin" valueType="num">
                                      <p:cBhvr>
                                        <p:cTn id="86" dur="1000" fill="hold"/>
                                        <p:tgtEl>
                                          <p:spTgt spid="106"/>
                                        </p:tgtEl>
                                        <p:attrNameLst>
                                          <p:attrName>ppt_w</p:attrName>
                                        </p:attrNameLst>
                                      </p:cBhvr>
                                      <p:tavLst>
                                        <p:tav tm="0">
                                          <p:val>
                                            <p:fltVal val="0"/>
                                          </p:val>
                                        </p:tav>
                                        <p:tav tm="100000">
                                          <p:val>
                                            <p:strVal val="#ppt_w"/>
                                          </p:val>
                                        </p:tav>
                                      </p:tavLst>
                                    </p:anim>
                                    <p:anim calcmode="lin" valueType="num">
                                      <p:cBhvr>
                                        <p:cTn id="87" dur="1000" fill="hold"/>
                                        <p:tgtEl>
                                          <p:spTgt spid="106"/>
                                        </p:tgtEl>
                                        <p:attrNameLst>
                                          <p:attrName>ppt_h</p:attrName>
                                        </p:attrNameLst>
                                      </p:cBhvr>
                                      <p:tavLst>
                                        <p:tav tm="0">
                                          <p:val>
                                            <p:fltVal val="0"/>
                                          </p:val>
                                        </p:tav>
                                        <p:tav tm="100000">
                                          <p:val>
                                            <p:strVal val="#ppt_h"/>
                                          </p:val>
                                        </p:tav>
                                      </p:tavLst>
                                    </p:anim>
                                    <p:animEffect transition="in" filter="fade">
                                      <p:cBhvr>
                                        <p:cTn id="88" dur="1000"/>
                                        <p:tgtEl>
                                          <p:spTgt spid="10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anim calcmode="lin" valueType="num">
                                      <p:cBhvr>
                                        <p:cTn id="91" dur="1000" fill="hold"/>
                                        <p:tgtEl>
                                          <p:spTgt spid="110"/>
                                        </p:tgtEl>
                                        <p:attrNameLst>
                                          <p:attrName>ppt_w</p:attrName>
                                        </p:attrNameLst>
                                      </p:cBhvr>
                                      <p:tavLst>
                                        <p:tav tm="0">
                                          <p:val>
                                            <p:fltVal val="0"/>
                                          </p:val>
                                        </p:tav>
                                        <p:tav tm="100000">
                                          <p:val>
                                            <p:strVal val="#ppt_w"/>
                                          </p:val>
                                        </p:tav>
                                      </p:tavLst>
                                    </p:anim>
                                    <p:anim calcmode="lin" valueType="num">
                                      <p:cBhvr>
                                        <p:cTn id="92" dur="1000" fill="hold"/>
                                        <p:tgtEl>
                                          <p:spTgt spid="110"/>
                                        </p:tgtEl>
                                        <p:attrNameLst>
                                          <p:attrName>ppt_h</p:attrName>
                                        </p:attrNameLst>
                                      </p:cBhvr>
                                      <p:tavLst>
                                        <p:tav tm="0">
                                          <p:val>
                                            <p:fltVal val="0"/>
                                          </p:val>
                                        </p:tav>
                                        <p:tav tm="100000">
                                          <p:val>
                                            <p:strVal val="#ppt_h"/>
                                          </p:val>
                                        </p:tav>
                                      </p:tavLst>
                                    </p:anim>
                                    <p:animEffect transition="in" filter="fade">
                                      <p:cBhvr>
                                        <p:cTn id="93" dur="1000"/>
                                        <p:tgtEl>
                                          <p:spTgt spid="110"/>
                                        </p:tgtEl>
                                      </p:cBhvr>
                                    </p:animEffect>
                                  </p:childTnLst>
                                </p:cTn>
                              </p:par>
                              <p:par>
                                <p:cTn id="94" presetID="53" presetClass="entr" presetSubtype="16" fill="hold" nodeType="withEffect">
                                  <p:stCondLst>
                                    <p:cond delay="0"/>
                                  </p:stCondLst>
                                  <p:childTnLst>
                                    <p:set>
                                      <p:cBhvr>
                                        <p:cTn id="95" dur="1" fill="hold">
                                          <p:stCondLst>
                                            <p:cond delay="0"/>
                                          </p:stCondLst>
                                        </p:cTn>
                                        <p:tgtEl>
                                          <p:spTgt spid="111"/>
                                        </p:tgtEl>
                                        <p:attrNameLst>
                                          <p:attrName>style.visibility</p:attrName>
                                        </p:attrNameLst>
                                      </p:cBhvr>
                                      <p:to>
                                        <p:strVal val="visible"/>
                                      </p:to>
                                    </p:set>
                                    <p:anim calcmode="lin" valueType="num">
                                      <p:cBhvr>
                                        <p:cTn id="96" dur="1000" fill="hold"/>
                                        <p:tgtEl>
                                          <p:spTgt spid="111"/>
                                        </p:tgtEl>
                                        <p:attrNameLst>
                                          <p:attrName>ppt_w</p:attrName>
                                        </p:attrNameLst>
                                      </p:cBhvr>
                                      <p:tavLst>
                                        <p:tav tm="0">
                                          <p:val>
                                            <p:fltVal val="0"/>
                                          </p:val>
                                        </p:tav>
                                        <p:tav tm="100000">
                                          <p:val>
                                            <p:strVal val="#ppt_w"/>
                                          </p:val>
                                        </p:tav>
                                      </p:tavLst>
                                    </p:anim>
                                    <p:anim calcmode="lin" valueType="num">
                                      <p:cBhvr>
                                        <p:cTn id="97" dur="1000" fill="hold"/>
                                        <p:tgtEl>
                                          <p:spTgt spid="111"/>
                                        </p:tgtEl>
                                        <p:attrNameLst>
                                          <p:attrName>ppt_h</p:attrName>
                                        </p:attrNameLst>
                                      </p:cBhvr>
                                      <p:tavLst>
                                        <p:tav tm="0">
                                          <p:val>
                                            <p:fltVal val="0"/>
                                          </p:val>
                                        </p:tav>
                                        <p:tav tm="100000">
                                          <p:val>
                                            <p:strVal val="#ppt_h"/>
                                          </p:val>
                                        </p:tav>
                                      </p:tavLst>
                                    </p:anim>
                                    <p:animEffect transition="in" filter="fade">
                                      <p:cBhvr>
                                        <p:cTn id="98" dur="1000"/>
                                        <p:tgtEl>
                                          <p:spTgt spid="111"/>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wipe(left)">
                                      <p:cBhvr>
                                        <p:cTn id="101" dur="1000"/>
                                        <p:tgtEl>
                                          <p:spTgt spid="114"/>
                                        </p:tgtEl>
                                      </p:cBhvr>
                                    </p:animEffect>
                                  </p:childTnLst>
                                </p:cTn>
                              </p:par>
                              <p:par>
                                <p:cTn id="102" presetID="2" presetClass="entr" presetSubtype="4" fill="hold"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additive="base">
                                        <p:cTn id="104" dur="500" fill="hold"/>
                                        <p:tgtEl>
                                          <p:spTgt spid="51"/>
                                        </p:tgtEl>
                                        <p:attrNameLst>
                                          <p:attrName>ppt_x</p:attrName>
                                        </p:attrNameLst>
                                      </p:cBhvr>
                                      <p:tavLst>
                                        <p:tav tm="0">
                                          <p:val>
                                            <p:strVal val="#ppt_x"/>
                                          </p:val>
                                        </p:tav>
                                        <p:tav tm="100000">
                                          <p:val>
                                            <p:strVal val="#ppt_x"/>
                                          </p:val>
                                        </p:tav>
                                      </p:tavLst>
                                    </p:anim>
                                    <p:anim calcmode="lin" valueType="num">
                                      <p:cBhvr additive="base">
                                        <p:cTn id="10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p:bldP spid="305" grpId="0"/>
      <p:bldP spid="315" grpId="0" animBg="1"/>
      <p:bldP spid="320" grpId="0" animBg="1"/>
      <p:bldGraphic spid="95" grpId="0">
        <p:bldAsOne/>
      </p:bldGraphic>
      <p:bldP spid="100" grpId="0"/>
      <p:bldP spid="105" grpId="0" animBg="1"/>
      <p:bldP spid="110" grpId="0" animBg="1"/>
      <p:bldGraphic spid="114" grpId="0">
        <p:bldAsOne/>
      </p:bldGraphic>
      <p:bldP spid="1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16200000">
            <a:off x="-2933727" y="1209602"/>
            <a:ext cx="7227980" cy="432213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5400000" flipH="1">
            <a:off x="7630239" y="1209602"/>
            <a:ext cx="7227980" cy="4322134"/>
          </a:xfrm>
          <a:prstGeom prst="rect">
            <a:avLst/>
          </a:prstGeom>
        </p:spPr>
      </p:pic>
      <p:sp>
        <p:nvSpPr>
          <p:cNvPr id="10" name="矩形 9">
            <a:extLst>
              <a:ext uri="{FF2B5EF4-FFF2-40B4-BE49-F238E27FC236}">
                <a16:creationId xmlns:a16="http://schemas.microsoft.com/office/drawing/2014/main" id="{F424628F-F4F1-4C2F-BCB5-F128C8419272}"/>
              </a:ext>
            </a:extLst>
          </p:cNvPr>
          <p:cNvSpPr/>
          <p:nvPr/>
        </p:nvSpPr>
        <p:spPr>
          <a:xfrm>
            <a:off x="4214191" y="901420"/>
            <a:ext cx="2793875" cy="3277820"/>
          </a:xfrm>
          <a:prstGeom prst="rect">
            <a:avLst/>
          </a:prstGeom>
          <a:noFill/>
          <a:extLst/>
        </p:spPr>
        <p:txBody>
          <a:bodyPr wrap="square">
            <a:spAutoFit/>
          </a:bodyPr>
          <a:lstStyle/>
          <a:p>
            <a:pPr algn="r" defTabSz="914377">
              <a:lnSpc>
                <a:spcPct val="150000"/>
              </a:lnSpc>
            </a:pPr>
            <a:r>
              <a:rPr lang="en-US" altLang="zh-CN" sz="13800" b="1" dirty="0">
                <a:blipFill>
                  <a:blip r:embed="rId4"/>
                  <a:stretch>
                    <a:fillRect/>
                  </a:stretch>
                </a:blipFill>
                <a:latin typeface="思源宋体 CN Heavy" panose="02020900000000000000" pitchFamily="18" charset="-122"/>
                <a:ea typeface="思源宋体 CN Heavy" panose="02020900000000000000" pitchFamily="18" charset="-122"/>
                <a:sym typeface="微软雅黑" panose="020B0503020204020204" pitchFamily="34" charset="-122"/>
              </a:rPr>
              <a:t>03</a:t>
            </a:r>
          </a:p>
        </p:txBody>
      </p:sp>
      <p:sp>
        <p:nvSpPr>
          <p:cNvPr id="11" name="矩形 10">
            <a:extLst>
              <a:ext uri="{FF2B5EF4-FFF2-40B4-BE49-F238E27FC236}">
                <a16:creationId xmlns:a16="http://schemas.microsoft.com/office/drawing/2014/main" id="{B1AB2530-0947-4A5B-B9DD-80D41BD45B74}"/>
              </a:ext>
            </a:extLst>
          </p:cNvPr>
          <p:cNvSpPr/>
          <p:nvPr/>
        </p:nvSpPr>
        <p:spPr>
          <a:xfrm>
            <a:off x="4326179" y="3594465"/>
            <a:ext cx="3066865" cy="584775"/>
          </a:xfrm>
          <a:prstGeom prst="rect">
            <a:avLst/>
          </a:prstGeom>
          <a:noFill/>
          <a:ln>
            <a:noFill/>
          </a:ln>
        </p:spPr>
        <p:txBody>
          <a:bodyPr wrap="none">
            <a:spAutoFit/>
          </a:bodyPr>
          <a:lstStyle/>
          <a:p>
            <a:pPr marL="457200" indent="-457200" algn="ctr" defTabSz="914377">
              <a:buFont typeface="Wingdings" panose="05000000000000000000" pitchFamily="2" charset="2"/>
              <a:buChar char="u"/>
            </a:pP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r>
              <a:rPr lang="zh-CN" altLang="en-US"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教学过程</a:t>
            </a: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endParaRPr lang="en-US" altLang="zh-CN" sz="44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endParaRPr>
          </a:p>
        </p:txBody>
      </p:sp>
      <p:sp>
        <p:nvSpPr>
          <p:cNvPr id="12" name="矩形 11">
            <a:extLst>
              <a:ext uri="{FF2B5EF4-FFF2-40B4-BE49-F238E27FC236}">
                <a16:creationId xmlns:a16="http://schemas.microsoft.com/office/drawing/2014/main" id="{F5F08B22-6C6E-481D-A0D8-CC6F9466DE84}"/>
              </a:ext>
            </a:extLst>
          </p:cNvPr>
          <p:cNvSpPr/>
          <p:nvPr/>
        </p:nvSpPr>
        <p:spPr>
          <a:xfrm>
            <a:off x="4510257" y="4179240"/>
            <a:ext cx="2698706" cy="1061829"/>
          </a:xfrm>
          <a:prstGeom prst="rect">
            <a:avLst/>
          </a:prstGeom>
        </p:spPr>
        <p:txBody>
          <a:bodyPr vert="horz" wrap="square">
            <a:spAutoFit/>
          </a:bodyPr>
          <a:lstStyle/>
          <a:p>
            <a:pPr algn="ctr" fontAlgn="base">
              <a:lnSpc>
                <a:spcPct val="150000"/>
              </a:lnSpc>
            </a:pPr>
            <a:r>
              <a:rPr lang="zh-CN" altLang="en-US" sz="1400" dirty="0">
                <a:solidFill>
                  <a:schemeClr val="bg1">
                    <a:lumMod val="95000"/>
                  </a:schemeClr>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400" spc="300" dirty="0">
              <a:solidFill>
                <a:schemeClr val="bg1">
                  <a:lumMod val="95000"/>
                </a:schemeClr>
              </a:solidFill>
              <a:cs typeface="+mn-ea"/>
              <a:sym typeface="+mn-lt"/>
            </a:endParaRPr>
          </a:p>
        </p:txBody>
      </p:sp>
    </p:spTree>
    <p:extLst>
      <p:ext uri="{BB962C8B-B14F-4D97-AF65-F5344CB8AC3E}">
        <p14:creationId xmlns:p14="http://schemas.microsoft.com/office/powerpoint/2010/main" val="38267815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iterate type="lt">
                                    <p:tmPct val="10000"/>
                                  </p:iterate>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ppt_w</p:attrName>
                                        </p:attrNameLst>
                                      </p:cBhvr>
                                      <p:tavLst>
                                        <p:tav tm="0" fmla="#ppt_w*sin(2.5*pi*$)">
                                          <p:val>
                                            <p:fltVal val="0"/>
                                          </p:val>
                                        </p:tav>
                                        <p:tav tm="100000">
                                          <p:val>
                                            <p:fltVal val="1"/>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2430B2C-0356-4C69-A8B7-8E991F3BA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
        <p:nvSpPr>
          <p:cNvPr id="2" name="任意多边形 18"/>
          <p:cNvSpPr/>
          <p:nvPr/>
        </p:nvSpPr>
        <p:spPr>
          <a:xfrm>
            <a:off x="-22270" y="152709"/>
            <a:ext cx="6889531" cy="6889531"/>
          </a:xfrm>
          <a:custGeom>
            <a:avLst/>
            <a:gdLst>
              <a:gd name="connsiteX0" fmla="*/ 0 w 5896303"/>
              <a:gd name="connsiteY0" fmla="*/ 0 h 5896303"/>
              <a:gd name="connsiteX1" fmla="*/ 5896303 w 5896303"/>
              <a:gd name="connsiteY1" fmla="*/ 5896303 h 5896303"/>
              <a:gd name="connsiteX2" fmla="*/ 5579364 w 5896303"/>
              <a:gd name="connsiteY2" fmla="*/ 5896303 h 5896303"/>
              <a:gd name="connsiteX3" fmla="*/ 0 w 5896303"/>
              <a:gd name="connsiteY3" fmla="*/ 316939 h 5896303"/>
              <a:gd name="connsiteX4" fmla="*/ 0 w 5896303"/>
              <a:gd name="connsiteY4" fmla="*/ 0 h 5896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303" h="5896303">
                <a:moveTo>
                  <a:pt x="0" y="0"/>
                </a:moveTo>
                <a:lnTo>
                  <a:pt x="5896303" y="5896303"/>
                </a:lnTo>
                <a:lnTo>
                  <a:pt x="5579364" y="5896303"/>
                </a:lnTo>
                <a:lnTo>
                  <a:pt x="0" y="316939"/>
                </a:lnTo>
                <a:lnTo>
                  <a:pt x="0" y="0"/>
                </a:lnTo>
                <a:close/>
              </a:path>
            </a:pathLst>
          </a:cu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35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32"/>
          <p:cNvSpPr txBox="1">
            <a:spLocks noChangeArrowheads="1"/>
          </p:cNvSpPr>
          <p:nvPr/>
        </p:nvSpPr>
        <p:spPr bwMode="auto">
          <a:xfrm>
            <a:off x="3218547" y="1158910"/>
            <a:ext cx="1322124" cy="1161633"/>
          </a:xfrm>
          <a:prstGeom prst="diamond">
            <a:avLst/>
          </a:prstGeom>
          <a:solidFill>
            <a:srgbClr val="A6A6A6"/>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377" eaLnBrk="1" hangingPunct="1"/>
            <a:r>
              <a:rPr lang="en-US" altLang="zh-CN"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TextBox 32"/>
          <p:cNvSpPr txBox="1">
            <a:spLocks noChangeArrowheads="1"/>
          </p:cNvSpPr>
          <p:nvPr/>
        </p:nvSpPr>
        <p:spPr bwMode="auto">
          <a:xfrm>
            <a:off x="4214432" y="2233021"/>
            <a:ext cx="1322124" cy="1161633"/>
          </a:xfrm>
          <a:prstGeom prst="diamond">
            <a:avLst/>
          </a:prstGeom>
          <a:solidFill>
            <a:srgbClr val="559681"/>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377" eaLnBrk="1" hangingPunct="1"/>
            <a:r>
              <a:rPr lang="en-US" altLang="zh-CN"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Box 32"/>
          <p:cNvSpPr txBox="1">
            <a:spLocks noChangeArrowheads="1"/>
          </p:cNvSpPr>
          <p:nvPr/>
        </p:nvSpPr>
        <p:spPr bwMode="auto">
          <a:xfrm>
            <a:off x="5210316" y="3307130"/>
            <a:ext cx="1322124" cy="1161633"/>
          </a:xfrm>
          <a:prstGeom prst="diamond">
            <a:avLst/>
          </a:prstGeom>
          <a:solidFill>
            <a:srgbClr val="A6A6A6"/>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377" eaLnBrk="1" hangingPunct="1"/>
            <a:r>
              <a:rPr lang="en-US" altLang="zh-CN"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32"/>
          <p:cNvSpPr txBox="1">
            <a:spLocks noChangeArrowheads="1"/>
          </p:cNvSpPr>
          <p:nvPr/>
        </p:nvSpPr>
        <p:spPr bwMode="auto">
          <a:xfrm>
            <a:off x="6206199" y="4381241"/>
            <a:ext cx="1322124" cy="1161633"/>
          </a:xfrm>
          <a:prstGeom prst="diamond">
            <a:avLst/>
          </a:prstGeom>
          <a:solidFill>
            <a:srgbClr val="223346"/>
          </a:solidFill>
          <a:ln>
            <a:noFill/>
          </a:ln>
          <a:extLst/>
        </p:spPr>
        <p:txBody>
          <a:bodyPr wrap="none"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defTabSz="914377" eaLnBrk="1" hangingPunct="1"/>
            <a:r>
              <a:rPr lang="en-US" altLang="zh-CN"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3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直角三角形 25"/>
          <p:cNvSpPr/>
          <p:nvPr/>
        </p:nvSpPr>
        <p:spPr>
          <a:xfrm>
            <a:off x="1" y="961698"/>
            <a:ext cx="5896303" cy="5896303"/>
          </a:xfrm>
          <a:prstGeom prst="rtTriangle">
            <a:avLst/>
          </a:prstGeom>
          <a:blipFill dpi="0" rotWithShape="1">
            <a:blip r:embed="rId4"/>
            <a:srcRect/>
            <a:stretch>
              <a:fillRect l="-24000" r="-16000" b="-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35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26"/>
          <p:cNvSpPr txBox="1"/>
          <p:nvPr/>
        </p:nvSpPr>
        <p:spPr>
          <a:xfrm>
            <a:off x="4523199" y="1108343"/>
            <a:ext cx="4182797" cy="523220"/>
          </a:xfrm>
          <a:prstGeom prst="rect">
            <a:avLst/>
          </a:prstGeom>
          <a:noFill/>
        </p:spPr>
        <p:txBody>
          <a:bodyPr wrap="square" rtlCol="0">
            <a:spAutoFit/>
          </a:bodyPr>
          <a:lstStyle/>
          <a:p>
            <a:pPr defTabSz="914377"/>
            <a:r>
              <a:rPr kumimoji="1" lang="zh-CN" altLang="en-US" sz="2800" dirty="0">
                <a:solidFill>
                  <a:schemeClr val="bg1"/>
                </a:solidFill>
                <a:latin typeface="微软雅黑" panose="020B0503020204020204" pitchFamily="34" charset="-122"/>
                <a:ea typeface="微软雅黑" panose="020B0503020204020204" pitchFamily="34" charset="-122"/>
                <a:cs typeface="Yuanti SC" charset="-122"/>
                <a:sym typeface="微软雅黑" panose="020B0503020204020204" pitchFamily="34" charset="-122"/>
              </a:rPr>
              <a:t>在此输入标题文本</a:t>
            </a:r>
          </a:p>
        </p:txBody>
      </p:sp>
      <p:sp>
        <p:nvSpPr>
          <p:cNvPr id="29" name="文本框 28"/>
          <p:cNvSpPr txBox="1"/>
          <p:nvPr/>
        </p:nvSpPr>
        <p:spPr>
          <a:xfrm>
            <a:off x="5531711" y="2248537"/>
            <a:ext cx="4182797" cy="523220"/>
          </a:xfrm>
          <a:prstGeom prst="rect">
            <a:avLst/>
          </a:prstGeom>
          <a:noFill/>
        </p:spPr>
        <p:txBody>
          <a:bodyPr wrap="square" rtlCol="0">
            <a:spAutoFit/>
          </a:bodyPr>
          <a:lstStyle/>
          <a:p>
            <a:pPr defTabSz="914377"/>
            <a:r>
              <a:rPr kumimoji="1" lang="zh-CN" altLang="en-US" sz="2800" dirty="0">
                <a:solidFill>
                  <a:schemeClr val="bg1"/>
                </a:solidFill>
                <a:latin typeface="微软雅黑" panose="020B0503020204020204" pitchFamily="34" charset="-122"/>
                <a:ea typeface="微软雅黑" panose="020B0503020204020204" pitchFamily="34" charset="-122"/>
                <a:cs typeface="Yuanti SC" charset="-122"/>
                <a:sym typeface="微软雅黑" panose="020B0503020204020204" pitchFamily="34" charset="-122"/>
              </a:rPr>
              <a:t>在此输入标题文本</a:t>
            </a:r>
          </a:p>
        </p:txBody>
      </p:sp>
      <p:sp>
        <p:nvSpPr>
          <p:cNvPr id="31" name="文本框 30"/>
          <p:cNvSpPr txBox="1"/>
          <p:nvPr/>
        </p:nvSpPr>
        <p:spPr>
          <a:xfrm>
            <a:off x="7623110" y="4500823"/>
            <a:ext cx="4833284" cy="523220"/>
          </a:xfrm>
          <a:prstGeom prst="rect">
            <a:avLst/>
          </a:prstGeom>
          <a:noFill/>
        </p:spPr>
        <p:txBody>
          <a:bodyPr wrap="square" rtlCol="0">
            <a:spAutoFit/>
          </a:bodyPr>
          <a:lstStyle/>
          <a:p>
            <a:pPr defTabSz="914377"/>
            <a:r>
              <a:rPr kumimoji="1" lang="zh-CN" altLang="en-US" sz="2800" dirty="0">
                <a:solidFill>
                  <a:schemeClr val="bg1"/>
                </a:solidFill>
                <a:latin typeface="微软雅黑" panose="020B0503020204020204" pitchFamily="34" charset="-122"/>
                <a:ea typeface="微软雅黑" panose="020B0503020204020204" pitchFamily="34" charset="-122"/>
                <a:cs typeface="Yuanti SC" charset="-122"/>
                <a:sym typeface="微软雅黑" panose="020B0503020204020204" pitchFamily="34" charset="-122"/>
              </a:rPr>
              <a:t>在此输入标题文本</a:t>
            </a:r>
          </a:p>
        </p:txBody>
      </p:sp>
      <p:sp>
        <p:nvSpPr>
          <p:cNvPr id="33" name="文本框 32"/>
          <p:cNvSpPr txBox="1"/>
          <p:nvPr/>
        </p:nvSpPr>
        <p:spPr>
          <a:xfrm>
            <a:off x="6482923" y="3335865"/>
            <a:ext cx="4462800" cy="523220"/>
          </a:xfrm>
          <a:prstGeom prst="rect">
            <a:avLst/>
          </a:prstGeom>
          <a:noFill/>
        </p:spPr>
        <p:txBody>
          <a:bodyPr wrap="square" rtlCol="0">
            <a:spAutoFit/>
          </a:bodyPr>
          <a:lstStyle/>
          <a:p>
            <a:pPr defTabSz="914377"/>
            <a:r>
              <a:rPr kumimoji="1" lang="zh-CN" altLang="en-US" sz="2800" dirty="0">
                <a:solidFill>
                  <a:schemeClr val="bg1"/>
                </a:solidFill>
                <a:latin typeface="微软雅黑" panose="020B0503020204020204" pitchFamily="34" charset="-122"/>
                <a:ea typeface="微软雅黑" panose="020B0503020204020204" pitchFamily="34" charset="-122"/>
                <a:cs typeface="Yuanti SC" charset="-122"/>
                <a:sym typeface="微软雅黑" panose="020B0503020204020204" pitchFamily="34" charset="-122"/>
              </a:rPr>
              <a:t>在此输入标题文本</a:t>
            </a:r>
          </a:p>
        </p:txBody>
      </p:sp>
    </p:spTree>
    <p:extLst>
      <p:ext uri="{BB962C8B-B14F-4D97-AF65-F5344CB8AC3E}">
        <p14:creationId xmlns:p14="http://schemas.microsoft.com/office/powerpoint/2010/main" val="4028748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1500"/>
                            </p:stCondLst>
                            <p:childTnLst>
                              <p:par>
                                <p:cTn id="14" presetID="49" presetClass="entr" presetSubtype="0" decel="10000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style.rotation</p:attrName>
                                        </p:attrNameLst>
                                      </p:cBhvr>
                                      <p:tavLst>
                                        <p:tav tm="0">
                                          <p:val>
                                            <p:fltVal val="360"/>
                                          </p:val>
                                        </p:tav>
                                        <p:tav tm="100000">
                                          <p:val>
                                            <p:fltVal val="0"/>
                                          </p:val>
                                        </p:tav>
                                      </p:tavLst>
                                    </p:anim>
                                    <p:animEffect transition="in" filter="fade">
                                      <p:cBhvr>
                                        <p:cTn id="19" dur="500"/>
                                        <p:tgtEl>
                                          <p:spTgt spid="7"/>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 calcmode="lin" valueType="num">
                                      <p:cBhvr>
                                        <p:cTn id="24" dur="500" fill="hold"/>
                                        <p:tgtEl>
                                          <p:spTgt spid="12"/>
                                        </p:tgtEl>
                                        <p:attrNameLst>
                                          <p:attrName>style.rotation</p:attrName>
                                        </p:attrNameLst>
                                      </p:cBhvr>
                                      <p:tavLst>
                                        <p:tav tm="0">
                                          <p:val>
                                            <p:fltVal val="360"/>
                                          </p:val>
                                        </p:tav>
                                        <p:tav tm="100000">
                                          <p:val>
                                            <p:fltVal val="0"/>
                                          </p:val>
                                        </p:tav>
                                      </p:tavLst>
                                    </p:anim>
                                    <p:animEffect transition="in" filter="fade">
                                      <p:cBhvr>
                                        <p:cTn id="25" dur="500"/>
                                        <p:tgtEl>
                                          <p:spTgt spid="12"/>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 calcmode="lin" valueType="num">
                                      <p:cBhvr>
                                        <p:cTn id="30" dur="500" fill="hold"/>
                                        <p:tgtEl>
                                          <p:spTgt spid="17"/>
                                        </p:tgtEl>
                                        <p:attrNameLst>
                                          <p:attrName>style.rotation</p:attrName>
                                        </p:attrNameLst>
                                      </p:cBhvr>
                                      <p:tavLst>
                                        <p:tav tm="0">
                                          <p:val>
                                            <p:fltVal val="360"/>
                                          </p:val>
                                        </p:tav>
                                        <p:tav tm="100000">
                                          <p:val>
                                            <p:fltVal val="0"/>
                                          </p:val>
                                        </p:tav>
                                      </p:tavLst>
                                    </p:anim>
                                    <p:animEffect transition="in" filter="fade">
                                      <p:cBhvr>
                                        <p:cTn id="31" dur="500"/>
                                        <p:tgtEl>
                                          <p:spTgt spid="17"/>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20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27"/>
                                        </p:tgtEl>
                                        <p:attrNameLst>
                                          <p:attrName>ppt_y</p:attrName>
                                        </p:attrNameLst>
                                      </p:cBhvr>
                                      <p:tavLst>
                                        <p:tav tm="0">
                                          <p:val>
                                            <p:strVal val="#ppt_y"/>
                                          </p:val>
                                        </p:tav>
                                        <p:tav tm="100000">
                                          <p:val>
                                            <p:strVal val="#ppt_y"/>
                                          </p:val>
                                        </p:tav>
                                      </p:tavLst>
                                    </p:anim>
                                    <p:anim calcmode="lin" valueType="num">
                                      <p:cBhvr>
                                        <p:cTn id="4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27"/>
                                        </p:tgtEl>
                                      </p:cBhvr>
                                    </p:animEffect>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29"/>
                                        </p:tgtEl>
                                        <p:attrNameLst>
                                          <p:attrName>style.visibility</p:attrName>
                                        </p:attrNameLst>
                                      </p:cBhvr>
                                      <p:to>
                                        <p:strVal val="visible"/>
                                      </p:to>
                                    </p:set>
                                    <p:anim calcmode="lin" valueType="num">
                                      <p:cBhvr>
                                        <p:cTn id="48"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29"/>
                                        </p:tgtEl>
                                        <p:attrNameLst>
                                          <p:attrName>ppt_y</p:attrName>
                                        </p:attrNameLst>
                                      </p:cBhvr>
                                      <p:tavLst>
                                        <p:tav tm="0">
                                          <p:val>
                                            <p:strVal val="#ppt_y"/>
                                          </p:val>
                                        </p:tav>
                                        <p:tav tm="100000">
                                          <p:val>
                                            <p:strVal val="#ppt_y"/>
                                          </p:val>
                                        </p:tav>
                                      </p:tavLst>
                                    </p:anim>
                                    <p:anim calcmode="lin" valueType="num">
                                      <p:cBhvr>
                                        <p:cTn id="50"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29"/>
                                        </p:tgtEl>
                                      </p:cBhvr>
                                    </p:animEffect>
                                  </p:childTnLst>
                                </p:cTn>
                              </p:par>
                              <p:par>
                                <p:cTn id="53" presetID="41" presetClass="entr" presetSubtype="0" fill="hold" grpId="0" nodeType="withEffect">
                                  <p:stCondLst>
                                    <p:cond delay="0"/>
                                  </p:stCondLst>
                                  <p:iterate type="lt">
                                    <p:tmPct val="10000"/>
                                  </p:iterate>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31"/>
                                        </p:tgtEl>
                                        <p:attrNameLst>
                                          <p:attrName>ppt_y</p:attrName>
                                        </p:attrNameLst>
                                      </p:cBhvr>
                                      <p:tavLst>
                                        <p:tav tm="0">
                                          <p:val>
                                            <p:strVal val="#ppt_y"/>
                                          </p:val>
                                        </p:tav>
                                        <p:tav tm="100000">
                                          <p:val>
                                            <p:strVal val="#ppt_y"/>
                                          </p:val>
                                        </p:tav>
                                      </p:tavLst>
                                    </p:anim>
                                    <p:anim calcmode="lin" valueType="num">
                                      <p:cBhvr>
                                        <p:cTn id="57"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31"/>
                                        </p:tgtEl>
                                      </p:cBhvr>
                                    </p:animEffect>
                                  </p:childTnLst>
                                </p:cTn>
                              </p:par>
                              <p:par>
                                <p:cTn id="60" presetID="41" presetClass="entr" presetSubtype="0" fill="hold" grpId="0" nodeType="withEffect">
                                  <p:stCondLst>
                                    <p:cond delay="0"/>
                                  </p:stCondLst>
                                  <p:iterate type="lt">
                                    <p:tmPct val="10000"/>
                                  </p:iterate>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3"/>
                                        </p:tgtEl>
                                        <p:attrNameLst>
                                          <p:attrName>ppt_y</p:attrName>
                                        </p:attrNameLst>
                                      </p:cBhvr>
                                      <p:tavLst>
                                        <p:tav tm="0">
                                          <p:val>
                                            <p:strVal val="#ppt_y"/>
                                          </p:val>
                                        </p:tav>
                                        <p:tav tm="100000">
                                          <p:val>
                                            <p:strVal val="#ppt_y"/>
                                          </p:val>
                                        </p:tav>
                                      </p:tavLst>
                                    </p:anim>
                                    <p:anim calcmode="lin" valueType="num">
                                      <p:cBhvr>
                                        <p:cTn id="6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3"/>
                                        </p:tgtEl>
                                      </p:cBhvr>
                                    </p:animEffect>
                                  </p:childTnLst>
                                </p:cTn>
                              </p:par>
                              <p:par>
                                <p:cTn id="67" presetID="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17" grpId="0" animBg="1"/>
      <p:bldP spid="22" grpId="0" animBg="1"/>
      <p:bldP spid="26" grpId="0" animBg="1"/>
      <p:bldP spid="27" grpId="0"/>
      <p:bldP spid="29" grpId="0"/>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5688" y="2182949"/>
            <a:ext cx="2520156" cy="744583"/>
          </a:xfrm>
          <a:prstGeom prst="rect">
            <a:avLst/>
          </a:prstGeom>
          <a:solidFill>
            <a:srgbClr val="223346"/>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p:cNvSpPr/>
          <p:nvPr/>
        </p:nvSpPr>
        <p:spPr>
          <a:xfrm>
            <a:off x="3575844" y="2182949"/>
            <a:ext cx="2520156" cy="744583"/>
          </a:xfrm>
          <a:prstGeom prst="rect">
            <a:avLst/>
          </a:prstGeom>
          <a:solidFill>
            <a:srgbClr val="55968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6096001" y="2182949"/>
            <a:ext cx="2520156" cy="744583"/>
          </a:xfrm>
          <a:prstGeom prst="rect">
            <a:avLst/>
          </a:prstGeom>
          <a:solidFill>
            <a:srgbClr val="A6A6A6"/>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8616157" y="2182949"/>
            <a:ext cx="2520156" cy="744583"/>
          </a:xfrm>
          <a:prstGeom prst="rect">
            <a:avLst/>
          </a:prstGeom>
          <a:solidFill>
            <a:srgbClr val="55968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Box 19"/>
          <p:cNvSpPr txBox="1"/>
          <p:nvPr/>
        </p:nvSpPr>
        <p:spPr>
          <a:xfrm>
            <a:off x="1055688"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标题文本</a:t>
            </a:r>
            <a:endParaRPr 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Box 19"/>
          <p:cNvSpPr txBox="1"/>
          <p:nvPr/>
        </p:nvSpPr>
        <p:spPr>
          <a:xfrm>
            <a:off x="6095999"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标题文本</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TextBox 19"/>
          <p:cNvSpPr txBox="1"/>
          <p:nvPr/>
        </p:nvSpPr>
        <p:spPr>
          <a:xfrm>
            <a:off x="8616158"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标题文本</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TextBox 19"/>
          <p:cNvSpPr txBox="1"/>
          <p:nvPr/>
        </p:nvSpPr>
        <p:spPr>
          <a:xfrm>
            <a:off x="3575841" y="2355185"/>
            <a:ext cx="2520155" cy="40011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anose="020B0507020203020204" pitchFamily="34" charset="0"/>
              </a:defRPr>
            </a:lvl1pPr>
          </a:lstStyle>
          <a:p>
            <a:pPr algn="ctr"/>
            <a:r>
              <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标题文本</a:t>
            </a:r>
            <a:endParaRPr lang="en-US" altLang="zh-CN"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 name="组合 26"/>
          <p:cNvGrpSpPr/>
          <p:nvPr/>
        </p:nvGrpSpPr>
        <p:grpSpPr>
          <a:xfrm>
            <a:off x="1194683" y="3472281"/>
            <a:ext cx="2103168" cy="1666119"/>
            <a:chOff x="1194683" y="3472281"/>
            <a:chExt cx="2103168" cy="1666119"/>
          </a:xfrm>
        </p:grpSpPr>
        <p:sp>
          <p:nvSpPr>
            <p:cNvPr id="10" name="文本框 9"/>
            <p:cNvSpPr txBox="1"/>
            <p:nvPr/>
          </p:nvSpPr>
          <p:spPr>
            <a:xfrm>
              <a:off x="1194683" y="4307403"/>
              <a:ext cx="2103168" cy="830997"/>
            </a:xfrm>
            <a:prstGeom prst="rect">
              <a:avLst/>
            </a:prstGeom>
            <a:noFill/>
          </p:spPr>
          <p:txBody>
            <a:bodyPr wrap="square" rtlCol="0">
              <a:spAutoFit/>
              <a:scene3d>
                <a:camera prst="orthographicFront"/>
                <a:lightRig rig="threePt" dir="t"/>
              </a:scene3d>
              <a:sp3d contourW="12700"/>
            </a:bodyPr>
            <a:lstStyle/>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23" name="椭圆 16"/>
            <p:cNvSpPr/>
            <p:nvPr/>
          </p:nvSpPr>
          <p:spPr>
            <a:xfrm>
              <a:off x="2043477" y="3472281"/>
              <a:ext cx="544574" cy="499922"/>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 name="组合 27"/>
          <p:cNvGrpSpPr/>
          <p:nvPr/>
        </p:nvGrpSpPr>
        <p:grpSpPr>
          <a:xfrm>
            <a:off x="3575844" y="3110413"/>
            <a:ext cx="2520156" cy="2593702"/>
            <a:chOff x="3575844" y="3110413"/>
            <a:chExt cx="2520156" cy="2593702"/>
          </a:xfrm>
        </p:grpSpPr>
        <p:sp>
          <p:nvSpPr>
            <p:cNvPr id="7" name="矩形 6"/>
            <p:cNvSpPr/>
            <p:nvPr/>
          </p:nvSpPr>
          <p:spPr>
            <a:xfrm>
              <a:off x="3575844" y="3110413"/>
              <a:ext cx="2520156" cy="2593702"/>
            </a:xfrm>
            <a:prstGeom prst="rect">
              <a:avLst/>
            </a:prstGeom>
            <a:solidFill>
              <a:srgbClr val="55968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p:cNvSpPr txBox="1"/>
            <p:nvPr/>
          </p:nvSpPr>
          <p:spPr>
            <a:xfrm>
              <a:off x="3802099" y="4307403"/>
              <a:ext cx="2032822" cy="830997"/>
            </a:xfrm>
            <a:prstGeom prst="rect">
              <a:avLst/>
            </a:prstGeom>
            <a:noFill/>
          </p:spPr>
          <p:txBody>
            <a:bodyPr wrap="square" rtlCol="0">
              <a:spAutoFit/>
              <a:scene3d>
                <a:camera prst="orthographicFront"/>
                <a:lightRig rig="threePt" dir="t"/>
              </a:scene3d>
              <a:sp3d contourW="12700"/>
            </a:bodyPr>
            <a:lstStyle/>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24" name="椭圆 17"/>
            <p:cNvSpPr/>
            <p:nvPr/>
          </p:nvSpPr>
          <p:spPr>
            <a:xfrm>
              <a:off x="4609867" y="3449955"/>
              <a:ext cx="452099" cy="544574"/>
            </a:xfrm>
            <a:custGeom>
              <a:avLst/>
              <a:gdLst>
                <a:gd name="T0" fmla="*/ 212 w 212"/>
                <a:gd name="T1" fmla="*/ 160 h 256"/>
                <a:gd name="T2" fmla="*/ 210 w 212"/>
                <a:gd name="T3" fmla="*/ 171 h 256"/>
                <a:gd name="T4" fmla="*/ 203 w 212"/>
                <a:gd name="T5" fmla="*/ 180 h 256"/>
                <a:gd name="T6" fmla="*/ 208 w 212"/>
                <a:gd name="T7" fmla="*/ 188 h 256"/>
                <a:gd name="T8" fmla="*/ 209 w 212"/>
                <a:gd name="T9" fmla="*/ 200 h 256"/>
                <a:gd name="T10" fmla="*/ 205 w 212"/>
                <a:gd name="T11" fmla="*/ 212 h 256"/>
                <a:gd name="T12" fmla="*/ 200 w 212"/>
                <a:gd name="T13" fmla="*/ 218 h 256"/>
                <a:gd name="T14" fmla="*/ 193 w 212"/>
                <a:gd name="T15" fmla="*/ 222 h 256"/>
                <a:gd name="T16" fmla="*/ 194 w 212"/>
                <a:gd name="T17" fmla="*/ 235 h 256"/>
                <a:gd name="T18" fmla="*/ 186 w 212"/>
                <a:gd name="T19" fmla="*/ 245 h 256"/>
                <a:gd name="T20" fmla="*/ 176 w 212"/>
                <a:gd name="T21" fmla="*/ 251 h 256"/>
                <a:gd name="T22" fmla="*/ 169 w 212"/>
                <a:gd name="T23" fmla="*/ 254 h 256"/>
                <a:gd name="T24" fmla="*/ 131 w 212"/>
                <a:gd name="T25" fmla="*/ 256 h 256"/>
                <a:gd name="T26" fmla="*/ 91 w 212"/>
                <a:gd name="T27" fmla="*/ 254 h 256"/>
                <a:gd name="T28" fmla="*/ 60 w 212"/>
                <a:gd name="T29" fmla="*/ 247 h 256"/>
                <a:gd name="T30" fmla="*/ 55 w 212"/>
                <a:gd name="T31" fmla="*/ 245 h 256"/>
                <a:gd name="T32" fmla="*/ 50 w 212"/>
                <a:gd name="T33" fmla="*/ 242 h 256"/>
                <a:gd name="T34" fmla="*/ 46 w 212"/>
                <a:gd name="T35" fmla="*/ 239 h 256"/>
                <a:gd name="T36" fmla="*/ 42 w 212"/>
                <a:gd name="T37" fmla="*/ 234 h 256"/>
                <a:gd name="T38" fmla="*/ 0 w 212"/>
                <a:gd name="T39" fmla="*/ 230 h 256"/>
                <a:gd name="T40" fmla="*/ 0 w 212"/>
                <a:gd name="T41" fmla="*/ 136 h 256"/>
                <a:gd name="T42" fmla="*/ 15 w 212"/>
                <a:gd name="T43" fmla="*/ 136 h 256"/>
                <a:gd name="T44" fmla="*/ 30 w 212"/>
                <a:gd name="T45" fmla="*/ 136 h 256"/>
                <a:gd name="T46" fmla="*/ 37 w 212"/>
                <a:gd name="T47" fmla="*/ 131 h 256"/>
                <a:gd name="T48" fmla="*/ 41 w 212"/>
                <a:gd name="T49" fmla="*/ 127 h 256"/>
                <a:gd name="T50" fmla="*/ 43 w 212"/>
                <a:gd name="T51" fmla="*/ 116 h 256"/>
                <a:gd name="T52" fmla="*/ 46 w 212"/>
                <a:gd name="T53" fmla="*/ 104 h 256"/>
                <a:gd name="T54" fmla="*/ 50 w 212"/>
                <a:gd name="T55" fmla="*/ 95 h 256"/>
                <a:gd name="T56" fmla="*/ 56 w 212"/>
                <a:gd name="T57" fmla="*/ 84 h 256"/>
                <a:gd name="T58" fmla="*/ 73 w 212"/>
                <a:gd name="T59" fmla="*/ 68 h 256"/>
                <a:gd name="T60" fmla="*/ 89 w 212"/>
                <a:gd name="T61" fmla="*/ 18 h 256"/>
                <a:gd name="T62" fmla="*/ 89 w 212"/>
                <a:gd name="T63" fmla="*/ 2 h 256"/>
                <a:gd name="T64" fmla="*/ 97 w 212"/>
                <a:gd name="T65" fmla="*/ 0 h 256"/>
                <a:gd name="T66" fmla="*/ 117 w 212"/>
                <a:gd name="T67" fmla="*/ 18 h 256"/>
                <a:gd name="T68" fmla="*/ 121 w 212"/>
                <a:gd name="T69" fmla="*/ 39 h 256"/>
                <a:gd name="T70" fmla="*/ 114 w 212"/>
                <a:gd name="T71" fmla="*/ 59 h 256"/>
                <a:gd name="T72" fmla="*/ 109 w 212"/>
                <a:gd name="T73" fmla="*/ 89 h 256"/>
                <a:gd name="T74" fmla="*/ 113 w 212"/>
                <a:gd name="T75" fmla="*/ 100 h 256"/>
                <a:gd name="T76" fmla="*/ 122 w 212"/>
                <a:gd name="T77" fmla="*/ 107 h 256"/>
                <a:gd name="T78" fmla="*/ 126 w 212"/>
                <a:gd name="T79" fmla="*/ 107 h 256"/>
                <a:gd name="T80" fmla="*/ 131 w 212"/>
                <a:gd name="T81" fmla="*/ 107 h 256"/>
                <a:gd name="T82" fmla="*/ 136 w 212"/>
                <a:gd name="T83" fmla="*/ 107 h 256"/>
                <a:gd name="T84" fmla="*/ 141 w 212"/>
                <a:gd name="T85" fmla="*/ 106 h 256"/>
                <a:gd name="T86" fmla="*/ 152 w 212"/>
                <a:gd name="T87" fmla="*/ 103 h 256"/>
                <a:gd name="T88" fmla="*/ 164 w 212"/>
                <a:gd name="T89" fmla="*/ 99 h 256"/>
                <a:gd name="T90" fmla="*/ 188 w 212"/>
                <a:gd name="T91" fmla="*/ 98 h 256"/>
                <a:gd name="T92" fmla="*/ 198 w 212"/>
                <a:gd name="T93" fmla="*/ 101 h 256"/>
                <a:gd name="T94" fmla="*/ 205 w 212"/>
                <a:gd name="T95" fmla="*/ 106 h 256"/>
                <a:gd name="T96" fmla="*/ 206 w 212"/>
                <a:gd name="T97" fmla="*/ 109 h 256"/>
                <a:gd name="T98" fmla="*/ 207 w 212"/>
                <a:gd name="T99" fmla="*/ 112 h 256"/>
                <a:gd name="T100" fmla="*/ 208 w 212"/>
                <a:gd name="T101" fmla="*/ 115 h 256"/>
                <a:gd name="T102" fmla="*/ 208 w 212"/>
                <a:gd name="T103" fmla="*/ 118 h 256"/>
                <a:gd name="T104" fmla="*/ 208 w 212"/>
                <a:gd name="T105" fmla="*/ 123 h 256"/>
                <a:gd name="T106" fmla="*/ 203 w 212"/>
                <a:gd name="T107" fmla="*/ 136 h 256"/>
                <a:gd name="T108" fmla="*/ 205 w 212"/>
                <a:gd name="T109" fmla="*/ 139 h 256"/>
                <a:gd name="T110" fmla="*/ 207 w 212"/>
                <a:gd name="T111" fmla="*/ 141 h 256"/>
                <a:gd name="T112" fmla="*/ 209 w 212"/>
                <a:gd name="T113" fmla="*/ 144 h 256"/>
                <a:gd name="T114" fmla="*/ 210 w 212"/>
                <a:gd name="T115" fmla="*/ 147 h 256"/>
                <a:gd name="T116" fmla="*/ 211 w 212"/>
                <a:gd name="T117" fmla="*/ 150 h 256"/>
                <a:gd name="T118" fmla="*/ 212 w 212"/>
                <a:gd name="T119" fmla="*/ 155 h 256"/>
                <a:gd name="T120" fmla="*/ 212 w 212"/>
                <a:gd name="T121" fmla="*/ 16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256">
                  <a:moveTo>
                    <a:pt x="212" y="160"/>
                  </a:moveTo>
                  <a:cubicBezTo>
                    <a:pt x="212" y="165"/>
                    <a:pt x="211" y="169"/>
                    <a:pt x="210" y="171"/>
                  </a:cubicBezTo>
                  <a:cubicBezTo>
                    <a:pt x="209" y="174"/>
                    <a:pt x="206" y="177"/>
                    <a:pt x="203" y="180"/>
                  </a:cubicBezTo>
                  <a:cubicBezTo>
                    <a:pt x="205" y="182"/>
                    <a:pt x="207" y="185"/>
                    <a:pt x="208" y="188"/>
                  </a:cubicBezTo>
                  <a:cubicBezTo>
                    <a:pt x="208" y="191"/>
                    <a:pt x="209" y="195"/>
                    <a:pt x="209" y="200"/>
                  </a:cubicBezTo>
                  <a:cubicBezTo>
                    <a:pt x="208" y="205"/>
                    <a:pt x="207" y="209"/>
                    <a:pt x="205" y="212"/>
                  </a:cubicBezTo>
                  <a:cubicBezTo>
                    <a:pt x="203" y="215"/>
                    <a:pt x="201" y="217"/>
                    <a:pt x="200" y="218"/>
                  </a:cubicBezTo>
                  <a:cubicBezTo>
                    <a:pt x="199" y="219"/>
                    <a:pt x="196" y="220"/>
                    <a:pt x="193" y="222"/>
                  </a:cubicBezTo>
                  <a:cubicBezTo>
                    <a:pt x="195" y="227"/>
                    <a:pt x="195" y="231"/>
                    <a:pt x="194" y="235"/>
                  </a:cubicBezTo>
                  <a:cubicBezTo>
                    <a:pt x="192" y="239"/>
                    <a:pt x="190" y="242"/>
                    <a:pt x="186" y="245"/>
                  </a:cubicBezTo>
                  <a:cubicBezTo>
                    <a:pt x="183" y="248"/>
                    <a:pt x="180" y="250"/>
                    <a:pt x="176" y="251"/>
                  </a:cubicBezTo>
                  <a:cubicBezTo>
                    <a:pt x="173" y="253"/>
                    <a:pt x="171" y="254"/>
                    <a:pt x="169" y="254"/>
                  </a:cubicBezTo>
                  <a:cubicBezTo>
                    <a:pt x="157" y="255"/>
                    <a:pt x="144" y="256"/>
                    <a:pt x="131" y="256"/>
                  </a:cubicBezTo>
                  <a:cubicBezTo>
                    <a:pt x="118" y="256"/>
                    <a:pt x="104" y="256"/>
                    <a:pt x="91" y="254"/>
                  </a:cubicBezTo>
                  <a:cubicBezTo>
                    <a:pt x="77" y="253"/>
                    <a:pt x="67" y="250"/>
                    <a:pt x="60" y="247"/>
                  </a:cubicBezTo>
                  <a:cubicBezTo>
                    <a:pt x="60" y="247"/>
                    <a:pt x="58" y="246"/>
                    <a:pt x="55" y="245"/>
                  </a:cubicBezTo>
                  <a:cubicBezTo>
                    <a:pt x="53" y="243"/>
                    <a:pt x="51" y="243"/>
                    <a:pt x="50" y="242"/>
                  </a:cubicBezTo>
                  <a:cubicBezTo>
                    <a:pt x="49" y="241"/>
                    <a:pt x="47" y="240"/>
                    <a:pt x="46" y="239"/>
                  </a:cubicBezTo>
                  <a:cubicBezTo>
                    <a:pt x="44" y="237"/>
                    <a:pt x="43" y="236"/>
                    <a:pt x="42" y="234"/>
                  </a:cubicBezTo>
                  <a:cubicBezTo>
                    <a:pt x="37" y="231"/>
                    <a:pt x="24" y="230"/>
                    <a:pt x="0" y="230"/>
                  </a:cubicBezTo>
                  <a:cubicBezTo>
                    <a:pt x="0" y="136"/>
                    <a:pt x="0" y="136"/>
                    <a:pt x="0" y="136"/>
                  </a:cubicBezTo>
                  <a:cubicBezTo>
                    <a:pt x="5" y="136"/>
                    <a:pt x="10" y="136"/>
                    <a:pt x="15" y="136"/>
                  </a:cubicBezTo>
                  <a:cubicBezTo>
                    <a:pt x="21" y="136"/>
                    <a:pt x="26" y="136"/>
                    <a:pt x="30" y="136"/>
                  </a:cubicBezTo>
                  <a:cubicBezTo>
                    <a:pt x="35" y="135"/>
                    <a:pt x="37" y="134"/>
                    <a:pt x="37" y="131"/>
                  </a:cubicBezTo>
                  <a:cubicBezTo>
                    <a:pt x="38" y="130"/>
                    <a:pt x="40" y="128"/>
                    <a:pt x="41" y="127"/>
                  </a:cubicBezTo>
                  <a:cubicBezTo>
                    <a:pt x="41" y="126"/>
                    <a:pt x="42" y="122"/>
                    <a:pt x="43" y="116"/>
                  </a:cubicBezTo>
                  <a:cubicBezTo>
                    <a:pt x="45" y="111"/>
                    <a:pt x="46" y="107"/>
                    <a:pt x="46" y="104"/>
                  </a:cubicBezTo>
                  <a:cubicBezTo>
                    <a:pt x="47" y="102"/>
                    <a:pt x="48" y="99"/>
                    <a:pt x="50" y="95"/>
                  </a:cubicBezTo>
                  <a:cubicBezTo>
                    <a:pt x="52" y="91"/>
                    <a:pt x="54" y="87"/>
                    <a:pt x="56" y="84"/>
                  </a:cubicBezTo>
                  <a:cubicBezTo>
                    <a:pt x="73" y="68"/>
                    <a:pt x="73" y="68"/>
                    <a:pt x="73" y="68"/>
                  </a:cubicBezTo>
                  <a:cubicBezTo>
                    <a:pt x="84" y="48"/>
                    <a:pt x="89" y="32"/>
                    <a:pt x="89" y="18"/>
                  </a:cubicBezTo>
                  <a:cubicBezTo>
                    <a:pt x="89" y="2"/>
                    <a:pt x="89" y="2"/>
                    <a:pt x="89" y="2"/>
                  </a:cubicBezTo>
                  <a:cubicBezTo>
                    <a:pt x="90" y="1"/>
                    <a:pt x="92" y="0"/>
                    <a:pt x="97" y="0"/>
                  </a:cubicBezTo>
                  <a:cubicBezTo>
                    <a:pt x="107" y="0"/>
                    <a:pt x="114" y="6"/>
                    <a:pt x="117" y="18"/>
                  </a:cubicBezTo>
                  <a:cubicBezTo>
                    <a:pt x="121" y="39"/>
                    <a:pt x="121" y="39"/>
                    <a:pt x="121" y="39"/>
                  </a:cubicBezTo>
                  <a:cubicBezTo>
                    <a:pt x="120" y="49"/>
                    <a:pt x="118" y="56"/>
                    <a:pt x="114" y="59"/>
                  </a:cubicBezTo>
                  <a:cubicBezTo>
                    <a:pt x="112" y="75"/>
                    <a:pt x="111" y="85"/>
                    <a:pt x="109" y="89"/>
                  </a:cubicBezTo>
                  <a:cubicBezTo>
                    <a:pt x="108" y="93"/>
                    <a:pt x="110" y="97"/>
                    <a:pt x="113" y="100"/>
                  </a:cubicBezTo>
                  <a:cubicBezTo>
                    <a:pt x="116" y="104"/>
                    <a:pt x="119" y="106"/>
                    <a:pt x="122" y="107"/>
                  </a:cubicBezTo>
                  <a:cubicBezTo>
                    <a:pt x="124" y="107"/>
                    <a:pt x="126" y="107"/>
                    <a:pt x="126" y="107"/>
                  </a:cubicBezTo>
                  <a:cubicBezTo>
                    <a:pt x="127" y="107"/>
                    <a:pt x="129" y="107"/>
                    <a:pt x="131" y="107"/>
                  </a:cubicBezTo>
                  <a:cubicBezTo>
                    <a:pt x="133" y="107"/>
                    <a:pt x="134" y="107"/>
                    <a:pt x="136" y="107"/>
                  </a:cubicBezTo>
                  <a:cubicBezTo>
                    <a:pt x="138" y="107"/>
                    <a:pt x="139" y="106"/>
                    <a:pt x="141" y="106"/>
                  </a:cubicBezTo>
                  <a:cubicBezTo>
                    <a:pt x="143" y="105"/>
                    <a:pt x="147" y="104"/>
                    <a:pt x="152" y="103"/>
                  </a:cubicBezTo>
                  <a:cubicBezTo>
                    <a:pt x="158" y="101"/>
                    <a:pt x="162" y="100"/>
                    <a:pt x="164" y="99"/>
                  </a:cubicBezTo>
                  <a:cubicBezTo>
                    <a:pt x="173" y="97"/>
                    <a:pt x="181" y="97"/>
                    <a:pt x="188" y="98"/>
                  </a:cubicBezTo>
                  <a:cubicBezTo>
                    <a:pt x="191" y="99"/>
                    <a:pt x="195" y="100"/>
                    <a:pt x="198" y="101"/>
                  </a:cubicBezTo>
                  <a:cubicBezTo>
                    <a:pt x="202" y="103"/>
                    <a:pt x="204" y="104"/>
                    <a:pt x="205" y="106"/>
                  </a:cubicBezTo>
                  <a:cubicBezTo>
                    <a:pt x="205" y="106"/>
                    <a:pt x="205" y="107"/>
                    <a:pt x="206" y="109"/>
                  </a:cubicBezTo>
                  <a:cubicBezTo>
                    <a:pt x="207" y="111"/>
                    <a:pt x="207" y="112"/>
                    <a:pt x="207" y="112"/>
                  </a:cubicBezTo>
                  <a:cubicBezTo>
                    <a:pt x="207" y="112"/>
                    <a:pt x="207" y="113"/>
                    <a:pt x="208" y="115"/>
                  </a:cubicBezTo>
                  <a:cubicBezTo>
                    <a:pt x="208" y="116"/>
                    <a:pt x="209" y="118"/>
                    <a:pt x="208" y="118"/>
                  </a:cubicBezTo>
                  <a:cubicBezTo>
                    <a:pt x="208" y="119"/>
                    <a:pt x="208" y="120"/>
                    <a:pt x="208" y="123"/>
                  </a:cubicBezTo>
                  <a:cubicBezTo>
                    <a:pt x="208" y="125"/>
                    <a:pt x="206" y="129"/>
                    <a:pt x="203" y="136"/>
                  </a:cubicBezTo>
                  <a:cubicBezTo>
                    <a:pt x="203" y="136"/>
                    <a:pt x="204" y="137"/>
                    <a:pt x="205" y="139"/>
                  </a:cubicBezTo>
                  <a:cubicBezTo>
                    <a:pt x="206" y="140"/>
                    <a:pt x="207" y="141"/>
                    <a:pt x="207" y="141"/>
                  </a:cubicBezTo>
                  <a:cubicBezTo>
                    <a:pt x="207" y="142"/>
                    <a:pt x="208" y="143"/>
                    <a:pt x="209" y="144"/>
                  </a:cubicBezTo>
                  <a:cubicBezTo>
                    <a:pt x="209" y="145"/>
                    <a:pt x="210" y="146"/>
                    <a:pt x="210" y="147"/>
                  </a:cubicBezTo>
                  <a:cubicBezTo>
                    <a:pt x="210" y="148"/>
                    <a:pt x="211" y="149"/>
                    <a:pt x="211" y="150"/>
                  </a:cubicBezTo>
                  <a:cubicBezTo>
                    <a:pt x="211" y="152"/>
                    <a:pt x="212" y="153"/>
                    <a:pt x="212" y="155"/>
                  </a:cubicBezTo>
                  <a:cubicBezTo>
                    <a:pt x="212" y="156"/>
                    <a:pt x="212" y="158"/>
                    <a:pt x="212" y="1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 name="组合 28"/>
          <p:cNvGrpSpPr/>
          <p:nvPr/>
        </p:nvGrpSpPr>
        <p:grpSpPr>
          <a:xfrm>
            <a:off x="6373993" y="3502068"/>
            <a:ext cx="2001713" cy="1636332"/>
            <a:chOff x="6373993" y="3502068"/>
            <a:chExt cx="2001713" cy="1636332"/>
          </a:xfrm>
        </p:grpSpPr>
        <p:sp>
          <p:nvSpPr>
            <p:cNvPr id="15" name="文本框 14"/>
            <p:cNvSpPr txBox="1"/>
            <p:nvPr/>
          </p:nvSpPr>
          <p:spPr>
            <a:xfrm>
              <a:off x="6373993" y="4307403"/>
              <a:ext cx="2001713" cy="830997"/>
            </a:xfrm>
            <a:prstGeom prst="rect">
              <a:avLst/>
            </a:prstGeom>
            <a:noFill/>
          </p:spPr>
          <p:txBody>
            <a:bodyPr wrap="square" rtlCol="0">
              <a:spAutoFit/>
              <a:scene3d>
                <a:camera prst="orthographicFront"/>
                <a:lightRig rig="threePt" dir="t"/>
              </a:scene3d>
              <a:sp3d contourW="12700"/>
            </a:bodyPr>
            <a:lstStyle/>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25" name="椭圆 18"/>
            <p:cNvSpPr/>
            <p:nvPr/>
          </p:nvSpPr>
          <p:spPr>
            <a:xfrm>
              <a:off x="7086446" y="3502068"/>
              <a:ext cx="544574" cy="440347"/>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29"/>
          <p:cNvGrpSpPr/>
          <p:nvPr/>
        </p:nvGrpSpPr>
        <p:grpSpPr>
          <a:xfrm>
            <a:off x="8879954" y="3449955"/>
            <a:ext cx="2001713" cy="1688445"/>
            <a:chOff x="8879954" y="3449955"/>
            <a:chExt cx="2001713" cy="1688445"/>
          </a:xfrm>
        </p:grpSpPr>
        <p:sp>
          <p:nvSpPr>
            <p:cNvPr id="16" name="文本框 15"/>
            <p:cNvSpPr txBox="1"/>
            <p:nvPr/>
          </p:nvSpPr>
          <p:spPr>
            <a:xfrm>
              <a:off x="8879954" y="4307403"/>
              <a:ext cx="2001713" cy="830997"/>
            </a:xfrm>
            <a:prstGeom prst="rect">
              <a:avLst/>
            </a:prstGeom>
            <a:noFill/>
          </p:spPr>
          <p:txBody>
            <a:bodyPr wrap="square" rtlCol="0">
              <a:spAutoFit/>
              <a:scene3d>
                <a:camera prst="orthographicFront"/>
                <a:lightRig rig="threePt" dir="t"/>
              </a:scene3d>
              <a:sp3d contourW="12700"/>
            </a:bodyPr>
            <a:lstStyle/>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en-US" altLang="zh-CN"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endParaRPr>
            </a:p>
            <a:p>
              <a:pPr algn="ct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a:t>
              </a:r>
              <a:endParaRPr lang="zh-CN" altLang="en-US" sz="1200" spc="300" dirty="0">
                <a:solidFill>
                  <a:schemeClr val="bg1"/>
                </a:solidFill>
                <a:cs typeface="+mn-ea"/>
                <a:sym typeface="+mn-lt"/>
              </a:endParaRPr>
            </a:p>
          </p:txBody>
        </p:sp>
        <p:sp>
          <p:nvSpPr>
            <p:cNvPr id="26" name="椭圆 19"/>
            <p:cNvSpPr/>
            <p:nvPr/>
          </p:nvSpPr>
          <p:spPr>
            <a:xfrm>
              <a:off x="9613079" y="3449955"/>
              <a:ext cx="526310" cy="544574"/>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31" name="图片 30">
            <a:extLst>
              <a:ext uri="{FF2B5EF4-FFF2-40B4-BE49-F238E27FC236}">
                <a16:creationId xmlns:a16="http://schemas.microsoft.com/office/drawing/2014/main" id="{82430B2C-0356-4C69-A8B7-8E991F3BA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33903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up)">
                                      <p:cBhvr>
                                        <p:cTn id="52" dur="500"/>
                                        <p:tgtEl>
                                          <p:spTgt spid="28"/>
                                        </p:tgtEl>
                                      </p:cBhvr>
                                    </p:animEffect>
                                  </p:childTnLst>
                                </p:cTn>
                              </p:par>
                            </p:childTnLst>
                          </p:cTn>
                        </p:par>
                        <p:par>
                          <p:cTn id="53" fill="hold">
                            <p:stCondLst>
                              <p:cond delay="2000"/>
                            </p:stCondLst>
                            <p:childTnLst>
                              <p:par>
                                <p:cTn id="54" presetID="22" presetClass="entr" presetSubtype="1"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up)">
                                      <p:cBhvr>
                                        <p:cTn id="56" dur="500"/>
                                        <p:tgtEl>
                                          <p:spTgt spid="29"/>
                                        </p:tgtEl>
                                      </p:cBhvr>
                                    </p:animEffect>
                                  </p:childTnLst>
                                </p:cTn>
                              </p:par>
                            </p:childTnLst>
                          </p:cTn>
                        </p:par>
                        <p:par>
                          <p:cTn id="57" fill="hold">
                            <p:stCondLst>
                              <p:cond delay="2500"/>
                            </p:stCondLst>
                            <p:childTnLst>
                              <p:par>
                                <p:cTn id="58" presetID="22" presetClass="entr" presetSubtype="1"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up)">
                                      <p:cBhvr>
                                        <p:cTn id="60" dur="500"/>
                                        <p:tgtEl>
                                          <p:spTgt spid="30"/>
                                        </p:tgtEl>
                                      </p:cBhvr>
                                    </p:animEffect>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9"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肘形连接符 1">
            <a:extLst>
              <a:ext uri="{FF2B5EF4-FFF2-40B4-BE49-F238E27FC236}">
                <a16:creationId xmlns:a16="http://schemas.microsoft.com/office/drawing/2014/main" id="{1ECA1FBE-6EA7-4818-B776-B40173331A10}"/>
              </a:ext>
            </a:extLst>
          </p:cNvPr>
          <p:cNvCxnSpPr>
            <a:cxnSpLocks noChangeShapeType="1"/>
          </p:cNvCxnSpPr>
          <p:nvPr/>
        </p:nvCxnSpPr>
        <p:spPr bwMode="auto">
          <a:xfrm flipH="1" flipV="1">
            <a:off x="6329595" y="2296006"/>
            <a:ext cx="3234899" cy="468551"/>
          </a:xfrm>
          <a:prstGeom prst="bentConnector3">
            <a:avLst>
              <a:gd name="adj1" fmla="val 218"/>
            </a:avLst>
          </a:prstGeom>
          <a:noFill/>
          <a:ln w="19050">
            <a:solidFill>
              <a:srgbClr val="559681"/>
            </a:solidFill>
            <a:bevel/>
            <a:headEnd type="oval" w="med" len="med"/>
            <a:tailEnd type="oval" w="med" len="med"/>
          </a:ln>
          <a:extLst>
            <a:ext uri="{909E8E84-426E-40DD-AFC4-6F175D3DCCD1}">
              <a14:hiddenFill xmlns:a14="http://schemas.microsoft.com/office/drawing/2010/main">
                <a:noFill/>
              </a14:hiddenFill>
            </a:ext>
          </a:extLst>
        </p:spPr>
      </p:cxnSp>
      <p:cxnSp>
        <p:nvCxnSpPr>
          <p:cNvPr id="3" name="肘形连接符 2">
            <a:extLst>
              <a:ext uri="{FF2B5EF4-FFF2-40B4-BE49-F238E27FC236}">
                <a16:creationId xmlns:a16="http://schemas.microsoft.com/office/drawing/2014/main" id="{F443B0AC-6EE2-4188-8F84-BEBD10877C26}"/>
              </a:ext>
            </a:extLst>
          </p:cNvPr>
          <p:cNvCxnSpPr>
            <a:cxnSpLocks noChangeShapeType="1"/>
          </p:cNvCxnSpPr>
          <p:nvPr/>
        </p:nvCxnSpPr>
        <p:spPr bwMode="auto">
          <a:xfrm flipH="1">
            <a:off x="6329595" y="5238062"/>
            <a:ext cx="3234899" cy="467188"/>
          </a:xfrm>
          <a:prstGeom prst="bentConnector3">
            <a:avLst>
              <a:gd name="adj1" fmla="val 218"/>
            </a:avLst>
          </a:prstGeom>
          <a:noFill/>
          <a:ln w="19050">
            <a:solidFill>
              <a:srgbClr val="559681"/>
            </a:solidFill>
            <a:bevel/>
            <a:headEnd type="oval" w="med" len="med"/>
            <a:tailEnd type="oval" w="med" len="med"/>
          </a:ln>
          <a:extLst>
            <a:ext uri="{909E8E84-426E-40DD-AFC4-6F175D3DCCD1}">
              <a14:hiddenFill xmlns:a14="http://schemas.microsoft.com/office/drawing/2010/main">
                <a:noFill/>
              </a14:hiddenFill>
            </a:ext>
          </a:extLst>
        </p:spPr>
      </p:cxnSp>
      <p:cxnSp>
        <p:nvCxnSpPr>
          <p:cNvPr id="4" name="肘形连接符 3">
            <a:extLst>
              <a:ext uri="{FF2B5EF4-FFF2-40B4-BE49-F238E27FC236}">
                <a16:creationId xmlns:a16="http://schemas.microsoft.com/office/drawing/2014/main" id="{7AB57B66-F6A4-4069-AB82-23645947141A}"/>
              </a:ext>
            </a:extLst>
          </p:cNvPr>
          <p:cNvCxnSpPr>
            <a:cxnSpLocks noChangeShapeType="1"/>
          </p:cNvCxnSpPr>
          <p:nvPr/>
        </p:nvCxnSpPr>
        <p:spPr bwMode="auto">
          <a:xfrm flipV="1">
            <a:off x="2684715" y="2296006"/>
            <a:ext cx="3119123" cy="468551"/>
          </a:xfrm>
          <a:prstGeom prst="bentConnector3">
            <a:avLst>
              <a:gd name="adj1" fmla="val 218"/>
            </a:avLst>
          </a:prstGeom>
          <a:noFill/>
          <a:ln w="19050">
            <a:solidFill>
              <a:srgbClr val="559681"/>
            </a:solidFill>
            <a:bevel/>
            <a:headEnd type="oval" w="med" len="med"/>
            <a:tailEnd type="oval" w="med" len="med"/>
          </a:ln>
          <a:extLst>
            <a:ext uri="{909E8E84-426E-40DD-AFC4-6F175D3DCCD1}">
              <a14:hiddenFill xmlns:a14="http://schemas.microsoft.com/office/drawing/2010/main">
                <a:noFill/>
              </a14:hiddenFill>
            </a:ext>
          </a:extLst>
        </p:spPr>
      </p:cxnSp>
      <p:cxnSp>
        <p:nvCxnSpPr>
          <p:cNvPr id="5" name="肘形连接符 4">
            <a:extLst>
              <a:ext uri="{FF2B5EF4-FFF2-40B4-BE49-F238E27FC236}">
                <a16:creationId xmlns:a16="http://schemas.microsoft.com/office/drawing/2014/main" id="{E6AE3E43-6950-4B3C-98D5-54C90DBB54CB}"/>
              </a:ext>
            </a:extLst>
          </p:cNvPr>
          <p:cNvCxnSpPr>
            <a:cxnSpLocks noChangeShapeType="1"/>
          </p:cNvCxnSpPr>
          <p:nvPr/>
        </p:nvCxnSpPr>
        <p:spPr bwMode="auto">
          <a:xfrm>
            <a:off x="2684715" y="5238062"/>
            <a:ext cx="3119123" cy="467188"/>
          </a:xfrm>
          <a:prstGeom prst="bentConnector3">
            <a:avLst>
              <a:gd name="adj1" fmla="val 218"/>
            </a:avLst>
          </a:prstGeom>
          <a:noFill/>
          <a:ln w="19050">
            <a:solidFill>
              <a:srgbClr val="559681"/>
            </a:solidFill>
            <a:bevel/>
            <a:headEnd type="oval" w="med" len="med"/>
            <a:tailEnd type="oval" w="med" len="med"/>
          </a:ln>
          <a:extLst>
            <a:ext uri="{909E8E84-426E-40DD-AFC4-6F175D3DCCD1}">
              <a14:hiddenFill xmlns:a14="http://schemas.microsoft.com/office/drawing/2010/main">
                <a:noFill/>
              </a14:hiddenFill>
            </a:ext>
          </a:extLst>
        </p:spPr>
      </p:cxnSp>
      <p:grpSp>
        <p:nvGrpSpPr>
          <p:cNvPr id="6" name="组合 7">
            <a:extLst>
              <a:ext uri="{FF2B5EF4-FFF2-40B4-BE49-F238E27FC236}">
                <a16:creationId xmlns:a16="http://schemas.microsoft.com/office/drawing/2014/main" id="{981CD596-BC14-4C70-B98E-7224E55AB64D}"/>
              </a:ext>
            </a:extLst>
          </p:cNvPr>
          <p:cNvGrpSpPr>
            <a:grpSpLocks/>
          </p:cNvGrpSpPr>
          <p:nvPr/>
        </p:nvGrpSpPr>
        <p:grpSpPr bwMode="auto">
          <a:xfrm>
            <a:off x="2042851" y="4010866"/>
            <a:ext cx="1225392" cy="1226839"/>
            <a:chOff x="-53440" y="-28153"/>
            <a:chExt cx="1491073" cy="1491073"/>
          </a:xfrm>
        </p:grpSpPr>
        <p:sp>
          <p:nvSpPr>
            <p:cNvPr id="7" name="椭圆 8">
              <a:extLst>
                <a:ext uri="{FF2B5EF4-FFF2-40B4-BE49-F238E27FC236}">
                  <a16:creationId xmlns:a16="http://schemas.microsoft.com/office/drawing/2014/main" id="{2EDBCDEA-A02E-44E0-8BFB-EC58F4FB276A}"/>
                </a:ext>
              </a:extLst>
            </p:cNvPr>
            <p:cNvSpPr>
              <a:spLocks noChangeArrowheads="1"/>
            </p:cNvSpPr>
            <p:nvPr/>
          </p:nvSpPr>
          <p:spPr bwMode="auto">
            <a:xfrm>
              <a:off x="-53440" y="-28153"/>
              <a:ext cx="1491073" cy="1491073"/>
            </a:xfrm>
            <a:prstGeom prst="diamond">
              <a:avLst/>
            </a:prstGeom>
            <a:solidFill>
              <a:srgbClr val="559681"/>
            </a:solidFill>
            <a:ln>
              <a:noFill/>
            </a:ln>
            <a:extLst>
              <a:ext uri="{91240B29-F687-4F45-9708-019B960494DF}">
                <a14:hiddenLine xmlns:a14="http://schemas.microsoft.com/office/drawing/2010/main" w="12700">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defTabSz="1219012" eaLnBrk="1" fontAlgn="base" hangingPunct="1">
                <a:lnSpc>
                  <a:spcPct val="100000"/>
                </a:lnSpc>
                <a:spcBef>
                  <a:spcPct val="0"/>
                </a:spcBef>
                <a:spcAft>
                  <a:spcPct val="0"/>
                </a:spcAft>
                <a:buFontTx/>
                <a:buNone/>
              </a:pPr>
              <a:endParaRPr lang="zh-CN" altLang="zh-CN" sz="10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组合 9">
              <a:extLst>
                <a:ext uri="{FF2B5EF4-FFF2-40B4-BE49-F238E27FC236}">
                  <a16:creationId xmlns:a16="http://schemas.microsoft.com/office/drawing/2014/main" id="{71D34649-8FA0-4540-8AEA-85B0444BB001}"/>
                </a:ext>
              </a:extLst>
            </p:cNvPr>
            <p:cNvGrpSpPr>
              <a:grpSpLocks/>
            </p:cNvGrpSpPr>
            <p:nvPr/>
          </p:nvGrpSpPr>
          <p:grpSpPr bwMode="auto">
            <a:xfrm>
              <a:off x="486136" y="362881"/>
              <a:ext cx="392888" cy="661931"/>
              <a:chOff x="0" y="0"/>
              <a:chExt cx="292099" cy="492124"/>
            </a:xfrm>
          </p:grpSpPr>
          <p:sp>
            <p:nvSpPr>
              <p:cNvPr id="9" name="Freeform 15">
                <a:extLst>
                  <a:ext uri="{FF2B5EF4-FFF2-40B4-BE49-F238E27FC236}">
                    <a16:creationId xmlns:a16="http://schemas.microsoft.com/office/drawing/2014/main" id="{1B2D0A4F-A23F-4D47-A54D-9EA980CD7DDB}"/>
                  </a:ext>
                </a:extLst>
              </p:cNvPr>
              <p:cNvSpPr>
                <a:spLocks noEditPoints="1" noChangeArrowheads="1"/>
              </p:cNvSpPr>
              <p:nvPr/>
            </p:nvSpPr>
            <p:spPr bwMode="auto">
              <a:xfrm>
                <a:off x="0" y="0"/>
                <a:ext cx="292099" cy="492124"/>
              </a:xfrm>
              <a:custGeom>
                <a:avLst/>
                <a:gdLst>
                  <a:gd name="T0" fmla="*/ 0 w 166"/>
                  <a:gd name="T1" fmla="*/ 2147483647 h 280"/>
                  <a:gd name="T2" fmla="*/ 2147483647 w 166"/>
                  <a:gd name="T3" fmla="*/ 2147483647 h 280"/>
                  <a:gd name="T4" fmla="*/ 2147483647 w 166"/>
                  <a:gd name="T5" fmla="*/ 2147483647 h 280"/>
                  <a:gd name="T6" fmla="*/ 2147483647 w 166"/>
                  <a:gd name="T7" fmla="*/ 2147483647 h 280"/>
                  <a:gd name="T8" fmla="*/ 2147483647 w 166"/>
                  <a:gd name="T9" fmla="*/ 2147483647 h 280"/>
                  <a:gd name="T10" fmla="*/ 2147483647 w 166"/>
                  <a:gd name="T11" fmla="*/ 2147483647 h 280"/>
                  <a:gd name="T12" fmla="*/ 2147483647 w 166"/>
                  <a:gd name="T13" fmla="*/ 2147483647 h 280"/>
                  <a:gd name="T14" fmla="*/ 2147483647 w 166"/>
                  <a:gd name="T15" fmla="*/ 2147483647 h 280"/>
                  <a:gd name="T16" fmla="*/ 2147483647 w 166"/>
                  <a:gd name="T17" fmla="*/ 2147483647 h 280"/>
                  <a:gd name="T18" fmla="*/ 0 w 166"/>
                  <a:gd name="T19" fmla="*/ 2147483647 h 280"/>
                  <a:gd name="T20" fmla="*/ 0 w 166"/>
                  <a:gd name="T21" fmla="*/ 2147483647 h 280"/>
                  <a:gd name="T22" fmla="*/ 0 w 166"/>
                  <a:gd name="T23" fmla="*/ 2147483647 h 280"/>
                  <a:gd name="T24" fmla="*/ 0 w 166"/>
                  <a:gd name="T25" fmla="*/ 0 h 280"/>
                  <a:gd name="T26" fmla="*/ 2147483647 w 166"/>
                  <a:gd name="T27" fmla="*/ 0 h 280"/>
                  <a:gd name="T28" fmla="*/ 2147483647 w 166"/>
                  <a:gd name="T29" fmla="*/ 2147483647 h 280"/>
                  <a:gd name="T30" fmla="*/ 2147483647 w 166"/>
                  <a:gd name="T31" fmla="*/ 2147483647 h 280"/>
                  <a:gd name="T32" fmla="*/ 2147483647 w 166"/>
                  <a:gd name="T33" fmla="*/ 2147483647 h 280"/>
                  <a:gd name="T34" fmla="*/ 2147483647 w 166"/>
                  <a:gd name="T35" fmla="*/ 2147483647 h 280"/>
                  <a:gd name="T36" fmla="*/ 2147483647 w 166"/>
                  <a:gd name="T37" fmla="*/ 2147483647 h 280"/>
                  <a:gd name="T38" fmla="*/ 2147483647 w 166"/>
                  <a:gd name="T39" fmla="*/ 2147483647 h 280"/>
                  <a:gd name="T40" fmla="*/ 2147483647 w 166"/>
                  <a:gd name="T41" fmla="*/ 2147483647 h 280"/>
                  <a:gd name="T42" fmla="*/ 0 w 166"/>
                  <a:gd name="T43" fmla="*/ 2147483647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Freeform 16">
                <a:extLst>
                  <a:ext uri="{FF2B5EF4-FFF2-40B4-BE49-F238E27FC236}">
                    <a16:creationId xmlns:a16="http://schemas.microsoft.com/office/drawing/2014/main" id="{59B65578-0F94-426F-BD3D-95D3B964A9CA}"/>
                  </a:ext>
                </a:extLst>
              </p:cNvPr>
              <p:cNvSpPr>
                <a:spLocks noEditPoints="1" noChangeArrowheads="1"/>
              </p:cNvSpPr>
              <p:nvPr/>
            </p:nvSpPr>
            <p:spPr bwMode="auto">
              <a:xfrm>
                <a:off x="23812" y="46039"/>
                <a:ext cx="244476" cy="400050"/>
              </a:xfrm>
              <a:custGeom>
                <a:avLst/>
                <a:gdLst>
                  <a:gd name="T0" fmla="*/ 2147483647 w 138"/>
                  <a:gd name="T1" fmla="*/ 2147483647 h 228"/>
                  <a:gd name="T2" fmla="*/ 2147483647 w 138"/>
                  <a:gd name="T3" fmla="*/ 2147483647 h 228"/>
                  <a:gd name="T4" fmla="*/ 2147483647 w 138"/>
                  <a:gd name="T5" fmla="*/ 2147483647 h 228"/>
                  <a:gd name="T6" fmla="*/ 2147483647 w 138"/>
                  <a:gd name="T7" fmla="*/ 2147483647 h 228"/>
                  <a:gd name="T8" fmla="*/ 2147483647 w 138"/>
                  <a:gd name="T9" fmla="*/ 2147483647 h 228"/>
                  <a:gd name="T10" fmla="*/ 2147483647 w 138"/>
                  <a:gd name="T11" fmla="*/ 2147483647 h 228"/>
                  <a:gd name="T12" fmla="*/ 2147483647 w 138"/>
                  <a:gd name="T13" fmla="*/ 2147483647 h 228"/>
                  <a:gd name="T14" fmla="*/ 2147483647 w 138"/>
                  <a:gd name="T15" fmla="*/ 2147483647 h 228"/>
                  <a:gd name="T16" fmla="*/ 2147483647 w 138"/>
                  <a:gd name="T17" fmla="*/ 2147483647 h 228"/>
                  <a:gd name="T18" fmla="*/ 2147483647 w 138"/>
                  <a:gd name="T19" fmla="*/ 2147483647 h 228"/>
                  <a:gd name="T20" fmla="*/ 0 w 138"/>
                  <a:gd name="T21" fmla="*/ 2147483647 h 228"/>
                  <a:gd name="T22" fmla="*/ 0 w 138"/>
                  <a:gd name="T23" fmla="*/ 2147483647 h 228"/>
                  <a:gd name="T24" fmla="*/ 2147483647 w 138"/>
                  <a:gd name="T25" fmla="*/ 2147483647 h 228"/>
                  <a:gd name="T26" fmla="*/ 2147483647 w 138"/>
                  <a:gd name="T27" fmla="*/ 2147483647 h 228"/>
                  <a:gd name="T28" fmla="*/ 2147483647 w 138"/>
                  <a:gd name="T29" fmla="*/ 2147483647 h 228"/>
                  <a:gd name="T30" fmla="*/ 2147483647 w 138"/>
                  <a:gd name="T31" fmla="*/ 2147483647 h 228"/>
                  <a:gd name="T32" fmla="*/ 2147483647 w 138"/>
                  <a:gd name="T33" fmla="*/ 2147483647 h 228"/>
                  <a:gd name="T34" fmla="*/ 2147483647 w 138"/>
                  <a:gd name="T35" fmla="*/ 2147483647 h 228"/>
                  <a:gd name="T36" fmla="*/ 2147483647 w 138"/>
                  <a:gd name="T37" fmla="*/ 2147483647 h 228"/>
                  <a:gd name="T38" fmla="*/ 0 w 138"/>
                  <a:gd name="T39" fmla="*/ 2147483647 h 228"/>
                  <a:gd name="T40" fmla="*/ 2147483647 w 138"/>
                  <a:gd name="T41" fmla="*/ 0 h 228"/>
                  <a:gd name="T42" fmla="*/ 2147483647 w 138"/>
                  <a:gd name="T43" fmla="*/ 2147483647 h 228"/>
                  <a:gd name="T44" fmla="*/ 2147483647 w 138"/>
                  <a:gd name="T45" fmla="*/ 2147483647 h 228"/>
                  <a:gd name="T46" fmla="*/ 2147483647 w 138"/>
                  <a:gd name="T47" fmla="*/ 2147483647 h 228"/>
                  <a:gd name="T48" fmla="*/ 2147483647 w 138"/>
                  <a:gd name="T49" fmla="*/ 2147483647 h 228"/>
                  <a:gd name="T50" fmla="*/ 2147483647 w 138"/>
                  <a:gd name="T51" fmla="*/ 2147483647 h 228"/>
                  <a:gd name="T52" fmla="*/ 2147483647 w 138"/>
                  <a:gd name="T53" fmla="*/ 2147483647 h 228"/>
                  <a:gd name="T54" fmla="*/ 2147483647 w 138"/>
                  <a:gd name="T55" fmla="*/ 2147483647 h 228"/>
                  <a:gd name="T56" fmla="*/ 2147483647 w 138"/>
                  <a:gd name="T57" fmla="*/ 2147483647 h 228"/>
                  <a:gd name="T58" fmla="*/ 2147483647 w 138"/>
                  <a:gd name="T59" fmla="*/ 2147483647 h 228"/>
                  <a:gd name="T60" fmla="*/ 2147483647 w 138"/>
                  <a:gd name="T61" fmla="*/ 2147483647 h 228"/>
                  <a:gd name="T62" fmla="*/ 2147483647 w 138"/>
                  <a:gd name="T63" fmla="*/ 0 h 228"/>
                  <a:gd name="T64" fmla="*/ 2147483647 w 138"/>
                  <a:gd name="T65" fmla="*/ 2147483647 h 228"/>
                  <a:gd name="T66" fmla="*/ 2147483647 w 138"/>
                  <a:gd name="T67" fmla="*/ 2147483647 h 228"/>
                  <a:gd name="T68" fmla="*/ 2147483647 w 138"/>
                  <a:gd name="T69" fmla="*/ 2147483647 h 228"/>
                  <a:gd name="T70" fmla="*/ 2147483647 w 138"/>
                  <a:gd name="T71" fmla="*/ 2147483647 h 228"/>
                  <a:gd name="T72" fmla="*/ 2147483647 w 138"/>
                  <a:gd name="T73" fmla="*/ 2147483647 h 228"/>
                  <a:gd name="T74" fmla="*/ 2147483647 w 138"/>
                  <a:gd name="T75" fmla="*/ 2147483647 h 228"/>
                  <a:gd name="T76" fmla="*/ 2147483647 w 138"/>
                  <a:gd name="T77" fmla="*/ 2147483647 h 228"/>
                  <a:gd name="T78" fmla="*/ 2147483647 w 138"/>
                  <a:gd name="T79" fmla="*/ 2147483647 h 228"/>
                  <a:gd name="T80" fmla="*/ 2147483647 w 138"/>
                  <a:gd name="T81" fmla="*/ 2147483647 h 228"/>
                  <a:gd name="T82" fmla="*/ 2147483647 w 138"/>
                  <a:gd name="T83" fmla="*/ 2147483647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Freeform 17">
                <a:extLst>
                  <a:ext uri="{FF2B5EF4-FFF2-40B4-BE49-F238E27FC236}">
                    <a16:creationId xmlns:a16="http://schemas.microsoft.com/office/drawing/2014/main" id="{5469FAAF-62C0-4FE2-BD72-5A5EC68A9C3F}"/>
                  </a:ext>
                </a:extLst>
              </p:cNvPr>
              <p:cNvSpPr>
                <a:spLocks noChangeArrowheads="1"/>
              </p:cNvSpPr>
              <p:nvPr/>
            </p:nvSpPr>
            <p:spPr bwMode="auto">
              <a:xfrm>
                <a:off x="63499" y="166689"/>
                <a:ext cx="165100" cy="279400"/>
              </a:xfrm>
              <a:custGeom>
                <a:avLst/>
                <a:gdLst>
                  <a:gd name="T0" fmla="*/ 0 w 94"/>
                  <a:gd name="T1" fmla="*/ 2147483647 h 160"/>
                  <a:gd name="T2" fmla="*/ 2147483647 w 94"/>
                  <a:gd name="T3" fmla="*/ 2147483647 h 160"/>
                  <a:gd name="T4" fmla="*/ 2147483647 w 94"/>
                  <a:gd name="T5" fmla="*/ 2147483647 h 160"/>
                  <a:gd name="T6" fmla="*/ 2147483647 w 94"/>
                  <a:gd name="T7" fmla="*/ 2147483647 h 160"/>
                  <a:gd name="T8" fmla="*/ 2147483647 w 94"/>
                  <a:gd name="T9" fmla="*/ 2147483647 h 160"/>
                  <a:gd name="T10" fmla="*/ 2147483647 w 94"/>
                  <a:gd name="T11" fmla="*/ 2147483647 h 160"/>
                  <a:gd name="T12" fmla="*/ 2147483647 w 94"/>
                  <a:gd name="T13" fmla="*/ 2147483647 h 160"/>
                  <a:gd name="T14" fmla="*/ 2147483647 w 94"/>
                  <a:gd name="T15" fmla="*/ 2147483647 h 160"/>
                  <a:gd name="T16" fmla="*/ 2147483647 w 94"/>
                  <a:gd name="T17" fmla="*/ 2147483647 h 160"/>
                  <a:gd name="T18" fmla="*/ 2147483647 w 94"/>
                  <a:gd name="T19" fmla="*/ 2147483647 h 160"/>
                  <a:gd name="T20" fmla="*/ 2147483647 w 94"/>
                  <a:gd name="T21" fmla="*/ 2147483647 h 160"/>
                  <a:gd name="T22" fmla="*/ 2147483647 w 94"/>
                  <a:gd name="T23" fmla="*/ 2147483647 h 160"/>
                  <a:gd name="T24" fmla="*/ 2147483647 w 94"/>
                  <a:gd name="T25" fmla="*/ 2147483647 h 160"/>
                  <a:gd name="T26" fmla="*/ 2147483647 w 94"/>
                  <a:gd name="T27" fmla="*/ 2147483647 h 160"/>
                  <a:gd name="T28" fmla="*/ 2147483647 w 94"/>
                  <a:gd name="T29" fmla="*/ 2147483647 h 160"/>
                  <a:gd name="T30" fmla="*/ 2147483647 w 94"/>
                  <a:gd name="T31" fmla="*/ 2147483647 h 160"/>
                  <a:gd name="T32" fmla="*/ 2147483647 w 94"/>
                  <a:gd name="T33" fmla="*/ 2147483647 h 160"/>
                  <a:gd name="T34" fmla="*/ 2147483647 w 94"/>
                  <a:gd name="T35" fmla="*/ 0 h 160"/>
                  <a:gd name="T36" fmla="*/ 2147483647 w 94"/>
                  <a:gd name="T37" fmla="*/ 0 h 160"/>
                  <a:gd name="T38" fmla="*/ 2147483647 w 94"/>
                  <a:gd name="T39" fmla="*/ 0 h 160"/>
                  <a:gd name="T40" fmla="*/ 2147483647 w 94"/>
                  <a:gd name="T41" fmla="*/ 0 h 160"/>
                  <a:gd name="T42" fmla="*/ 2147483647 w 94"/>
                  <a:gd name="T43" fmla="*/ 2147483647 h 160"/>
                  <a:gd name="T44" fmla="*/ 2147483647 w 94"/>
                  <a:gd name="T45" fmla="*/ 2147483647 h 160"/>
                  <a:gd name="T46" fmla="*/ 2147483647 w 94"/>
                  <a:gd name="T47" fmla="*/ 2147483647 h 160"/>
                  <a:gd name="T48" fmla="*/ 2147483647 w 94"/>
                  <a:gd name="T49" fmla="*/ 2147483647 h 160"/>
                  <a:gd name="T50" fmla="*/ 2147483647 w 94"/>
                  <a:gd name="T51" fmla="*/ 2147483647 h 160"/>
                  <a:gd name="T52" fmla="*/ 2147483647 w 94"/>
                  <a:gd name="T53" fmla="*/ 2147483647 h 160"/>
                  <a:gd name="T54" fmla="*/ 2147483647 w 94"/>
                  <a:gd name="T55" fmla="*/ 2147483647 h 160"/>
                  <a:gd name="T56" fmla="*/ 2147483647 w 94"/>
                  <a:gd name="T57" fmla="*/ 2147483647 h 160"/>
                  <a:gd name="T58" fmla="*/ 2147483647 w 94"/>
                  <a:gd name="T59" fmla="*/ 2147483647 h 160"/>
                  <a:gd name="T60" fmla="*/ 2147483647 w 94"/>
                  <a:gd name="T61" fmla="*/ 2147483647 h 160"/>
                  <a:gd name="T62" fmla="*/ 2147483647 w 94"/>
                  <a:gd name="T63" fmla="*/ 2147483647 h 160"/>
                  <a:gd name="T64" fmla="*/ 2147483647 w 94"/>
                  <a:gd name="T65" fmla="*/ 2147483647 h 160"/>
                  <a:gd name="T66" fmla="*/ 0 w 94"/>
                  <a:gd name="T67" fmla="*/ 2147483647 h 160"/>
                  <a:gd name="T68" fmla="*/ 0 w 94"/>
                  <a:gd name="T69" fmla="*/ 2147483647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2" name="组合 19">
            <a:extLst>
              <a:ext uri="{FF2B5EF4-FFF2-40B4-BE49-F238E27FC236}">
                <a16:creationId xmlns:a16="http://schemas.microsoft.com/office/drawing/2014/main" id="{FEBAE3AC-926F-4766-9FB4-579137EBC08F}"/>
              </a:ext>
            </a:extLst>
          </p:cNvPr>
          <p:cNvGrpSpPr>
            <a:grpSpLocks/>
          </p:cNvGrpSpPr>
          <p:nvPr/>
        </p:nvGrpSpPr>
        <p:grpSpPr bwMode="auto">
          <a:xfrm>
            <a:off x="8974242" y="4034030"/>
            <a:ext cx="1203675" cy="1203675"/>
            <a:chOff x="29217" y="0"/>
            <a:chExt cx="1462920" cy="1462920"/>
          </a:xfrm>
        </p:grpSpPr>
        <p:sp>
          <p:nvSpPr>
            <p:cNvPr id="13" name="椭圆 20">
              <a:extLst>
                <a:ext uri="{FF2B5EF4-FFF2-40B4-BE49-F238E27FC236}">
                  <a16:creationId xmlns:a16="http://schemas.microsoft.com/office/drawing/2014/main" id="{42EC2F66-98A0-4D67-B481-F4241EC1EB8D}"/>
                </a:ext>
              </a:extLst>
            </p:cNvPr>
            <p:cNvSpPr>
              <a:spLocks noChangeArrowheads="1"/>
            </p:cNvSpPr>
            <p:nvPr/>
          </p:nvSpPr>
          <p:spPr bwMode="auto">
            <a:xfrm>
              <a:off x="29217" y="0"/>
              <a:ext cx="1462920" cy="1462920"/>
            </a:xfrm>
            <a:prstGeom prst="diamond">
              <a:avLst/>
            </a:prstGeom>
            <a:solidFill>
              <a:srgbClr val="223346"/>
            </a:solidFill>
            <a:ln>
              <a:noFill/>
            </a:ln>
            <a:extLst>
              <a:ext uri="{91240B29-F687-4F45-9708-019B960494DF}">
                <a14:hiddenLine xmlns:a14="http://schemas.microsoft.com/office/drawing/2010/main" w="12700">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defTabSz="1219012" eaLnBrk="1" fontAlgn="base" hangingPunct="1">
                <a:lnSpc>
                  <a:spcPct val="100000"/>
                </a:lnSpc>
                <a:spcBef>
                  <a:spcPct val="0"/>
                </a:spcBef>
                <a:spcAft>
                  <a:spcPct val="0"/>
                </a:spcAft>
                <a:buFontTx/>
                <a:buNone/>
              </a:pPr>
              <a:endParaRPr lang="zh-CN" altLang="zh-CN" sz="10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12">
              <a:extLst>
                <a:ext uri="{FF2B5EF4-FFF2-40B4-BE49-F238E27FC236}">
                  <a16:creationId xmlns:a16="http://schemas.microsoft.com/office/drawing/2014/main" id="{9A3B54A5-FD3A-45C7-93CC-C550D9672E53}"/>
                </a:ext>
              </a:extLst>
            </p:cNvPr>
            <p:cNvSpPr>
              <a:spLocks noEditPoints="1" noChangeArrowheads="1"/>
            </p:cNvSpPr>
            <p:nvPr/>
          </p:nvSpPr>
          <p:spPr bwMode="auto">
            <a:xfrm>
              <a:off x="510863" y="418309"/>
              <a:ext cx="471466" cy="666418"/>
            </a:xfrm>
            <a:custGeom>
              <a:avLst/>
              <a:gdLst>
                <a:gd name="T0" fmla="*/ 2147483647 w 408"/>
                <a:gd name="T1" fmla="*/ 2147483647 h 578"/>
                <a:gd name="T2" fmla="*/ 2147483647 w 408"/>
                <a:gd name="T3" fmla="*/ 2147483647 h 578"/>
                <a:gd name="T4" fmla="*/ 2147483647 w 408"/>
                <a:gd name="T5" fmla="*/ 2147483647 h 578"/>
                <a:gd name="T6" fmla="*/ 2147483647 w 408"/>
                <a:gd name="T7" fmla="*/ 2147483647 h 578"/>
                <a:gd name="T8" fmla="*/ 2147483647 w 408"/>
                <a:gd name="T9" fmla="*/ 2147483647 h 578"/>
                <a:gd name="T10" fmla="*/ 2147483647 w 408"/>
                <a:gd name="T11" fmla="*/ 2147483647 h 578"/>
                <a:gd name="T12" fmla="*/ 2147483647 w 408"/>
                <a:gd name="T13" fmla="*/ 2147483647 h 578"/>
                <a:gd name="T14" fmla="*/ 2147483647 w 408"/>
                <a:gd name="T15" fmla="*/ 2147483647 h 578"/>
                <a:gd name="T16" fmla="*/ 2147483647 w 408"/>
                <a:gd name="T17" fmla="*/ 2147483647 h 578"/>
                <a:gd name="T18" fmla="*/ 2147483647 w 408"/>
                <a:gd name="T19" fmla="*/ 2147483647 h 578"/>
                <a:gd name="T20" fmla="*/ 2147483647 w 408"/>
                <a:gd name="T21" fmla="*/ 2147483647 h 578"/>
                <a:gd name="T22" fmla="*/ 2147483647 w 408"/>
                <a:gd name="T23" fmla="*/ 2147483647 h 578"/>
                <a:gd name="T24" fmla="*/ 2147483647 w 408"/>
                <a:gd name="T25" fmla="*/ 2147483647 h 578"/>
                <a:gd name="T26" fmla="*/ 2147483647 w 408"/>
                <a:gd name="T27" fmla="*/ 2147483647 h 578"/>
                <a:gd name="T28" fmla="*/ 2147483647 w 408"/>
                <a:gd name="T29" fmla="*/ 2147483647 h 578"/>
                <a:gd name="T30" fmla="*/ 2147483647 w 408"/>
                <a:gd name="T31" fmla="*/ 2147483647 h 578"/>
                <a:gd name="T32" fmla="*/ 2147483647 w 408"/>
                <a:gd name="T33" fmla="*/ 2147483647 h 578"/>
                <a:gd name="T34" fmla="*/ 0 w 408"/>
                <a:gd name="T35" fmla="*/ 2147483647 h 578"/>
                <a:gd name="T36" fmla="*/ 2147483647 w 408"/>
                <a:gd name="T37" fmla="*/ 2147483647 h 578"/>
                <a:gd name="T38" fmla="*/ 2147483647 w 408"/>
                <a:gd name="T39" fmla="*/ 2147483647 h 578"/>
                <a:gd name="T40" fmla="*/ 2147483647 w 408"/>
                <a:gd name="T41" fmla="*/ 2147483647 h 578"/>
                <a:gd name="T42" fmla="*/ 2147483647 w 408"/>
                <a:gd name="T43" fmla="*/ 2147483647 h 578"/>
                <a:gd name="T44" fmla="*/ 2147483647 w 408"/>
                <a:gd name="T45" fmla="*/ 0 h 578"/>
                <a:gd name="T46" fmla="*/ 2147483647 w 408"/>
                <a:gd name="T47" fmla="*/ 2147483647 h 578"/>
                <a:gd name="T48" fmla="*/ 2147483647 w 408"/>
                <a:gd name="T49" fmla="*/ 2147483647 h 578"/>
                <a:gd name="T50" fmla="*/ 2147483647 w 408"/>
                <a:gd name="T51" fmla="*/ 2147483647 h 578"/>
                <a:gd name="T52" fmla="*/ 2147483647 w 408"/>
                <a:gd name="T53" fmla="*/ 2147483647 h 578"/>
                <a:gd name="T54" fmla="*/ 2147483647 w 408"/>
                <a:gd name="T55" fmla="*/ 2147483647 h 578"/>
                <a:gd name="T56" fmla="*/ 2147483647 w 408"/>
                <a:gd name="T57" fmla="*/ 2147483647 h 578"/>
                <a:gd name="T58" fmla="*/ 2147483647 w 408"/>
                <a:gd name="T59" fmla="*/ 2147483647 h 578"/>
                <a:gd name="T60" fmla="*/ 2147483647 w 408"/>
                <a:gd name="T61" fmla="*/ 2147483647 h 578"/>
                <a:gd name="T62" fmla="*/ 2147483647 w 408"/>
                <a:gd name="T63" fmla="*/ 2147483647 h 578"/>
                <a:gd name="T64" fmla="*/ 2147483647 w 408"/>
                <a:gd name="T65" fmla="*/ 2147483647 h 578"/>
                <a:gd name="T66" fmla="*/ 2147483647 w 408"/>
                <a:gd name="T67" fmla="*/ 2147483647 h 578"/>
                <a:gd name="T68" fmla="*/ 2147483647 w 408"/>
                <a:gd name="T69" fmla="*/ 2147483647 h 578"/>
                <a:gd name="T70" fmla="*/ 2147483647 w 408"/>
                <a:gd name="T71" fmla="*/ 2147483647 h 578"/>
                <a:gd name="T72" fmla="*/ 2147483647 w 408"/>
                <a:gd name="T73" fmla="*/ 2147483647 h 578"/>
                <a:gd name="T74" fmla="*/ 2147483647 w 408"/>
                <a:gd name="T75" fmla="*/ 2147483647 h 578"/>
                <a:gd name="T76" fmla="*/ 2147483647 w 408"/>
                <a:gd name="T77" fmla="*/ 2147483647 h 578"/>
                <a:gd name="T78" fmla="*/ 2147483647 w 408"/>
                <a:gd name="T79" fmla="*/ 2147483647 h 578"/>
                <a:gd name="T80" fmla="*/ 2147483647 w 408"/>
                <a:gd name="T81" fmla="*/ 2147483647 h 578"/>
                <a:gd name="T82" fmla="*/ 2147483647 w 408"/>
                <a:gd name="T83" fmla="*/ 2147483647 h 578"/>
                <a:gd name="T84" fmla="*/ 2147483647 w 408"/>
                <a:gd name="T85" fmla="*/ 2147483647 h 578"/>
                <a:gd name="T86" fmla="*/ 2147483647 w 408"/>
                <a:gd name="T87" fmla="*/ 2147483647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组合 22">
            <a:extLst>
              <a:ext uri="{FF2B5EF4-FFF2-40B4-BE49-F238E27FC236}">
                <a16:creationId xmlns:a16="http://schemas.microsoft.com/office/drawing/2014/main" id="{CA4B89D3-3945-4C22-BFEC-CD9CCF2D284F}"/>
              </a:ext>
            </a:extLst>
          </p:cNvPr>
          <p:cNvGrpSpPr>
            <a:grpSpLocks/>
          </p:cNvGrpSpPr>
          <p:nvPr/>
        </p:nvGrpSpPr>
        <p:grpSpPr bwMode="auto">
          <a:xfrm>
            <a:off x="2015044" y="2755453"/>
            <a:ext cx="1281007" cy="1281007"/>
            <a:chOff x="-87276" y="-67390"/>
            <a:chExt cx="1558746" cy="1558746"/>
          </a:xfrm>
        </p:grpSpPr>
        <p:sp>
          <p:nvSpPr>
            <p:cNvPr id="16" name="椭圆 23">
              <a:extLst>
                <a:ext uri="{FF2B5EF4-FFF2-40B4-BE49-F238E27FC236}">
                  <a16:creationId xmlns:a16="http://schemas.microsoft.com/office/drawing/2014/main" id="{C5B83A8A-D9C6-47F2-874B-7FC4D0DFF37E}"/>
                </a:ext>
              </a:extLst>
            </p:cNvPr>
            <p:cNvSpPr>
              <a:spLocks noChangeArrowheads="1"/>
            </p:cNvSpPr>
            <p:nvPr/>
          </p:nvSpPr>
          <p:spPr bwMode="auto">
            <a:xfrm>
              <a:off x="-87276" y="-67390"/>
              <a:ext cx="1558746" cy="1558746"/>
            </a:xfrm>
            <a:prstGeom prst="diamond">
              <a:avLst/>
            </a:prstGeom>
            <a:solidFill>
              <a:srgbClr val="A6A6A6"/>
            </a:solidFill>
            <a:ln>
              <a:noFill/>
            </a:ln>
            <a:extLst>
              <a:ext uri="{91240B29-F687-4F45-9708-019B960494DF}">
                <a14:hiddenLine xmlns:a14="http://schemas.microsoft.com/office/drawing/2010/main" w="12700">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defTabSz="1219012" eaLnBrk="1" fontAlgn="base" hangingPunct="1">
                <a:lnSpc>
                  <a:spcPct val="100000"/>
                </a:lnSpc>
                <a:spcBef>
                  <a:spcPct val="0"/>
                </a:spcBef>
                <a:spcAft>
                  <a:spcPct val="0"/>
                </a:spcAft>
                <a:buFontTx/>
                <a:buNone/>
              </a:pPr>
              <a:endParaRPr lang="zh-CN" altLang="zh-CN" sz="10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7" name="组合 24">
              <a:extLst>
                <a:ext uri="{FF2B5EF4-FFF2-40B4-BE49-F238E27FC236}">
                  <a16:creationId xmlns:a16="http://schemas.microsoft.com/office/drawing/2014/main" id="{7F0DA4BF-D88F-4BB0-94CE-7A227F2E32A3}"/>
                </a:ext>
              </a:extLst>
            </p:cNvPr>
            <p:cNvGrpSpPr>
              <a:grpSpLocks/>
            </p:cNvGrpSpPr>
            <p:nvPr/>
          </p:nvGrpSpPr>
          <p:grpSpPr bwMode="auto">
            <a:xfrm>
              <a:off x="282958" y="324214"/>
              <a:ext cx="799244" cy="731504"/>
              <a:chOff x="0" y="0"/>
              <a:chExt cx="550987" cy="504288"/>
            </a:xfrm>
          </p:grpSpPr>
          <p:sp>
            <p:nvSpPr>
              <p:cNvPr id="18" name="Freeform 26">
                <a:extLst>
                  <a:ext uri="{FF2B5EF4-FFF2-40B4-BE49-F238E27FC236}">
                    <a16:creationId xmlns:a16="http://schemas.microsoft.com/office/drawing/2014/main" id="{F9F8C0C8-4B12-407B-B94C-FDB2D1A765D3}"/>
                  </a:ext>
                </a:extLst>
              </p:cNvPr>
              <p:cNvSpPr>
                <a:spLocks noEditPoints="1" noChangeArrowheads="1"/>
              </p:cNvSpPr>
              <p:nvPr/>
            </p:nvSpPr>
            <p:spPr bwMode="auto">
              <a:xfrm>
                <a:off x="0" y="0"/>
                <a:ext cx="357759" cy="359114"/>
              </a:xfrm>
              <a:custGeom>
                <a:avLst/>
                <a:gdLst>
                  <a:gd name="T0" fmla="*/ 2147483647 w 52"/>
                  <a:gd name="T1" fmla="*/ 1287720650 h 52"/>
                  <a:gd name="T2" fmla="*/ 2147483647 w 52"/>
                  <a:gd name="T3" fmla="*/ 1096948243 h 52"/>
                  <a:gd name="T4" fmla="*/ 2147483647 w 52"/>
                  <a:gd name="T5" fmla="*/ 953868938 h 52"/>
                  <a:gd name="T6" fmla="*/ 2147483647 w 52"/>
                  <a:gd name="T7" fmla="*/ 620017227 h 52"/>
                  <a:gd name="T8" fmla="*/ 2147483647 w 52"/>
                  <a:gd name="T9" fmla="*/ 572317219 h 52"/>
                  <a:gd name="T10" fmla="*/ 1893363828 w 52"/>
                  <a:gd name="T11" fmla="*/ 620017227 h 52"/>
                  <a:gd name="T12" fmla="*/ 2035366631 w 52"/>
                  <a:gd name="T13" fmla="*/ 333851711 h 52"/>
                  <a:gd name="T14" fmla="*/ 1751361025 w 52"/>
                  <a:gd name="T15" fmla="*/ 95386203 h 52"/>
                  <a:gd name="T16" fmla="*/ 1514689686 w 52"/>
                  <a:gd name="T17" fmla="*/ 333851711 h 52"/>
                  <a:gd name="T18" fmla="*/ 1372686883 w 52"/>
                  <a:gd name="T19" fmla="*/ 47693102 h 52"/>
                  <a:gd name="T20" fmla="*/ 1278018348 w 52"/>
                  <a:gd name="T21" fmla="*/ 0 h 52"/>
                  <a:gd name="T22" fmla="*/ 899351086 w 52"/>
                  <a:gd name="T23" fmla="*/ 95386203 h 52"/>
                  <a:gd name="T24" fmla="*/ 852016818 w 52"/>
                  <a:gd name="T25" fmla="*/ 429237915 h 52"/>
                  <a:gd name="T26" fmla="*/ 568011212 w 52"/>
                  <a:gd name="T27" fmla="*/ 190772406 h 52"/>
                  <a:gd name="T28" fmla="*/ 284005606 w 52"/>
                  <a:gd name="T29" fmla="*/ 476931016 h 52"/>
                  <a:gd name="T30" fmla="*/ 473342677 w 52"/>
                  <a:gd name="T31" fmla="*/ 715403430 h 52"/>
                  <a:gd name="T32" fmla="*/ 142002803 w 52"/>
                  <a:gd name="T33" fmla="*/ 763096532 h 52"/>
                  <a:gd name="T34" fmla="*/ 94668535 w 52"/>
                  <a:gd name="T35" fmla="*/ 810789634 h 52"/>
                  <a:gd name="T36" fmla="*/ 0 w 52"/>
                  <a:gd name="T37" fmla="*/ 1192334446 h 52"/>
                  <a:gd name="T38" fmla="*/ 331339874 w 52"/>
                  <a:gd name="T39" fmla="*/ 1287720650 h 52"/>
                  <a:gd name="T40" fmla="*/ 94668535 w 52"/>
                  <a:gd name="T41" fmla="*/ 1478493056 h 52"/>
                  <a:gd name="T42" fmla="*/ 189337071 w 52"/>
                  <a:gd name="T43" fmla="*/ 1860044775 h 52"/>
                  <a:gd name="T44" fmla="*/ 284005606 w 52"/>
                  <a:gd name="T45" fmla="*/ 1907737877 h 52"/>
                  <a:gd name="T46" fmla="*/ 568011212 w 52"/>
                  <a:gd name="T47" fmla="*/ 1907737877 h 52"/>
                  <a:gd name="T48" fmla="*/ 473342677 w 52"/>
                  <a:gd name="T49" fmla="*/ 2147483647 h 52"/>
                  <a:gd name="T50" fmla="*/ 804682551 w 52"/>
                  <a:gd name="T51" fmla="*/ 2147483647 h 52"/>
                  <a:gd name="T52" fmla="*/ 994019622 w 52"/>
                  <a:gd name="T53" fmla="*/ 2146203385 h 52"/>
                  <a:gd name="T54" fmla="*/ 1088688157 w 52"/>
                  <a:gd name="T55" fmla="*/ 2147483647 h 52"/>
                  <a:gd name="T56" fmla="*/ 1136022425 w 52"/>
                  <a:gd name="T57" fmla="*/ 2147483647 h 52"/>
                  <a:gd name="T58" fmla="*/ 1514689686 w 52"/>
                  <a:gd name="T59" fmla="*/ 2147483647 h 52"/>
                  <a:gd name="T60" fmla="*/ 1562023954 w 52"/>
                  <a:gd name="T61" fmla="*/ 2147483647 h 52"/>
                  <a:gd name="T62" fmla="*/ 1656692489 w 52"/>
                  <a:gd name="T63" fmla="*/ 2098510283 h 52"/>
                  <a:gd name="T64" fmla="*/ 1893363828 w 52"/>
                  <a:gd name="T65" fmla="*/ 2147483647 h 52"/>
                  <a:gd name="T66" fmla="*/ 2147483647 w 52"/>
                  <a:gd name="T67" fmla="*/ 2050817182 h 52"/>
                  <a:gd name="T68" fmla="*/ 2147483647 w 52"/>
                  <a:gd name="T69" fmla="*/ 1955430978 h 52"/>
                  <a:gd name="T70" fmla="*/ 2035366631 w 52"/>
                  <a:gd name="T71" fmla="*/ 1669265463 h 52"/>
                  <a:gd name="T72" fmla="*/ 2147483647 w 52"/>
                  <a:gd name="T73" fmla="*/ 1716958564 h 52"/>
                  <a:gd name="T74" fmla="*/ 2147483647 w 52"/>
                  <a:gd name="T75" fmla="*/ 1383106853 h 52"/>
                  <a:gd name="T76" fmla="*/ 1562023954 w 52"/>
                  <a:gd name="T77" fmla="*/ 1335413751 h 52"/>
                  <a:gd name="T78" fmla="*/ 899351086 w 52"/>
                  <a:gd name="T79" fmla="*/ 1192334446 h 52"/>
                  <a:gd name="T80" fmla="*/ 1562023954 w 52"/>
                  <a:gd name="T81" fmla="*/ 1335413751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52"/>
                  <a:gd name="T125" fmla="*/ 52 w 52"/>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27">
                <a:extLst>
                  <a:ext uri="{FF2B5EF4-FFF2-40B4-BE49-F238E27FC236}">
                    <a16:creationId xmlns:a16="http://schemas.microsoft.com/office/drawing/2014/main" id="{8439CE82-6DA9-4C63-975C-5BF0D6B3D2DA}"/>
                  </a:ext>
                </a:extLst>
              </p:cNvPr>
              <p:cNvSpPr>
                <a:spLocks noEditPoints="1" noChangeArrowheads="1"/>
              </p:cNvSpPr>
              <p:nvPr/>
            </p:nvSpPr>
            <p:spPr bwMode="auto">
              <a:xfrm>
                <a:off x="296538" y="248324"/>
                <a:ext cx="254449" cy="255964"/>
              </a:xfrm>
              <a:custGeom>
                <a:avLst/>
                <a:gdLst>
                  <a:gd name="T0" fmla="*/ 1560673257 w 37"/>
                  <a:gd name="T1" fmla="*/ 1387878316 h 37"/>
                  <a:gd name="T2" fmla="*/ 1466086999 w 37"/>
                  <a:gd name="T3" fmla="*/ 1148593483 h 37"/>
                  <a:gd name="T4" fmla="*/ 1702552644 w 37"/>
                  <a:gd name="T5" fmla="*/ 1196451833 h 37"/>
                  <a:gd name="T6" fmla="*/ 1749845773 w 37"/>
                  <a:gd name="T7" fmla="*/ 957160083 h 37"/>
                  <a:gd name="T8" fmla="*/ 1702552644 w 37"/>
                  <a:gd name="T9" fmla="*/ 861443383 h 37"/>
                  <a:gd name="T10" fmla="*/ 1513380128 w 37"/>
                  <a:gd name="T11" fmla="*/ 765726683 h 37"/>
                  <a:gd name="T12" fmla="*/ 1749845773 w 37"/>
                  <a:gd name="T13" fmla="*/ 670009983 h 37"/>
                  <a:gd name="T14" fmla="*/ 1655259515 w 37"/>
                  <a:gd name="T15" fmla="*/ 430725150 h 37"/>
                  <a:gd name="T16" fmla="*/ 1418793870 w 37"/>
                  <a:gd name="T17" fmla="*/ 478576583 h 37"/>
                  <a:gd name="T18" fmla="*/ 1466086999 w 37"/>
                  <a:gd name="T19" fmla="*/ 239291750 h 37"/>
                  <a:gd name="T20" fmla="*/ 1418793870 w 37"/>
                  <a:gd name="T21" fmla="*/ 191433400 h 37"/>
                  <a:gd name="T22" fmla="*/ 1135035096 w 37"/>
                  <a:gd name="T23" fmla="*/ 95716700 h 37"/>
                  <a:gd name="T24" fmla="*/ 993155709 w 37"/>
                  <a:gd name="T25" fmla="*/ 239291750 h 37"/>
                  <a:gd name="T26" fmla="*/ 898569451 w 37"/>
                  <a:gd name="T27" fmla="*/ 0 h 37"/>
                  <a:gd name="T28" fmla="*/ 662103806 w 37"/>
                  <a:gd name="T29" fmla="*/ 47858350 h 37"/>
                  <a:gd name="T30" fmla="*/ 662103806 w 37"/>
                  <a:gd name="T31" fmla="*/ 239291750 h 37"/>
                  <a:gd name="T32" fmla="*/ 472931290 w 37"/>
                  <a:gd name="T33" fmla="*/ 143575050 h 37"/>
                  <a:gd name="T34" fmla="*/ 378345032 w 37"/>
                  <a:gd name="T35" fmla="*/ 143575050 h 37"/>
                  <a:gd name="T36" fmla="*/ 189172516 w 37"/>
                  <a:gd name="T37" fmla="*/ 335008450 h 37"/>
                  <a:gd name="T38" fmla="*/ 331051903 w 37"/>
                  <a:gd name="T39" fmla="*/ 526434933 h 37"/>
                  <a:gd name="T40" fmla="*/ 141879387 w 37"/>
                  <a:gd name="T41" fmla="*/ 526434933 h 37"/>
                  <a:gd name="T42" fmla="*/ 0 w 37"/>
                  <a:gd name="T43" fmla="*/ 813585033 h 37"/>
                  <a:gd name="T44" fmla="*/ 47293129 w 37"/>
                  <a:gd name="T45" fmla="*/ 861443383 h 37"/>
                  <a:gd name="T46" fmla="*/ 236465645 w 37"/>
                  <a:gd name="T47" fmla="*/ 957160083 h 37"/>
                  <a:gd name="T48" fmla="*/ 47293129 w 37"/>
                  <a:gd name="T49" fmla="*/ 1100735133 h 37"/>
                  <a:gd name="T50" fmla="*/ 189172516 w 37"/>
                  <a:gd name="T51" fmla="*/ 1340019966 h 37"/>
                  <a:gd name="T52" fmla="*/ 378345032 w 37"/>
                  <a:gd name="T53" fmla="*/ 1292168534 h 37"/>
                  <a:gd name="T54" fmla="*/ 331051903 w 37"/>
                  <a:gd name="T55" fmla="*/ 1483595016 h 37"/>
                  <a:gd name="T56" fmla="*/ 331051903 w 37"/>
                  <a:gd name="T57" fmla="*/ 1579311716 h 37"/>
                  <a:gd name="T58" fmla="*/ 567517548 w 37"/>
                  <a:gd name="T59" fmla="*/ 1675028416 h 37"/>
                  <a:gd name="T60" fmla="*/ 614810677 w 37"/>
                  <a:gd name="T61" fmla="*/ 1675028416 h 37"/>
                  <a:gd name="T62" fmla="*/ 803983193 w 37"/>
                  <a:gd name="T63" fmla="*/ 1531453366 h 37"/>
                  <a:gd name="T64" fmla="*/ 803983193 w 37"/>
                  <a:gd name="T65" fmla="*/ 1770745116 h 37"/>
                  <a:gd name="T66" fmla="*/ 1087741967 w 37"/>
                  <a:gd name="T67" fmla="*/ 1722886766 h 37"/>
                  <a:gd name="T68" fmla="*/ 1135035096 w 37"/>
                  <a:gd name="T69" fmla="*/ 1675028416 h 37"/>
                  <a:gd name="T70" fmla="*/ 1182328225 w 37"/>
                  <a:gd name="T71" fmla="*/ 1483595016 h 37"/>
                  <a:gd name="T72" fmla="*/ 1324207612 w 37"/>
                  <a:gd name="T73" fmla="*/ 1627170066 h 37"/>
                  <a:gd name="T74" fmla="*/ 1560673257 w 37"/>
                  <a:gd name="T75" fmla="*/ 1435736666 h 37"/>
                  <a:gd name="T76" fmla="*/ 1040448838 w 37"/>
                  <a:gd name="T77" fmla="*/ 1052876783 h 37"/>
                  <a:gd name="T78" fmla="*/ 709396935 w 37"/>
                  <a:gd name="T79" fmla="*/ 717868333 h 37"/>
                  <a:gd name="T80" fmla="*/ 1040448838 w 37"/>
                  <a:gd name="T81" fmla="*/ 1052876783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0" name="组合 27">
            <a:extLst>
              <a:ext uri="{FF2B5EF4-FFF2-40B4-BE49-F238E27FC236}">
                <a16:creationId xmlns:a16="http://schemas.microsoft.com/office/drawing/2014/main" id="{53AEB5AC-3F81-43BC-B870-C5BE62C7E653}"/>
              </a:ext>
            </a:extLst>
          </p:cNvPr>
          <p:cNvGrpSpPr>
            <a:grpSpLocks/>
          </p:cNvGrpSpPr>
          <p:nvPr/>
        </p:nvGrpSpPr>
        <p:grpSpPr bwMode="auto">
          <a:xfrm>
            <a:off x="8950202" y="2784847"/>
            <a:ext cx="1256895" cy="1255413"/>
            <a:chOff x="-1" y="-31623"/>
            <a:chExt cx="1527603" cy="1527603"/>
          </a:xfrm>
        </p:grpSpPr>
        <p:sp>
          <p:nvSpPr>
            <p:cNvPr id="21" name="椭圆 28">
              <a:extLst>
                <a:ext uri="{FF2B5EF4-FFF2-40B4-BE49-F238E27FC236}">
                  <a16:creationId xmlns:a16="http://schemas.microsoft.com/office/drawing/2014/main" id="{1A4C9855-DC57-4265-9F65-A8C7E2207569}"/>
                </a:ext>
              </a:extLst>
            </p:cNvPr>
            <p:cNvSpPr>
              <a:spLocks noChangeArrowheads="1"/>
            </p:cNvSpPr>
            <p:nvPr/>
          </p:nvSpPr>
          <p:spPr bwMode="auto">
            <a:xfrm>
              <a:off x="-1" y="-31623"/>
              <a:ext cx="1527603" cy="1527603"/>
            </a:xfrm>
            <a:prstGeom prst="diamond">
              <a:avLst/>
            </a:prstGeom>
            <a:solidFill>
              <a:srgbClr val="559681"/>
            </a:solidFill>
            <a:ln>
              <a:noFill/>
            </a:ln>
            <a:extLst>
              <a:ext uri="{91240B29-F687-4F45-9708-019B960494DF}">
                <a14:hiddenLine xmlns:a14="http://schemas.microsoft.com/office/drawing/2010/main" w="12700">
                  <a:solidFill>
                    <a:srgbClr val="000000"/>
                  </a:solidFill>
                  <a:bevel/>
                  <a:headEnd/>
                  <a:tailEnd/>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defTabSz="1219012" eaLnBrk="1" fontAlgn="base" hangingPunct="1">
                <a:lnSpc>
                  <a:spcPct val="100000"/>
                </a:lnSpc>
                <a:spcBef>
                  <a:spcPct val="0"/>
                </a:spcBef>
                <a:spcAft>
                  <a:spcPct val="0"/>
                </a:spcAft>
                <a:buFontTx/>
                <a:buNone/>
              </a:pPr>
              <a:endParaRPr lang="zh-CN" altLang="zh-CN" sz="10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Freeform 41">
              <a:extLst>
                <a:ext uri="{FF2B5EF4-FFF2-40B4-BE49-F238E27FC236}">
                  <a16:creationId xmlns:a16="http://schemas.microsoft.com/office/drawing/2014/main" id="{58168D2A-BF82-46B4-86A1-14EAFC6688A0}"/>
                </a:ext>
              </a:extLst>
            </p:cNvPr>
            <p:cNvSpPr>
              <a:spLocks noEditPoints="1" noChangeArrowheads="1"/>
            </p:cNvSpPr>
            <p:nvPr/>
          </p:nvSpPr>
          <p:spPr bwMode="auto">
            <a:xfrm>
              <a:off x="432834" y="406562"/>
              <a:ext cx="661930" cy="531751"/>
            </a:xfrm>
            <a:custGeom>
              <a:avLst/>
              <a:gdLst>
                <a:gd name="T0" fmla="*/ 2147483647 w 72"/>
                <a:gd name="T1" fmla="*/ 2147483647 h 58"/>
                <a:gd name="T2" fmla="*/ 2147483647 w 72"/>
                <a:gd name="T3" fmla="*/ 2147483647 h 58"/>
                <a:gd name="T4" fmla="*/ 2147483647 w 72"/>
                <a:gd name="T5" fmla="*/ 2147483647 h 58"/>
                <a:gd name="T6" fmla="*/ 2147483647 w 72"/>
                <a:gd name="T7" fmla="*/ 2147483647 h 58"/>
                <a:gd name="T8" fmla="*/ 2147483647 w 72"/>
                <a:gd name="T9" fmla="*/ 2147483647 h 58"/>
                <a:gd name="T10" fmla="*/ 2147483647 w 72"/>
                <a:gd name="T11" fmla="*/ 0 h 58"/>
                <a:gd name="T12" fmla="*/ 2147483647 w 72"/>
                <a:gd name="T13" fmla="*/ 0 h 58"/>
                <a:gd name="T14" fmla="*/ 2147483647 w 72"/>
                <a:gd name="T15" fmla="*/ 2147483647 h 58"/>
                <a:gd name="T16" fmla="*/ 2147483647 w 72"/>
                <a:gd name="T17" fmla="*/ 2147483647 h 58"/>
                <a:gd name="T18" fmla="*/ 2147483647 w 72"/>
                <a:gd name="T19" fmla="*/ 2147483647 h 58"/>
                <a:gd name="T20" fmla="*/ 2147483647 w 72"/>
                <a:gd name="T21" fmla="*/ 2147483647 h 58"/>
                <a:gd name="T22" fmla="*/ 0 w 72"/>
                <a:gd name="T23" fmla="*/ 2147483647 h 58"/>
                <a:gd name="T24" fmla="*/ 0 w 72"/>
                <a:gd name="T25" fmla="*/ 2147483647 h 58"/>
                <a:gd name="T26" fmla="*/ 2147483647 w 72"/>
                <a:gd name="T27" fmla="*/ 2147483647 h 58"/>
                <a:gd name="T28" fmla="*/ 2147483647 w 72"/>
                <a:gd name="T29" fmla="*/ 2147483647 h 58"/>
                <a:gd name="T30" fmla="*/ 2147483647 w 72"/>
                <a:gd name="T31" fmla="*/ 2147483647 h 58"/>
                <a:gd name="T32" fmla="*/ 2147483647 w 72"/>
                <a:gd name="T33" fmla="*/ 2147483647 h 58"/>
                <a:gd name="T34" fmla="*/ 0 w 72"/>
                <a:gd name="T35" fmla="*/ 2147483647 h 58"/>
                <a:gd name="T36" fmla="*/ 2147483647 w 72"/>
                <a:gd name="T37" fmla="*/ 2147483647 h 58"/>
                <a:gd name="T38" fmla="*/ 2147483647 w 72"/>
                <a:gd name="T39" fmla="*/ 2147483647 h 58"/>
                <a:gd name="T40" fmla="*/ 2147483647 w 72"/>
                <a:gd name="T41" fmla="*/ 2147483647 h 58"/>
                <a:gd name="T42" fmla="*/ 2147483647 w 72"/>
                <a:gd name="T43" fmla="*/ 2147483647 h 58"/>
                <a:gd name="T44" fmla="*/ 2147483647 w 72"/>
                <a:gd name="T45" fmla="*/ 2147483647 h 58"/>
                <a:gd name="T46" fmla="*/ 2147483647 w 72"/>
                <a:gd name="T47" fmla="*/ 2147483647 h 58"/>
                <a:gd name="T48" fmla="*/ 2147483647 w 72"/>
                <a:gd name="T49" fmla="*/ 2147483647 h 58"/>
                <a:gd name="T50" fmla="*/ 2147483647 w 72"/>
                <a:gd name="T51" fmla="*/ 2147483647 h 58"/>
                <a:gd name="T52" fmla="*/ 2147483647 w 72"/>
                <a:gd name="T53" fmla="*/ 2147483647 h 58"/>
                <a:gd name="T54" fmla="*/ 2147483647 w 72"/>
                <a:gd name="T55" fmla="*/ 2147483647 h 58"/>
                <a:gd name="T56" fmla="*/ 2147483647 w 72"/>
                <a:gd name="T57" fmla="*/ 2147483647 h 58"/>
                <a:gd name="T58" fmla="*/ 2147483647 w 72"/>
                <a:gd name="T59" fmla="*/ 214748364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p>
              <a:pPr defTabSz="1219012" fontAlgn="base">
                <a:spcBef>
                  <a:spcPct val="0"/>
                </a:spcBef>
                <a:spcAft>
                  <a:spcPct val="0"/>
                </a:spcAft>
              </a:pPr>
              <a:endParaRPr lang="zh-CN" altLang="en-US" sz="1467"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3" name="文本框 18">
            <a:extLst>
              <a:ext uri="{FF2B5EF4-FFF2-40B4-BE49-F238E27FC236}">
                <a16:creationId xmlns:a16="http://schemas.microsoft.com/office/drawing/2014/main" id="{34D1CF4C-FBA3-486C-9F1F-2D61AA77C1ED}"/>
              </a:ext>
            </a:extLst>
          </p:cNvPr>
          <p:cNvSpPr txBox="1">
            <a:spLocks noChangeArrowheads="1"/>
          </p:cNvSpPr>
          <p:nvPr/>
        </p:nvSpPr>
        <p:spPr bwMode="auto">
          <a:xfrm>
            <a:off x="3240437" y="2784847"/>
            <a:ext cx="244237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4" name="文本框 18">
            <a:extLst>
              <a:ext uri="{FF2B5EF4-FFF2-40B4-BE49-F238E27FC236}">
                <a16:creationId xmlns:a16="http://schemas.microsoft.com/office/drawing/2014/main" id="{A3A27ED4-FC59-4418-BF6C-319BD9F28AA4}"/>
              </a:ext>
            </a:extLst>
          </p:cNvPr>
          <p:cNvSpPr txBox="1">
            <a:spLocks noChangeArrowheads="1"/>
          </p:cNvSpPr>
          <p:nvPr/>
        </p:nvSpPr>
        <p:spPr bwMode="auto">
          <a:xfrm>
            <a:off x="3240437" y="4399373"/>
            <a:ext cx="244237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5" name="文本框 18">
            <a:extLst>
              <a:ext uri="{FF2B5EF4-FFF2-40B4-BE49-F238E27FC236}">
                <a16:creationId xmlns:a16="http://schemas.microsoft.com/office/drawing/2014/main" id="{13FB14CA-DB0B-4EAA-9AB0-A74C57724586}"/>
              </a:ext>
            </a:extLst>
          </p:cNvPr>
          <p:cNvSpPr txBox="1">
            <a:spLocks noChangeArrowheads="1"/>
          </p:cNvSpPr>
          <p:nvPr/>
        </p:nvSpPr>
        <p:spPr bwMode="auto">
          <a:xfrm>
            <a:off x="6496237" y="2791669"/>
            <a:ext cx="244237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6" name="文本框 18">
            <a:extLst>
              <a:ext uri="{FF2B5EF4-FFF2-40B4-BE49-F238E27FC236}">
                <a16:creationId xmlns:a16="http://schemas.microsoft.com/office/drawing/2014/main" id="{FAD6CB52-5173-4D70-BB28-CFE76F7D8477}"/>
              </a:ext>
            </a:extLst>
          </p:cNvPr>
          <p:cNvSpPr txBox="1">
            <a:spLocks noChangeArrowheads="1"/>
          </p:cNvSpPr>
          <p:nvPr/>
        </p:nvSpPr>
        <p:spPr bwMode="auto">
          <a:xfrm>
            <a:off x="6496237" y="4406194"/>
            <a:ext cx="244237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7" name="菱形 26">
            <a:extLst>
              <a:ext uri="{FF2B5EF4-FFF2-40B4-BE49-F238E27FC236}">
                <a16:creationId xmlns:a16="http://schemas.microsoft.com/office/drawing/2014/main" id="{C9BCE599-ABD9-492E-9795-789DB365230A}"/>
              </a:ext>
            </a:extLst>
          </p:cNvPr>
          <p:cNvSpPr/>
          <p:nvPr/>
        </p:nvSpPr>
        <p:spPr>
          <a:xfrm>
            <a:off x="5029676" y="2845039"/>
            <a:ext cx="2119702" cy="2119702"/>
          </a:xfrm>
          <a:prstGeom prst="diamond">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28" name="图片 27">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59232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500">
        <p15:prstTrans prst="prestige"/>
      </p:transition>
    </mc:Choice>
    <mc:Fallback xmlns="">
      <p:transition spd="slow" advClick="0" advTm="2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8"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1000"/>
                            </p:stCondLst>
                            <p:childTnLst>
                              <p:par>
                                <p:cTn id="22" presetID="49" presetClass="entr" presetSubtype="0" decel="100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 calcmode="lin" valueType="num">
                                      <p:cBhvr>
                                        <p:cTn id="26" dur="500" fill="hold"/>
                                        <p:tgtEl>
                                          <p:spTgt spid="15"/>
                                        </p:tgtEl>
                                        <p:attrNameLst>
                                          <p:attrName>style.rotation</p:attrName>
                                        </p:attrNameLst>
                                      </p:cBhvr>
                                      <p:tavLst>
                                        <p:tav tm="0">
                                          <p:val>
                                            <p:fltVal val="360"/>
                                          </p:val>
                                        </p:tav>
                                        <p:tav tm="100000">
                                          <p:val>
                                            <p:fltVal val="0"/>
                                          </p:val>
                                        </p:tav>
                                      </p:tavLst>
                                    </p:anim>
                                    <p:animEffect transition="in" filter="fade">
                                      <p:cBhvr>
                                        <p:cTn id="27" dur="500"/>
                                        <p:tgtEl>
                                          <p:spTgt spid="15"/>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 calcmode="lin" valueType="num">
                                      <p:cBhvr>
                                        <p:cTn id="32" dur="500" fill="hold"/>
                                        <p:tgtEl>
                                          <p:spTgt spid="6"/>
                                        </p:tgtEl>
                                        <p:attrNameLst>
                                          <p:attrName>style.rotation</p:attrName>
                                        </p:attrNameLst>
                                      </p:cBhvr>
                                      <p:tavLst>
                                        <p:tav tm="0">
                                          <p:val>
                                            <p:fltVal val="360"/>
                                          </p:val>
                                        </p:tav>
                                        <p:tav tm="100000">
                                          <p:val>
                                            <p:fltVal val="0"/>
                                          </p:val>
                                        </p:tav>
                                      </p:tavLst>
                                    </p:anim>
                                    <p:animEffect transition="in" filter="fade">
                                      <p:cBhvr>
                                        <p:cTn id="33" dur="500"/>
                                        <p:tgtEl>
                                          <p:spTgt spid="6"/>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 calcmode="lin" valueType="num">
                                      <p:cBhvr>
                                        <p:cTn id="38" dur="500" fill="hold"/>
                                        <p:tgtEl>
                                          <p:spTgt spid="20"/>
                                        </p:tgtEl>
                                        <p:attrNameLst>
                                          <p:attrName>style.rotation</p:attrName>
                                        </p:attrNameLst>
                                      </p:cBhvr>
                                      <p:tavLst>
                                        <p:tav tm="0">
                                          <p:val>
                                            <p:fltVal val="360"/>
                                          </p:val>
                                        </p:tav>
                                        <p:tav tm="100000">
                                          <p:val>
                                            <p:fltVal val="0"/>
                                          </p:val>
                                        </p:tav>
                                      </p:tavLst>
                                    </p:anim>
                                    <p:animEffect transition="in" filter="fade">
                                      <p:cBhvr>
                                        <p:cTn id="39" dur="500"/>
                                        <p:tgtEl>
                                          <p:spTgt spid="20"/>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360"/>
                                          </p:val>
                                        </p:tav>
                                        <p:tav tm="100000">
                                          <p:val>
                                            <p:fltVal val="0"/>
                                          </p:val>
                                        </p:tav>
                                      </p:tavLst>
                                    </p:anim>
                                    <p:animEffect transition="in" filter="fade">
                                      <p:cBhvr>
                                        <p:cTn id="45" dur="500"/>
                                        <p:tgtEl>
                                          <p:spTgt spid="12"/>
                                        </p:tgtEl>
                                      </p:cBhvr>
                                    </p:animEffect>
                                  </p:childTnLst>
                                </p:cTn>
                              </p:par>
                            </p:childTnLst>
                          </p:cTn>
                        </p:par>
                        <p:par>
                          <p:cTn id="46" fill="hold">
                            <p:stCondLst>
                              <p:cond delay="1500"/>
                            </p:stCondLst>
                            <p:childTnLst>
                              <p:par>
                                <p:cTn id="47" presetID="12" presetClass="entr" presetSubtype="8"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p:tgtEl>
                                          <p:spTgt spid="23"/>
                                        </p:tgtEl>
                                        <p:attrNameLst>
                                          <p:attrName>ppt_x</p:attrName>
                                        </p:attrNameLst>
                                      </p:cBhvr>
                                      <p:tavLst>
                                        <p:tav tm="0">
                                          <p:val>
                                            <p:strVal val="#ppt_x-#ppt_w*1.125000"/>
                                          </p:val>
                                        </p:tav>
                                        <p:tav tm="100000">
                                          <p:val>
                                            <p:strVal val="#ppt_x"/>
                                          </p:val>
                                        </p:tav>
                                      </p:tavLst>
                                    </p:anim>
                                    <p:animEffect transition="in" filter="wipe(right)">
                                      <p:cBhvr>
                                        <p:cTn id="50" dur="500"/>
                                        <p:tgtEl>
                                          <p:spTgt spid="23"/>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p:tgtEl>
                                          <p:spTgt spid="24"/>
                                        </p:tgtEl>
                                        <p:attrNameLst>
                                          <p:attrName>ppt_x</p:attrName>
                                        </p:attrNameLst>
                                      </p:cBhvr>
                                      <p:tavLst>
                                        <p:tav tm="0">
                                          <p:val>
                                            <p:strVal val="#ppt_x-#ppt_w*1.125000"/>
                                          </p:val>
                                        </p:tav>
                                        <p:tav tm="100000">
                                          <p:val>
                                            <p:strVal val="#ppt_x"/>
                                          </p:val>
                                        </p:tav>
                                      </p:tavLst>
                                    </p:anim>
                                    <p:animEffect transition="in" filter="wipe(right)">
                                      <p:cBhvr>
                                        <p:cTn id="54" dur="500"/>
                                        <p:tgtEl>
                                          <p:spTgt spid="24"/>
                                        </p:tgtEl>
                                      </p:cBhvr>
                                    </p:animEffect>
                                  </p:childTnLst>
                                </p:cTn>
                              </p:par>
                              <p:par>
                                <p:cTn id="55" presetID="12" presetClass="entr" presetSubtype="2"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p:tgtEl>
                                          <p:spTgt spid="25"/>
                                        </p:tgtEl>
                                        <p:attrNameLst>
                                          <p:attrName>ppt_x</p:attrName>
                                        </p:attrNameLst>
                                      </p:cBhvr>
                                      <p:tavLst>
                                        <p:tav tm="0">
                                          <p:val>
                                            <p:strVal val="#ppt_x+#ppt_w*1.125000"/>
                                          </p:val>
                                        </p:tav>
                                        <p:tav tm="100000">
                                          <p:val>
                                            <p:strVal val="#ppt_x"/>
                                          </p:val>
                                        </p:tav>
                                      </p:tavLst>
                                    </p:anim>
                                    <p:animEffect transition="in" filter="wipe(left)">
                                      <p:cBhvr>
                                        <p:cTn id="58" dur="500"/>
                                        <p:tgtEl>
                                          <p:spTgt spid="25"/>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p:tgtEl>
                                          <p:spTgt spid="26"/>
                                        </p:tgtEl>
                                        <p:attrNameLst>
                                          <p:attrName>ppt_x</p:attrName>
                                        </p:attrNameLst>
                                      </p:cBhvr>
                                      <p:tavLst>
                                        <p:tav tm="0">
                                          <p:val>
                                            <p:strVal val="#ppt_x+#ppt_w*1.125000"/>
                                          </p:val>
                                        </p:tav>
                                        <p:tav tm="100000">
                                          <p:val>
                                            <p:strVal val="#ppt_x"/>
                                          </p:val>
                                        </p:tav>
                                      </p:tavLst>
                                    </p:anim>
                                    <p:animEffect transition="in" filter="wipe(left)">
                                      <p:cBhvr>
                                        <p:cTn id="62" dur="500"/>
                                        <p:tgtEl>
                                          <p:spTgt spid="26"/>
                                        </p:tgtEl>
                                      </p:cBhvr>
                                    </p:animEffect>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2430B2C-0356-4C69-A8B7-8E991F3BA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
        <p:nvSpPr>
          <p:cNvPr id="2" name="菱形 1">
            <a:extLst>
              <a:ext uri="{FF2B5EF4-FFF2-40B4-BE49-F238E27FC236}">
                <a16:creationId xmlns:a16="http://schemas.microsoft.com/office/drawing/2014/main" id="{E584D369-980F-4E76-A3AC-FB2A876E62D8}"/>
              </a:ext>
            </a:extLst>
          </p:cNvPr>
          <p:cNvSpPr/>
          <p:nvPr/>
        </p:nvSpPr>
        <p:spPr>
          <a:xfrm>
            <a:off x="-1274022" y="-880878"/>
            <a:ext cx="8493432" cy="8493432"/>
          </a:xfrm>
          <a:prstGeom prst="diamond">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Diamond 2"/>
          <p:cNvSpPr/>
          <p:nvPr/>
        </p:nvSpPr>
        <p:spPr>
          <a:xfrm>
            <a:off x="876648" y="1340501"/>
            <a:ext cx="3918840" cy="3905534"/>
          </a:xfrm>
          <a:prstGeom prst="diamond">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3"/>
          <p:cNvSpPr/>
          <p:nvPr/>
        </p:nvSpPr>
        <p:spPr>
          <a:xfrm>
            <a:off x="10765141" y="824789"/>
            <a:ext cx="1337960" cy="5208422"/>
          </a:xfrm>
          <a:custGeom>
            <a:avLst/>
            <a:gdLst/>
            <a:ahLst/>
            <a:cxnLst/>
            <a:rect l="l" t="t" r="r" b="b"/>
            <a:pathLst>
              <a:path w="1129308" h="4283869">
                <a:moveTo>
                  <a:pt x="255985" y="3751659"/>
                </a:moveTo>
                <a:cubicBezTo>
                  <a:pt x="226616" y="3751659"/>
                  <a:pt x="202903" y="3759498"/>
                  <a:pt x="184845" y="3775174"/>
                </a:cubicBezTo>
                <a:cubicBezTo>
                  <a:pt x="166787" y="3790851"/>
                  <a:pt x="155377" y="3812977"/>
                  <a:pt x="150614" y="3841552"/>
                </a:cubicBezTo>
                <a:cubicBezTo>
                  <a:pt x="148630" y="3855839"/>
                  <a:pt x="147638" y="3898702"/>
                  <a:pt x="147638" y="3970139"/>
                </a:cubicBezTo>
                <a:lnTo>
                  <a:pt x="147638" y="4107656"/>
                </a:lnTo>
                <a:lnTo>
                  <a:pt x="369094" y="4107656"/>
                </a:lnTo>
                <a:lnTo>
                  <a:pt x="369094" y="3977283"/>
                </a:lnTo>
                <a:cubicBezTo>
                  <a:pt x="369094" y="3892748"/>
                  <a:pt x="365522" y="3839964"/>
                  <a:pt x="358379" y="3818930"/>
                </a:cubicBezTo>
                <a:cubicBezTo>
                  <a:pt x="351235" y="3797895"/>
                  <a:pt x="338932" y="3781425"/>
                  <a:pt x="321469" y="3769519"/>
                </a:cubicBezTo>
                <a:cubicBezTo>
                  <a:pt x="304007" y="3757613"/>
                  <a:pt x="282179" y="3751659"/>
                  <a:pt x="255985" y="3751659"/>
                </a:cubicBezTo>
                <a:close/>
                <a:moveTo>
                  <a:pt x="872729" y="3499247"/>
                </a:moveTo>
                <a:lnTo>
                  <a:pt x="872729" y="3709988"/>
                </a:lnTo>
                <a:lnTo>
                  <a:pt x="682824" y="3837384"/>
                </a:lnTo>
                <a:cubicBezTo>
                  <a:pt x="614958" y="3882628"/>
                  <a:pt x="572195" y="3913584"/>
                  <a:pt x="554534" y="3930253"/>
                </a:cubicBezTo>
                <a:cubicBezTo>
                  <a:pt x="536873" y="3946922"/>
                  <a:pt x="524768" y="3964583"/>
                  <a:pt x="518220" y="3983236"/>
                </a:cubicBezTo>
                <a:cubicBezTo>
                  <a:pt x="511671" y="4001889"/>
                  <a:pt x="508397" y="4031456"/>
                  <a:pt x="508397" y="4071938"/>
                </a:cubicBezTo>
                <a:lnTo>
                  <a:pt x="508397" y="4107656"/>
                </a:lnTo>
                <a:lnTo>
                  <a:pt x="872729" y="4107656"/>
                </a:lnTo>
                <a:lnTo>
                  <a:pt x="872729" y="4283869"/>
                </a:lnTo>
                <a:lnTo>
                  <a:pt x="0" y="4283869"/>
                </a:lnTo>
                <a:lnTo>
                  <a:pt x="0" y="3912989"/>
                </a:lnTo>
                <a:cubicBezTo>
                  <a:pt x="0" y="3819723"/>
                  <a:pt x="7839" y="3751957"/>
                  <a:pt x="23515" y="3709690"/>
                </a:cubicBezTo>
                <a:cubicBezTo>
                  <a:pt x="39192" y="3667423"/>
                  <a:pt x="67072" y="3633589"/>
                  <a:pt x="107157" y="3608189"/>
                </a:cubicBezTo>
                <a:cubicBezTo>
                  <a:pt x="147241" y="3582789"/>
                  <a:pt x="193080" y="3570089"/>
                  <a:pt x="244674" y="3570089"/>
                </a:cubicBezTo>
                <a:cubicBezTo>
                  <a:pt x="310158" y="3570089"/>
                  <a:pt x="364232" y="3589338"/>
                  <a:pt x="406897" y="3627834"/>
                </a:cubicBezTo>
                <a:cubicBezTo>
                  <a:pt x="449561" y="3666331"/>
                  <a:pt x="476449" y="3723878"/>
                  <a:pt x="487561" y="3800475"/>
                </a:cubicBezTo>
                <a:cubicBezTo>
                  <a:pt x="509786" y="3762375"/>
                  <a:pt x="534194" y="3730923"/>
                  <a:pt x="560785" y="3706118"/>
                </a:cubicBezTo>
                <a:cubicBezTo>
                  <a:pt x="587375" y="3681313"/>
                  <a:pt x="634604" y="3647877"/>
                  <a:pt x="702469" y="3605808"/>
                </a:cubicBezTo>
                <a:close/>
                <a:moveTo>
                  <a:pt x="502444" y="3033713"/>
                </a:moveTo>
                <a:cubicBezTo>
                  <a:pt x="454025" y="3034903"/>
                  <a:pt x="417215" y="3047405"/>
                  <a:pt x="392014" y="3071217"/>
                </a:cubicBezTo>
                <a:cubicBezTo>
                  <a:pt x="366812" y="3095030"/>
                  <a:pt x="354211" y="3124002"/>
                  <a:pt x="354211" y="3158133"/>
                </a:cubicBezTo>
                <a:cubicBezTo>
                  <a:pt x="354211" y="3194645"/>
                  <a:pt x="367507" y="3224808"/>
                  <a:pt x="394097" y="3248620"/>
                </a:cubicBezTo>
                <a:cubicBezTo>
                  <a:pt x="420688" y="3272433"/>
                  <a:pt x="456803" y="3284141"/>
                  <a:pt x="502444" y="3283744"/>
                </a:cubicBezTo>
                <a:close/>
                <a:moveTo>
                  <a:pt x="604838" y="2867620"/>
                </a:moveTo>
                <a:lnTo>
                  <a:pt x="604838" y="3286720"/>
                </a:lnTo>
                <a:cubicBezTo>
                  <a:pt x="654447" y="3285530"/>
                  <a:pt x="693043" y="3272036"/>
                  <a:pt x="720626" y="3246239"/>
                </a:cubicBezTo>
                <a:cubicBezTo>
                  <a:pt x="748209" y="3220442"/>
                  <a:pt x="762000" y="3188295"/>
                  <a:pt x="762000" y="3149798"/>
                </a:cubicBezTo>
                <a:cubicBezTo>
                  <a:pt x="762000" y="3123605"/>
                  <a:pt x="754857" y="3101578"/>
                  <a:pt x="740569" y="3083719"/>
                </a:cubicBezTo>
                <a:cubicBezTo>
                  <a:pt x="726282" y="3065859"/>
                  <a:pt x="703263" y="3052366"/>
                  <a:pt x="671513" y="3043237"/>
                </a:cubicBezTo>
                <a:lnTo>
                  <a:pt x="699493" y="2876550"/>
                </a:lnTo>
                <a:cubicBezTo>
                  <a:pt x="760611" y="2897981"/>
                  <a:pt x="807145" y="2931815"/>
                  <a:pt x="839093" y="2978051"/>
                </a:cubicBezTo>
                <a:cubicBezTo>
                  <a:pt x="871042" y="3024287"/>
                  <a:pt x="887016" y="3082131"/>
                  <a:pt x="887016" y="3151584"/>
                </a:cubicBezTo>
                <a:cubicBezTo>
                  <a:pt x="887016" y="3261519"/>
                  <a:pt x="851099" y="3342878"/>
                  <a:pt x="779265" y="3395663"/>
                </a:cubicBezTo>
                <a:cubicBezTo>
                  <a:pt x="721718" y="3437334"/>
                  <a:pt x="649089" y="3458170"/>
                  <a:pt x="561380" y="3458170"/>
                </a:cubicBezTo>
                <a:cubicBezTo>
                  <a:pt x="456605" y="3458170"/>
                  <a:pt x="374551" y="3430786"/>
                  <a:pt x="315218" y="3376017"/>
                </a:cubicBezTo>
                <a:cubicBezTo>
                  <a:pt x="255886" y="3321248"/>
                  <a:pt x="226219" y="3251994"/>
                  <a:pt x="226219" y="3168253"/>
                </a:cubicBezTo>
                <a:cubicBezTo>
                  <a:pt x="226219" y="3074194"/>
                  <a:pt x="257275" y="2999978"/>
                  <a:pt x="319386" y="2945606"/>
                </a:cubicBezTo>
                <a:cubicBezTo>
                  <a:pt x="381496" y="2891234"/>
                  <a:pt x="476647" y="2865239"/>
                  <a:pt x="604838" y="2867620"/>
                </a:cubicBezTo>
                <a:close/>
                <a:moveTo>
                  <a:pt x="872729" y="2153841"/>
                </a:moveTo>
                <a:lnTo>
                  <a:pt x="872729" y="2359223"/>
                </a:lnTo>
                <a:lnTo>
                  <a:pt x="676871" y="2487811"/>
                </a:lnTo>
                <a:lnTo>
                  <a:pt x="872729" y="2617589"/>
                </a:lnTo>
                <a:lnTo>
                  <a:pt x="872729" y="2813447"/>
                </a:lnTo>
                <a:lnTo>
                  <a:pt x="547093" y="2585442"/>
                </a:lnTo>
                <a:lnTo>
                  <a:pt x="240507" y="2803922"/>
                </a:lnTo>
                <a:lnTo>
                  <a:pt x="240507" y="2599729"/>
                </a:lnTo>
                <a:lnTo>
                  <a:pt x="414338" y="2487811"/>
                </a:lnTo>
                <a:lnTo>
                  <a:pt x="240507" y="2369939"/>
                </a:lnTo>
                <a:lnTo>
                  <a:pt x="240507" y="2173486"/>
                </a:lnTo>
                <a:lnTo>
                  <a:pt x="539949" y="2387798"/>
                </a:lnTo>
                <a:close/>
                <a:moveTo>
                  <a:pt x="555427" y="1615083"/>
                </a:moveTo>
                <a:cubicBezTo>
                  <a:pt x="493514" y="1615083"/>
                  <a:pt x="445889" y="1629866"/>
                  <a:pt x="412552" y="1659434"/>
                </a:cubicBezTo>
                <a:cubicBezTo>
                  <a:pt x="379214" y="1689001"/>
                  <a:pt x="362546" y="1725612"/>
                  <a:pt x="362546" y="1769269"/>
                </a:cubicBezTo>
                <a:cubicBezTo>
                  <a:pt x="362546" y="1812925"/>
                  <a:pt x="379214" y="1849636"/>
                  <a:pt x="412552" y="1879402"/>
                </a:cubicBezTo>
                <a:cubicBezTo>
                  <a:pt x="445889" y="1909167"/>
                  <a:pt x="493911" y="1924050"/>
                  <a:pt x="556618" y="1924050"/>
                </a:cubicBezTo>
                <a:cubicBezTo>
                  <a:pt x="619324" y="1924050"/>
                  <a:pt x="667346" y="1909167"/>
                  <a:pt x="700683" y="1879402"/>
                </a:cubicBezTo>
                <a:cubicBezTo>
                  <a:pt x="734021" y="1849636"/>
                  <a:pt x="750690" y="1812925"/>
                  <a:pt x="750690" y="1769269"/>
                </a:cubicBezTo>
                <a:cubicBezTo>
                  <a:pt x="750690" y="1725612"/>
                  <a:pt x="734021" y="1689001"/>
                  <a:pt x="700683" y="1659434"/>
                </a:cubicBezTo>
                <a:cubicBezTo>
                  <a:pt x="667346" y="1629866"/>
                  <a:pt x="618927" y="1615083"/>
                  <a:pt x="555427" y="1615083"/>
                </a:cubicBezTo>
                <a:close/>
                <a:moveTo>
                  <a:pt x="554832" y="1443037"/>
                </a:moveTo>
                <a:cubicBezTo>
                  <a:pt x="650479" y="1443037"/>
                  <a:pt x="729754" y="1473894"/>
                  <a:pt x="792659" y="1535609"/>
                </a:cubicBezTo>
                <a:cubicBezTo>
                  <a:pt x="855564" y="1597323"/>
                  <a:pt x="887016" y="1675011"/>
                  <a:pt x="887016" y="1768673"/>
                </a:cubicBezTo>
                <a:cubicBezTo>
                  <a:pt x="887016" y="1826617"/>
                  <a:pt x="873919" y="1881882"/>
                  <a:pt x="847725" y="1934468"/>
                </a:cubicBezTo>
                <a:cubicBezTo>
                  <a:pt x="821532" y="1987054"/>
                  <a:pt x="783134" y="2027039"/>
                  <a:pt x="732532" y="2054423"/>
                </a:cubicBezTo>
                <a:cubicBezTo>
                  <a:pt x="681931" y="2081808"/>
                  <a:pt x="620316" y="2095500"/>
                  <a:pt x="547688" y="2095500"/>
                </a:cubicBezTo>
                <a:cubicBezTo>
                  <a:pt x="492125" y="2095500"/>
                  <a:pt x="438349" y="2081808"/>
                  <a:pt x="386358" y="2054423"/>
                </a:cubicBezTo>
                <a:cubicBezTo>
                  <a:pt x="334368" y="2027039"/>
                  <a:pt x="294680" y="1988245"/>
                  <a:pt x="267296" y="1938040"/>
                </a:cubicBezTo>
                <a:cubicBezTo>
                  <a:pt x="239911" y="1887835"/>
                  <a:pt x="226219" y="1831777"/>
                  <a:pt x="226219" y="1769864"/>
                </a:cubicBezTo>
                <a:cubicBezTo>
                  <a:pt x="226219" y="1674217"/>
                  <a:pt x="257275" y="1595834"/>
                  <a:pt x="319386" y="1534715"/>
                </a:cubicBezTo>
                <a:cubicBezTo>
                  <a:pt x="381496" y="1473597"/>
                  <a:pt x="459978" y="1443037"/>
                  <a:pt x="554832" y="1443037"/>
                </a:cubicBezTo>
                <a:close/>
                <a:moveTo>
                  <a:pt x="479822" y="738783"/>
                </a:moveTo>
                <a:lnTo>
                  <a:pt x="872729" y="738783"/>
                </a:lnTo>
                <a:lnTo>
                  <a:pt x="872729" y="906065"/>
                </a:lnTo>
                <a:lnTo>
                  <a:pt x="550069" y="906065"/>
                </a:lnTo>
                <a:cubicBezTo>
                  <a:pt x="481807" y="906065"/>
                  <a:pt x="437654" y="909637"/>
                  <a:pt x="417612" y="916781"/>
                </a:cubicBezTo>
                <a:cubicBezTo>
                  <a:pt x="397570" y="923925"/>
                  <a:pt x="381993" y="935533"/>
                  <a:pt x="370880" y="951607"/>
                </a:cubicBezTo>
                <a:cubicBezTo>
                  <a:pt x="359768" y="967680"/>
                  <a:pt x="354211" y="987028"/>
                  <a:pt x="354211" y="1009650"/>
                </a:cubicBezTo>
                <a:cubicBezTo>
                  <a:pt x="354211" y="1038621"/>
                  <a:pt x="362149" y="1064617"/>
                  <a:pt x="378024" y="1087636"/>
                </a:cubicBezTo>
                <a:cubicBezTo>
                  <a:pt x="393899" y="1110654"/>
                  <a:pt x="414933" y="1126430"/>
                  <a:pt x="441127" y="1134963"/>
                </a:cubicBezTo>
                <a:cubicBezTo>
                  <a:pt x="467321" y="1143496"/>
                  <a:pt x="515739" y="1147762"/>
                  <a:pt x="586383" y="1147762"/>
                </a:cubicBezTo>
                <a:lnTo>
                  <a:pt x="872729" y="1147762"/>
                </a:lnTo>
                <a:lnTo>
                  <a:pt x="872729" y="1315045"/>
                </a:lnTo>
                <a:lnTo>
                  <a:pt x="240507" y="1315045"/>
                </a:lnTo>
                <a:lnTo>
                  <a:pt x="240507" y="1159668"/>
                </a:lnTo>
                <a:lnTo>
                  <a:pt x="333375" y="1159668"/>
                </a:lnTo>
                <a:cubicBezTo>
                  <a:pt x="261938" y="1104503"/>
                  <a:pt x="226219" y="1035050"/>
                  <a:pt x="226219" y="951309"/>
                </a:cubicBezTo>
                <a:cubicBezTo>
                  <a:pt x="226219" y="914400"/>
                  <a:pt x="232867" y="880665"/>
                  <a:pt x="246162" y="850106"/>
                </a:cubicBezTo>
                <a:cubicBezTo>
                  <a:pt x="259457" y="819547"/>
                  <a:pt x="276424" y="796429"/>
                  <a:pt x="297061" y="780752"/>
                </a:cubicBezTo>
                <a:cubicBezTo>
                  <a:pt x="317699" y="765075"/>
                  <a:pt x="341114" y="754162"/>
                  <a:pt x="367308" y="748010"/>
                </a:cubicBezTo>
                <a:cubicBezTo>
                  <a:pt x="393502" y="741858"/>
                  <a:pt x="431007" y="738783"/>
                  <a:pt x="479822" y="738783"/>
                </a:cubicBezTo>
                <a:close/>
                <a:moveTo>
                  <a:pt x="240507" y="0"/>
                </a:moveTo>
                <a:lnTo>
                  <a:pt x="848916" y="223242"/>
                </a:lnTo>
                <a:lnTo>
                  <a:pt x="959049" y="263128"/>
                </a:lnTo>
                <a:cubicBezTo>
                  <a:pt x="995958" y="277812"/>
                  <a:pt x="1024136" y="291802"/>
                  <a:pt x="1043583" y="305097"/>
                </a:cubicBezTo>
                <a:cubicBezTo>
                  <a:pt x="1063030" y="318393"/>
                  <a:pt x="1078806" y="333672"/>
                  <a:pt x="1090911" y="350936"/>
                </a:cubicBezTo>
                <a:cubicBezTo>
                  <a:pt x="1103015" y="368200"/>
                  <a:pt x="1112441" y="389433"/>
                  <a:pt x="1119188" y="414635"/>
                </a:cubicBezTo>
                <a:cubicBezTo>
                  <a:pt x="1125935" y="439836"/>
                  <a:pt x="1129308" y="468312"/>
                  <a:pt x="1129308" y="500063"/>
                </a:cubicBezTo>
                <a:cubicBezTo>
                  <a:pt x="1129308" y="532209"/>
                  <a:pt x="1125935" y="563761"/>
                  <a:pt x="1119188" y="594717"/>
                </a:cubicBezTo>
                <a:lnTo>
                  <a:pt x="988219" y="609600"/>
                </a:lnTo>
                <a:cubicBezTo>
                  <a:pt x="993378" y="583406"/>
                  <a:pt x="995958" y="559792"/>
                  <a:pt x="995958" y="538758"/>
                </a:cubicBezTo>
                <a:cubicBezTo>
                  <a:pt x="995958" y="499864"/>
                  <a:pt x="984548" y="471090"/>
                  <a:pt x="961728" y="452437"/>
                </a:cubicBezTo>
                <a:cubicBezTo>
                  <a:pt x="938907" y="433784"/>
                  <a:pt x="909836" y="419497"/>
                  <a:pt x="874515" y="409575"/>
                </a:cubicBezTo>
                <a:lnTo>
                  <a:pt x="240507" y="650081"/>
                </a:lnTo>
                <a:lnTo>
                  <a:pt x="240507" y="472083"/>
                </a:lnTo>
                <a:lnTo>
                  <a:pt x="689372" y="320874"/>
                </a:lnTo>
                <a:lnTo>
                  <a:pt x="240507" y="173236"/>
                </a:lnTo>
                <a:close/>
              </a:path>
            </a:pathLst>
          </a:custGeom>
          <a:solidFill>
            <a:schemeClr val="bg1">
              <a:lumMod val="9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TextBox 4"/>
          <p:cNvSpPr txBox="1"/>
          <p:nvPr/>
        </p:nvSpPr>
        <p:spPr>
          <a:xfrm>
            <a:off x="1897349" y="2222615"/>
            <a:ext cx="1877437" cy="2123658"/>
          </a:xfrm>
          <a:prstGeom prst="rect">
            <a:avLst/>
          </a:prstGeom>
          <a:noFill/>
        </p:spPr>
        <p:txBody>
          <a:bodyPr wrap="none"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rPr>
              <a:t>标题</a:t>
            </a:r>
            <a:endParaRPr lang="en-US" altLang="zh-CN" sz="6600" b="1" dirty="0">
              <a:solidFill>
                <a:schemeClr val="bg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endParaRPr>
          </a:p>
          <a:p>
            <a:r>
              <a:rPr lang="zh-CN" altLang="en-US" sz="6600" b="1" dirty="0">
                <a:solidFill>
                  <a:schemeClr val="bg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rPr>
              <a:t>文本</a:t>
            </a:r>
            <a:endParaRPr lang="en-US" sz="6600" b="1" dirty="0">
              <a:solidFill>
                <a:schemeClr val="bg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endParaRPr>
          </a:p>
        </p:txBody>
      </p:sp>
      <p:cxnSp>
        <p:nvCxnSpPr>
          <p:cNvPr id="9" name="Straight Connector 8"/>
          <p:cNvCxnSpPr/>
          <p:nvPr/>
        </p:nvCxnSpPr>
        <p:spPr>
          <a:xfrm flipV="1">
            <a:off x="3805517" y="2272994"/>
            <a:ext cx="4733365" cy="4787153"/>
          </a:xfrm>
          <a:prstGeom prst="line">
            <a:avLst/>
          </a:prstGeom>
          <a:ln w="76200">
            <a:solidFill>
              <a:srgbClr val="55968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07956" y="-100853"/>
            <a:ext cx="6763138" cy="6770594"/>
          </a:xfrm>
          <a:prstGeom prst="line">
            <a:avLst/>
          </a:prstGeom>
          <a:ln w="12700">
            <a:solidFill>
              <a:srgbClr val="55968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93507" y="4933700"/>
            <a:ext cx="1261885" cy="307777"/>
          </a:xfrm>
          <a:prstGeom prst="rect">
            <a:avLst/>
          </a:prstGeom>
          <a:noFill/>
        </p:spPr>
        <p:txBody>
          <a:bodyPr wrap="non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cs typeface="Montserrat Ultra Light" charset="0"/>
                <a:sym typeface="微软雅黑" panose="020B0503020204020204" pitchFamily="34" charset="-122"/>
              </a:rPr>
              <a:t>输入标题文本</a:t>
            </a:r>
            <a:endParaRPr lang="en-US" sz="1400" b="1" dirty="0">
              <a:solidFill>
                <a:schemeClr val="bg1"/>
              </a:solidFill>
              <a:latin typeface="微软雅黑" panose="020B0503020204020204" pitchFamily="34" charset="-122"/>
              <a:ea typeface="微软雅黑" panose="020B0503020204020204" pitchFamily="34" charset="-122"/>
              <a:cs typeface="Montserrat Ultra Light" charset="0"/>
              <a:sym typeface="微软雅黑" panose="020B0503020204020204" pitchFamily="34" charset="-122"/>
            </a:endParaRPr>
          </a:p>
        </p:txBody>
      </p:sp>
      <p:sp>
        <p:nvSpPr>
          <p:cNvPr id="15" name="Rectangle 14"/>
          <p:cNvSpPr/>
          <p:nvPr/>
        </p:nvSpPr>
        <p:spPr>
          <a:xfrm>
            <a:off x="5825429" y="5246035"/>
            <a:ext cx="3398043" cy="830997"/>
          </a:xfrm>
          <a:prstGeom prst="rect">
            <a:avLst/>
          </a:prstGeom>
        </p:spPr>
        <p:txBody>
          <a:bodyPr wrap="square">
            <a:spAutoFit/>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6" name="TextBox 15"/>
          <p:cNvSpPr txBox="1"/>
          <p:nvPr/>
        </p:nvSpPr>
        <p:spPr>
          <a:xfrm>
            <a:off x="6888696" y="4270854"/>
            <a:ext cx="1271503" cy="584775"/>
          </a:xfrm>
          <a:prstGeom prst="rect">
            <a:avLst/>
          </a:prstGeom>
          <a:noFill/>
        </p:spPr>
        <p:txBody>
          <a:bodyPr wrap="none" rtlCol="0">
            <a:spAutoFit/>
          </a:bodyPr>
          <a:lstStyle/>
          <a:p>
            <a:pPr algn="ctr"/>
            <a:r>
              <a:rPr lang="en-US" sz="3200" dirty="0">
                <a:solidFill>
                  <a:schemeClr val="bg1"/>
                </a:solidFill>
                <a:latin typeface="微软雅黑" panose="020B0503020204020204" pitchFamily="34" charset="-122"/>
                <a:ea typeface="微软雅黑" panose="020B0503020204020204" pitchFamily="34" charset="-122"/>
                <a:cs typeface="Montserrat Ultra Light" charset="0"/>
                <a:sym typeface="微软雅黑" panose="020B0503020204020204" pitchFamily="34" charset="-122"/>
              </a:rPr>
              <a:t>100</a:t>
            </a:r>
            <a:r>
              <a:rPr lang="vi-VN" sz="3200" dirty="0">
                <a:solidFill>
                  <a:schemeClr val="bg1"/>
                </a:solidFill>
                <a:latin typeface="Montserrat Ultra Light" charset="0"/>
                <a:ea typeface="微软雅黑" panose="020B0503020204020204" pitchFamily="34" charset="-122"/>
                <a:cs typeface="Montserrat Ultra Light" charset="0"/>
                <a:sym typeface="微软雅黑" panose="020B0503020204020204" pitchFamily="34" charset="-122"/>
              </a:rPr>
              <a:t>%</a:t>
            </a:r>
            <a:endParaRPr lang="en-US" sz="3200" dirty="0">
              <a:solidFill>
                <a:schemeClr val="bg1"/>
              </a:solidFill>
              <a:latin typeface="微软雅黑" panose="020B0503020204020204" pitchFamily="34" charset="-122"/>
              <a:ea typeface="微软雅黑" panose="020B0503020204020204" pitchFamily="34" charset="-122"/>
              <a:cs typeface="Montserrat Ultra Light" charset="0"/>
              <a:sym typeface="微软雅黑" panose="020B0503020204020204" pitchFamily="34" charset="-122"/>
            </a:endParaRPr>
          </a:p>
        </p:txBody>
      </p:sp>
    </p:spTree>
    <p:extLst>
      <p:ext uri="{BB962C8B-B14F-4D97-AF65-F5344CB8AC3E}">
        <p14:creationId xmlns:p14="http://schemas.microsoft.com/office/powerpoint/2010/main" val="110505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44467" y="4001270"/>
            <a:ext cx="5398941" cy="1147365"/>
          </a:xfrm>
          <a:prstGeom prst="rect">
            <a:avLst/>
          </a:prstGeom>
        </p:spPr>
        <p:txBody>
          <a:bodyPr wrap="square">
            <a:spAutoFit/>
          </a:bodyPr>
          <a:lstStyle/>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a:p>
            <a:pPr fontAlgn="base">
              <a:lnSpc>
                <a:spcPct val="150000"/>
              </a:lnSpc>
            </a:pPr>
            <a:endParaRPr lang="zh-CN" altLang="en-US" sz="1100" spc="300" dirty="0">
              <a:solidFill>
                <a:schemeClr val="bg1"/>
              </a:solidFill>
              <a:cs typeface="+mn-ea"/>
              <a:sym typeface="+mn-lt"/>
            </a:endParaRPr>
          </a:p>
        </p:txBody>
      </p:sp>
      <p:grpSp>
        <p:nvGrpSpPr>
          <p:cNvPr id="10" name="组合 9"/>
          <p:cNvGrpSpPr/>
          <p:nvPr/>
        </p:nvGrpSpPr>
        <p:grpSpPr>
          <a:xfrm>
            <a:off x="4944467" y="2200851"/>
            <a:ext cx="6568378" cy="1693862"/>
            <a:chOff x="1397963" y="2380313"/>
            <a:chExt cx="6568378" cy="1693862"/>
          </a:xfrm>
        </p:grpSpPr>
        <p:sp>
          <p:nvSpPr>
            <p:cNvPr id="5" name="TextBox 4"/>
            <p:cNvSpPr txBox="1"/>
            <p:nvPr/>
          </p:nvSpPr>
          <p:spPr>
            <a:xfrm>
              <a:off x="1397963" y="2380313"/>
              <a:ext cx="3877985" cy="1200329"/>
            </a:xfrm>
            <a:prstGeom prst="rect">
              <a:avLst/>
            </a:prstGeom>
            <a:noFill/>
          </p:spPr>
          <p:txBody>
            <a:bodyPr wrap="none" rtlCol="0">
              <a:spAutoFit/>
            </a:bodyPr>
            <a:lstStyle/>
            <a:p>
              <a:r>
                <a:rPr lang="zh-CN" altLang="en-US" sz="7200" b="1" dirty="0">
                  <a:solidFill>
                    <a:schemeClr val="bg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rPr>
                <a:t>标题文本</a:t>
              </a:r>
              <a:endParaRPr lang="en-US" sz="7200" b="1" dirty="0">
                <a:solidFill>
                  <a:schemeClr val="bg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endParaRPr>
            </a:p>
          </p:txBody>
        </p:sp>
        <p:sp>
          <p:nvSpPr>
            <p:cNvPr id="6" name="TextBox 5"/>
            <p:cNvSpPr txBox="1"/>
            <p:nvPr/>
          </p:nvSpPr>
          <p:spPr>
            <a:xfrm>
              <a:off x="1464693" y="3366289"/>
              <a:ext cx="6501648" cy="707886"/>
            </a:xfrm>
            <a:prstGeom prst="rect">
              <a:avLst/>
            </a:prstGeom>
            <a:noFill/>
          </p:spPr>
          <p:txBody>
            <a:bodyPr wrap="squar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cs typeface="Arvo" charset="0"/>
                  <a:sym typeface="微软雅黑" panose="020B0503020204020204" pitchFamily="34" charset="-122"/>
                </a:rPr>
                <a:t>标题文本</a:t>
              </a:r>
              <a:endParaRPr lang="en-US" sz="4000" dirty="0">
                <a:solidFill>
                  <a:schemeClr val="bg1"/>
                </a:solidFill>
                <a:latin typeface="微软雅黑" panose="020B0503020204020204" pitchFamily="34" charset="-122"/>
                <a:ea typeface="微软雅黑" panose="020B0503020204020204" pitchFamily="34" charset="-122"/>
                <a:cs typeface="Arvo" charset="0"/>
                <a:sym typeface="微软雅黑" panose="020B0503020204020204" pitchFamily="34" charset="-122"/>
              </a:endParaRPr>
            </a:p>
          </p:txBody>
        </p:sp>
        <p:sp>
          <p:nvSpPr>
            <p:cNvPr id="8" name="Rectangle 7"/>
            <p:cNvSpPr/>
            <p:nvPr/>
          </p:nvSpPr>
          <p:spPr>
            <a:xfrm>
              <a:off x="3862514" y="3687199"/>
              <a:ext cx="1706006" cy="75854"/>
            </a:xfrm>
            <a:prstGeom prst="rect">
              <a:avLst/>
            </a:pr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9" name="图片占位符 8"/>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51345"/>
          <a:stretch/>
        </p:blipFill>
        <p:spPr>
          <a:xfrm>
            <a:off x="0" y="1290482"/>
            <a:ext cx="4016523" cy="4586217"/>
          </a:xfrm>
        </p:spPr>
      </p:pic>
      <p:pic>
        <p:nvPicPr>
          <p:cNvPr id="11" name="图片 10">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2841273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16200000">
            <a:off x="-2933727" y="1209602"/>
            <a:ext cx="7227980" cy="432213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5400000" flipH="1">
            <a:off x="7630239" y="1209602"/>
            <a:ext cx="7227980" cy="4322134"/>
          </a:xfrm>
          <a:prstGeom prst="rect">
            <a:avLst/>
          </a:prstGeom>
        </p:spPr>
      </p:pic>
      <p:sp>
        <p:nvSpPr>
          <p:cNvPr id="10" name="矩形 9">
            <a:extLst>
              <a:ext uri="{FF2B5EF4-FFF2-40B4-BE49-F238E27FC236}">
                <a16:creationId xmlns:a16="http://schemas.microsoft.com/office/drawing/2014/main" id="{F424628F-F4F1-4C2F-BCB5-F128C8419272}"/>
              </a:ext>
            </a:extLst>
          </p:cNvPr>
          <p:cNvSpPr/>
          <p:nvPr/>
        </p:nvSpPr>
        <p:spPr>
          <a:xfrm>
            <a:off x="4121426" y="901420"/>
            <a:ext cx="2886640" cy="3277820"/>
          </a:xfrm>
          <a:prstGeom prst="rect">
            <a:avLst/>
          </a:prstGeom>
          <a:noFill/>
          <a:extLst/>
        </p:spPr>
        <p:txBody>
          <a:bodyPr wrap="square">
            <a:spAutoFit/>
          </a:bodyPr>
          <a:lstStyle/>
          <a:p>
            <a:pPr algn="r" defTabSz="914377">
              <a:lnSpc>
                <a:spcPct val="150000"/>
              </a:lnSpc>
            </a:pPr>
            <a:r>
              <a:rPr lang="en-US" altLang="zh-CN" sz="13800" b="1" dirty="0">
                <a:blipFill>
                  <a:blip r:embed="rId4"/>
                  <a:stretch>
                    <a:fillRect/>
                  </a:stretch>
                </a:blipFill>
                <a:latin typeface="思源宋体 CN Heavy" panose="02020900000000000000" pitchFamily="18" charset="-122"/>
                <a:ea typeface="思源宋体 CN Heavy" panose="02020900000000000000" pitchFamily="18" charset="-122"/>
                <a:sym typeface="微软雅黑" panose="020B0503020204020204" pitchFamily="34" charset="-122"/>
              </a:rPr>
              <a:t>04</a:t>
            </a:r>
          </a:p>
        </p:txBody>
      </p:sp>
      <p:sp>
        <p:nvSpPr>
          <p:cNvPr id="11" name="矩形 10">
            <a:extLst>
              <a:ext uri="{FF2B5EF4-FFF2-40B4-BE49-F238E27FC236}">
                <a16:creationId xmlns:a16="http://schemas.microsoft.com/office/drawing/2014/main" id="{B1AB2530-0947-4A5B-B9DD-80D41BD45B74}"/>
              </a:ext>
            </a:extLst>
          </p:cNvPr>
          <p:cNvSpPr/>
          <p:nvPr/>
        </p:nvSpPr>
        <p:spPr>
          <a:xfrm>
            <a:off x="4326179" y="3594465"/>
            <a:ext cx="3066865" cy="584775"/>
          </a:xfrm>
          <a:prstGeom prst="rect">
            <a:avLst/>
          </a:prstGeom>
          <a:noFill/>
          <a:ln>
            <a:noFill/>
          </a:ln>
        </p:spPr>
        <p:txBody>
          <a:bodyPr wrap="none">
            <a:spAutoFit/>
          </a:bodyPr>
          <a:lstStyle/>
          <a:p>
            <a:pPr marL="457200" indent="-457200" algn="ctr" defTabSz="914377">
              <a:buFont typeface="Wingdings" panose="05000000000000000000" pitchFamily="2" charset="2"/>
              <a:buChar char="u"/>
            </a:pP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r>
              <a:rPr lang="zh-CN" altLang="en-US"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特色设计</a:t>
            </a: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endParaRPr lang="en-US" altLang="zh-CN" sz="44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endParaRPr>
          </a:p>
        </p:txBody>
      </p:sp>
      <p:sp>
        <p:nvSpPr>
          <p:cNvPr id="12" name="矩形 11">
            <a:extLst>
              <a:ext uri="{FF2B5EF4-FFF2-40B4-BE49-F238E27FC236}">
                <a16:creationId xmlns:a16="http://schemas.microsoft.com/office/drawing/2014/main" id="{F5F08B22-6C6E-481D-A0D8-CC6F9466DE84}"/>
              </a:ext>
            </a:extLst>
          </p:cNvPr>
          <p:cNvSpPr/>
          <p:nvPr/>
        </p:nvSpPr>
        <p:spPr>
          <a:xfrm>
            <a:off x="4510257" y="4179240"/>
            <a:ext cx="2698706" cy="1061829"/>
          </a:xfrm>
          <a:prstGeom prst="rect">
            <a:avLst/>
          </a:prstGeom>
        </p:spPr>
        <p:txBody>
          <a:bodyPr vert="horz" wrap="square">
            <a:spAutoFit/>
          </a:bodyPr>
          <a:lstStyle/>
          <a:p>
            <a:pPr algn="ctr" fontAlgn="base">
              <a:lnSpc>
                <a:spcPct val="150000"/>
              </a:lnSpc>
            </a:pPr>
            <a:r>
              <a:rPr lang="zh-CN" altLang="en-US" sz="1400" dirty="0">
                <a:solidFill>
                  <a:schemeClr val="bg1">
                    <a:lumMod val="95000"/>
                  </a:schemeClr>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400" spc="300" dirty="0">
              <a:solidFill>
                <a:schemeClr val="bg1">
                  <a:lumMod val="95000"/>
                </a:schemeClr>
              </a:solidFill>
              <a:cs typeface="+mn-ea"/>
              <a:sym typeface="+mn-lt"/>
            </a:endParaRPr>
          </a:p>
        </p:txBody>
      </p:sp>
    </p:spTree>
    <p:extLst>
      <p:ext uri="{BB962C8B-B14F-4D97-AF65-F5344CB8AC3E}">
        <p14:creationId xmlns:p14="http://schemas.microsoft.com/office/powerpoint/2010/main" val="103680480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iterate type="lt">
                                    <p:tmPct val="10000"/>
                                  </p:iterate>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ppt_w</p:attrName>
                                        </p:attrNameLst>
                                      </p:cBhvr>
                                      <p:tavLst>
                                        <p:tav tm="0" fmla="#ppt_w*sin(2.5*pi*$)">
                                          <p:val>
                                            <p:fltVal val="0"/>
                                          </p:val>
                                        </p:tav>
                                        <p:tav tm="100000">
                                          <p:val>
                                            <p:fltVal val="1"/>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A_库_图片 41">
            <a:extLst>
              <a:ext uri="{FF2B5EF4-FFF2-40B4-BE49-F238E27FC236}">
                <a16:creationId xmlns:a16="http://schemas.microsoft.com/office/drawing/2014/main" id="{7007F708-728E-41B9-9E4A-0525C160B97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3367275">
            <a:off x="8048403" y="2033550"/>
            <a:ext cx="540085" cy="706015"/>
          </a:xfrm>
          <a:prstGeom prst="rect">
            <a:avLst/>
          </a:prstGeom>
        </p:spPr>
      </p:pic>
      <p:pic>
        <p:nvPicPr>
          <p:cNvPr id="24" name="PA_库_图片 43">
            <a:extLst>
              <a:ext uri="{FF2B5EF4-FFF2-40B4-BE49-F238E27FC236}">
                <a16:creationId xmlns:a16="http://schemas.microsoft.com/office/drawing/2014/main" id="{AA4881A6-4CD4-41E5-9C70-FAAAE8385197}"/>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rot="1987066">
            <a:off x="6837202" y="2001104"/>
            <a:ext cx="533411" cy="913577"/>
          </a:xfrm>
          <a:prstGeom prst="rect">
            <a:avLst/>
          </a:prstGeom>
        </p:spPr>
      </p:pic>
      <p:pic>
        <p:nvPicPr>
          <p:cNvPr id="25" name="PA_库_图片 43">
            <a:extLst>
              <a:ext uri="{FF2B5EF4-FFF2-40B4-BE49-F238E27FC236}">
                <a16:creationId xmlns:a16="http://schemas.microsoft.com/office/drawing/2014/main" id="{A2710391-4129-46CB-A2C4-0CCC10442785}"/>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rot="1987066">
            <a:off x="9266278" y="2001104"/>
            <a:ext cx="533411" cy="913577"/>
          </a:xfrm>
          <a:prstGeom prst="rect">
            <a:avLst/>
          </a:prstGeom>
        </p:spPr>
      </p:pic>
      <p:pic>
        <p:nvPicPr>
          <p:cNvPr id="26" name="PA_库_图片 41">
            <a:extLst>
              <a:ext uri="{FF2B5EF4-FFF2-40B4-BE49-F238E27FC236}">
                <a16:creationId xmlns:a16="http://schemas.microsoft.com/office/drawing/2014/main" id="{9AE8DE32-983E-42DE-93CB-5581879FB088}"/>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rot="3367275">
            <a:off x="10477480" y="2037493"/>
            <a:ext cx="540085" cy="706015"/>
          </a:xfrm>
          <a:prstGeom prst="rect">
            <a:avLst/>
          </a:prstGeom>
        </p:spPr>
      </p:pic>
      <p:pic>
        <p:nvPicPr>
          <p:cNvPr id="4" name="图片 3">
            <a:extLst>
              <a:ext uri="{FF2B5EF4-FFF2-40B4-BE49-F238E27FC236}">
                <a16:creationId xmlns:a16="http://schemas.microsoft.com/office/drawing/2014/main" id="{79DD5CC8-C98B-47FC-96AF-EB652C76374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2982" y="1304200"/>
            <a:ext cx="4688063" cy="4600600"/>
          </a:xfrm>
          <a:prstGeom prst="rect">
            <a:avLst/>
          </a:prstGeom>
        </p:spPr>
      </p:pic>
      <p:sp>
        <p:nvSpPr>
          <p:cNvPr id="8" name="菱形 7">
            <a:extLst>
              <a:ext uri="{FF2B5EF4-FFF2-40B4-BE49-F238E27FC236}">
                <a16:creationId xmlns:a16="http://schemas.microsoft.com/office/drawing/2014/main" id="{0A11B701-590F-46B1-BC94-8B914501F90B}"/>
              </a:ext>
            </a:extLst>
          </p:cNvPr>
          <p:cNvSpPr/>
          <p:nvPr/>
        </p:nvSpPr>
        <p:spPr>
          <a:xfrm>
            <a:off x="1972264" y="2496458"/>
            <a:ext cx="2471893" cy="2471893"/>
          </a:xfrm>
          <a:prstGeom prst="diamond">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0243C0BE-BC8C-4367-B359-F4A73A94EA60}"/>
              </a:ext>
            </a:extLst>
          </p:cNvPr>
          <p:cNvSpPr/>
          <p:nvPr/>
        </p:nvSpPr>
        <p:spPr>
          <a:xfrm>
            <a:off x="2228211" y="3096668"/>
            <a:ext cx="1843267" cy="1015663"/>
          </a:xfrm>
          <a:prstGeom prst="rect">
            <a:avLst/>
          </a:prstGeom>
        </p:spPr>
        <p:txBody>
          <a:bodyPr wrap="square">
            <a:spAutoFit/>
          </a:bodyPr>
          <a:lstStyle/>
          <a:p>
            <a:pPr algn="r" defTabSz="914377"/>
            <a:r>
              <a:rPr lang="zh-CN" altLang="en-US" sz="6000" b="1"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目录</a:t>
            </a:r>
            <a:endParaRPr lang="en-US" altLang="zh-CN" sz="6000" b="1"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endParaRPr>
          </a:p>
        </p:txBody>
      </p:sp>
      <p:sp>
        <p:nvSpPr>
          <p:cNvPr id="14" name="矩形 259">
            <a:extLst>
              <a:ext uri="{FF2B5EF4-FFF2-40B4-BE49-F238E27FC236}">
                <a16:creationId xmlns:a16="http://schemas.microsoft.com/office/drawing/2014/main" id="{C45D0D6B-9953-43D7-ACD3-399B82A0C67D}"/>
              </a:ext>
            </a:extLst>
          </p:cNvPr>
          <p:cNvSpPr>
            <a:spLocks noChangeArrowheads="1"/>
          </p:cNvSpPr>
          <p:nvPr/>
        </p:nvSpPr>
        <p:spPr bwMode="auto">
          <a:xfrm>
            <a:off x="2429502" y="3896962"/>
            <a:ext cx="1839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just" defTabSz="866943" fontAlgn="base">
              <a:spcAft>
                <a:spcPct val="0"/>
              </a:spcAft>
              <a:buNone/>
            </a:pPr>
            <a:r>
              <a:rPr lang="en-US" altLang="zh-CN" sz="1800" b="1" dirty="0">
                <a:solidFill>
                  <a:schemeClr val="bg1">
                    <a:lumMod val="95000"/>
                  </a:schemeClr>
                </a:solidFill>
                <a:cs typeface="Arial" panose="020B0604020202020204" pitchFamily="34" charset="0"/>
                <a:sym typeface="微软雅黑" panose="020B0503020204020204" pitchFamily="34" charset="-122"/>
              </a:rPr>
              <a:t>THE CATALOG</a:t>
            </a:r>
            <a:endParaRPr lang="zh-CN" altLang="en-US" sz="1800" b="1" dirty="0">
              <a:solidFill>
                <a:schemeClr val="bg1">
                  <a:lumMod val="95000"/>
                </a:schemeClr>
              </a:solidFill>
              <a:cs typeface="Arial" panose="020B0604020202020204" pitchFamily="34" charset="0"/>
              <a:sym typeface="微软雅黑" panose="020B0503020204020204" pitchFamily="34" charset="-122"/>
            </a:endParaRPr>
          </a:p>
        </p:txBody>
      </p:sp>
      <p:sp>
        <p:nvSpPr>
          <p:cNvPr id="15" name="文本框 14">
            <a:extLst>
              <a:ext uri="{FF2B5EF4-FFF2-40B4-BE49-F238E27FC236}">
                <a16:creationId xmlns:a16="http://schemas.microsoft.com/office/drawing/2014/main" id="{16176BBC-B8D2-4E65-8492-5EFC24441931}"/>
              </a:ext>
            </a:extLst>
          </p:cNvPr>
          <p:cNvSpPr txBox="1"/>
          <p:nvPr/>
        </p:nvSpPr>
        <p:spPr>
          <a:xfrm>
            <a:off x="6552361" y="2063391"/>
            <a:ext cx="897720" cy="646331"/>
          </a:xfrm>
          <a:prstGeom prst="rect">
            <a:avLst/>
          </a:prstGeom>
          <a:noFill/>
        </p:spPr>
        <p:txBody>
          <a:bodyPr wrap="square" rtlCol="0">
            <a:spAutoFit/>
          </a:bodyPr>
          <a:lstStyle/>
          <a:p>
            <a:r>
              <a:rPr lang="en-US" altLang="zh-CN" sz="3600" b="1" dirty="0">
                <a:solidFill>
                  <a:schemeClr val="bg1">
                    <a:lumMod val="95000"/>
                  </a:schemeClr>
                </a:solidFill>
                <a:cs typeface="+mn-ea"/>
                <a:sym typeface="+mn-lt"/>
              </a:rPr>
              <a:t>01</a:t>
            </a:r>
            <a:endParaRPr lang="zh-CN" altLang="en-US" sz="3600" b="1" dirty="0">
              <a:solidFill>
                <a:schemeClr val="bg1">
                  <a:lumMod val="95000"/>
                </a:schemeClr>
              </a:solidFill>
              <a:cs typeface="+mn-ea"/>
              <a:sym typeface="+mn-lt"/>
            </a:endParaRPr>
          </a:p>
        </p:txBody>
      </p:sp>
      <p:sp>
        <p:nvSpPr>
          <p:cNvPr id="16" name="文本框 15">
            <a:extLst>
              <a:ext uri="{FF2B5EF4-FFF2-40B4-BE49-F238E27FC236}">
                <a16:creationId xmlns:a16="http://schemas.microsoft.com/office/drawing/2014/main" id="{9A837439-6392-43BE-BA2A-66FACAD6B469}"/>
              </a:ext>
            </a:extLst>
          </p:cNvPr>
          <p:cNvSpPr txBox="1"/>
          <p:nvPr/>
        </p:nvSpPr>
        <p:spPr>
          <a:xfrm>
            <a:off x="7736704" y="2063391"/>
            <a:ext cx="897720" cy="646331"/>
          </a:xfrm>
          <a:prstGeom prst="rect">
            <a:avLst/>
          </a:prstGeom>
          <a:noFill/>
        </p:spPr>
        <p:txBody>
          <a:bodyPr wrap="square" rtlCol="0">
            <a:spAutoFit/>
          </a:bodyPr>
          <a:lstStyle/>
          <a:p>
            <a:r>
              <a:rPr lang="en-US" altLang="zh-CN" sz="3600" b="1" dirty="0">
                <a:solidFill>
                  <a:schemeClr val="bg1">
                    <a:lumMod val="95000"/>
                  </a:schemeClr>
                </a:solidFill>
                <a:cs typeface="+mn-ea"/>
                <a:sym typeface="+mn-lt"/>
              </a:rPr>
              <a:t>02</a:t>
            </a:r>
            <a:endParaRPr lang="zh-CN" altLang="en-US" sz="3600" b="1" dirty="0">
              <a:solidFill>
                <a:schemeClr val="bg1">
                  <a:lumMod val="95000"/>
                </a:schemeClr>
              </a:solidFill>
              <a:cs typeface="+mn-ea"/>
              <a:sym typeface="+mn-lt"/>
            </a:endParaRPr>
          </a:p>
        </p:txBody>
      </p:sp>
      <p:sp>
        <p:nvSpPr>
          <p:cNvPr id="17" name="文本框 16">
            <a:extLst>
              <a:ext uri="{FF2B5EF4-FFF2-40B4-BE49-F238E27FC236}">
                <a16:creationId xmlns:a16="http://schemas.microsoft.com/office/drawing/2014/main" id="{539B7CB5-B773-4F4D-9FE6-FF7F341FBA80}"/>
              </a:ext>
            </a:extLst>
          </p:cNvPr>
          <p:cNvSpPr txBox="1"/>
          <p:nvPr/>
        </p:nvSpPr>
        <p:spPr>
          <a:xfrm>
            <a:off x="8921047" y="2063391"/>
            <a:ext cx="897720" cy="646331"/>
          </a:xfrm>
          <a:prstGeom prst="rect">
            <a:avLst/>
          </a:prstGeom>
          <a:noFill/>
        </p:spPr>
        <p:txBody>
          <a:bodyPr wrap="square" rtlCol="0">
            <a:spAutoFit/>
          </a:bodyPr>
          <a:lstStyle/>
          <a:p>
            <a:r>
              <a:rPr lang="en-US" altLang="zh-CN" sz="3600" b="1" dirty="0">
                <a:solidFill>
                  <a:schemeClr val="bg1">
                    <a:lumMod val="95000"/>
                  </a:schemeClr>
                </a:solidFill>
                <a:cs typeface="+mn-ea"/>
                <a:sym typeface="+mn-lt"/>
              </a:rPr>
              <a:t>03</a:t>
            </a:r>
            <a:endParaRPr lang="zh-CN" altLang="en-US" sz="3600" b="1" dirty="0">
              <a:solidFill>
                <a:schemeClr val="bg1">
                  <a:lumMod val="95000"/>
                </a:schemeClr>
              </a:solidFill>
              <a:cs typeface="+mn-ea"/>
              <a:sym typeface="+mn-lt"/>
            </a:endParaRPr>
          </a:p>
        </p:txBody>
      </p:sp>
      <p:sp>
        <p:nvSpPr>
          <p:cNvPr id="18" name="文本框 17">
            <a:extLst>
              <a:ext uri="{FF2B5EF4-FFF2-40B4-BE49-F238E27FC236}">
                <a16:creationId xmlns:a16="http://schemas.microsoft.com/office/drawing/2014/main" id="{B2428831-0E05-4B32-B508-33891E1430FC}"/>
              </a:ext>
            </a:extLst>
          </p:cNvPr>
          <p:cNvSpPr txBox="1"/>
          <p:nvPr/>
        </p:nvSpPr>
        <p:spPr>
          <a:xfrm>
            <a:off x="10105389" y="2063391"/>
            <a:ext cx="830997" cy="646331"/>
          </a:xfrm>
          <a:prstGeom prst="rect">
            <a:avLst/>
          </a:prstGeom>
          <a:noFill/>
        </p:spPr>
        <p:txBody>
          <a:bodyPr wrap="square" rtlCol="0">
            <a:spAutoFit/>
          </a:bodyPr>
          <a:lstStyle/>
          <a:p>
            <a:r>
              <a:rPr lang="en-US" altLang="zh-CN" sz="3600" b="1" dirty="0">
                <a:solidFill>
                  <a:schemeClr val="bg1">
                    <a:lumMod val="95000"/>
                  </a:schemeClr>
                </a:solidFill>
                <a:cs typeface="+mn-ea"/>
                <a:sym typeface="+mn-lt"/>
              </a:rPr>
              <a:t>04</a:t>
            </a:r>
            <a:endParaRPr lang="zh-CN" altLang="en-US" sz="3600" b="1" dirty="0">
              <a:solidFill>
                <a:schemeClr val="bg1">
                  <a:lumMod val="95000"/>
                </a:schemeClr>
              </a:solidFill>
              <a:cs typeface="+mn-ea"/>
              <a:sym typeface="+mn-lt"/>
            </a:endParaRPr>
          </a:p>
        </p:txBody>
      </p:sp>
      <p:sp>
        <p:nvSpPr>
          <p:cNvPr id="19" name="矩形 18">
            <a:extLst>
              <a:ext uri="{FF2B5EF4-FFF2-40B4-BE49-F238E27FC236}">
                <a16:creationId xmlns:a16="http://schemas.microsoft.com/office/drawing/2014/main" id="{77FB25A6-3A71-462C-9A33-3579E97870A9}"/>
              </a:ext>
            </a:extLst>
          </p:cNvPr>
          <p:cNvSpPr/>
          <p:nvPr/>
        </p:nvSpPr>
        <p:spPr>
          <a:xfrm>
            <a:off x="6583466" y="2993168"/>
            <a:ext cx="777136" cy="3015745"/>
          </a:xfrm>
          <a:prstGeom prst="rect">
            <a:avLst/>
          </a:prstGeom>
        </p:spPr>
        <p:txBody>
          <a:bodyPr vert="eaVert" wrap="square">
            <a:spAutoFit/>
          </a:bodyPr>
          <a:lstStyle/>
          <a:p>
            <a:pPr marL="457200" indent="-457200" fontAlgn="base">
              <a:lnSpc>
                <a:spcPct val="150000"/>
              </a:lnSpc>
              <a:buFont typeface="Wingdings" panose="05000000000000000000" pitchFamily="2" charset="2"/>
              <a:buChar char="u"/>
            </a:pP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r>
              <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教学分析</a:t>
            </a: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endPar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endParaRPr>
          </a:p>
        </p:txBody>
      </p:sp>
      <p:sp>
        <p:nvSpPr>
          <p:cNvPr id="20" name="矩形 19">
            <a:extLst>
              <a:ext uri="{FF2B5EF4-FFF2-40B4-BE49-F238E27FC236}">
                <a16:creationId xmlns:a16="http://schemas.microsoft.com/office/drawing/2014/main" id="{B77281E7-214E-4A49-B454-06C4FB462DD4}"/>
              </a:ext>
            </a:extLst>
          </p:cNvPr>
          <p:cNvSpPr/>
          <p:nvPr/>
        </p:nvSpPr>
        <p:spPr>
          <a:xfrm>
            <a:off x="7699272" y="2979217"/>
            <a:ext cx="830997" cy="3015745"/>
          </a:xfrm>
          <a:prstGeom prst="rect">
            <a:avLst/>
          </a:prstGeom>
        </p:spPr>
        <p:txBody>
          <a:bodyPr vert="eaVert" wrap="square">
            <a:spAutoFit/>
          </a:bodyPr>
          <a:lstStyle/>
          <a:p>
            <a:pPr marL="457200" indent="-457200" fontAlgn="base">
              <a:lnSpc>
                <a:spcPct val="150000"/>
              </a:lnSpc>
              <a:buFont typeface="Wingdings" panose="05000000000000000000" pitchFamily="2" charset="2"/>
              <a:buChar char="u"/>
            </a:pP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r>
              <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整体设计</a:t>
            </a: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endPar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endParaRPr>
          </a:p>
        </p:txBody>
      </p:sp>
      <p:sp>
        <p:nvSpPr>
          <p:cNvPr id="21" name="矩形 20">
            <a:extLst>
              <a:ext uri="{FF2B5EF4-FFF2-40B4-BE49-F238E27FC236}">
                <a16:creationId xmlns:a16="http://schemas.microsoft.com/office/drawing/2014/main" id="{0FE91522-660D-424E-B550-1D20A0657C1D}"/>
              </a:ext>
            </a:extLst>
          </p:cNvPr>
          <p:cNvSpPr/>
          <p:nvPr/>
        </p:nvSpPr>
        <p:spPr>
          <a:xfrm>
            <a:off x="8868939" y="2993168"/>
            <a:ext cx="830997" cy="3015745"/>
          </a:xfrm>
          <a:prstGeom prst="rect">
            <a:avLst/>
          </a:prstGeom>
        </p:spPr>
        <p:txBody>
          <a:bodyPr vert="eaVert" wrap="square">
            <a:spAutoFit/>
          </a:bodyPr>
          <a:lstStyle/>
          <a:p>
            <a:pPr marL="457200" indent="-457200" fontAlgn="base">
              <a:lnSpc>
                <a:spcPct val="150000"/>
              </a:lnSpc>
              <a:buFont typeface="Wingdings" panose="05000000000000000000" pitchFamily="2" charset="2"/>
              <a:buChar char="u"/>
            </a:pP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r>
              <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教学过程</a:t>
            </a: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endPar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endParaRPr>
          </a:p>
        </p:txBody>
      </p:sp>
      <p:sp>
        <p:nvSpPr>
          <p:cNvPr id="22" name="矩形 21">
            <a:extLst>
              <a:ext uri="{FF2B5EF4-FFF2-40B4-BE49-F238E27FC236}">
                <a16:creationId xmlns:a16="http://schemas.microsoft.com/office/drawing/2014/main" id="{5FC2886E-2A3A-4E30-B39C-2E2835D99682}"/>
              </a:ext>
            </a:extLst>
          </p:cNvPr>
          <p:cNvSpPr/>
          <p:nvPr/>
        </p:nvSpPr>
        <p:spPr>
          <a:xfrm>
            <a:off x="10038606" y="2979216"/>
            <a:ext cx="830997" cy="3015745"/>
          </a:xfrm>
          <a:prstGeom prst="rect">
            <a:avLst/>
          </a:prstGeom>
        </p:spPr>
        <p:txBody>
          <a:bodyPr vert="eaVert" wrap="square">
            <a:spAutoFit/>
          </a:bodyPr>
          <a:lstStyle/>
          <a:p>
            <a:pPr marL="457200" indent="-457200" fontAlgn="base">
              <a:lnSpc>
                <a:spcPct val="150000"/>
              </a:lnSpc>
              <a:buFont typeface="Wingdings" panose="05000000000000000000" pitchFamily="2" charset="2"/>
              <a:buChar char="u"/>
            </a:pP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r>
              <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特色创新</a:t>
            </a:r>
            <a:r>
              <a:rPr lang="en-US" altLang="zh-CN"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rPr>
              <a:t>]</a:t>
            </a:r>
            <a:endParaRPr lang="zh-CN" altLang="en-US" sz="2800" b="1" i="0" spc="300" dirty="0">
              <a:solidFill>
                <a:schemeClr val="bg1">
                  <a:lumMod val="95000"/>
                </a:schemeClr>
              </a:solidFill>
              <a:effectLst/>
              <a:latin typeface="思源宋体 CN Heavy" panose="02020900000000000000" pitchFamily="18" charset="-122"/>
              <a:ea typeface="思源宋体 CN Heavy" panose="02020900000000000000" pitchFamily="18" charset="-122"/>
              <a:cs typeface="+mn-ea"/>
              <a:sym typeface="+mn-lt"/>
            </a:endParaRPr>
          </a:p>
        </p:txBody>
      </p:sp>
    </p:spTree>
    <p:extLst>
      <p:ext uri="{BB962C8B-B14F-4D97-AF65-F5344CB8AC3E}">
        <p14:creationId xmlns:p14="http://schemas.microsoft.com/office/powerpoint/2010/main" val="4618326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 presetClass="entr" presetSubtype="8" decel="10000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500" fill="hold"/>
                                        <p:tgtEl>
                                          <p:spTgt spid="23"/>
                                        </p:tgtEl>
                                        <p:attrNameLst>
                                          <p:attrName>ppt_x</p:attrName>
                                        </p:attrNameLst>
                                      </p:cBhvr>
                                      <p:tavLst>
                                        <p:tav tm="0">
                                          <p:val>
                                            <p:strVal val="0-#ppt_w/2"/>
                                          </p:val>
                                        </p:tav>
                                        <p:tav tm="100000">
                                          <p:val>
                                            <p:strVal val="#ppt_x"/>
                                          </p:val>
                                        </p:tav>
                                      </p:tavLst>
                                    </p:anim>
                                    <p:anim calcmode="lin" valueType="num">
                                      <p:cBhvr additive="base">
                                        <p:cTn id="25" dur="1500" fill="hold"/>
                                        <p:tgtEl>
                                          <p:spTgt spid="23"/>
                                        </p:tgtEl>
                                        <p:attrNameLst>
                                          <p:attrName>ppt_y</p:attrName>
                                        </p:attrNameLst>
                                      </p:cBhvr>
                                      <p:tavLst>
                                        <p:tav tm="0">
                                          <p:val>
                                            <p:strVal val="#ppt_y"/>
                                          </p:val>
                                        </p:tav>
                                        <p:tav tm="100000">
                                          <p:val>
                                            <p:strVal val="#ppt_y"/>
                                          </p:val>
                                        </p:tav>
                                      </p:tavLst>
                                    </p:anim>
                                    <p:set>
                                      <p:cBhvr>
                                        <p:cTn id="26" dur="1" fill="hold">
                                          <p:stCondLst>
                                            <p:cond delay="0"/>
                                          </p:stCondLst>
                                        </p:cTn>
                                        <p:tgtEl>
                                          <p:spTgt spid="23"/>
                                        </p:tgtEl>
                                        <p:attrNameLst>
                                          <p:attrName>style.visibility</p:attrName>
                                        </p:attrNameLst>
                                      </p:cBhvr>
                                      <p:to>
                                        <p:strVal val="visible"/>
                                      </p:to>
                                    </p:set>
                                    <p:anim to="" calcmode="lin" valueType="num">
                                      <p:cBhvr>
                                        <p:cTn id="27" dur="1500" fill="hold">
                                          <p:stCondLst>
                                            <p:cond delay="0"/>
                                          </p:stCondLst>
                                        </p:cTn>
                                        <p:tgtEl>
                                          <p:spTgt spid="23"/>
                                        </p:tgtEl>
                                        <p:attrNameLst>
                                          <p:attrName>ppt_w</p:attrName>
                                        </p:attrNameLst>
                                      </p:cBhvr>
                                      <p:tavLst>
                                        <p:tav tm="0">
                                          <p:val>
                                            <p:strVal val="0"/>
                                          </p:val>
                                        </p:tav>
                                        <p:tav tm="100000">
                                          <p:val>
                                            <p:strVal val="#ppt_w"/>
                                          </p:val>
                                        </p:tav>
                                      </p:tavLst>
                                    </p:anim>
                                    <p:anim to="" calcmode="lin" valueType="num">
                                      <p:cBhvr>
                                        <p:cTn id="28" dur="1500" fill="hold">
                                          <p:stCondLst>
                                            <p:cond delay="0"/>
                                          </p:stCondLst>
                                        </p:cTn>
                                        <p:tgtEl>
                                          <p:spTgt spid="23"/>
                                        </p:tgtEl>
                                        <p:attrNameLst>
                                          <p:attrName>ppt_h</p:attrName>
                                        </p:attrNameLst>
                                      </p:cBhvr>
                                      <p:tavLst>
                                        <p:tav tm="0">
                                          <p:val>
                                            <p:strVal val="0"/>
                                          </p:val>
                                        </p:tav>
                                        <p:tav tm="100000">
                                          <p:val>
                                            <p:strVal val="#ppt_h"/>
                                          </p:val>
                                        </p:tav>
                                      </p:tavLst>
                                    </p:anim>
                                    <p:animEffect filter="fade">
                                      <p:cBhvr>
                                        <p:cTn id="29" dur="1500">
                                          <p:stCondLst>
                                            <p:cond delay="0"/>
                                          </p:stCondLst>
                                        </p:cTn>
                                        <p:tgtEl>
                                          <p:spTgt spid="23"/>
                                        </p:tgtEl>
                                      </p:cBhvr>
                                    </p:animEffect>
                                  </p:childTnLst>
                                </p:cTn>
                              </p:par>
                              <p:par>
                                <p:cTn id="30" presetID="2" presetClass="entr" presetSubtype="8" decel="10000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500" fill="hold"/>
                                        <p:tgtEl>
                                          <p:spTgt spid="24"/>
                                        </p:tgtEl>
                                        <p:attrNameLst>
                                          <p:attrName>ppt_x</p:attrName>
                                        </p:attrNameLst>
                                      </p:cBhvr>
                                      <p:tavLst>
                                        <p:tav tm="0">
                                          <p:val>
                                            <p:strVal val="0-#ppt_w/2"/>
                                          </p:val>
                                        </p:tav>
                                        <p:tav tm="100000">
                                          <p:val>
                                            <p:strVal val="#ppt_x"/>
                                          </p:val>
                                        </p:tav>
                                      </p:tavLst>
                                    </p:anim>
                                    <p:anim calcmode="lin" valueType="num">
                                      <p:cBhvr additive="base">
                                        <p:cTn id="33" dur="1500" fill="hold"/>
                                        <p:tgtEl>
                                          <p:spTgt spid="24"/>
                                        </p:tgtEl>
                                        <p:attrNameLst>
                                          <p:attrName>ppt_y</p:attrName>
                                        </p:attrNameLst>
                                      </p:cBhvr>
                                      <p:tavLst>
                                        <p:tav tm="0">
                                          <p:val>
                                            <p:strVal val="#ppt_y"/>
                                          </p:val>
                                        </p:tav>
                                        <p:tav tm="100000">
                                          <p:val>
                                            <p:strVal val="#ppt_y"/>
                                          </p:val>
                                        </p:tav>
                                      </p:tavLst>
                                    </p:anim>
                                    <p:set>
                                      <p:cBhvr>
                                        <p:cTn id="34" dur="1" fill="hold">
                                          <p:stCondLst>
                                            <p:cond delay="0"/>
                                          </p:stCondLst>
                                        </p:cTn>
                                        <p:tgtEl>
                                          <p:spTgt spid="24"/>
                                        </p:tgtEl>
                                        <p:attrNameLst>
                                          <p:attrName>style.visibility</p:attrName>
                                        </p:attrNameLst>
                                      </p:cBhvr>
                                      <p:to>
                                        <p:strVal val="visible"/>
                                      </p:to>
                                    </p:set>
                                    <p:anim to="" calcmode="lin" valueType="num">
                                      <p:cBhvr>
                                        <p:cTn id="35" dur="1500" fill="hold">
                                          <p:stCondLst>
                                            <p:cond delay="0"/>
                                          </p:stCondLst>
                                        </p:cTn>
                                        <p:tgtEl>
                                          <p:spTgt spid="24"/>
                                        </p:tgtEl>
                                        <p:attrNameLst>
                                          <p:attrName>ppt_w</p:attrName>
                                        </p:attrNameLst>
                                      </p:cBhvr>
                                      <p:tavLst>
                                        <p:tav tm="0">
                                          <p:val>
                                            <p:strVal val="0"/>
                                          </p:val>
                                        </p:tav>
                                        <p:tav tm="100000">
                                          <p:val>
                                            <p:strVal val="#ppt_w"/>
                                          </p:val>
                                        </p:tav>
                                      </p:tavLst>
                                    </p:anim>
                                    <p:anim to="" calcmode="lin" valueType="num">
                                      <p:cBhvr>
                                        <p:cTn id="36" dur="1500" fill="hold">
                                          <p:stCondLst>
                                            <p:cond delay="0"/>
                                          </p:stCondLst>
                                        </p:cTn>
                                        <p:tgtEl>
                                          <p:spTgt spid="24"/>
                                        </p:tgtEl>
                                        <p:attrNameLst>
                                          <p:attrName>ppt_h</p:attrName>
                                        </p:attrNameLst>
                                      </p:cBhvr>
                                      <p:tavLst>
                                        <p:tav tm="0">
                                          <p:val>
                                            <p:strVal val="0"/>
                                          </p:val>
                                        </p:tav>
                                        <p:tav tm="100000">
                                          <p:val>
                                            <p:strVal val="#ppt_h"/>
                                          </p:val>
                                        </p:tav>
                                      </p:tavLst>
                                    </p:anim>
                                    <p:animEffect filter="fade">
                                      <p:cBhvr>
                                        <p:cTn id="37" dur="1500">
                                          <p:stCondLst>
                                            <p:cond delay="0"/>
                                          </p:stCondLst>
                                        </p:cTn>
                                        <p:tgtEl>
                                          <p:spTgt spid="24"/>
                                        </p:tgtEl>
                                      </p:cBhvr>
                                    </p:animEffect>
                                  </p:childTnLst>
                                </p:cTn>
                              </p:par>
                              <p:par>
                                <p:cTn id="38" presetID="2" presetClass="entr" presetSubtype="8" decel="10000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1500" fill="hold"/>
                                        <p:tgtEl>
                                          <p:spTgt spid="25"/>
                                        </p:tgtEl>
                                        <p:attrNameLst>
                                          <p:attrName>ppt_x</p:attrName>
                                        </p:attrNameLst>
                                      </p:cBhvr>
                                      <p:tavLst>
                                        <p:tav tm="0">
                                          <p:val>
                                            <p:strVal val="0-#ppt_w/2"/>
                                          </p:val>
                                        </p:tav>
                                        <p:tav tm="100000">
                                          <p:val>
                                            <p:strVal val="#ppt_x"/>
                                          </p:val>
                                        </p:tav>
                                      </p:tavLst>
                                    </p:anim>
                                    <p:anim calcmode="lin" valueType="num">
                                      <p:cBhvr additive="base">
                                        <p:cTn id="41" dur="1500" fill="hold"/>
                                        <p:tgtEl>
                                          <p:spTgt spid="25"/>
                                        </p:tgtEl>
                                        <p:attrNameLst>
                                          <p:attrName>ppt_y</p:attrName>
                                        </p:attrNameLst>
                                      </p:cBhvr>
                                      <p:tavLst>
                                        <p:tav tm="0">
                                          <p:val>
                                            <p:strVal val="#ppt_y"/>
                                          </p:val>
                                        </p:tav>
                                        <p:tav tm="100000">
                                          <p:val>
                                            <p:strVal val="#ppt_y"/>
                                          </p:val>
                                        </p:tav>
                                      </p:tavLst>
                                    </p:anim>
                                    <p:set>
                                      <p:cBhvr>
                                        <p:cTn id="42" dur="1" fill="hold">
                                          <p:stCondLst>
                                            <p:cond delay="0"/>
                                          </p:stCondLst>
                                        </p:cTn>
                                        <p:tgtEl>
                                          <p:spTgt spid="25"/>
                                        </p:tgtEl>
                                        <p:attrNameLst>
                                          <p:attrName>style.visibility</p:attrName>
                                        </p:attrNameLst>
                                      </p:cBhvr>
                                      <p:to>
                                        <p:strVal val="visible"/>
                                      </p:to>
                                    </p:set>
                                    <p:anim to="" calcmode="lin" valueType="num">
                                      <p:cBhvr>
                                        <p:cTn id="43" dur="1500" fill="hold">
                                          <p:stCondLst>
                                            <p:cond delay="0"/>
                                          </p:stCondLst>
                                        </p:cTn>
                                        <p:tgtEl>
                                          <p:spTgt spid="25"/>
                                        </p:tgtEl>
                                        <p:attrNameLst>
                                          <p:attrName>ppt_w</p:attrName>
                                        </p:attrNameLst>
                                      </p:cBhvr>
                                      <p:tavLst>
                                        <p:tav tm="0">
                                          <p:val>
                                            <p:strVal val="0"/>
                                          </p:val>
                                        </p:tav>
                                        <p:tav tm="100000">
                                          <p:val>
                                            <p:strVal val="#ppt_w"/>
                                          </p:val>
                                        </p:tav>
                                      </p:tavLst>
                                    </p:anim>
                                    <p:anim to="" calcmode="lin" valueType="num">
                                      <p:cBhvr>
                                        <p:cTn id="44" dur="1500" fill="hold">
                                          <p:stCondLst>
                                            <p:cond delay="0"/>
                                          </p:stCondLst>
                                        </p:cTn>
                                        <p:tgtEl>
                                          <p:spTgt spid="25"/>
                                        </p:tgtEl>
                                        <p:attrNameLst>
                                          <p:attrName>ppt_h</p:attrName>
                                        </p:attrNameLst>
                                      </p:cBhvr>
                                      <p:tavLst>
                                        <p:tav tm="0">
                                          <p:val>
                                            <p:strVal val="0"/>
                                          </p:val>
                                        </p:tav>
                                        <p:tav tm="100000">
                                          <p:val>
                                            <p:strVal val="#ppt_h"/>
                                          </p:val>
                                        </p:tav>
                                      </p:tavLst>
                                    </p:anim>
                                    <p:animEffect filter="fade">
                                      <p:cBhvr>
                                        <p:cTn id="45" dur="1500">
                                          <p:stCondLst>
                                            <p:cond delay="0"/>
                                          </p:stCondLst>
                                        </p:cTn>
                                        <p:tgtEl>
                                          <p:spTgt spid="25"/>
                                        </p:tgtEl>
                                      </p:cBhvr>
                                    </p:animEffect>
                                  </p:childTnLst>
                                </p:cTn>
                              </p:par>
                              <p:par>
                                <p:cTn id="46" presetID="2" presetClass="entr" presetSubtype="8" decel="10000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1500" fill="hold"/>
                                        <p:tgtEl>
                                          <p:spTgt spid="26"/>
                                        </p:tgtEl>
                                        <p:attrNameLst>
                                          <p:attrName>ppt_x</p:attrName>
                                        </p:attrNameLst>
                                      </p:cBhvr>
                                      <p:tavLst>
                                        <p:tav tm="0">
                                          <p:val>
                                            <p:strVal val="0-#ppt_w/2"/>
                                          </p:val>
                                        </p:tav>
                                        <p:tav tm="100000">
                                          <p:val>
                                            <p:strVal val="#ppt_x"/>
                                          </p:val>
                                        </p:tav>
                                      </p:tavLst>
                                    </p:anim>
                                    <p:anim calcmode="lin" valueType="num">
                                      <p:cBhvr additive="base">
                                        <p:cTn id="49" dur="1500" fill="hold"/>
                                        <p:tgtEl>
                                          <p:spTgt spid="26"/>
                                        </p:tgtEl>
                                        <p:attrNameLst>
                                          <p:attrName>ppt_y</p:attrName>
                                        </p:attrNameLst>
                                      </p:cBhvr>
                                      <p:tavLst>
                                        <p:tav tm="0">
                                          <p:val>
                                            <p:strVal val="#ppt_y"/>
                                          </p:val>
                                        </p:tav>
                                        <p:tav tm="100000">
                                          <p:val>
                                            <p:strVal val="#ppt_y"/>
                                          </p:val>
                                        </p:tav>
                                      </p:tavLst>
                                    </p:anim>
                                    <p:set>
                                      <p:cBhvr>
                                        <p:cTn id="50" dur="1" fill="hold">
                                          <p:stCondLst>
                                            <p:cond delay="0"/>
                                          </p:stCondLst>
                                        </p:cTn>
                                        <p:tgtEl>
                                          <p:spTgt spid="26"/>
                                        </p:tgtEl>
                                        <p:attrNameLst>
                                          <p:attrName>style.visibility</p:attrName>
                                        </p:attrNameLst>
                                      </p:cBhvr>
                                      <p:to>
                                        <p:strVal val="visible"/>
                                      </p:to>
                                    </p:set>
                                    <p:anim to="" calcmode="lin" valueType="num">
                                      <p:cBhvr>
                                        <p:cTn id="51" dur="1500" fill="hold">
                                          <p:stCondLst>
                                            <p:cond delay="0"/>
                                          </p:stCondLst>
                                        </p:cTn>
                                        <p:tgtEl>
                                          <p:spTgt spid="26"/>
                                        </p:tgtEl>
                                        <p:attrNameLst>
                                          <p:attrName>ppt_w</p:attrName>
                                        </p:attrNameLst>
                                      </p:cBhvr>
                                      <p:tavLst>
                                        <p:tav tm="0">
                                          <p:val>
                                            <p:strVal val="0"/>
                                          </p:val>
                                        </p:tav>
                                        <p:tav tm="100000">
                                          <p:val>
                                            <p:strVal val="#ppt_w"/>
                                          </p:val>
                                        </p:tav>
                                      </p:tavLst>
                                    </p:anim>
                                    <p:anim to="" calcmode="lin" valueType="num">
                                      <p:cBhvr>
                                        <p:cTn id="52" dur="1500" fill="hold">
                                          <p:stCondLst>
                                            <p:cond delay="0"/>
                                          </p:stCondLst>
                                        </p:cTn>
                                        <p:tgtEl>
                                          <p:spTgt spid="26"/>
                                        </p:tgtEl>
                                        <p:attrNameLst>
                                          <p:attrName>ppt_h</p:attrName>
                                        </p:attrNameLst>
                                      </p:cBhvr>
                                      <p:tavLst>
                                        <p:tav tm="0">
                                          <p:val>
                                            <p:strVal val="0"/>
                                          </p:val>
                                        </p:tav>
                                        <p:tav tm="100000">
                                          <p:val>
                                            <p:strVal val="#ppt_h"/>
                                          </p:val>
                                        </p:tav>
                                      </p:tavLst>
                                    </p:anim>
                                    <p:animEffect filter="fade">
                                      <p:cBhvr>
                                        <p:cTn id="53" dur="1500">
                                          <p:stCondLst>
                                            <p:cond delay="0"/>
                                          </p:stCondLst>
                                        </p:cTn>
                                        <p:tgtEl>
                                          <p:spTgt spid="26"/>
                                        </p:tgtEl>
                                      </p:cBhvr>
                                    </p:animEffect>
                                  </p:childTnLst>
                                </p:cTn>
                              </p:par>
                            </p:childTnLst>
                          </p:cTn>
                        </p:par>
                        <p:par>
                          <p:cTn id="54" fill="hold">
                            <p:stCondLst>
                              <p:cond delay="1500"/>
                            </p:stCondLst>
                            <p:childTnLst>
                              <p:par>
                                <p:cTn id="55" presetID="53" presetClass="entr" presetSubtype="16"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par>
                          <p:cTn id="75" fill="hold">
                            <p:stCondLst>
                              <p:cond delay="2000"/>
                            </p:stCondLst>
                            <p:childTnLst>
                              <p:par>
                                <p:cTn id="76" presetID="22" presetClass="entr" presetSubtype="1"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up)">
                                      <p:cBhvr>
                                        <p:cTn id="78" dur="500"/>
                                        <p:tgtEl>
                                          <p:spTgt spid="19"/>
                                        </p:tgtEl>
                                      </p:cBhvr>
                                    </p:animEffect>
                                  </p:childTnLst>
                                </p:cTn>
                              </p:par>
                            </p:childTnLst>
                          </p:cTn>
                        </p:par>
                        <p:par>
                          <p:cTn id="79" fill="hold">
                            <p:stCondLst>
                              <p:cond delay="2500"/>
                            </p:stCondLst>
                            <p:childTnLst>
                              <p:par>
                                <p:cTn id="80" presetID="22" presetClass="entr" presetSubtype="1"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par>
                          <p:cTn id="83" fill="hold">
                            <p:stCondLst>
                              <p:cond delay="3000"/>
                            </p:stCondLst>
                            <p:childTnLst>
                              <p:par>
                                <p:cTn id="84" presetID="22" presetClass="entr" presetSubtype="1"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up)">
                                      <p:cBhvr>
                                        <p:cTn id="86" dur="500"/>
                                        <p:tgtEl>
                                          <p:spTgt spid="21"/>
                                        </p:tgtEl>
                                      </p:cBhvr>
                                    </p:animEffect>
                                  </p:childTnLst>
                                </p:cTn>
                              </p:par>
                            </p:childTnLst>
                          </p:cTn>
                        </p:par>
                        <p:par>
                          <p:cTn id="87" fill="hold">
                            <p:stCondLst>
                              <p:cond delay="3500"/>
                            </p:stCondLst>
                            <p:childTnLst>
                              <p:par>
                                <p:cTn id="88" presetID="22" presetClass="entr" presetSubtype="1" fill="hold" grpId="0" nodeType="after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up)">
                                      <p:cBhvr>
                                        <p:cTn id="9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A_矩形 146">
            <a:extLst>
              <a:ext uri="{FF2B5EF4-FFF2-40B4-BE49-F238E27FC236}">
                <a16:creationId xmlns:a16="http://schemas.microsoft.com/office/drawing/2014/main" id="{7711ED6E-E94D-4713-86AE-A1718414C87C}"/>
              </a:ext>
            </a:extLst>
          </p:cNvPr>
          <p:cNvSpPr/>
          <p:nvPr>
            <p:custDataLst>
              <p:tags r:id="rId1"/>
            </p:custDataLst>
          </p:nvPr>
        </p:nvSpPr>
        <p:spPr>
          <a:xfrm>
            <a:off x="1290764" y="1988840"/>
            <a:ext cx="3193617" cy="1022527"/>
          </a:xfrm>
          <a:prstGeom prst="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PA_文本框 3">
            <a:extLst>
              <a:ext uri="{FF2B5EF4-FFF2-40B4-BE49-F238E27FC236}">
                <a16:creationId xmlns:a16="http://schemas.microsoft.com/office/drawing/2014/main" id="{F550A208-60B0-4649-84F6-B507E25DCEED}"/>
              </a:ext>
            </a:extLst>
          </p:cNvPr>
          <p:cNvSpPr txBox="1"/>
          <p:nvPr>
            <p:custDataLst>
              <p:tags r:id="rId2"/>
            </p:custDataLst>
          </p:nvPr>
        </p:nvSpPr>
        <p:spPr>
          <a:xfrm>
            <a:off x="839416" y="1988840"/>
            <a:ext cx="475887" cy="1022527"/>
          </a:xfrm>
          <a:prstGeom prst="rect">
            <a:avLst/>
          </a:prstGeom>
          <a:noFill/>
          <a:effectLst>
            <a:outerShdw dist="38100" algn="l" rotWithShape="0">
              <a:schemeClr val="bg1"/>
            </a:outerShdw>
          </a:effectLst>
        </p:spPr>
        <p:txBody>
          <a:bodyPr wrap="none">
            <a:prstTxWarp prst="textPlain">
              <a:avLst/>
            </a:prstTxWarp>
            <a:normAutofit fontScale="47500" lnSpcReduction="20000"/>
          </a:bodyPr>
          <a:lstStyle/>
          <a:p>
            <a:r>
              <a:rPr lang="en-US" altLang="zh-CN" sz="149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p>
        </p:txBody>
      </p:sp>
      <p:sp>
        <p:nvSpPr>
          <p:cNvPr id="149" name="PA_任意多边形 148">
            <a:extLst>
              <a:ext uri="{FF2B5EF4-FFF2-40B4-BE49-F238E27FC236}">
                <a16:creationId xmlns:a16="http://schemas.microsoft.com/office/drawing/2014/main" id="{3411F028-9BC9-4606-8F79-47DC224B5D84}"/>
              </a:ext>
            </a:extLst>
          </p:cNvPr>
          <p:cNvSpPr/>
          <p:nvPr>
            <p:custDataLst>
              <p:tags r:id="rId3"/>
            </p:custDataLst>
          </p:nvPr>
        </p:nvSpPr>
        <p:spPr>
          <a:xfrm>
            <a:off x="1397636" y="3125994"/>
            <a:ext cx="3111218" cy="1022527"/>
          </a:xfrm>
          <a:custGeom>
            <a:avLst/>
            <a:gdLst>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0 w 9900690"/>
              <a:gd name="connsiteY4"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22887 w 9900690"/>
              <a:gd name="connsiteY4" fmla="*/ 1345298 h 1368152"/>
              <a:gd name="connsiteX5" fmla="*/ 0 w 9900690"/>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22887 w 9900690"/>
              <a:gd name="connsiteY4" fmla="*/ 784189 h 1368152"/>
              <a:gd name="connsiteX5" fmla="*/ 0 w 9900690"/>
              <a:gd name="connsiteY5" fmla="*/ 0 h 1368152"/>
              <a:gd name="connsiteX0" fmla="*/ 249382 w 10150072"/>
              <a:gd name="connsiteY0" fmla="*/ 0 h 1368152"/>
              <a:gd name="connsiteX1" fmla="*/ 10150072 w 10150072"/>
              <a:gd name="connsiteY1" fmla="*/ 0 h 1368152"/>
              <a:gd name="connsiteX2" fmla="*/ 10150072 w 10150072"/>
              <a:gd name="connsiteY2" fmla="*/ 1368152 h 1368152"/>
              <a:gd name="connsiteX3" fmla="*/ 0 w 10150072"/>
              <a:gd name="connsiteY3" fmla="*/ 1326588 h 1368152"/>
              <a:gd name="connsiteX4" fmla="*/ 272269 w 10150072"/>
              <a:gd name="connsiteY4" fmla="*/ 784189 h 1368152"/>
              <a:gd name="connsiteX5" fmla="*/ 249382 w 10150072"/>
              <a:gd name="connsiteY5" fmla="*/ 0 h 1368152"/>
              <a:gd name="connsiteX0" fmla="*/ 270164 w 10170854"/>
              <a:gd name="connsiteY0" fmla="*/ 0 h 1368152"/>
              <a:gd name="connsiteX1" fmla="*/ 10170854 w 10170854"/>
              <a:gd name="connsiteY1" fmla="*/ 0 h 1368152"/>
              <a:gd name="connsiteX2" fmla="*/ 10170854 w 10170854"/>
              <a:gd name="connsiteY2" fmla="*/ 1368152 h 1368152"/>
              <a:gd name="connsiteX3" fmla="*/ 0 w 10170854"/>
              <a:gd name="connsiteY3" fmla="*/ 1368151 h 1368152"/>
              <a:gd name="connsiteX4" fmla="*/ 293051 w 10170854"/>
              <a:gd name="connsiteY4" fmla="*/ 784189 h 1368152"/>
              <a:gd name="connsiteX5" fmla="*/ 270164 w 10170854"/>
              <a:gd name="connsiteY5" fmla="*/ 0 h 1368152"/>
              <a:gd name="connsiteX0" fmla="*/ 270164 w 10170854"/>
              <a:gd name="connsiteY0" fmla="*/ 0 h 1368152"/>
              <a:gd name="connsiteX1" fmla="*/ 10170854 w 10170854"/>
              <a:gd name="connsiteY1" fmla="*/ 0 h 1368152"/>
              <a:gd name="connsiteX2" fmla="*/ 10170854 w 10170854"/>
              <a:gd name="connsiteY2" fmla="*/ 1368152 h 1368152"/>
              <a:gd name="connsiteX3" fmla="*/ 0 w 10170854"/>
              <a:gd name="connsiteY3" fmla="*/ 1368151 h 1368152"/>
              <a:gd name="connsiteX4" fmla="*/ 532042 w 10170854"/>
              <a:gd name="connsiteY4" fmla="*/ 669889 h 1368152"/>
              <a:gd name="connsiteX5" fmla="*/ 270164 w 10170854"/>
              <a:gd name="connsiteY5" fmla="*/ 0 h 1368152"/>
              <a:gd name="connsiteX0" fmla="*/ 270164 w 10170854"/>
              <a:gd name="connsiteY0" fmla="*/ 0 h 1368152"/>
              <a:gd name="connsiteX1" fmla="*/ 10170854 w 10170854"/>
              <a:gd name="connsiteY1" fmla="*/ 0 h 1368152"/>
              <a:gd name="connsiteX2" fmla="*/ 10170854 w 10170854"/>
              <a:gd name="connsiteY2" fmla="*/ 1368152 h 1368152"/>
              <a:gd name="connsiteX3" fmla="*/ 0 w 10170854"/>
              <a:gd name="connsiteY3" fmla="*/ 1368151 h 1368152"/>
              <a:gd name="connsiteX4" fmla="*/ 698297 w 10170854"/>
              <a:gd name="connsiteY4" fmla="*/ 534807 h 1368152"/>
              <a:gd name="connsiteX5" fmla="*/ 270164 w 10170854"/>
              <a:gd name="connsiteY5" fmla="*/ 0 h 1368152"/>
              <a:gd name="connsiteX0" fmla="*/ 270164 w 10170854"/>
              <a:gd name="connsiteY0" fmla="*/ 0 h 1368152"/>
              <a:gd name="connsiteX1" fmla="*/ 10170854 w 10170854"/>
              <a:gd name="connsiteY1" fmla="*/ 0 h 1368152"/>
              <a:gd name="connsiteX2" fmla="*/ 10170854 w 10170854"/>
              <a:gd name="connsiteY2" fmla="*/ 1368152 h 1368152"/>
              <a:gd name="connsiteX3" fmla="*/ 0 w 10170854"/>
              <a:gd name="connsiteY3" fmla="*/ 1368151 h 1368152"/>
              <a:gd name="connsiteX4" fmla="*/ 625561 w 10170854"/>
              <a:gd name="connsiteY4" fmla="*/ 482852 h 1368152"/>
              <a:gd name="connsiteX5" fmla="*/ 270164 w 10170854"/>
              <a:gd name="connsiteY5" fmla="*/ 0 h 1368152"/>
              <a:gd name="connsiteX0" fmla="*/ 270164 w 10170854"/>
              <a:gd name="connsiteY0" fmla="*/ 0 h 1368152"/>
              <a:gd name="connsiteX1" fmla="*/ 10170854 w 10170854"/>
              <a:gd name="connsiteY1" fmla="*/ 0 h 1368152"/>
              <a:gd name="connsiteX2" fmla="*/ 10170854 w 10170854"/>
              <a:gd name="connsiteY2" fmla="*/ 1368152 h 1368152"/>
              <a:gd name="connsiteX3" fmla="*/ 0 w 10170854"/>
              <a:gd name="connsiteY3" fmla="*/ 1368151 h 1368152"/>
              <a:gd name="connsiteX4" fmla="*/ 860769 w 10170854"/>
              <a:gd name="connsiteY4" fmla="*/ 455664 h 1368152"/>
              <a:gd name="connsiteX5" fmla="*/ 270164 w 10170854"/>
              <a:gd name="connsiteY5" fmla="*/ 0 h 1368152"/>
              <a:gd name="connsiteX0" fmla="*/ 479238 w 10379928"/>
              <a:gd name="connsiteY0" fmla="*/ 0 h 1368152"/>
              <a:gd name="connsiteX1" fmla="*/ 10379928 w 10379928"/>
              <a:gd name="connsiteY1" fmla="*/ 0 h 1368152"/>
              <a:gd name="connsiteX2" fmla="*/ 10379928 w 10379928"/>
              <a:gd name="connsiteY2" fmla="*/ 1368152 h 1368152"/>
              <a:gd name="connsiteX3" fmla="*/ 0 w 10379928"/>
              <a:gd name="connsiteY3" fmla="*/ 1368151 h 1368152"/>
              <a:gd name="connsiteX4" fmla="*/ 1069843 w 10379928"/>
              <a:gd name="connsiteY4" fmla="*/ 455664 h 1368152"/>
              <a:gd name="connsiteX5" fmla="*/ 479238 w 10379928"/>
              <a:gd name="connsiteY5" fmla="*/ 0 h 1368152"/>
              <a:gd name="connsiteX0" fmla="*/ 479238 w 10379928"/>
              <a:gd name="connsiteY0" fmla="*/ 0 h 1368152"/>
              <a:gd name="connsiteX1" fmla="*/ 10379928 w 10379928"/>
              <a:gd name="connsiteY1" fmla="*/ 0 h 1368152"/>
              <a:gd name="connsiteX2" fmla="*/ 10379928 w 10379928"/>
              <a:gd name="connsiteY2" fmla="*/ 1368152 h 1368152"/>
              <a:gd name="connsiteX3" fmla="*/ 0 w 10379928"/>
              <a:gd name="connsiteY3" fmla="*/ 1368151 h 1368152"/>
              <a:gd name="connsiteX4" fmla="*/ 1408809 w 10379928"/>
              <a:gd name="connsiteY4" fmla="*/ 374098 h 1368152"/>
              <a:gd name="connsiteX5" fmla="*/ 479238 w 10379928"/>
              <a:gd name="connsiteY5" fmla="*/ 0 h 13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79928" h="1368152">
                <a:moveTo>
                  <a:pt x="479238" y="0"/>
                </a:moveTo>
                <a:lnTo>
                  <a:pt x="10379928" y="0"/>
                </a:lnTo>
                <a:lnTo>
                  <a:pt x="10379928" y="1368152"/>
                </a:lnTo>
                <a:lnTo>
                  <a:pt x="0" y="1368151"/>
                </a:lnTo>
                <a:lnTo>
                  <a:pt x="1408809" y="374098"/>
                </a:lnTo>
                <a:lnTo>
                  <a:pt x="47923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PA_任意多边形 149">
            <a:extLst>
              <a:ext uri="{FF2B5EF4-FFF2-40B4-BE49-F238E27FC236}">
                <a16:creationId xmlns:a16="http://schemas.microsoft.com/office/drawing/2014/main" id="{65A8EF07-B815-49F4-8788-9C40097FD965}"/>
              </a:ext>
            </a:extLst>
          </p:cNvPr>
          <p:cNvSpPr/>
          <p:nvPr>
            <p:custDataLst>
              <p:tags r:id="rId4"/>
            </p:custDataLst>
          </p:nvPr>
        </p:nvSpPr>
        <p:spPr>
          <a:xfrm>
            <a:off x="2039491" y="4278681"/>
            <a:ext cx="2469363" cy="1022527"/>
          </a:xfrm>
          <a:custGeom>
            <a:avLst/>
            <a:gdLst>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0 w 9900690"/>
              <a:gd name="connsiteY4" fmla="*/ 0 h 1368152"/>
              <a:gd name="connsiteX0" fmla="*/ 29068 w 9929758"/>
              <a:gd name="connsiteY0" fmla="*/ 0 h 1368152"/>
              <a:gd name="connsiteX1" fmla="*/ 9929758 w 9929758"/>
              <a:gd name="connsiteY1" fmla="*/ 0 h 1368152"/>
              <a:gd name="connsiteX2" fmla="*/ 9929758 w 9929758"/>
              <a:gd name="connsiteY2" fmla="*/ 1368152 h 1368152"/>
              <a:gd name="connsiteX3" fmla="*/ 29068 w 9929758"/>
              <a:gd name="connsiteY3" fmla="*/ 1368152 h 1368152"/>
              <a:gd name="connsiteX4" fmla="*/ 0 w 9929758"/>
              <a:gd name="connsiteY4" fmla="*/ 1361628 h 1368152"/>
              <a:gd name="connsiteX5" fmla="*/ 29068 w 9929758"/>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147578 w 9900690"/>
              <a:gd name="connsiteY4" fmla="*/ 519965 h 1368152"/>
              <a:gd name="connsiteX5" fmla="*/ 0 w 9900690"/>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293051 w 9900690"/>
              <a:gd name="connsiteY4" fmla="*/ 499183 h 1368152"/>
              <a:gd name="connsiteX5" fmla="*/ 0 w 9900690"/>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178751 w 9900690"/>
              <a:gd name="connsiteY4" fmla="*/ 603092 h 1368152"/>
              <a:gd name="connsiteX5" fmla="*/ 0 w 9900690"/>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116406 w 9900690"/>
              <a:gd name="connsiteY4" fmla="*/ 655047 h 1368152"/>
              <a:gd name="connsiteX5" fmla="*/ 0 w 9900690"/>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147579 w 9900690"/>
              <a:gd name="connsiteY4" fmla="*/ 675828 h 1368152"/>
              <a:gd name="connsiteX5" fmla="*/ 0 w 9900690"/>
              <a:gd name="connsiteY5"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147579 w 9900690"/>
              <a:gd name="connsiteY4" fmla="*/ 675828 h 1368152"/>
              <a:gd name="connsiteX5" fmla="*/ 147578 w 9900690"/>
              <a:gd name="connsiteY5" fmla="*/ 644655 h 1368152"/>
              <a:gd name="connsiteX6" fmla="*/ 0 w 9900690"/>
              <a:gd name="connsiteY6"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147579 w 9900690"/>
              <a:gd name="connsiteY4" fmla="*/ 675828 h 1368152"/>
              <a:gd name="connsiteX5" fmla="*/ 272269 w 9900690"/>
              <a:gd name="connsiteY5" fmla="*/ 488792 h 1368152"/>
              <a:gd name="connsiteX6" fmla="*/ 0 w 9900690"/>
              <a:gd name="connsiteY6" fmla="*/ 0 h 1368152"/>
              <a:gd name="connsiteX0" fmla="*/ 18677 w 9919367"/>
              <a:gd name="connsiteY0" fmla="*/ 0 h 1368152"/>
              <a:gd name="connsiteX1" fmla="*/ 9919367 w 9919367"/>
              <a:gd name="connsiteY1" fmla="*/ 0 h 1368152"/>
              <a:gd name="connsiteX2" fmla="*/ 9919367 w 9919367"/>
              <a:gd name="connsiteY2" fmla="*/ 1368152 h 1368152"/>
              <a:gd name="connsiteX3" fmla="*/ 18677 w 9919367"/>
              <a:gd name="connsiteY3" fmla="*/ 1368152 h 1368152"/>
              <a:gd name="connsiteX4" fmla="*/ 0 w 9919367"/>
              <a:gd name="connsiteY4" fmla="*/ 1340846 h 1368152"/>
              <a:gd name="connsiteX5" fmla="*/ 166256 w 9919367"/>
              <a:gd name="connsiteY5" fmla="*/ 675828 h 1368152"/>
              <a:gd name="connsiteX6" fmla="*/ 290946 w 9919367"/>
              <a:gd name="connsiteY6" fmla="*/ 488792 h 1368152"/>
              <a:gd name="connsiteX7" fmla="*/ 18677 w 9919367"/>
              <a:gd name="connsiteY7"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324223 w 9900690"/>
              <a:gd name="connsiteY4" fmla="*/ 1049901 h 1368152"/>
              <a:gd name="connsiteX5" fmla="*/ 147579 w 9900690"/>
              <a:gd name="connsiteY5" fmla="*/ 675828 h 1368152"/>
              <a:gd name="connsiteX6" fmla="*/ 272269 w 9900690"/>
              <a:gd name="connsiteY6" fmla="*/ 488792 h 1368152"/>
              <a:gd name="connsiteX7" fmla="*/ 0 w 9900690"/>
              <a:gd name="connsiteY7" fmla="*/ 0 h 1368152"/>
              <a:gd name="connsiteX0" fmla="*/ 0 w 9900690"/>
              <a:gd name="connsiteY0" fmla="*/ 0 h 1368152"/>
              <a:gd name="connsiteX1" fmla="*/ 9900690 w 9900690"/>
              <a:gd name="connsiteY1" fmla="*/ 0 h 1368152"/>
              <a:gd name="connsiteX2" fmla="*/ 9900690 w 9900690"/>
              <a:gd name="connsiteY2" fmla="*/ 1368152 h 1368152"/>
              <a:gd name="connsiteX3" fmla="*/ 0 w 9900690"/>
              <a:gd name="connsiteY3" fmla="*/ 1368152 h 1368152"/>
              <a:gd name="connsiteX4" fmla="*/ 324223 w 9900690"/>
              <a:gd name="connsiteY4" fmla="*/ 1049901 h 1368152"/>
              <a:gd name="connsiteX5" fmla="*/ 54060 w 9900690"/>
              <a:gd name="connsiteY5" fmla="*/ 675828 h 1368152"/>
              <a:gd name="connsiteX6" fmla="*/ 272269 w 9900690"/>
              <a:gd name="connsiteY6" fmla="*/ 488792 h 1368152"/>
              <a:gd name="connsiteX7" fmla="*/ 0 w 9900690"/>
              <a:gd name="connsiteY7" fmla="*/ 0 h 13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0690" h="1368152">
                <a:moveTo>
                  <a:pt x="0" y="0"/>
                </a:moveTo>
                <a:lnTo>
                  <a:pt x="9900690" y="0"/>
                </a:lnTo>
                <a:lnTo>
                  <a:pt x="9900690" y="1368152"/>
                </a:lnTo>
                <a:lnTo>
                  <a:pt x="0" y="1368152"/>
                </a:lnTo>
                <a:lnTo>
                  <a:pt x="324223" y="1049901"/>
                </a:lnTo>
                <a:lnTo>
                  <a:pt x="54060" y="675828"/>
                </a:lnTo>
                <a:cubicBezTo>
                  <a:pt x="54060" y="665437"/>
                  <a:pt x="272269" y="499183"/>
                  <a:pt x="272269" y="488792"/>
                </a:cubicBezTo>
                <a:lnTo>
                  <a:pt x="0" y="0"/>
                </a:lnTo>
                <a:close/>
              </a:path>
            </a:pathLst>
          </a:cu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PA_矩形 150">
            <a:extLst>
              <a:ext uri="{FF2B5EF4-FFF2-40B4-BE49-F238E27FC236}">
                <a16:creationId xmlns:a16="http://schemas.microsoft.com/office/drawing/2014/main" id="{EEC337D6-77EC-41E2-8583-E6B549D79FCC}"/>
              </a:ext>
            </a:extLst>
          </p:cNvPr>
          <p:cNvSpPr/>
          <p:nvPr>
            <p:custDataLst>
              <p:tags r:id="rId5"/>
            </p:custDataLst>
          </p:nvPr>
        </p:nvSpPr>
        <p:spPr>
          <a:xfrm>
            <a:off x="1671733" y="2357965"/>
            <a:ext cx="1897193" cy="184020"/>
          </a:xfrm>
          <a:prstGeom prst="rect">
            <a:avLst/>
          </a:prstGeom>
        </p:spPr>
        <p:txBody>
          <a:bodyPr wrap="none" lIns="144000" tIns="0" rIns="144000" bIns="0">
            <a:normAutofit fontScale="92500" lnSpcReduction="20000"/>
          </a:bodyPr>
          <a:lstStyle/>
          <a:p>
            <a:pPr>
              <a:lnSpc>
                <a:spcPct val="110000"/>
              </a:lnSpc>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sp>
        <p:nvSpPr>
          <p:cNvPr id="152" name="PA_矩形 151">
            <a:extLst>
              <a:ext uri="{FF2B5EF4-FFF2-40B4-BE49-F238E27FC236}">
                <a16:creationId xmlns:a16="http://schemas.microsoft.com/office/drawing/2014/main" id="{D6BEE0F5-B548-457E-8714-CC02241B523A}"/>
              </a:ext>
            </a:extLst>
          </p:cNvPr>
          <p:cNvSpPr/>
          <p:nvPr>
            <p:custDataLst>
              <p:tags r:id="rId6"/>
            </p:custDataLst>
          </p:nvPr>
        </p:nvSpPr>
        <p:spPr>
          <a:xfrm>
            <a:off x="4605570" y="2147709"/>
            <a:ext cx="2772242" cy="586096"/>
          </a:xfrm>
          <a:prstGeom prst="rect">
            <a:avLst/>
          </a:prstGeom>
        </p:spPr>
        <p:txBody>
          <a:bodyPr wrap="square" lIns="144000" tIns="0" rIns="144000" bIns="0">
            <a:normAutofit/>
          </a:body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53" name="PA_矩形 152">
            <a:extLst>
              <a:ext uri="{FF2B5EF4-FFF2-40B4-BE49-F238E27FC236}">
                <a16:creationId xmlns:a16="http://schemas.microsoft.com/office/drawing/2014/main" id="{133B394F-F9E1-47E0-B69F-1AD3D29B075D}"/>
              </a:ext>
            </a:extLst>
          </p:cNvPr>
          <p:cNvSpPr/>
          <p:nvPr>
            <p:custDataLst>
              <p:tags r:id="rId7"/>
            </p:custDataLst>
          </p:nvPr>
        </p:nvSpPr>
        <p:spPr>
          <a:xfrm>
            <a:off x="2039491" y="3519360"/>
            <a:ext cx="1897193" cy="184020"/>
          </a:xfrm>
          <a:prstGeom prst="rect">
            <a:avLst/>
          </a:prstGeom>
        </p:spPr>
        <p:txBody>
          <a:bodyPr wrap="none" lIns="144000" tIns="0" rIns="144000" bIns="0">
            <a:normAutofit fontScale="92500" lnSpcReduction="20000"/>
          </a:bodyPr>
          <a:lstStyle/>
          <a:p>
            <a:pPr>
              <a:lnSpc>
                <a:spcPct val="110000"/>
              </a:lnSpc>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sp>
        <p:nvSpPr>
          <p:cNvPr id="154" name="PA_矩形 153">
            <a:extLst>
              <a:ext uri="{FF2B5EF4-FFF2-40B4-BE49-F238E27FC236}">
                <a16:creationId xmlns:a16="http://schemas.microsoft.com/office/drawing/2014/main" id="{5D47B281-F1CE-497B-A759-1BAD2014F817}"/>
              </a:ext>
            </a:extLst>
          </p:cNvPr>
          <p:cNvSpPr/>
          <p:nvPr>
            <p:custDataLst>
              <p:tags r:id="rId8"/>
            </p:custDataLst>
          </p:nvPr>
        </p:nvSpPr>
        <p:spPr>
          <a:xfrm>
            <a:off x="4605569" y="3309104"/>
            <a:ext cx="2772241" cy="586096"/>
          </a:xfrm>
          <a:prstGeom prst="rect">
            <a:avLst/>
          </a:prstGeom>
        </p:spPr>
        <p:txBody>
          <a:bodyPr wrap="square" lIns="144000" tIns="0" rIns="144000" bIns="0">
            <a:normAutofit/>
          </a:body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55" name="PA_矩形 154">
            <a:extLst>
              <a:ext uri="{FF2B5EF4-FFF2-40B4-BE49-F238E27FC236}">
                <a16:creationId xmlns:a16="http://schemas.microsoft.com/office/drawing/2014/main" id="{09BEBD1B-D1D9-485A-B4EB-2B54B2A34762}"/>
              </a:ext>
            </a:extLst>
          </p:cNvPr>
          <p:cNvSpPr/>
          <p:nvPr>
            <p:custDataLst>
              <p:tags r:id="rId9"/>
            </p:custDataLst>
          </p:nvPr>
        </p:nvSpPr>
        <p:spPr>
          <a:xfrm>
            <a:off x="2286225" y="4639910"/>
            <a:ext cx="1897193" cy="184020"/>
          </a:xfrm>
          <a:prstGeom prst="rect">
            <a:avLst/>
          </a:prstGeom>
        </p:spPr>
        <p:txBody>
          <a:bodyPr wrap="none" lIns="144000" tIns="0" rIns="144000" bIns="0">
            <a:normAutofit fontScale="92500" lnSpcReduction="20000"/>
          </a:bodyPr>
          <a:lstStyle/>
          <a:p>
            <a:pPr>
              <a:lnSpc>
                <a:spcPct val="110000"/>
              </a:lnSpc>
            </a:pPr>
            <a:r>
              <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sp>
        <p:nvSpPr>
          <p:cNvPr id="156" name="PA_矩形 155">
            <a:extLst>
              <a:ext uri="{FF2B5EF4-FFF2-40B4-BE49-F238E27FC236}">
                <a16:creationId xmlns:a16="http://schemas.microsoft.com/office/drawing/2014/main" id="{6C9FEE18-A500-4CFE-9DD0-644038EC7387}"/>
              </a:ext>
            </a:extLst>
          </p:cNvPr>
          <p:cNvSpPr/>
          <p:nvPr>
            <p:custDataLst>
              <p:tags r:id="rId10"/>
            </p:custDataLst>
          </p:nvPr>
        </p:nvSpPr>
        <p:spPr>
          <a:xfrm>
            <a:off x="4605570" y="4429654"/>
            <a:ext cx="2772242" cy="586096"/>
          </a:xfrm>
          <a:prstGeom prst="rect">
            <a:avLst/>
          </a:prstGeom>
        </p:spPr>
        <p:txBody>
          <a:bodyPr wrap="square" lIns="144000" tIns="0" rIns="144000" bIns="0">
            <a:normAutofit/>
          </a:body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57" name="PA_文本框 9">
            <a:extLst>
              <a:ext uri="{FF2B5EF4-FFF2-40B4-BE49-F238E27FC236}">
                <a16:creationId xmlns:a16="http://schemas.microsoft.com/office/drawing/2014/main" id="{37E5D75E-7238-4192-B325-A7FE9F08D740}"/>
              </a:ext>
            </a:extLst>
          </p:cNvPr>
          <p:cNvSpPr txBox="1"/>
          <p:nvPr>
            <p:custDataLst>
              <p:tags r:id="rId11"/>
            </p:custDataLst>
          </p:nvPr>
        </p:nvSpPr>
        <p:spPr>
          <a:xfrm>
            <a:off x="1245569" y="3125994"/>
            <a:ext cx="645806" cy="1018202"/>
          </a:xfrm>
          <a:prstGeom prst="rect">
            <a:avLst/>
          </a:prstGeom>
          <a:noFill/>
          <a:effectLst>
            <a:outerShdw dist="38100" algn="l" rotWithShape="0">
              <a:schemeClr val="bg1"/>
            </a:outerShdw>
          </a:effectLst>
        </p:spPr>
        <p:txBody>
          <a:bodyPr wrap="none">
            <a:prstTxWarp prst="textPlain">
              <a:avLst/>
            </a:prstTxWarp>
            <a:norm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p>
        </p:txBody>
      </p:sp>
      <p:sp>
        <p:nvSpPr>
          <p:cNvPr id="158" name="PA_文本框 10">
            <a:extLst>
              <a:ext uri="{FF2B5EF4-FFF2-40B4-BE49-F238E27FC236}">
                <a16:creationId xmlns:a16="http://schemas.microsoft.com/office/drawing/2014/main" id="{1E8FE47D-93F2-4CA2-BDC6-FAE50A4EF671}"/>
              </a:ext>
            </a:extLst>
          </p:cNvPr>
          <p:cNvSpPr txBox="1"/>
          <p:nvPr>
            <p:custDataLst>
              <p:tags r:id="rId12"/>
            </p:custDataLst>
          </p:nvPr>
        </p:nvSpPr>
        <p:spPr>
          <a:xfrm>
            <a:off x="1640419" y="4282411"/>
            <a:ext cx="645806" cy="1018202"/>
          </a:xfrm>
          <a:prstGeom prst="rect">
            <a:avLst/>
          </a:prstGeom>
          <a:noFill/>
          <a:effectLst>
            <a:outerShdw dist="38100" algn="l" rotWithShape="0">
              <a:schemeClr val="bg1"/>
            </a:outerShdw>
          </a:effectLst>
        </p:spPr>
        <p:txBody>
          <a:bodyPr wrap="none">
            <a:prstTxWarp prst="textPlain">
              <a:avLst/>
            </a:prstTxWarp>
            <a:normAutofit/>
          </a:bodyPr>
          <a:lstStyle/>
          <a:p>
            <a:r>
              <a:rPr lang="en-US" altLang="zh-CN"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p>
        </p:txBody>
      </p:sp>
      <p:cxnSp>
        <p:nvCxnSpPr>
          <p:cNvPr id="159" name="PA_直接连接符 158">
            <a:extLst>
              <a:ext uri="{FF2B5EF4-FFF2-40B4-BE49-F238E27FC236}">
                <a16:creationId xmlns:a16="http://schemas.microsoft.com/office/drawing/2014/main" id="{4D6E1336-0957-401E-8944-36E6FD649F5C}"/>
              </a:ext>
            </a:extLst>
          </p:cNvPr>
          <p:cNvCxnSpPr/>
          <p:nvPr>
            <p:custDataLst>
              <p:tags r:id="rId13"/>
            </p:custDataLst>
          </p:nvPr>
        </p:nvCxnSpPr>
        <p:spPr>
          <a:xfrm>
            <a:off x="4655840" y="2996952"/>
            <a:ext cx="3240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0" name="PA_直接连接符 159">
            <a:extLst>
              <a:ext uri="{FF2B5EF4-FFF2-40B4-BE49-F238E27FC236}">
                <a16:creationId xmlns:a16="http://schemas.microsoft.com/office/drawing/2014/main" id="{30911020-251B-45EF-ADB6-4978393F47C1}"/>
              </a:ext>
            </a:extLst>
          </p:cNvPr>
          <p:cNvCxnSpPr/>
          <p:nvPr>
            <p:custDataLst>
              <p:tags r:id="rId14"/>
            </p:custDataLst>
          </p:nvPr>
        </p:nvCxnSpPr>
        <p:spPr>
          <a:xfrm>
            <a:off x="4655840" y="4145032"/>
            <a:ext cx="3240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1" name="PA_矩形 160">
            <a:extLst>
              <a:ext uri="{FF2B5EF4-FFF2-40B4-BE49-F238E27FC236}">
                <a16:creationId xmlns:a16="http://schemas.microsoft.com/office/drawing/2014/main" id="{CB0E7290-774A-4E1E-BE50-493A935249E0}"/>
              </a:ext>
            </a:extLst>
          </p:cNvPr>
          <p:cNvSpPr/>
          <p:nvPr>
            <p:custDataLst>
              <p:tags r:id="rId15"/>
            </p:custDataLst>
          </p:nvPr>
        </p:nvSpPr>
        <p:spPr>
          <a:xfrm>
            <a:off x="8054940" y="2147709"/>
            <a:ext cx="2772242" cy="586096"/>
          </a:xfrm>
          <a:prstGeom prst="rect">
            <a:avLst/>
          </a:prstGeom>
        </p:spPr>
        <p:txBody>
          <a:bodyPr wrap="square" lIns="144000" tIns="0" rIns="144000" bIns="0">
            <a:normAutofit/>
          </a:body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62" name="PA_矩形 161">
            <a:extLst>
              <a:ext uri="{FF2B5EF4-FFF2-40B4-BE49-F238E27FC236}">
                <a16:creationId xmlns:a16="http://schemas.microsoft.com/office/drawing/2014/main" id="{43B5DB56-09E8-4D2A-9480-F801E9D35529}"/>
              </a:ext>
            </a:extLst>
          </p:cNvPr>
          <p:cNvSpPr/>
          <p:nvPr>
            <p:custDataLst>
              <p:tags r:id="rId16"/>
            </p:custDataLst>
          </p:nvPr>
        </p:nvSpPr>
        <p:spPr>
          <a:xfrm>
            <a:off x="8054939" y="3309104"/>
            <a:ext cx="2772241" cy="586096"/>
          </a:xfrm>
          <a:prstGeom prst="rect">
            <a:avLst/>
          </a:prstGeom>
        </p:spPr>
        <p:txBody>
          <a:bodyPr wrap="square" lIns="144000" tIns="0" rIns="144000" bIns="0">
            <a:normAutofit/>
          </a:body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63" name="PA_矩形 162">
            <a:extLst>
              <a:ext uri="{FF2B5EF4-FFF2-40B4-BE49-F238E27FC236}">
                <a16:creationId xmlns:a16="http://schemas.microsoft.com/office/drawing/2014/main" id="{21A738A0-7899-4D21-AF15-EAB2EE1272D1}"/>
              </a:ext>
            </a:extLst>
          </p:cNvPr>
          <p:cNvSpPr/>
          <p:nvPr>
            <p:custDataLst>
              <p:tags r:id="rId17"/>
            </p:custDataLst>
          </p:nvPr>
        </p:nvSpPr>
        <p:spPr>
          <a:xfrm>
            <a:off x="8054940" y="4429654"/>
            <a:ext cx="2772242" cy="586096"/>
          </a:xfrm>
          <a:prstGeom prst="rect">
            <a:avLst/>
          </a:prstGeom>
        </p:spPr>
        <p:txBody>
          <a:bodyPr wrap="square" lIns="144000" tIns="0" rIns="144000" bIns="0">
            <a:normAutofit/>
          </a:bodyPr>
          <a:lstStyle/>
          <a:p>
            <a:pPr fontAlgn="base">
              <a:buNone/>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200" spc="300" dirty="0">
              <a:solidFill>
                <a:schemeClr val="bg1"/>
              </a:solidFill>
              <a:cs typeface="+mn-ea"/>
              <a:sym typeface="+mn-lt"/>
            </a:endParaRPr>
          </a:p>
        </p:txBody>
      </p:sp>
      <p:cxnSp>
        <p:nvCxnSpPr>
          <p:cNvPr id="164" name="PA_直接连接符 163">
            <a:extLst>
              <a:ext uri="{FF2B5EF4-FFF2-40B4-BE49-F238E27FC236}">
                <a16:creationId xmlns:a16="http://schemas.microsoft.com/office/drawing/2014/main" id="{E0EEBC99-D92B-47D3-8DE1-CC39E8D1E9B6}"/>
              </a:ext>
            </a:extLst>
          </p:cNvPr>
          <p:cNvCxnSpPr/>
          <p:nvPr>
            <p:custDataLst>
              <p:tags r:id="rId18"/>
            </p:custDataLst>
          </p:nvPr>
        </p:nvCxnSpPr>
        <p:spPr>
          <a:xfrm>
            <a:off x="8105210" y="2996952"/>
            <a:ext cx="3240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5" name="PA_直接连接符 164">
            <a:extLst>
              <a:ext uri="{FF2B5EF4-FFF2-40B4-BE49-F238E27FC236}">
                <a16:creationId xmlns:a16="http://schemas.microsoft.com/office/drawing/2014/main" id="{AF420751-829B-4A05-995F-058B9420ACC1}"/>
              </a:ext>
            </a:extLst>
          </p:cNvPr>
          <p:cNvCxnSpPr/>
          <p:nvPr>
            <p:custDataLst>
              <p:tags r:id="rId19"/>
            </p:custDataLst>
          </p:nvPr>
        </p:nvCxnSpPr>
        <p:spPr>
          <a:xfrm>
            <a:off x="8105210" y="4145032"/>
            <a:ext cx="3240360" cy="0"/>
          </a:xfrm>
          <a:prstGeom prst="line">
            <a:avLst/>
          </a:prstGeom>
          <a:ln>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6" name="PA_任意多边形 165">
            <a:extLst>
              <a:ext uri="{FF2B5EF4-FFF2-40B4-BE49-F238E27FC236}">
                <a16:creationId xmlns:a16="http://schemas.microsoft.com/office/drawing/2014/main" id="{F416D822-E744-4147-ADD0-02006CF0A169}"/>
              </a:ext>
            </a:extLst>
          </p:cNvPr>
          <p:cNvSpPr/>
          <p:nvPr>
            <p:custDataLst>
              <p:tags r:id="rId20"/>
            </p:custDataLst>
          </p:nvPr>
        </p:nvSpPr>
        <p:spPr>
          <a:xfrm rot="10800000">
            <a:off x="7439046" y="2185809"/>
            <a:ext cx="586982" cy="586097"/>
          </a:xfrm>
          <a:prstGeom prst="diamond">
            <a:avLst/>
          </a:prstGeom>
          <a:solidFill>
            <a:srgbClr val="559681"/>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7" name="PA_任意多边形 166">
            <a:extLst>
              <a:ext uri="{FF2B5EF4-FFF2-40B4-BE49-F238E27FC236}">
                <a16:creationId xmlns:a16="http://schemas.microsoft.com/office/drawing/2014/main" id="{34A3AD67-A839-431F-982A-6AF72FF562E3}"/>
              </a:ext>
            </a:extLst>
          </p:cNvPr>
          <p:cNvSpPr/>
          <p:nvPr>
            <p:custDataLst>
              <p:tags r:id="rId21"/>
            </p:custDataLst>
          </p:nvPr>
        </p:nvSpPr>
        <p:spPr>
          <a:xfrm rot="10800000">
            <a:off x="7439046" y="3370929"/>
            <a:ext cx="586982" cy="586097"/>
          </a:xfrm>
          <a:prstGeom prst="diamond">
            <a:avLst/>
          </a:prstGeom>
          <a:solidFill>
            <a:schemeClr val="accent2"/>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8" name="PA_任意多边形 167">
            <a:extLst>
              <a:ext uri="{FF2B5EF4-FFF2-40B4-BE49-F238E27FC236}">
                <a16:creationId xmlns:a16="http://schemas.microsoft.com/office/drawing/2014/main" id="{F453BB52-7E20-46E8-8453-4A8F9930280B}"/>
              </a:ext>
            </a:extLst>
          </p:cNvPr>
          <p:cNvSpPr/>
          <p:nvPr>
            <p:custDataLst>
              <p:tags r:id="rId22"/>
            </p:custDataLst>
          </p:nvPr>
        </p:nvSpPr>
        <p:spPr>
          <a:xfrm rot="10800000">
            <a:off x="7439046" y="4413344"/>
            <a:ext cx="586982" cy="586097"/>
          </a:xfrm>
          <a:prstGeom prst="diamond">
            <a:avLst/>
          </a:prstGeom>
          <a:solidFill>
            <a:srgbClr val="223346"/>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4" name="图片 23">
            <a:extLst>
              <a:ext uri="{FF2B5EF4-FFF2-40B4-BE49-F238E27FC236}">
                <a16:creationId xmlns:a16="http://schemas.microsoft.com/office/drawing/2014/main" id="{82430B2C-0356-4C69-A8B7-8E991F3BAD8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186416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prestig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fill="hold"/>
                                        <p:tgtEl>
                                          <p:spTgt spid="147"/>
                                        </p:tgtEl>
                                        <p:attrNameLst>
                                          <p:attrName>ppt_x</p:attrName>
                                        </p:attrNameLst>
                                      </p:cBhvr>
                                      <p:tavLst>
                                        <p:tav tm="0">
                                          <p:val>
                                            <p:strVal val="1+#ppt_w/2"/>
                                          </p:val>
                                        </p:tav>
                                        <p:tav tm="100000">
                                          <p:val>
                                            <p:strVal val="#ppt_x"/>
                                          </p:val>
                                        </p:tav>
                                      </p:tavLst>
                                    </p:anim>
                                    <p:anim calcmode="lin" valueType="num">
                                      <p:cBhvr additive="base">
                                        <p:cTn id="8" dur="500" fill="hold"/>
                                        <p:tgtEl>
                                          <p:spTgt spid="14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500" fill="hold"/>
                                        <p:tgtEl>
                                          <p:spTgt spid="148"/>
                                        </p:tgtEl>
                                        <p:attrNameLst>
                                          <p:attrName>ppt_x</p:attrName>
                                        </p:attrNameLst>
                                      </p:cBhvr>
                                      <p:tavLst>
                                        <p:tav tm="0">
                                          <p:val>
                                            <p:strVal val="1+#ppt_w/2"/>
                                          </p:val>
                                        </p:tav>
                                        <p:tav tm="100000">
                                          <p:val>
                                            <p:strVal val="#ppt_x"/>
                                          </p:val>
                                        </p:tav>
                                      </p:tavLst>
                                    </p:anim>
                                    <p:anim calcmode="lin" valueType="num">
                                      <p:cBhvr additive="base">
                                        <p:cTn id="12" dur="500" fill="hold"/>
                                        <p:tgtEl>
                                          <p:spTgt spid="14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additive="base">
                                        <p:cTn id="15" dur="500" fill="hold"/>
                                        <p:tgtEl>
                                          <p:spTgt spid="151"/>
                                        </p:tgtEl>
                                        <p:attrNameLst>
                                          <p:attrName>ppt_x</p:attrName>
                                        </p:attrNameLst>
                                      </p:cBhvr>
                                      <p:tavLst>
                                        <p:tav tm="0">
                                          <p:val>
                                            <p:strVal val="1+#ppt_w/2"/>
                                          </p:val>
                                        </p:tav>
                                        <p:tav tm="100000">
                                          <p:val>
                                            <p:strVal val="#ppt_x"/>
                                          </p:val>
                                        </p:tav>
                                      </p:tavLst>
                                    </p:anim>
                                    <p:anim calcmode="lin" valueType="num">
                                      <p:cBhvr additive="base">
                                        <p:cTn id="16" dur="500" fill="hold"/>
                                        <p:tgtEl>
                                          <p:spTgt spid="15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500"/>
                                        <p:tgtEl>
                                          <p:spTgt spid="152"/>
                                        </p:tgtEl>
                                      </p:cBhvr>
                                    </p:animEffect>
                                  </p:childTnLst>
                                </p:cTn>
                              </p:par>
                              <p:par>
                                <p:cTn id="22" presetID="22" presetClass="entr" presetSubtype="8" fill="hold" nodeType="with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wipe(left)">
                                      <p:cBhvr>
                                        <p:cTn id="24" dur="500"/>
                                        <p:tgtEl>
                                          <p:spTgt spid="15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66"/>
                                        </p:tgtEl>
                                        <p:attrNameLst>
                                          <p:attrName>style.visibility</p:attrName>
                                        </p:attrNameLst>
                                      </p:cBhvr>
                                      <p:to>
                                        <p:strVal val="visible"/>
                                      </p:to>
                                    </p:set>
                                    <p:anim calcmode="lin" valueType="num">
                                      <p:cBhvr>
                                        <p:cTn id="29" dur="500" fill="hold"/>
                                        <p:tgtEl>
                                          <p:spTgt spid="166"/>
                                        </p:tgtEl>
                                        <p:attrNameLst>
                                          <p:attrName>ppt_w</p:attrName>
                                        </p:attrNameLst>
                                      </p:cBhvr>
                                      <p:tavLst>
                                        <p:tav tm="0">
                                          <p:val>
                                            <p:fltVal val="0"/>
                                          </p:val>
                                        </p:tav>
                                        <p:tav tm="100000">
                                          <p:val>
                                            <p:strVal val="#ppt_w"/>
                                          </p:val>
                                        </p:tav>
                                      </p:tavLst>
                                    </p:anim>
                                    <p:anim calcmode="lin" valueType="num">
                                      <p:cBhvr>
                                        <p:cTn id="30" dur="500" fill="hold"/>
                                        <p:tgtEl>
                                          <p:spTgt spid="166"/>
                                        </p:tgtEl>
                                        <p:attrNameLst>
                                          <p:attrName>ppt_h</p:attrName>
                                        </p:attrNameLst>
                                      </p:cBhvr>
                                      <p:tavLst>
                                        <p:tav tm="0">
                                          <p:val>
                                            <p:fltVal val="0"/>
                                          </p:val>
                                        </p:tav>
                                        <p:tav tm="100000">
                                          <p:val>
                                            <p:strVal val="#ppt_h"/>
                                          </p:val>
                                        </p:tav>
                                      </p:tavLst>
                                    </p:anim>
                                    <p:animEffect transition="in" filter="fade">
                                      <p:cBhvr>
                                        <p:cTn id="31" dur="500"/>
                                        <p:tgtEl>
                                          <p:spTgt spid="1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1"/>
                                        </p:tgtEl>
                                        <p:attrNameLst>
                                          <p:attrName>style.visibility</p:attrName>
                                        </p:attrNameLst>
                                      </p:cBhvr>
                                      <p:to>
                                        <p:strVal val="visible"/>
                                      </p:to>
                                    </p:set>
                                    <p:animEffect transition="in" filter="wipe(left)">
                                      <p:cBhvr>
                                        <p:cTn id="36" dur="500"/>
                                        <p:tgtEl>
                                          <p:spTgt spid="161"/>
                                        </p:tgtEl>
                                      </p:cBhvr>
                                    </p:animEffect>
                                  </p:childTnLst>
                                </p:cTn>
                              </p:par>
                              <p:par>
                                <p:cTn id="37" presetID="22" presetClass="entr" presetSubtype="8" fill="hold" nodeType="withEffect">
                                  <p:stCondLst>
                                    <p:cond delay="0"/>
                                  </p:stCondLst>
                                  <p:childTnLst>
                                    <p:set>
                                      <p:cBhvr>
                                        <p:cTn id="38" dur="1" fill="hold">
                                          <p:stCondLst>
                                            <p:cond delay="0"/>
                                          </p:stCondLst>
                                        </p:cTn>
                                        <p:tgtEl>
                                          <p:spTgt spid="164"/>
                                        </p:tgtEl>
                                        <p:attrNameLst>
                                          <p:attrName>style.visibility</p:attrName>
                                        </p:attrNameLst>
                                      </p:cBhvr>
                                      <p:to>
                                        <p:strVal val="visible"/>
                                      </p:to>
                                    </p:set>
                                    <p:animEffect transition="in" filter="wipe(left)">
                                      <p:cBhvr>
                                        <p:cTn id="39" dur="500"/>
                                        <p:tgtEl>
                                          <p:spTgt spid="16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49"/>
                                        </p:tgtEl>
                                        <p:attrNameLst>
                                          <p:attrName>style.visibility</p:attrName>
                                        </p:attrNameLst>
                                      </p:cBhvr>
                                      <p:to>
                                        <p:strVal val="visible"/>
                                      </p:to>
                                    </p:set>
                                    <p:anim calcmode="lin" valueType="num">
                                      <p:cBhvr additive="base">
                                        <p:cTn id="44" dur="500" fill="hold"/>
                                        <p:tgtEl>
                                          <p:spTgt spid="149"/>
                                        </p:tgtEl>
                                        <p:attrNameLst>
                                          <p:attrName>ppt_x</p:attrName>
                                        </p:attrNameLst>
                                      </p:cBhvr>
                                      <p:tavLst>
                                        <p:tav tm="0">
                                          <p:val>
                                            <p:strVal val="1+#ppt_w/2"/>
                                          </p:val>
                                        </p:tav>
                                        <p:tav tm="100000">
                                          <p:val>
                                            <p:strVal val="#ppt_x"/>
                                          </p:val>
                                        </p:tav>
                                      </p:tavLst>
                                    </p:anim>
                                    <p:anim calcmode="lin" valueType="num">
                                      <p:cBhvr additive="base">
                                        <p:cTn id="45" dur="500" fill="hold"/>
                                        <p:tgtEl>
                                          <p:spTgt spid="149"/>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53"/>
                                        </p:tgtEl>
                                        <p:attrNameLst>
                                          <p:attrName>style.visibility</p:attrName>
                                        </p:attrNameLst>
                                      </p:cBhvr>
                                      <p:to>
                                        <p:strVal val="visible"/>
                                      </p:to>
                                    </p:set>
                                    <p:anim calcmode="lin" valueType="num">
                                      <p:cBhvr additive="base">
                                        <p:cTn id="48" dur="500" fill="hold"/>
                                        <p:tgtEl>
                                          <p:spTgt spid="153"/>
                                        </p:tgtEl>
                                        <p:attrNameLst>
                                          <p:attrName>ppt_x</p:attrName>
                                        </p:attrNameLst>
                                      </p:cBhvr>
                                      <p:tavLst>
                                        <p:tav tm="0">
                                          <p:val>
                                            <p:strVal val="1+#ppt_w/2"/>
                                          </p:val>
                                        </p:tav>
                                        <p:tav tm="100000">
                                          <p:val>
                                            <p:strVal val="#ppt_x"/>
                                          </p:val>
                                        </p:tav>
                                      </p:tavLst>
                                    </p:anim>
                                    <p:anim calcmode="lin" valueType="num">
                                      <p:cBhvr additive="base">
                                        <p:cTn id="49" dur="500" fill="hold"/>
                                        <p:tgtEl>
                                          <p:spTgt spid="15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57"/>
                                        </p:tgtEl>
                                        <p:attrNameLst>
                                          <p:attrName>style.visibility</p:attrName>
                                        </p:attrNameLst>
                                      </p:cBhvr>
                                      <p:to>
                                        <p:strVal val="visible"/>
                                      </p:to>
                                    </p:set>
                                    <p:anim calcmode="lin" valueType="num">
                                      <p:cBhvr additive="base">
                                        <p:cTn id="52" dur="500" fill="hold"/>
                                        <p:tgtEl>
                                          <p:spTgt spid="157"/>
                                        </p:tgtEl>
                                        <p:attrNameLst>
                                          <p:attrName>ppt_x</p:attrName>
                                        </p:attrNameLst>
                                      </p:cBhvr>
                                      <p:tavLst>
                                        <p:tav tm="0">
                                          <p:val>
                                            <p:strVal val="1+#ppt_w/2"/>
                                          </p:val>
                                        </p:tav>
                                        <p:tav tm="100000">
                                          <p:val>
                                            <p:strVal val="#ppt_x"/>
                                          </p:val>
                                        </p:tav>
                                      </p:tavLst>
                                    </p:anim>
                                    <p:anim calcmode="lin" valueType="num">
                                      <p:cBhvr additive="base">
                                        <p:cTn id="53" dur="500" fill="hold"/>
                                        <p:tgtEl>
                                          <p:spTgt spid="157"/>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wipe(left)">
                                      <p:cBhvr>
                                        <p:cTn id="58" dur="500"/>
                                        <p:tgtEl>
                                          <p:spTgt spid="154"/>
                                        </p:tgtEl>
                                      </p:cBhvr>
                                    </p:animEffect>
                                  </p:childTnLst>
                                </p:cTn>
                              </p:par>
                              <p:par>
                                <p:cTn id="59" presetID="22" presetClass="entr" presetSubtype="8" fill="hold" nodeType="withEffect">
                                  <p:stCondLst>
                                    <p:cond delay="0"/>
                                  </p:stCondLst>
                                  <p:childTnLst>
                                    <p:set>
                                      <p:cBhvr>
                                        <p:cTn id="60" dur="1" fill="hold">
                                          <p:stCondLst>
                                            <p:cond delay="0"/>
                                          </p:stCondLst>
                                        </p:cTn>
                                        <p:tgtEl>
                                          <p:spTgt spid="160"/>
                                        </p:tgtEl>
                                        <p:attrNameLst>
                                          <p:attrName>style.visibility</p:attrName>
                                        </p:attrNameLst>
                                      </p:cBhvr>
                                      <p:to>
                                        <p:strVal val="visible"/>
                                      </p:to>
                                    </p:set>
                                    <p:animEffect transition="in" filter="wipe(left)">
                                      <p:cBhvr>
                                        <p:cTn id="61" dur="500"/>
                                        <p:tgtEl>
                                          <p:spTgt spid="16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67"/>
                                        </p:tgtEl>
                                        <p:attrNameLst>
                                          <p:attrName>style.visibility</p:attrName>
                                        </p:attrNameLst>
                                      </p:cBhvr>
                                      <p:to>
                                        <p:strVal val="visible"/>
                                      </p:to>
                                    </p:set>
                                    <p:anim calcmode="lin" valueType="num">
                                      <p:cBhvr>
                                        <p:cTn id="66" dur="500" fill="hold"/>
                                        <p:tgtEl>
                                          <p:spTgt spid="167"/>
                                        </p:tgtEl>
                                        <p:attrNameLst>
                                          <p:attrName>ppt_w</p:attrName>
                                        </p:attrNameLst>
                                      </p:cBhvr>
                                      <p:tavLst>
                                        <p:tav tm="0">
                                          <p:val>
                                            <p:fltVal val="0"/>
                                          </p:val>
                                        </p:tav>
                                        <p:tav tm="100000">
                                          <p:val>
                                            <p:strVal val="#ppt_w"/>
                                          </p:val>
                                        </p:tav>
                                      </p:tavLst>
                                    </p:anim>
                                    <p:anim calcmode="lin" valueType="num">
                                      <p:cBhvr>
                                        <p:cTn id="67" dur="500" fill="hold"/>
                                        <p:tgtEl>
                                          <p:spTgt spid="167"/>
                                        </p:tgtEl>
                                        <p:attrNameLst>
                                          <p:attrName>ppt_h</p:attrName>
                                        </p:attrNameLst>
                                      </p:cBhvr>
                                      <p:tavLst>
                                        <p:tav tm="0">
                                          <p:val>
                                            <p:fltVal val="0"/>
                                          </p:val>
                                        </p:tav>
                                        <p:tav tm="100000">
                                          <p:val>
                                            <p:strVal val="#ppt_h"/>
                                          </p:val>
                                        </p:tav>
                                      </p:tavLst>
                                    </p:anim>
                                    <p:animEffect transition="in" filter="fade">
                                      <p:cBhvr>
                                        <p:cTn id="68" dur="500"/>
                                        <p:tgtEl>
                                          <p:spTgt spid="16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wipe(left)">
                                      <p:cBhvr>
                                        <p:cTn id="73" dur="500"/>
                                        <p:tgtEl>
                                          <p:spTgt spid="162"/>
                                        </p:tgtEl>
                                      </p:cBhvr>
                                    </p:animEffect>
                                  </p:childTnLst>
                                </p:cTn>
                              </p:par>
                              <p:par>
                                <p:cTn id="74" presetID="22" presetClass="entr" presetSubtype="8" fill="hold" nodeType="with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wipe(left)">
                                      <p:cBhvr>
                                        <p:cTn id="76" dur="500"/>
                                        <p:tgtEl>
                                          <p:spTgt spid="16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150"/>
                                        </p:tgtEl>
                                        <p:attrNameLst>
                                          <p:attrName>style.visibility</p:attrName>
                                        </p:attrNameLst>
                                      </p:cBhvr>
                                      <p:to>
                                        <p:strVal val="visible"/>
                                      </p:to>
                                    </p:set>
                                    <p:anim calcmode="lin" valueType="num">
                                      <p:cBhvr additive="base">
                                        <p:cTn id="81" dur="500" fill="hold"/>
                                        <p:tgtEl>
                                          <p:spTgt spid="150"/>
                                        </p:tgtEl>
                                        <p:attrNameLst>
                                          <p:attrName>ppt_x</p:attrName>
                                        </p:attrNameLst>
                                      </p:cBhvr>
                                      <p:tavLst>
                                        <p:tav tm="0">
                                          <p:val>
                                            <p:strVal val="1+#ppt_w/2"/>
                                          </p:val>
                                        </p:tav>
                                        <p:tav tm="100000">
                                          <p:val>
                                            <p:strVal val="#ppt_x"/>
                                          </p:val>
                                        </p:tav>
                                      </p:tavLst>
                                    </p:anim>
                                    <p:anim calcmode="lin" valueType="num">
                                      <p:cBhvr additive="base">
                                        <p:cTn id="82" dur="500" fill="hold"/>
                                        <p:tgtEl>
                                          <p:spTgt spid="150"/>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155"/>
                                        </p:tgtEl>
                                        <p:attrNameLst>
                                          <p:attrName>style.visibility</p:attrName>
                                        </p:attrNameLst>
                                      </p:cBhvr>
                                      <p:to>
                                        <p:strVal val="visible"/>
                                      </p:to>
                                    </p:set>
                                    <p:anim calcmode="lin" valueType="num">
                                      <p:cBhvr additive="base">
                                        <p:cTn id="85" dur="500" fill="hold"/>
                                        <p:tgtEl>
                                          <p:spTgt spid="155"/>
                                        </p:tgtEl>
                                        <p:attrNameLst>
                                          <p:attrName>ppt_x</p:attrName>
                                        </p:attrNameLst>
                                      </p:cBhvr>
                                      <p:tavLst>
                                        <p:tav tm="0">
                                          <p:val>
                                            <p:strVal val="1+#ppt_w/2"/>
                                          </p:val>
                                        </p:tav>
                                        <p:tav tm="100000">
                                          <p:val>
                                            <p:strVal val="#ppt_x"/>
                                          </p:val>
                                        </p:tav>
                                      </p:tavLst>
                                    </p:anim>
                                    <p:anim calcmode="lin" valueType="num">
                                      <p:cBhvr additive="base">
                                        <p:cTn id="86" dur="500" fill="hold"/>
                                        <p:tgtEl>
                                          <p:spTgt spid="155"/>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158"/>
                                        </p:tgtEl>
                                        <p:attrNameLst>
                                          <p:attrName>style.visibility</p:attrName>
                                        </p:attrNameLst>
                                      </p:cBhvr>
                                      <p:to>
                                        <p:strVal val="visible"/>
                                      </p:to>
                                    </p:set>
                                    <p:anim calcmode="lin" valueType="num">
                                      <p:cBhvr additive="base">
                                        <p:cTn id="89" dur="500" fill="hold"/>
                                        <p:tgtEl>
                                          <p:spTgt spid="158"/>
                                        </p:tgtEl>
                                        <p:attrNameLst>
                                          <p:attrName>ppt_x</p:attrName>
                                        </p:attrNameLst>
                                      </p:cBhvr>
                                      <p:tavLst>
                                        <p:tav tm="0">
                                          <p:val>
                                            <p:strVal val="1+#ppt_w/2"/>
                                          </p:val>
                                        </p:tav>
                                        <p:tav tm="100000">
                                          <p:val>
                                            <p:strVal val="#ppt_x"/>
                                          </p:val>
                                        </p:tav>
                                      </p:tavLst>
                                    </p:anim>
                                    <p:anim calcmode="lin" valueType="num">
                                      <p:cBhvr additive="base">
                                        <p:cTn id="90"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56"/>
                                        </p:tgtEl>
                                        <p:attrNameLst>
                                          <p:attrName>style.visibility</p:attrName>
                                        </p:attrNameLst>
                                      </p:cBhvr>
                                      <p:to>
                                        <p:strVal val="visible"/>
                                      </p:to>
                                    </p:set>
                                    <p:animEffect transition="in" filter="wipe(left)">
                                      <p:cBhvr>
                                        <p:cTn id="95" dur="500"/>
                                        <p:tgtEl>
                                          <p:spTgt spid="156"/>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500" fill="hold"/>
                                        <p:tgtEl>
                                          <p:spTgt spid="168"/>
                                        </p:tgtEl>
                                        <p:attrNameLst>
                                          <p:attrName>ppt_w</p:attrName>
                                        </p:attrNameLst>
                                      </p:cBhvr>
                                      <p:tavLst>
                                        <p:tav tm="0">
                                          <p:val>
                                            <p:fltVal val="0"/>
                                          </p:val>
                                        </p:tav>
                                        <p:tav tm="100000">
                                          <p:val>
                                            <p:strVal val="#ppt_w"/>
                                          </p:val>
                                        </p:tav>
                                      </p:tavLst>
                                    </p:anim>
                                    <p:anim calcmode="lin" valueType="num">
                                      <p:cBhvr>
                                        <p:cTn id="101" dur="500" fill="hold"/>
                                        <p:tgtEl>
                                          <p:spTgt spid="168"/>
                                        </p:tgtEl>
                                        <p:attrNameLst>
                                          <p:attrName>ppt_h</p:attrName>
                                        </p:attrNameLst>
                                      </p:cBhvr>
                                      <p:tavLst>
                                        <p:tav tm="0">
                                          <p:val>
                                            <p:fltVal val="0"/>
                                          </p:val>
                                        </p:tav>
                                        <p:tav tm="100000">
                                          <p:val>
                                            <p:strVal val="#ppt_h"/>
                                          </p:val>
                                        </p:tav>
                                      </p:tavLst>
                                    </p:anim>
                                    <p:animEffect transition="in" filter="fade">
                                      <p:cBhvr>
                                        <p:cTn id="102" dur="500"/>
                                        <p:tgtEl>
                                          <p:spTgt spid="16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63"/>
                                        </p:tgtEl>
                                        <p:attrNameLst>
                                          <p:attrName>style.visibility</p:attrName>
                                        </p:attrNameLst>
                                      </p:cBhvr>
                                      <p:to>
                                        <p:strVal val="visible"/>
                                      </p:to>
                                    </p:set>
                                    <p:animEffect transition="in" filter="wipe(left)">
                                      <p:cBhvr>
                                        <p:cTn id="107" dur="500"/>
                                        <p:tgtEl>
                                          <p:spTgt spid="163"/>
                                        </p:tgtEl>
                                      </p:cBhvr>
                                    </p:animEffect>
                                  </p:childTnLst>
                                </p:cTn>
                              </p:par>
                              <p:par>
                                <p:cTn id="108" presetID="2" presetClass="entr" presetSubtype="4" fill="hold" nodeType="with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500" fill="hold"/>
                                        <p:tgtEl>
                                          <p:spTgt spid="24"/>
                                        </p:tgtEl>
                                        <p:attrNameLst>
                                          <p:attrName>ppt_x</p:attrName>
                                        </p:attrNameLst>
                                      </p:cBhvr>
                                      <p:tavLst>
                                        <p:tav tm="0">
                                          <p:val>
                                            <p:strVal val="#ppt_x"/>
                                          </p:val>
                                        </p:tav>
                                        <p:tav tm="100000">
                                          <p:val>
                                            <p:strVal val="#ppt_x"/>
                                          </p:val>
                                        </p:tav>
                                      </p:tavLst>
                                    </p:anim>
                                    <p:anim calcmode="lin" valueType="num">
                                      <p:cBhvr additive="base">
                                        <p:cTn id="11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8" grpId="0"/>
      <p:bldP spid="149" grpId="0" animBg="1"/>
      <p:bldP spid="150" grpId="0" animBg="1"/>
      <p:bldP spid="151" grpId="0"/>
      <p:bldP spid="152" grpId="0"/>
      <p:bldP spid="153" grpId="0"/>
      <p:bldP spid="154" grpId="0"/>
      <p:bldP spid="155" grpId="0"/>
      <p:bldP spid="156" grpId="0"/>
      <p:bldP spid="157" grpId="0"/>
      <p:bldP spid="158" grpId="0"/>
      <p:bldP spid="161" grpId="0"/>
      <p:bldP spid="162" grpId="0"/>
      <p:bldP spid="163" grpId="0"/>
      <p:bldP spid="166" grpId="0" animBg="1"/>
      <p:bldP spid="167" grpId="0" animBg="1"/>
      <p:bldP spid="1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rot="1800000">
            <a:off x="2600915" y="2985394"/>
            <a:ext cx="2794000" cy="1598133"/>
          </a:xfrm>
          <a:custGeom>
            <a:avLst/>
            <a:gdLst>
              <a:gd name="connsiteX0" fmla="*/ 0 w 2794000"/>
              <a:gd name="connsiteY0" fmla="*/ 0 h 1593769"/>
              <a:gd name="connsiteX1" fmla="*/ 2794000 w 2794000"/>
              <a:gd name="connsiteY1" fmla="*/ 0 h 1593769"/>
              <a:gd name="connsiteX2" fmla="*/ 2794000 w 2794000"/>
              <a:gd name="connsiteY2" fmla="*/ 1593769 h 1593769"/>
              <a:gd name="connsiteX3" fmla="*/ 0 w 2794000"/>
              <a:gd name="connsiteY3" fmla="*/ 1593769 h 1593769"/>
              <a:gd name="connsiteX4" fmla="*/ 0 w 2794000"/>
              <a:gd name="connsiteY4" fmla="*/ 0 h 1593769"/>
              <a:gd name="connsiteX0" fmla="*/ 0 w 2794000"/>
              <a:gd name="connsiteY0" fmla="*/ 0 h 1598133"/>
              <a:gd name="connsiteX1" fmla="*/ 2794000 w 2794000"/>
              <a:gd name="connsiteY1" fmla="*/ 0 h 1598133"/>
              <a:gd name="connsiteX2" fmla="*/ 2794000 w 2794000"/>
              <a:gd name="connsiteY2" fmla="*/ 1593769 h 1598133"/>
              <a:gd name="connsiteX3" fmla="*/ 902255 w 2794000"/>
              <a:gd name="connsiteY3" fmla="*/ 1598133 h 1598133"/>
              <a:gd name="connsiteX4" fmla="*/ 0 w 2794000"/>
              <a:gd name="connsiteY4" fmla="*/ 1593769 h 1598133"/>
              <a:gd name="connsiteX5" fmla="*/ 0 w 2794000"/>
              <a:gd name="connsiteY5" fmla="*/ 0 h 1598133"/>
              <a:gd name="connsiteX0" fmla="*/ 0 w 2794000"/>
              <a:gd name="connsiteY0" fmla="*/ 0 h 1598133"/>
              <a:gd name="connsiteX1" fmla="*/ 2794000 w 2794000"/>
              <a:gd name="connsiteY1" fmla="*/ 0 h 1598133"/>
              <a:gd name="connsiteX2" fmla="*/ 2794000 w 2794000"/>
              <a:gd name="connsiteY2" fmla="*/ 1593769 h 1598133"/>
              <a:gd name="connsiteX3" fmla="*/ 902255 w 2794000"/>
              <a:gd name="connsiteY3" fmla="*/ 1598133 h 1598133"/>
              <a:gd name="connsiteX4" fmla="*/ 0 w 2794000"/>
              <a:gd name="connsiteY4" fmla="*/ 0 h 159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1598133">
                <a:moveTo>
                  <a:pt x="0" y="0"/>
                </a:moveTo>
                <a:lnTo>
                  <a:pt x="2794000" y="0"/>
                </a:lnTo>
                <a:lnTo>
                  <a:pt x="2794000" y="1593769"/>
                </a:lnTo>
                <a:lnTo>
                  <a:pt x="902255" y="1598133"/>
                </a:lnTo>
                <a:lnTo>
                  <a:pt x="0" y="0"/>
                </a:lnTo>
                <a:close/>
              </a:path>
            </a:pathLst>
          </a:cu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rot="1800000">
            <a:off x="5019766" y="2634043"/>
            <a:ext cx="2794000" cy="2152581"/>
          </a:xfrm>
          <a:custGeom>
            <a:avLst/>
            <a:gdLst>
              <a:gd name="connsiteX0" fmla="*/ 0 w 2794000"/>
              <a:gd name="connsiteY0" fmla="*/ 0 h 2139797"/>
              <a:gd name="connsiteX1" fmla="*/ 2794000 w 2794000"/>
              <a:gd name="connsiteY1" fmla="*/ 0 h 2139797"/>
              <a:gd name="connsiteX2" fmla="*/ 2794000 w 2794000"/>
              <a:gd name="connsiteY2" fmla="*/ 2139797 h 2139797"/>
              <a:gd name="connsiteX3" fmla="*/ 0 w 2794000"/>
              <a:gd name="connsiteY3" fmla="*/ 2139797 h 2139797"/>
              <a:gd name="connsiteX4" fmla="*/ 0 w 2794000"/>
              <a:gd name="connsiteY4" fmla="*/ 0 h 2139797"/>
              <a:gd name="connsiteX0" fmla="*/ 0 w 2794000"/>
              <a:gd name="connsiteY0" fmla="*/ 0 h 2152581"/>
              <a:gd name="connsiteX1" fmla="*/ 2794000 w 2794000"/>
              <a:gd name="connsiteY1" fmla="*/ 0 h 2152581"/>
              <a:gd name="connsiteX2" fmla="*/ 2794000 w 2794000"/>
              <a:gd name="connsiteY2" fmla="*/ 2139797 h 2152581"/>
              <a:gd name="connsiteX3" fmla="*/ 1225664 w 2794000"/>
              <a:gd name="connsiteY3" fmla="*/ 2152581 h 2152581"/>
              <a:gd name="connsiteX4" fmla="*/ 0 w 2794000"/>
              <a:gd name="connsiteY4" fmla="*/ 2139797 h 2152581"/>
              <a:gd name="connsiteX5" fmla="*/ 0 w 2794000"/>
              <a:gd name="connsiteY5" fmla="*/ 0 h 2152581"/>
              <a:gd name="connsiteX0" fmla="*/ 0 w 2794000"/>
              <a:gd name="connsiteY0" fmla="*/ 0 h 2152581"/>
              <a:gd name="connsiteX1" fmla="*/ 2794000 w 2794000"/>
              <a:gd name="connsiteY1" fmla="*/ 0 h 2152581"/>
              <a:gd name="connsiteX2" fmla="*/ 2794000 w 2794000"/>
              <a:gd name="connsiteY2" fmla="*/ 2139797 h 2152581"/>
              <a:gd name="connsiteX3" fmla="*/ 1225664 w 2794000"/>
              <a:gd name="connsiteY3" fmla="*/ 2152581 h 2152581"/>
              <a:gd name="connsiteX4" fmla="*/ 0 w 2794000"/>
              <a:gd name="connsiteY4" fmla="*/ 0 h 2152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0" h="2152581">
                <a:moveTo>
                  <a:pt x="0" y="0"/>
                </a:moveTo>
                <a:lnTo>
                  <a:pt x="2794000" y="0"/>
                </a:lnTo>
                <a:lnTo>
                  <a:pt x="2794000" y="2139797"/>
                </a:lnTo>
                <a:lnTo>
                  <a:pt x="1225664" y="2152581"/>
                </a:lnTo>
                <a:lnTo>
                  <a:pt x="0" y="0"/>
                </a:lnTo>
                <a:close/>
              </a:path>
            </a:pathLst>
          </a:cu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16"/>
          <p:cNvSpPr/>
          <p:nvPr/>
        </p:nvSpPr>
        <p:spPr>
          <a:xfrm rot="1800000">
            <a:off x="7744557" y="2328799"/>
            <a:ext cx="3128641" cy="2498778"/>
          </a:xfrm>
          <a:custGeom>
            <a:avLst/>
            <a:gdLst>
              <a:gd name="connsiteX0" fmla="*/ 0 w 3128641"/>
              <a:gd name="connsiteY0" fmla="*/ 0 h 2498778"/>
              <a:gd name="connsiteX1" fmla="*/ 3128641 w 3128641"/>
              <a:gd name="connsiteY1" fmla="*/ 0 h 2498778"/>
              <a:gd name="connsiteX2" fmla="*/ 3128641 w 3128641"/>
              <a:gd name="connsiteY2" fmla="*/ 2498778 h 2498778"/>
              <a:gd name="connsiteX3" fmla="*/ 0 w 3128641"/>
              <a:gd name="connsiteY3" fmla="*/ 2498778 h 2498778"/>
              <a:gd name="connsiteX4" fmla="*/ 0 w 3128641"/>
              <a:gd name="connsiteY4" fmla="*/ 0 h 2498778"/>
              <a:gd name="connsiteX0" fmla="*/ 0 w 3128641"/>
              <a:gd name="connsiteY0" fmla="*/ 0 h 2498778"/>
              <a:gd name="connsiteX1" fmla="*/ 3128641 w 3128641"/>
              <a:gd name="connsiteY1" fmla="*/ 0 h 2498778"/>
              <a:gd name="connsiteX2" fmla="*/ 3128641 w 3128641"/>
              <a:gd name="connsiteY2" fmla="*/ 2498778 h 2498778"/>
              <a:gd name="connsiteX3" fmla="*/ 1434253 w 3128641"/>
              <a:gd name="connsiteY3" fmla="*/ 2494092 h 2498778"/>
              <a:gd name="connsiteX4" fmla="*/ 0 w 3128641"/>
              <a:gd name="connsiteY4" fmla="*/ 2498778 h 2498778"/>
              <a:gd name="connsiteX5" fmla="*/ 0 w 3128641"/>
              <a:gd name="connsiteY5" fmla="*/ 0 h 2498778"/>
              <a:gd name="connsiteX0" fmla="*/ 0 w 3128641"/>
              <a:gd name="connsiteY0" fmla="*/ 0 h 2498778"/>
              <a:gd name="connsiteX1" fmla="*/ 3128641 w 3128641"/>
              <a:gd name="connsiteY1" fmla="*/ 0 h 2498778"/>
              <a:gd name="connsiteX2" fmla="*/ 3128641 w 3128641"/>
              <a:gd name="connsiteY2" fmla="*/ 2498778 h 2498778"/>
              <a:gd name="connsiteX3" fmla="*/ 1434253 w 3128641"/>
              <a:gd name="connsiteY3" fmla="*/ 2494092 h 2498778"/>
              <a:gd name="connsiteX4" fmla="*/ 0 w 3128641"/>
              <a:gd name="connsiteY4" fmla="*/ 0 h 249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641" h="2498778">
                <a:moveTo>
                  <a:pt x="0" y="0"/>
                </a:moveTo>
                <a:lnTo>
                  <a:pt x="3128641" y="0"/>
                </a:lnTo>
                <a:lnTo>
                  <a:pt x="3128641" y="2498778"/>
                </a:lnTo>
                <a:lnTo>
                  <a:pt x="1434253" y="2494092"/>
                </a:lnTo>
                <a:lnTo>
                  <a:pt x="0" y="0"/>
                </a:lnTo>
                <a:close/>
              </a:path>
            </a:pathLst>
          </a:cu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p:cNvGrpSpPr/>
          <p:nvPr/>
        </p:nvGrpSpPr>
        <p:grpSpPr>
          <a:xfrm>
            <a:off x="1370482" y="4740475"/>
            <a:ext cx="9451036" cy="1371246"/>
            <a:chOff x="6326702" y="1967781"/>
            <a:chExt cx="9451036" cy="1371246"/>
          </a:xfrm>
        </p:grpSpPr>
        <p:sp>
          <p:nvSpPr>
            <p:cNvPr id="12" name="矩形 11"/>
            <p:cNvSpPr/>
            <p:nvPr/>
          </p:nvSpPr>
          <p:spPr>
            <a:xfrm>
              <a:off x="6326702" y="2384920"/>
              <a:ext cx="9451036" cy="954107"/>
            </a:xfrm>
            <a:prstGeom prst="rect">
              <a:avLst/>
            </a:prstGeom>
          </p:spPr>
          <p:txBody>
            <a:bodyPr wrap="square">
              <a:spAutoFit/>
              <a:scene3d>
                <a:camera prst="orthographicFront"/>
                <a:lightRig rig="threePt" dir="t"/>
              </a:scene3d>
              <a:sp3d contourW="12700"/>
            </a:bodyPr>
            <a:lstStyle/>
            <a:p>
              <a:pPr fontAlgn="base"/>
              <a:r>
                <a:rPr lang="zh-CN" altLang="en-US" sz="14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点击此处更换文本点击此处更换文本点击此处更换文本点击此处更换文本点击此处更换文本点击此处更换文本点击此处更换文本点击此处更换文本点击此处更换文本点击此处更换文本</a:t>
              </a:r>
              <a:endParaRPr lang="zh-CN" altLang="en-US" sz="1400" spc="300" dirty="0">
                <a:solidFill>
                  <a:schemeClr val="bg1"/>
                </a:solidFill>
                <a:cs typeface="+mn-ea"/>
                <a:sym typeface="+mn-lt"/>
              </a:endParaRPr>
            </a:p>
            <a:p>
              <a:pPr fontAlgn="base"/>
              <a:r>
                <a:rPr lang="zh-CN" altLang="en-US" sz="14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400" spc="300" dirty="0">
                <a:solidFill>
                  <a:schemeClr val="bg1"/>
                </a:solidFill>
                <a:cs typeface="+mn-ea"/>
                <a:sym typeface="+mn-lt"/>
              </a:endParaRPr>
            </a:p>
            <a:p>
              <a:pPr fontAlgn="base">
                <a:buNone/>
              </a:pPr>
              <a:endParaRPr lang="zh-CN" altLang="en-US" sz="1400" spc="300" dirty="0">
                <a:solidFill>
                  <a:schemeClr val="bg1"/>
                </a:solidFill>
                <a:cs typeface="+mn-ea"/>
                <a:sym typeface="+mn-lt"/>
              </a:endParaRPr>
            </a:p>
          </p:txBody>
        </p:sp>
        <p:sp>
          <p:nvSpPr>
            <p:cNvPr id="13" name="矩形 12"/>
            <p:cNvSpPr/>
            <p:nvPr/>
          </p:nvSpPr>
          <p:spPr>
            <a:xfrm>
              <a:off x="6326703" y="1967781"/>
              <a:ext cx="2084387" cy="430374"/>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grpSp>
      <p:sp>
        <p:nvSpPr>
          <p:cNvPr id="5" name="矩形 4"/>
          <p:cNvSpPr/>
          <p:nvPr/>
        </p:nvSpPr>
        <p:spPr>
          <a:xfrm rot="2700000">
            <a:off x="2534948" y="2669982"/>
            <a:ext cx="1302136" cy="1302136"/>
          </a:xfrm>
          <a:prstGeom prst="rect">
            <a:avLst/>
          </a:prstGeom>
          <a:solidFill>
            <a:srgbClr val="A6A6A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rot="2700000">
            <a:off x="4874399" y="2452066"/>
            <a:ext cx="1737966" cy="1737966"/>
          </a:xfrm>
          <a:prstGeom prst="rect">
            <a:avLst/>
          </a:prstGeom>
          <a:solidFill>
            <a:srgbClr val="55968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组合 23"/>
          <p:cNvGrpSpPr/>
          <p:nvPr/>
        </p:nvGrpSpPr>
        <p:grpSpPr>
          <a:xfrm>
            <a:off x="5407468" y="2950032"/>
            <a:ext cx="623888" cy="508001"/>
            <a:chOff x="3922713" y="842963"/>
            <a:chExt cx="623888" cy="508001"/>
          </a:xfrm>
          <a:solidFill>
            <a:schemeClr val="bg1"/>
          </a:solidFill>
        </p:grpSpPr>
        <p:sp>
          <p:nvSpPr>
            <p:cNvPr id="25" name="Freeform 74"/>
            <p:cNvSpPr>
              <a:spLocks noEditPoints="1"/>
            </p:cNvSpPr>
            <p:nvPr/>
          </p:nvSpPr>
          <p:spPr bwMode="auto">
            <a:xfrm>
              <a:off x="3922713" y="1012826"/>
              <a:ext cx="565150" cy="338138"/>
            </a:xfrm>
            <a:custGeom>
              <a:avLst/>
              <a:gdLst>
                <a:gd name="T0" fmla="*/ 100 w 356"/>
                <a:gd name="T1" fmla="*/ 80 h 213"/>
                <a:gd name="T2" fmla="*/ 100 w 356"/>
                <a:gd name="T3" fmla="*/ 213 h 213"/>
                <a:gd name="T4" fmla="*/ 159 w 356"/>
                <a:gd name="T5" fmla="*/ 213 h 213"/>
                <a:gd name="T6" fmla="*/ 159 w 356"/>
                <a:gd name="T7" fmla="*/ 80 h 213"/>
                <a:gd name="T8" fmla="*/ 128 w 356"/>
                <a:gd name="T9" fmla="*/ 57 h 213"/>
                <a:gd name="T10" fmla="*/ 100 w 356"/>
                <a:gd name="T11" fmla="*/ 80 h 213"/>
                <a:gd name="T12" fmla="*/ 0 w 356"/>
                <a:gd name="T13" fmla="*/ 213 h 213"/>
                <a:gd name="T14" fmla="*/ 60 w 356"/>
                <a:gd name="T15" fmla="*/ 213 h 213"/>
                <a:gd name="T16" fmla="*/ 60 w 356"/>
                <a:gd name="T17" fmla="*/ 113 h 213"/>
                <a:gd name="T18" fmla="*/ 0 w 356"/>
                <a:gd name="T19" fmla="*/ 161 h 213"/>
                <a:gd name="T20" fmla="*/ 0 w 356"/>
                <a:gd name="T21" fmla="*/ 213 h 213"/>
                <a:gd name="T22" fmla="*/ 296 w 356"/>
                <a:gd name="T23" fmla="*/ 50 h 213"/>
                <a:gd name="T24" fmla="*/ 296 w 356"/>
                <a:gd name="T25" fmla="*/ 213 h 213"/>
                <a:gd name="T26" fmla="*/ 356 w 356"/>
                <a:gd name="T27" fmla="*/ 213 h 213"/>
                <a:gd name="T28" fmla="*/ 356 w 356"/>
                <a:gd name="T29" fmla="*/ 0 h 213"/>
                <a:gd name="T30" fmla="*/ 296 w 356"/>
                <a:gd name="T31" fmla="*/ 50 h 213"/>
                <a:gd name="T32" fmla="*/ 197 w 356"/>
                <a:gd name="T33" fmla="*/ 116 h 213"/>
                <a:gd name="T34" fmla="*/ 197 w 356"/>
                <a:gd name="T35" fmla="*/ 213 h 213"/>
                <a:gd name="T36" fmla="*/ 256 w 356"/>
                <a:gd name="T37" fmla="*/ 213 h 213"/>
                <a:gd name="T38" fmla="*/ 256 w 356"/>
                <a:gd name="T39" fmla="*/ 85 h 213"/>
                <a:gd name="T40" fmla="*/ 209 w 356"/>
                <a:gd name="T41" fmla="*/ 125 h 213"/>
                <a:gd name="T42" fmla="*/ 197 w 356"/>
                <a:gd name="T43" fmla="*/ 11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213">
                  <a:moveTo>
                    <a:pt x="100" y="80"/>
                  </a:moveTo>
                  <a:lnTo>
                    <a:pt x="100" y="213"/>
                  </a:lnTo>
                  <a:lnTo>
                    <a:pt x="159" y="213"/>
                  </a:lnTo>
                  <a:lnTo>
                    <a:pt x="159" y="80"/>
                  </a:lnTo>
                  <a:lnTo>
                    <a:pt x="128" y="57"/>
                  </a:lnTo>
                  <a:lnTo>
                    <a:pt x="100" y="80"/>
                  </a:lnTo>
                  <a:close/>
                  <a:moveTo>
                    <a:pt x="0" y="213"/>
                  </a:moveTo>
                  <a:lnTo>
                    <a:pt x="60" y="213"/>
                  </a:lnTo>
                  <a:lnTo>
                    <a:pt x="60" y="113"/>
                  </a:lnTo>
                  <a:lnTo>
                    <a:pt x="0" y="161"/>
                  </a:lnTo>
                  <a:lnTo>
                    <a:pt x="0" y="213"/>
                  </a:lnTo>
                  <a:close/>
                  <a:moveTo>
                    <a:pt x="296" y="50"/>
                  </a:moveTo>
                  <a:lnTo>
                    <a:pt x="296" y="213"/>
                  </a:lnTo>
                  <a:lnTo>
                    <a:pt x="356" y="213"/>
                  </a:lnTo>
                  <a:lnTo>
                    <a:pt x="356" y="0"/>
                  </a:lnTo>
                  <a:lnTo>
                    <a:pt x="296" y="50"/>
                  </a:lnTo>
                  <a:close/>
                  <a:moveTo>
                    <a:pt x="197" y="116"/>
                  </a:moveTo>
                  <a:lnTo>
                    <a:pt x="197" y="213"/>
                  </a:lnTo>
                  <a:lnTo>
                    <a:pt x="256" y="213"/>
                  </a:lnTo>
                  <a:lnTo>
                    <a:pt x="256" y="85"/>
                  </a:lnTo>
                  <a:lnTo>
                    <a:pt x="209" y="125"/>
                  </a:lnTo>
                  <a:lnTo>
                    <a:pt x="197"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75"/>
            <p:cNvSpPr>
              <a:spLocks/>
            </p:cNvSpPr>
            <p:nvPr/>
          </p:nvSpPr>
          <p:spPr bwMode="auto">
            <a:xfrm>
              <a:off x="3922713" y="842963"/>
              <a:ext cx="623888" cy="368300"/>
            </a:xfrm>
            <a:custGeom>
              <a:avLst/>
              <a:gdLst>
                <a:gd name="T0" fmla="*/ 393 w 393"/>
                <a:gd name="T1" fmla="*/ 0 h 232"/>
                <a:gd name="T2" fmla="*/ 282 w 393"/>
                <a:gd name="T3" fmla="*/ 0 h 232"/>
                <a:gd name="T4" fmla="*/ 330 w 393"/>
                <a:gd name="T5" fmla="*/ 48 h 232"/>
                <a:gd name="T6" fmla="*/ 209 w 393"/>
                <a:gd name="T7" fmla="*/ 149 h 232"/>
                <a:gd name="T8" fmla="*/ 128 w 393"/>
                <a:gd name="T9" fmla="*/ 81 h 232"/>
                <a:gd name="T10" fmla="*/ 0 w 393"/>
                <a:gd name="T11" fmla="*/ 187 h 232"/>
                <a:gd name="T12" fmla="*/ 0 w 393"/>
                <a:gd name="T13" fmla="*/ 232 h 232"/>
                <a:gd name="T14" fmla="*/ 128 w 393"/>
                <a:gd name="T15" fmla="*/ 126 h 232"/>
                <a:gd name="T16" fmla="*/ 209 w 393"/>
                <a:gd name="T17" fmla="*/ 194 h 232"/>
                <a:gd name="T18" fmla="*/ 353 w 393"/>
                <a:gd name="T19" fmla="*/ 71 h 232"/>
                <a:gd name="T20" fmla="*/ 393 w 393"/>
                <a:gd name="T21" fmla="*/ 112 h 232"/>
                <a:gd name="T22" fmla="*/ 393 w 393"/>
                <a:gd name="T2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3" h="232">
                  <a:moveTo>
                    <a:pt x="393" y="0"/>
                  </a:moveTo>
                  <a:lnTo>
                    <a:pt x="282" y="0"/>
                  </a:lnTo>
                  <a:lnTo>
                    <a:pt x="330" y="48"/>
                  </a:lnTo>
                  <a:lnTo>
                    <a:pt x="209" y="149"/>
                  </a:lnTo>
                  <a:lnTo>
                    <a:pt x="128" y="81"/>
                  </a:lnTo>
                  <a:lnTo>
                    <a:pt x="0" y="187"/>
                  </a:lnTo>
                  <a:lnTo>
                    <a:pt x="0" y="232"/>
                  </a:lnTo>
                  <a:lnTo>
                    <a:pt x="128" y="126"/>
                  </a:lnTo>
                  <a:lnTo>
                    <a:pt x="209" y="194"/>
                  </a:lnTo>
                  <a:lnTo>
                    <a:pt x="353" y="71"/>
                  </a:lnTo>
                  <a:lnTo>
                    <a:pt x="393" y="112"/>
                  </a:lnTo>
                  <a:lnTo>
                    <a:pt x="39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7" name="Freeform 66"/>
          <p:cNvSpPr>
            <a:spLocks/>
          </p:cNvSpPr>
          <p:nvPr/>
        </p:nvSpPr>
        <p:spPr bwMode="auto">
          <a:xfrm>
            <a:off x="2945002" y="3065853"/>
            <a:ext cx="483198" cy="428625"/>
          </a:xfrm>
          <a:custGeom>
            <a:avLst/>
            <a:gdLst>
              <a:gd name="T0" fmla="*/ 157 w 177"/>
              <a:gd name="T1" fmla="*/ 29 h 156"/>
              <a:gd name="T2" fmla="*/ 171 w 177"/>
              <a:gd name="T3" fmla="*/ 10 h 156"/>
              <a:gd name="T4" fmla="*/ 149 w 177"/>
              <a:gd name="T5" fmla="*/ 19 h 156"/>
              <a:gd name="T6" fmla="*/ 110 w 177"/>
              <a:gd name="T7" fmla="*/ 10 h 156"/>
              <a:gd name="T8" fmla="*/ 87 w 177"/>
              <a:gd name="T9" fmla="*/ 51 h 156"/>
              <a:gd name="T10" fmla="*/ 14 w 177"/>
              <a:gd name="T11" fmla="*/ 14 h 156"/>
              <a:gd name="T12" fmla="*/ 23 w 177"/>
              <a:gd name="T13" fmla="*/ 62 h 156"/>
              <a:gd name="T14" fmla="*/ 9 w 177"/>
              <a:gd name="T15" fmla="*/ 58 h 156"/>
              <a:gd name="T16" fmla="*/ 37 w 177"/>
              <a:gd name="T17" fmla="*/ 95 h 156"/>
              <a:gd name="T18" fmla="*/ 22 w 177"/>
              <a:gd name="T19" fmla="*/ 96 h 156"/>
              <a:gd name="T20" fmla="*/ 55 w 177"/>
              <a:gd name="T21" fmla="*/ 120 h 156"/>
              <a:gd name="T22" fmla="*/ 3 w 177"/>
              <a:gd name="T23" fmla="*/ 136 h 156"/>
              <a:gd name="T24" fmla="*/ 71 w 177"/>
              <a:gd name="T25" fmla="*/ 151 h 156"/>
              <a:gd name="T26" fmla="*/ 135 w 177"/>
              <a:gd name="T27" fmla="*/ 114 h 156"/>
              <a:gd name="T28" fmla="*/ 160 w 177"/>
              <a:gd name="T29" fmla="*/ 42 h 156"/>
              <a:gd name="T30" fmla="*/ 160 w 177"/>
              <a:gd name="T31" fmla="*/ 42 h 156"/>
              <a:gd name="T32" fmla="*/ 177 w 177"/>
              <a:gd name="T33" fmla="*/ 25 h 156"/>
              <a:gd name="T34" fmla="*/ 157 w 177"/>
              <a:gd name="T35" fmla="*/ 2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156">
                <a:moveTo>
                  <a:pt x="157" y="29"/>
                </a:moveTo>
                <a:cubicBezTo>
                  <a:pt x="170" y="21"/>
                  <a:pt x="171" y="10"/>
                  <a:pt x="171" y="10"/>
                </a:cubicBezTo>
                <a:cubicBezTo>
                  <a:pt x="167" y="16"/>
                  <a:pt x="149" y="19"/>
                  <a:pt x="149" y="19"/>
                </a:cubicBezTo>
                <a:cubicBezTo>
                  <a:pt x="133" y="0"/>
                  <a:pt x="110" y="10"/>
                  <a:pt x="110" y="10"/>
                </a:cubicBezTo>
                <a:cubicBezTo>
                  <a:pt x="83" y="20"/>
                  <a:pt x="87" y="51"/>
                  <a:pt x="87" y="51"/>
                </a:cubicBezTo>
                <a:cubicBezTo>
                  <a:pt x="39" y="51"/>
                  <a:pt x="14" y="14"/>
                  <a:pt x="14" y="14"/>
                </a:cubicBezTo>
                <a:cubicBezTo>
                  <a:pt x="0" y="44"/>
                  <a:pt x="23" y="62"/>
                  <a:pt x="23" y="62"/>
                </a:cubicBezTo>
                <a:cubicBezTo>
                  <a:pt x="18" y="63"/>
                  <a:pt x="9" y="58"/>
                  <a:pt x="9" y="58"/>
                </a:cubicBezTo>
                <a:cubicBezTo>
                  <a:pt x="8" y="86"/>
                  <a:pt x="37" y="95"/>
                  <a:pt x="37" y="95"/>
                </a:cubicBezTo>
                <a:cubicBezTo>
                  <a:pt x="34" y="96"/>
                  <a:pt x="22" y="96"/>
                  <a:pt x="22" y="96"/>
                </a:cubicBezTo>
                <a:cubicBezTo>
                  <a:pt x="28" y="118"/>
                  <a:pt x="55" y="120"/>
                  <a:pt x="55" y="120"/>
                </a:cubicBezTo>
                <a:cubicBezTo>
                  <a:pt x="29" y="140"/>
                  <a:pt x="3" y="136"/>
                  <a:pt x="3" y="136"/>
                </a:cubicBezTo>
                <a:cubicBezTo>
                  <a:pt x="28" y="156"/>
                  <a:pt x="54" y="154"/>
                  <a:pt x="71" y="151"/>
                </a:cubicBezTo>
                <a:cubicBezTo>
                  <a:pt x="113" y="145"/>
                  <a:pt x="135" y="114"/>
                  <a:pt x="135" y="114"/>
                </a:cubicBezTo>
                <a:cubicBezTo>
                  <a:pt x="165" y="76"/>
                  <a:pt x="155" y="44"/>
                  <a:pt x="160" y="42"/>
                </a:cubicBezTo>
                <a:cubicBezTo>
                  <a:pt x="160" y="42"/>
                  <a:pt x="160" y="42"/>
                  <a:pt x="160" y="42"/>
                </a:cubicBezTo>
                <a:cubicBezTo>
                  <a:pt x="165" y="39"/>
                  <a:pt x="177" y="25"/>
                  <a:pt x="177" y="25"/>
                </a:cubicBezTo>
                <a:cubicBezTo>
                  <a:pt x="169" y="29"/>
                  <a:pt x="157" y="29"/>
                  <a:pt x="157" y="2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菱形 17">
            <a:extLst>
              <a:ext uri="{FF2B5EF4-FFF2-40B4-BE49-F238E27FC236}">
                <a16:creationId xmlns:a16="http://schemas.microsoft.com/office/drawing/2014/main" id="{0E04359E-4877-49D3-9D75-A5423801D578}"/>
              </a:ext>
            </a:extLst>
          </p:cNvPr>
          <p:cNvSpPr/>
          <p:nvPr/>
        </p:nvSpPr>
        <p:spPr>
          <a:xfrm>
            <a:off x="6972310" y="1714025"/>
            <a:ext cx="3208613" cy="3208613"/>
          </a:xfrm>
          <a:prstGeom prst="diamond">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5" name="图片 14">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745148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1+#ppt_w/2"/>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2" presetClass="entr" presetSubtype="4"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5" grpId="0" animBg="1"/>
      <p:bldP spid="6" grpId="0" animBg="1"/>
      <p:bldP spid="2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r="47815"/>
          <a:stretch/>
        </p:blipFill>
        <p:spPr>
          <a:xfrm>
            <a:off x="1423324" y="1017929"/>
            <a:ext cx="2306848" cy="2455854"/>
          </a:xfrm>
          <a:custGeom>
            <a:avLst/>
            <a:gdLst>
              <a:gd name="connsiteX0" fmla="*/ 0 w 2119921"/>
              <a:gd name="connsiteY0" fmla="*/ 0 h 2455854"/>
              <a:gd name="connsiteX1" fmla="*/ 2119921 w 2119921"/>
              <a:gd name="connsiteY1" fmla="*/ 0 h 2455854"/>
              <a:gd name="connsiteX2" fmla="*/ 2119921 w 2119921"/>
              <a:gd name="connsiteY2" fmla="*/ 2455854 h 2455854"/>
              <a:gd name="connsiteX3" fmla="*/ 0 w 2119921"/>
              <a:gd name="connsiteY3" fmla="*/ 2455854 h 2455854"/>
            </a:gdLst>
            <a:ahLst/>
            <a:cxnLst>
              <a:cxn ang="0">
                <a:pos x="connsiteX0" y="connsiteY0"/>
              </a:cxn>
              <a:cxn ang="0">
                <a:pos x="connsiteX1" y="connsiteY1"/>
              </a:cxn>
              <a:cxn ang="0">
                <a:pos x="connsiteX2" y="connsiteY2"/>
              </a:cxn>
              <a:cxn ang="0">
                <a:pos x="connsiteX3" y="connsiteY3"/>
              </a:cxn>
            </a:cxnLst>
            <a:rect l="l" t="t" r="r" b="b"/>
            <a:pathLst>
              <a:path w="2119921" h="2455854">
                <a:moveTo>
                  <a:pt x="0" y="0"/>
                </a:moveTo>
                <a:lnTo>
                  <a:pt x="2119921" y="0"/>
                </a:lnTo>
                <a:lnTo>
                  <a:pt x="2119921" y="2455854"/>
                </a:lnTo>
                <a:lnTo>
                  <a:pt x="0" y="2455854"/>
                </a:lnTo>
                <a:close/>
              </a:path>
            </a:pathLst>
          </a:cu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16" y="3738835"/>
            <a:ext cx="2931063" cy="1954039"/>
          </a:xfrm>
          <a:custGeom>
            <a:avLst/>
            <a:gdLst>
              <a:gd name="connsiteX0" fmla="*/ 0 w 2987920"/>
              <a:gd name="connsiteY0" fmla="*/ 0 h 1954042"/>
              <a:gd name="connsiteX1" fmla="*/ 2987920 w 2987920"/>
              <a:gd name="connsiteY1" fmla="*/ 0 h 1954042"/>
              <a:gd name="connsiteX2" fmla="*/ 2987920 w 2987920"/>
              <a:gd name="connsiteY2" fmla="*/ 1954042 h 1954042"/>
              <a:gd name="connsiteX3" fmla="*/ 0 w 2987920"/>
              <a:gd name="connsiteY3" fmla="*/ 1954042 h 1954042"/>
            </a:gdLst>
            <a:ahLst/>
            <a:cxnLst>
              <a:cxn ang="0">
                <a:pos x="connsiteX0" y="connsiteY0"/>
              </a:cxn>
              <a:cxn ang="0">
                <a:pos x="connsiteX1" y="connsiteY1"/>
              </a:cxn>
              <a:cxn ang="0">
                <a:pos x="connsiteX2" y="connsiteY2"/>
              </a:cxn>
              <a:cxn ang="0">
                <a:pos x="connsiteX3" y="connsiteY3"/>
              </a:cxn>
            </a:cxnLst>
            <a:rect l="l" t="t" r="r" b="b"/>
            <a:pathLst>
              <a:path w="2987920" h="1954042">
                <a:moveTo>
                  <a:pt x="0" y="0"/>
                </a:moveTo>
                <a:lnTo>
                  <a:pt x="2987920" y="0"/>
                </a:lnTo>
                <a:lnTo>
                  <a:pt x="2987920" y="1954042"/>
                </a:lnTo>
                <a:lnTo>
                  <a:pt x="0" y="1954042"/>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66392"/>
          <a:stretch/>
        </p:blipFill>
        <p:spPr>
          <a:xfrm>
            <a:off x="3905997" y="1017929"/>
            <a:ext cx="7314453" cy="2455854"/>
          </a:xfrm>
          <a:custGeom>
            <a:avLst/>
            <a:gdLst>
              <a:gd name="connsiteX0" fmla="*/ 0 w 7634638"/>
              <a:gd name="connsiteY0" fmla="*/ 0 h 2455854"/>
              <a:gd name="connsiteX1" fmla="*/ 7634638 w 7634638"/>
              <a:gd name="connsiteY1" fmla="*/ 0 h 2455854"/>
              <a:gd name="connsiteX2" fmla="*/ 7634638 w 7634638"/>
              <a:gd name="connsiteY2" fmla="*/ 2455854 h 2455854"/>
              <a:gd name="connsiteX3" fmla="*/ 0 w 7634638"/>
              <a:gd name="connsiteY3" fmla="*/ 2455854 h 2455854"/>
            </a:gdLst>
            <a:ahLst/>
            <a:cxnLst>
              <a:cxn ang="0">
                <a:pos x="connsiteX0" y="connsiteY0"/>
              </a:cxn>
              <a:cxn ang="0">
                <a:pos x="connsiteX1" y="connsiteY1"/>
              </a:cxn>
              <a:cxn ang="0">
                <a:pos x="connsiteX2" y="connsiteY2"/>
              </a:cxn>
              <a:cxn ang="0">
                <a:pos x="connsiteX3" y="connsiteY3"/>
              </a:cxn>
            </a:cxnLst>
            <a:rect l="l" t="t" r="r" b="b"/>
            <a:pathLst>
              <a:path w="7634638" h="2455854">
                <a:moveTo>
                  <a:pt x="0" y="0"/>
                </a:moveTo>
                <a:lnTo>
                  <a:pt x="7634638" y="0"/>
                </a:lnTo>
                <a:lnTo>
                  <a:pt x="7634638" y="2455854"/>
                </a:lnTo>
                <a:lnTo>
                  <a:pt x="0" y="2455854"/>
                </a:lnTo>
                <a:close/>
              </a:path>
            </a:pathLst>
          </a:cu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1466" y="3738835"/>
            <a:ext cx="2872097" cy="1954039"/>
          </a:xfrm>
          <a:custGeom>
            <a:avLst/>
            <a:gdLst>
              <a:gd name="connsiteX0" fmla="*/ 0 w 2988963"/>
              <a:gd name="connsiteY0" fmla="*/ 0 h 1954042"/>
              <a:gd name="connsiteX1" fmla="*/ 2988963 w 2988963"/>
              <a:gd name="connsiteY1" fmla="*/ 0 h 1954042"/>
              <a:gd name="connsiteX2" fmla="*/ 2988963 w 2988963"/>
              <a:gd name="connsiteY2" fmla="*/ 1954042 h 1954042"/>
              <a:gd name="connsiteX3" fmla="*/ 0 w 2988963"/>
              <a:gd name="connsiteY3" fmla="*/ 1954042 h 1954042"/>
            </a:gdLst>
            <a:ahLst/>
            <a:cxnLst>
              <a:cxn ang="0">
                <a:pos x="connsiteX0" y="connsiteY0"/>
              </a:cxn>
              <a:cxn ang="0">
                <a:pos x="connsiteX1" y="connsiteY1"/>
              </a:cxn>
              <a:cxn ang="0">
                <a:pos x="connsiteX2" y="connsiteY2"/>
              </a:cxn>
              <a:cxn ang="0">
                <a:pos x="connsiteX3" y="connsiteY3"/>
              </a:cxn>
            </a:cxnLst>
            <a:rect l="l" t="t" r="r" b="b"/>
            <a:pathLst>
              <a:path w="2988963" h="1954042">
                <a:moveTo>
                  <a:pt x="0" y="0"/>
                </a:moveTo>
                <a:lnTo>
                  <a:pt x="2988963" y="0"/>
                </a:lnTo>
                <a:lnTo>
                  <a:pt x="2988963" y="1954042"/>
                </a:lnTo>
                <a:lnTo>
                  <a:pt x="0" y="1954042"/>
                </a:lnTo>
                <a:close/>
              </a:path>
            </a:pathLst>
          </a:custGeom>
        </p:spPr>
      </p:pic>
      <p:grpSp>
        <p:nvGrpSpPr>
          <p:cNvPr id="18" name="组合 17"/>
          <p:cNvGrpSpPr/>
          <p:nvPr/>
        </p:nvGrpSpPr>
        <p:grpSpPr>
          <a:xfrm>
            <a:off x="1869537" y="1357054"/>
            <a:ext cx="9687790" cy="4578416"/>
            <a:chOff x="1422400" y="1011238"/>
            <a:chExt cx="7370763" cy="3483398"/>
          </a:xfrm>
        </p:grpSpPr>
        <p:grpSp>
          <p:nvGrpSpPr>
            <p:cNvPr id="4" name="组合 7"/>
            <p:cNvGrpSpPr>
              <a:grpSpLocks/>
            </p:cNvGrpSpPr>
            <p:nvPr/>
          </p:nvGrpSpPr>
          <p:grpSpPr bwMode="auto">
            <a:xfrm>
              <a:off x="5965825" y="2871788"/>
              <a:ext cx="2827338" cy="1622848"/>
              <a:chOff x="2872442" y="376804"/>
              <a:chExt cx="2825662" cy="1623475"/>
            </a:xfrm>
          </p:grpSpPr>
          <p:sp>
            <p:nvSpPr>
              <p:cNvPr id="5" name="文本框 66"/>
              <p:cNvSpPr txBox="1">
                <a:spLocks noChangeArrowheads="1"/>
              </p:cNvSpPr>
              <p:nvPr/>
            </p:nvSpPr>
            <p:spPr bwMode="auto">
              <a:xfrm>
                <a:off x="2883548" y="1367787"/>
                <a:ext cx="2814556" cy="632492"/>
              </a:xfrm>
              <a:prstGeom prst="rect">
                <a:avLst/>
              </a:prstGeom>
              <a:noFill/>
              <a:ln>
                <a:noFill/>
              </a:ln>
            </p:spPr>
            <p:txBody>
              <a:bodyPr>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a:p>
                <a:pPr fontAlgn="base">
                  <a:buNone/>
                </a:pPr>
                <a:endParaRPr lang="zh-CN" altLang="en-US" sz="1200" spc="300" dirty="0">
                  <a:solidFill>
                    <a:schemeClr val="bg1"/>
                  </a:solidFill>
                  <a:cs typeface="+mn-ea"/>
                  <a:sym typeface="+mn-lt"/>
                </a:endParaRPr>
              </a:p>
            </p:txBody>
          </p:sp>
          <p:sp>
            <p:nvSpPr>
              <p:cNvPr id="6" name="文本框 13"/>
              <p:cNvSpPr txBox="1">
                <a:spLocks noChangeArrowheads="1"/>
              </p:cNvSpPr>
              <p:nvPr/>
            </p:nvSpPr>
            <p:spPr bwMode="auto">
              <a:xfrm>
                <a:off x="2872442" y="376804"/>
                <a:ext cx="736600" cy="445086"/>
              </a:xfrm>
              <a:prstGeom prst="rect">
                <a:avLst/>
              </a:prstGeom>
              <a:noFill/>
              <a:ln>
                <a:noFill/>
              </a:ln>
            </p:spPr>
            <p:txBody>
              <a:bodyPr wrap="none">
                <a:spAutoFit/>
              </a:bodyPr>
              <a:lstStyle>
                <a:defPPr>
                  <a:defRPr lang="zh-CN"/>
                </a:defPPr>
                <a:lvl1pPr eaLnBrk="1" hangingPunct="1">
                  <a:defRPr sz="9600">
                    <a:solidFill>
                      <a:schemeClr val="bg1"/>
                    </a:solidFill>
                    <a:latin typeface="Helvetica-Roman-SemiB" pitchFamily="2"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en-US" altLang="zh-CN" sz="3200" b="1" dirty="0">
                    <a:latin typeface="微软雅黑" panose="020B0503020204020204" pitchFamily="34" charset="-122"/>
                    <a:ea typeface="微软雅黑" panose="020B0503020204020204" pitchFamily="34" charset="-122"/>
                    <a:sym typeface="微软雅黑" panose="020B0503020204020204" pitchFamily="34" charset="-122"/>
                  </a:rPr>
                  <a:t>NO.</a:t>
                </a:r>
                <a:endParaRPr lang="zh-CN" altLang="en-US" sz="32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6"/>
              <p:cNvSpPr txBox="1">
                <a:spLocks noChangeArrowheads="1"/>
              </p:cNvSpPr>
              <p:nvPr/>
            </p:nvSpPr>
            <p:spPr bwMode="auto">
              <a:xfrm>
                <a:off x="2875615" y="880235"/>
                <a:ext cx="1310551" cy="234256"/>
              </a:xfrm>
              <a:prstGeom prst="rect">
                <a:avLst/>
              </a:prstGeom>
              <a:noFill/>
              <a:ln>
                <a:noFill/>
              </a:ln>
            </p:spPr>
            <p:txBody>
              <a:bodyPr wrap="none">
                <a:spAutoFit/>
              </a:bodyPr>
              <a:lstStyle>
                <a:defPPr>
                  <a:defRPr lang="zh-CN"/>
                </a:defPPr>
                <a:lvl1pPr eaLnBrk="1" hangingPunct="1">
                  <a:defRPr sz="4400">
                    <a:latin typeface="Simply City Light" panose="020B0303020202080204" pitchFamily="34" charset="0"/>
                    <a:ea typeface="SimSun-ExtB" panose="02010609060101010101" pitchFamily="49" charset="-122"/>
                    <a:cs typeface="Arial" panose="020B0604020202020204" pitchFamily="34" charset="0"/>
                  </a:defRPr>
                </a:lvl1pPr>
                <a:lvl2pPr marL="742950" indent="-285750"/>
                <a:lvl3pPr marL="1143000" indent="-228600"/>
                <a:lvl4pPr marL="1600200" indent="-228600"/>
                <a:lvl5pPr marL="2057400" indent="-228600"/>
                <a:lvl6pPr marL="2514600" indent="-228600" defTabSz="685800" fontAlgn="base">
                  <a:spcBef>
                    <a:spcPct val="0"/>
                  </a:spcBef>
                  <a:spcAft>
                    <a:spcPct val="0"/>
                  </a:spcAft>
                </a:lvl6pPr>
                <a:lvl7pPr marL="2971800" indent="-228600" defTabSz="685800" fontAlgn="base">
                  <a:spcBef>
                    <a:spcPct val="0"/>
                  </a:spcBef>
                  <a:spcAft>
                    <a:spcPct val="0"/>
                  </a:spcAft>
                </a:lvl7pPr>
                <a:lvl8pPr marL="3429000" indent="-228600" defTabSz="685800" fontAlgn="base">
                  <a:spcBef>
                    <a:spcPct val="0"/>
                  </a:spcBef>
                  <a:spcAft>
                    <a:spcPct val="0"/>
                  </a:spcAft>
                </a:lvl8pPr>
                <a:lvl9pPr marL="3886200" indent="-228600" defTabSz="685800" fontAlgn="base">
                  <a:spcBef>
                    <a:spcPct val="0"/>
                  </a:spcBef>
                  <a:spcAft>
                    <a:spcPct val="0"/>
                  </a:spcAft>
                </a:lvl9pPr>
              </a:lstStyle>
              <a:p>
                <a:pPr>
                  <a:defRPr/>
                </a:pPr>
                <a:r>
                  <a:rPr lang="zh-CN" altLang="en-US" sz="1400" b="1" spc="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sp>
            <p:nvSpPr>
              <p:cNvPr id="8" name="任意多边形 7"/>
              <p:cNvSpPr/>
              <p:nvPr/>
            </p:nvSpPr>
            <p:spPr>
              <a:xfrm>
                <a:off x="2973982" y="1262971"/>
                <a:ext cx="287168" cy="0"/>
              </a:xfrm>
              <a:custGeom>
                <a:avLst/>
                <a:gdLst>
                  <a:gd name="connsiteX0" fmla="*/ 0 w 504825"/>
                  <a:gd name="connsiteY0" fmla="*/ 0 h 0"/>
                  <a:gd name="connsiteX1" fmla="*/ 504825 w 504825"/>
                  <a:gd name="connsiteY1" fmla="*/ 0 h 0"/>
                </a:gdLst>
                <a:ahLst/>
                <a:cxnLst>
                  <a:cxn ang="0">
                    <a:pos x="connsiteX0" y="connsiteY0"/>
                  </a:cxn>
                  <a:cxn ang="0">
                    <a:pos x="connsiteX1" y="connsiteY1"/>
                  </a:cxn>
                </a:cxnLst>
                <a:rect l="l" t="t" r="r" b="b"/>
                <a:pathLst>
                  <a:path w="504825">
                    <a:moveTo>
                      <a:pt x="0" y="0"/>
                    </a:moveTo>
                    <a:lnTo>
                      <a:pt x="504825" y="0"/>
                    </a:lnTo>
                  </a:path>
                </a:pathLst>
              </a:cu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文本框 13"/>
            <p:cNvSpPr txBox="1">
              <a:spLocks noChangeArrowheads="1"/>
            </p:cNvSpPr>
            <p:nvPr/>
          </p:nvSpPr>
          <p:spPr bwMode="auto">
            <a:xfrm>
              <a:off x="1422400" y="1011238"/>
              <a:ext cx="3423698" cy="110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anose="020B0604020202020204" pitchFamily="34" charset="0"/>
                <a:buNone/>
              </a:pPr>
              <a:r>
                <a:rPr lang="en-US" altLang="zh-CN" sz="8800" b="1" dirty="0">
                  <a:solidFill>
                    <a:srgbClr val="559681"/>
                  </a:solidFill>
                  <a:latin typeface="微软雅黑" panose="020B0503020204020204" pitchFamily="34" charset="-122"/>
                  <a:ea typeface="微软雅黑" panose="020B0503020204020204" pitchFamily="34" charset="-122"/>
                  <a:sym typeface="微软雅黑" panose="020B0503020204020204" pitchFamily="34" charset="-122"/>
                </a:rPr>
                <a:t>POWER</a:t>
              </a:r>
              <a:endParaRPr lang="zh-CN" altLang="en-US" sz="8800" b="1" dirty="0">
                <a:solidFill>
                  <a:srgbClr val="55968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p:cNvSpPr txBox="1">
              <a:spLocks noChangeArrowheads="1"/>
            </p:cNvSpPr>
            <p:nvPr/>
          </p:nvSpPr>
          <p:spPr bwMode="auto">
            <a:xfrm>
              <a:off x="2971800" y="1839913"/>
              <a:ext cx="3174896" cy="10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anose="020B0604020202020204" pitchFamily="34" charset="0"/>
                <a:buNone/>
              </a:pPr>
              <a:r>
                <a:rPr lang="en-US" altLang="zh-CN" sz="8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POINTS</a:t>
              </a:r>
              <a:endParaRPr lang="zh-CN" altLang="en-US" sz="8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5" name="图片 14">
            <a:extLst>
              <a:ext uri="{FF2B5EF4-FFF2-40B4-BE49-F238E27FC236}">
                <a16:creationId xmlns:a16="http://schemas.microsoft.com/office/drawing/2014/main" id="{82430B2C-0356-4C69-A8B7-8E991F3BA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317270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500">
        <p15:prstTrans prst="prestige"/>
      </p:transition>
    </mc:Choice>
    <mc:Fallback xmlns="">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2430B2C-0356-4C69-A8B7-8E991F3BA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
        <p:nvSpPr>
          <p:cNvPr id="33" name="任意多边形 32"/>
          <p:cNvSpPr/>
          <p:nvPr/>
        </p:nvSpPr>
        <p:spPr>
          <a:xfrm rot="1800000">
            <a:off x="2155005" y="2621147"/>
            <a:ext cx="4523664" cy="4255857"/>
          </a:xfrm>
          <a:custGeom>
            <a:avLst/>
            <a:gdLst>
              <a:gd name="connsiteX0" fmla="*/ 1421411 w 4523664"/>
              <a:gd name="connsiteY0" fmla="*/ 0 h 4255857"/>
              <a:gd name="connsiteX1" fmla="*/ 4523664 w 4523664"/>
              <a:gd name="connsiteY1" fmla="*/ 198 h 4255857"/>
              <a:gd name="connsiteX2" fmla="*/ 4523664 w 4523664"/>
              <a:gd name="connsiteY2" fmla="*/ 2825293 h 4255857"/>
              <a:gd name="connsiteX3" fmla="*/ 2045855 w 4523664"/>
              <a:gd name="connsiteY3" fmla="*/ 4255857 h 4255857"/>
              <a:gd name="connsiteX4" fmla="*/ 0 w 4523664"/>
              <a:gd name="connsiteY4" fmla="*/ 4255857 h 4255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3664" h="4255857">
                <a:moveTo>
                  <a:pt x="1421411" y="0"/>
                </a:moveTo>
                <a:lnTo>
                  <a:pt x="4523664" y="198"/>
                </a:lnTo>
                <a:lnTo>
                  <a:pt x="4523664" y="2825293"/>
                </a:lnTo>
                <a:lnTo>
                  <a:pt x="2045855" y="4255857"/>
                </a:lnTo>
                <a:lnTo>
                  <a:pt x="0" y="4255857"/>
                </a:lnTo>
                <a:close/>
              </a:path>
            </a:pathLst>
          </a:cu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noAutofit/>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p:cNvSpPr/>
          <p:nvPr/>
        </p:nvSpPr>
        <p:spPr>
          <a:xfrm rot="1800000">
            <a:off x="6989724" y="4334747"/>
            <a:ext cx="945913" cy="757289"/>
          </a:xfrm>
          <a:prstGeom prst="rect">
            <a:avLst/>
          </a:pr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p:cNvSpPr/>
          <p:nvPr/>
        </p:nvSpPr>
        <p:spPr>
          <a:xfrm rot="1800000">
            <a:off x="8447050" y="4334747"/>
            <a:ext cx="945913" cy="757289"/>
          </a:xfrm>
          <a:prstGeom prst="rect">
            <a:avLst/>
          </a:pr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p:cNvSpPr/>
          <p:nvPr/>
        </p:nvSpPr>
        <p:spPr>
          <a:xfrm rot="1800000">
            <a:off x="9909411" y="4334746"/>
            <a:ext cx="945913" cy="757289"/>
          </a:xfrm>
          <a:prstGeom prst="rect">
            <a:avLst/>
          </a:prstGeom>
          <a:gradFill flip="none" rotWithShape="1">
            <a:gsLst>
              <a:gs pos="100000">
                <a:schemeClr val="bg1">
                  <a:alpha val="0"/>
                </a:schemeClr>
              </a:gs>
              <a:gs pos="0">
                <a:schemeClr val="bg1">
                  <a:lumMod val="50000"/>
                </a:schemeClr>
              </a:gs>
            </a:gsLst>
            <a:lin ang="1200000" scaled="0"/>
            <a:tileRect/>
          </a:gra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任意多边形 5"/>
          <p:cNvSpPr/>
          <p:nvPr/>
        </p:nvSpPr>
        <p:spPr>
          <a:xfrm>
            <a:off x="3054422" y="2143973"/>
            <a:ext cx="2749479" cy="3649554"/>
          </a:xfrm>
          <a:custGeom>
            <a:avLst/>
            <a:gdLst>
              <a:gd name="connsiteX0" fmla="*/ 0 w 2924175"/>
              <a:gd name="connsiteY0" fmla="*/ 0 h 3881438"/>
              <a:gd name="connsiteX1" fmla="*/ 2924175 w 2924175"/>
              <a:gd name="connsiteY1" fmla="*/ 0 h 3881438"/>
              <a:gd name="connsiteX2" fmla="*/ 2924175 w 2924175"/>
              <a:gd name="connsiteY2" fmla="*/ 505619 h 3881438"/>
              <a:gd name="connsiteX3" fmla="*/ 2866452 w 2924175"/>
              <a:gd name="connsiteY3" fmla="*/ 505619 h 3881438"/>
              <a:gd name="connsiteX4" fmla="*/ 2866452 w 2924175"/>
              <a:gd name="connsiteY4" fmla="*/ 57723 h 3881438"/>
              <a:gd name="connsiteX5" fmla="*/ 57723 w 2924175"/>
              <a:gd name="connsiteY5" fmla="*/ 57723 h 3881438"/>
              <a:gd name="connsiteX6" fmla="*/ 57723 w 2924175"/>
              <a:gd name="connsiteY6" fmla="*/ 3823715 h 3881438"/>
              <a:gd name="connsiteX7" fmla="*/ 2866452 w 2924175"/>
              <a:gd name="connsiteY7" fmla="*/ 3823715 h 3881438"/>
              <a:gd name="connsiteX8" fmla="*/ 2866452 w 2924175"/>
              <a:gd name="connsiteY8" fmla="*/ 1801019 h 3881438"/>
              <a:gd name="connsiteX9" fmla="*/ 2924175 w 2924175"/>
              <a:gd name="connsiteY9" fmla="*/ 1801019 h 3881438"/>
              <a:gd name="connsiteX10" fmla="*/ 2924175 w 2924175"/>
              <a:gd name="connsiteY10" fmla="*/ 3881438 h 3881438"/>
              <a:gd name="connsiteX11" fmla="*/ 0 w 2924175"/>
              <a:gd name="connsiteY11" fmla="*/ 3881438 h 388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5" h="3881438">
                <a:moveTo>
                  <a:pt x="0" y="0"/>
                </a:moveTo>
                <a:lnTo>
                  <a:pt x="2924175" y="0"/>
                </a:lnTo>
                <a:lnTo>
                  <a:pt x="2924175" y="505619"/>
                </a:lnTo>
                <a:lnTo>
                  <a:pt x="2866452" y="505619"/>
                </a:lnTo>
                <a:lnTo>
                  <a:pt x="2866452" y="57723"/>
                </a:lnTo>
                <a:lnTo>
                  <a:pt x="57723" y="57723"/>
                </a:lnTo>
                <a:lnTo>
                  <a:pt x="57723" y="3823715"/>
                </a:lnTo>
                <a:lnTo>
                  <a:pt x="2866452" y="3823715"/>
                </a:lnTo>
                <a:lnTo>
                  <a:pt x="2866452" y="1801019"/>
                </a:lnTo>
                <a:lnTo>
                  <a:pt x="2924175" y="1801019"/>
                </a:lnTo>
                <a:lnTo>
                  <a:pt x="2924175" y="3881438"/>
                </a:lnTo>
                <a:lnTo>
                  <a:pt x="0" y="3881438"/>
                </a:lnTo>
                <a:close/>
              </a:path>
            </a:pathLst>
          </a:custGeom>
          <a:solidFill>
            <a:srgbClr val="559681"/>
          </a:solidFill>
          <a:ln>
            <a:solidFill>
              <a:srgbClr val="5596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p:cNvGrpSpPr/>
          <p:nvPr/>
        </p:nvGrpSpPr>
        <p:grpSpPr>
          <a:xfrm>
            <a:off x="5339629" y="2731161"/>
            <a:ext cx="5766521" cy="902259"/>
            <a:chOff x="5354322" y="1967781"/>
            <a:chExt cx="5766521" cy="902259"/>
          </a:xfrm>
        </p:grpSpPr>
        <p:sp>
          <p:nvSpPr>
            <p:cNvPr id="12" name="矩形 11"/>
            <p:cNvSpPr/>
            <p:nvPr/>
          </p:nvSpPr>
          <p:spPr>
            <a:xfrm>
              <a:off x="5354322" y="2346820"/>
              <a:ext cx="5766521" cy="523220"/>
            </a:xfrm>
            <a:prstGeom prst="rect">
              <a:avLst/>
            </a:prstGeom>
          </p:spPr>
          <p:txBody>
            <a:bodyPr wrap="square">
              <a:spAutoFit/>
              <a:scene3d>
                <a:camera prst="orthographicFront"/>
                <a:lightRig rig="threePt" dir="t"/>
              </a:scene3d>
              <a:sp3d contourW="12700"/>
            </a:bodyPr>
            <a:lstStyle/>
            <a:p>
              <a:pPr fontAlgn="base">
                <a:buNone/>
              </a:pPr>
              <a:r>
                <a:rPr lang="zh-CN" altLang="en-US" sz="14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a:t>
              </a:r>
              <a:endParaRPr lang="zh-CN" altLang="en-US" sz="1400" spc="300" dirty="0">
                <a:solidFill>
                  <a:schemeClr val="bg1"/>
                </a:solidFill>
                <a:cs typeface="+mn-ea"/>
                <a:sym typeface="+mn-lt"/>
              </a:endParaRPr>
            </a:p>
          </p:txBody>
        </p:sp>
        <p:sp>
          <p:nvSpPr>
            <p:cNvPr id="13" name="矩形 12"/>
            <p:cNvSpPr/>
            <p:nvPr/>
          </p:nvSpPr>
          <p:spPr>
            <a:xfrm>
              <a:off x="5354323" y="1967781"/>
              <a:ext cx="2084387" cy="46166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grpSp>
      <p:grpSp>
        <p:nvGrpSpPr>
          <p:cNvPr id="36" name="组合 35"/>
          <p:cNvGrpSpPr/>
          <p:nvPr/>
        </p:nvGrpSpPr>
        <p:grpSpPr>
          <a:xfrm>
            <a:off x="6525932" y="3956566"/>
            <a:ext cx="1062963" cy="1062963"/>
            <a:chOff x="7437084" y="2382654"/>
            <a:chExt cx="1062963" cy="1062963"/>
          </a:xfrm>
        </p:grpSpPr>
        <p:sp>
          <p:nvSpPr>
            <p:cNvPr id="37" name="菱形 36"/>
            <p:cNvSpPr/>
            <p:nvPr/>
          </p:nvSpPr>
          <p:spPr>
            <a:xfrm>
              <a:off x="7437084" y="2382654"/>
              <a:ext cx="1062963" cy="1062963"/>
            </a:xfrm>
            <a:prstGeom prst="diamond">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椭圆 15"/>
            <p:cNvSpPr/>
            <p:nvPr/>
          </p:nvSpPr>
          <p:spPr>
            <a:xfrm>
              <a:off x="7800359" y="2747783"/>
              <a:ext cx="363182" cy="334966"/>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矩形 25"/>
          <p:cNvSpPr/>
          <p:nvPr/>
        </p:nvSpPr>
        <p:spPr>
          <a:xfrm>
            <a:off x="6256941" y="5008836"/>
            <a:ext cx="1627714" cy="3139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sp>
        <p:nvSpPr>
          <p:cNvPr id="27" name="矩形 26"/>
          <p:cNvSpPr/>
          <p:nvPr/>
        </p:nvSpPr>
        <p:spPr>
          <a:xfrm>
            <a:off x="7714266" y="5008836"/>
            <a:ext cx="1627714" cy="3139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sp>
        <p:nvSpPr>
          <p:cNvPr id="28" name="矩形 27"/>
          <p:cNvSpPr/>
          <p:nvPr/>
        </p:nvSpPr>
        <p:spPr>
          <a:xfrm>
            <a:off x="9171591" y="5008836"/>
            <a:ext cx="1627714" cy="313932"/>
          </a:xfrm>
          <a:prstGeom prst="rect">
            <a:avLst/>
          </a:prstGeom>
        </p:spPr>
        <p:txBody>
          <a:bodyPr wrap="square">
            <a:spAutoFit/>
            <a:scene3d>
              <a:camera prst="orthographicFront"/>
              <a:lightRig rig="threePt" dir="t"/>
            </a:scene3d>
            <a:sp3d contourW="12700"/>
          </a:bodyPr>
          <a:lstStyle/>
          <a:p>
            <a:pPr algn="ct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pic>
        <p:nvPicPr>
          <p:cNvPr id="35" name="图片占位符 34"/>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r="38571"/>
          <a:stretch/>
        </p:blipFill>
        <p:spPr>
          <a:xfrm>
            <a:off x="1394024" y="2379663"/>
            <a:ext cx="3579813" cy="3236912"/>
          </a:xfrm>
        </p:spPr>
      </p:pic>
      <p:grpSp>
        <p:nvGrpSpPr>
          <p:cNvPr id="2" name="组合 1">
            <a:extLst>
              <a:ext uri="{FF2B5EF4-FFF2-40B4-BE49-F238E27FC236}">
                <a16:creationId xmlns:a16="http://schemas.microsoft.com/office/drawing/2014/main" id="{DE640B4C-B73E-4283-A638-5CA45D48FC80}"/>
              </a:ext>
            </a:extLst>
          </p:cNvPr>
          <p:cNvGrpSpPr/>
          <p:nvPr/>
        </p:nvGrpSpPr>
        <p:grpSpPr>
          <a:xfrm>
            <a:off x="8008465" y="3956566"/>
            <a:ext cx="1052270" cy="1052270"/>
            <a:chOff x="8008465" y="3956566"/>
            <a:chExt cx="1052270" cy="1052270"/>
          </a:xfrm>
        </p:grpSpPr>
        <p:sp>
          <p:nvSpPr>
            <p:cNvPr id="40" name="菱形 39"/>
            <p:cNvSpPr/>
            <p:nvPr/>
          </p:nvSpPr>
          <p:spPr>
            <a:xfrm>
              <a:off x="8008465" y="3956566"/>
              <a:ext cx="1052270" cy="105227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KSO_Shape"/>
            <p:cNvSpPr>
              <a:spLocks/>
            </p:cNvSpPr>
            <p:nvPr/>
          </p:nvSpPr>
          <p:spPr bwMode="auto">
            <a:xfrm>
              <a:off x="8397380" y="4342316"/>
              <a:ext cx="248436" cy="276203"/>
            </a:xfrm>
            <a:custGeom>
              <a:avLst/>
              <a:gdLst>
                <a:gd name="T0" fmla="*/ 399456 w 3512"/>
                <a:gd name="T1" fmla="*/ 1326099 h 3906"/>
                <a:gd name="T2" fmla="*/ 732566 w 3512"/>
                <a:gd name="T3" fmla="*/ 1326099 h 3906"/>
                <a:gd name="T4" fmla="*/ 732566 w 3512"/>
                <a:gd name="T5" fmla="*/ 1480972 h 3906"/>
                <a:gd name="T6" fmla="*/ 1106220 w 3512"/>
                <a:gd name="T7" fmla="*/ 1480972 h 3906"/>
                <a:gd name="T8" fmla="*/ 1106220 w 3512"/>
                <a:gd name="T9" fmla="*/ 1326099 h 3906"/>
                <a:gd name="T10" fmla="*/ 1411687 w 3512"/>
                <a:gd name="T11" fmla="*/ 1326099 h 3906"/>
                <a:gd name="T12" fmla="*/ 1618095 w 3512"/>
                <a:gd name="T13" fmla="*/ 1800397 h 3906"/>
                <a:gd name="T14" fmla="*/ 251560 w 3512"/>
                <a:gd name="T15" fmla="*/ 1800397 h 3906"/>
                <a:gd name="T16" fmla="*/ 399456 w 3512"/>
                <a:gd name="T17" fmla="*/ 1326099 h 3906"/>
                <a:gd name="T18" fmla="*/ 267686 w 3512"/>
                <a:gd name="T19" fmla="*/ 671577 h 3906"/>
                <a:gd name="T20" fmla="*/ 0 w 3512"/>
                <a:gd name="T21" fmla="*/ 671577 h 3906"/>
                <a:gd name="T22" fmla="*/ 0 w 3512"/>
                <a:gd name="T23" fmla="*/ 523618 h 3906"/>
                <a:gd name="T24" fmla="*/ 286115 w 3512"/>
                <a:gd name="T25" fmla="*/ 494579 h 3906"/>
                <a:gd name="T26" fmla="*/ 915477 w 3512"/>
                <a:gd name="T27" fmla="*/ 0 h 3906"/>
                <a:gd name="T28" fmla="*/ 1564189 w 3512"/>
                <a:gd name="T29" fmla="*/ 648991 h 3906"/>
                <a:gd name="T30" fmla="*/ 1563268 w 3512"/>
                <a:gd name="T31" fmla="*/ 671577 h 3906"/>
                <a:gd name="T32" fmla="*/ 1479875 w 3512"/>
                <a:gd name="T33" fmla="*/ 671577 h 3906"/>
                <a:gd name="T34" fmla="*/ 1309864 w 3512"/>
                <a:gd name="T35" fmla="*/ 1063368 h 3906"/>
                <a:gd name="T36" fmla="*/ 897508 w 3512"/>
                <a:gd name="T37" fmla="*/ 1234374 h 3906"/>
                <a:gd name="T38" fmla="*/ 485613 w 3512"/>
                <a:gd name="T39" fmla="*/ 1063368 h 3906"/>
                <a:gd name="T40" fmla="*/ 315602 w 3512"/>
                <a:gd name="T41" fmla="*/ 671577 h 3906"/>
                <a:gd name="T42" fmla="*/ 267686 w 3512"/>
                <a:gd name="T43" fmla="*/ 671577 h 3906"/>
                <a:gd name="T44" fmla="*/ 1312168 w 3512"/>
                <a:gd name="T45" fmla="*/ 671577 h 3906"/>
                <a:gd name="T46" fmla="*/ 773571 w 3512"/>
                <a:gd name="T47" fmla="*/ 671577 h 3906"/>
                <a:gd name="T48" fmla="*/ 483309 w 3512"/>
                <a:gd name="T49" fmla="*/ 671577 h 3906"/>
                <a:gd name="T50" fmla="*/ 604482 w 3512"/>
                <a:gd name="T51" fmla="*/ 944909 h 3906"/>
                <a:gd name="T52" fmla="*/ 897508 w 3512"/>
                <a:gd name="T53" fmla="*/ 1066595 h 3906"/>
                <a:gd name="T54" fmla="*/ 1190995 w 3512"/>
                <a:gd name="T55" fmla="*/ 944909 h 3906"/>
                <a:gd name="T56" fmla="*/ 1312168 w 3512"/>
                <a:gd name="T57" fmla="*/ 671577 h 39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2" h="3906">
                  <a:moveTo>
                    <a:pt x="867" y="2877"/>
                  </a:moveTo>
                  <a:cubicBezTo>
                    <a:pt x="1590" y="2877"/>
                    <a:pt x="1590" y="2877"/>
                    <a:pt x="1590" y="2877"/>
                  </a:cubicBezTo>
                  <a:cubicBezTo>
                    <a:pt x="1590" y="3213"/>
                    <a:pt x="1590" y="3213"/>
                    <a:pt x="1590" y="3213"/>
                  </a:cubicBezTo>
                  <a:cubicBezTo>
                    <a:pt x="2401" y="3213"/>
                    <a:pt x="2401" y="3213"/>
                    <a:pt x="2401" y="3213"/>
                  </a:cubicBezTo>
                  <a:cubicBezTo>
                    <a:pt x="2401" y="2877"/>
                    <a:pt x="2401" y="2877"/>
                    <a:pt x="2401" y="2877"/>
                  </a:cubicBezTo>
                  <a:cubicBezTo>
                    <a:pt x="3064" y="2877"/>
                    <a:pt x="3064" y="2877"/>
                    <a:pt x="3064" y="2877"/>
                  </a:cubicBezTo>
                  <a:cubicBezTo>
                    <a:pt x="3512" y="3906"/>
                    <a:pt x="3512" y="3906"/>
                    <a:pt x="3512" y="3906"/>
                  </a:cubicBezTo>
                  <a:cubicBezTo>
                    <a:pt x="546" y="3906"/>
                    <a:pt x="546" y="3906"/>
                    <a:pt x="546" y="3906"/>
                  </a:cubicBezTo>
                  <a:cubicBezTo>
                    <a:pt x="867" y="2877"/>
                    <a:pt x="867" y="2877"/>
                    <a:pt x="867" y="2877"/>
                  </a:cubicBezTo>
                  <a:close/>
                  <a:moveTo>
                    <a:pt x="581" y="1457"/>
                  </a:moveTo>
                  <a:cubicBezTo>
                    <a:pt x="0" y="1457"/>
                    <a:pt x="0" y="1457"/>
                    <a:pt x="0" y="1457"/>
                  </a:cubicBezTo>
                  <a:cubicBezTo>
                    <a:pt x="0" y="1136"/>
                    <a:pt x="0" y="1136"/>
                    <a:pt x="0" y="1136"/>
                  </a:cubicBezTo>
                  <a:cubicBezTo>
                    <a:pt x="621" y="1073"/>
                    <a:pt x="621" y="1073"/>
                    <a:pt x="621" y="1073"/>
                  </a:cubicBezTo>
                  <a:cubicBezTo>
                    <a:pt x="771" y="457"/>
                    <a:pt x="1326" y="0"/>
                    <a:pt x="1987" y="0"/>
                  </a:cubicBezTo>
                  <a:cubicBezTo>
                    <a:pt x="2764" y="0"/>
                    <a:pt x="3395" y="630"/>
                    <a:pt x="3395" y="1408"/>
                  </a:cubicBezTo>
                  <a:cubicBezTo>
                    <a:pt x="3395" y="1424"/>
                    <a:pt x="3394" y="1441"/>
                    <a:pt x="3393" y="1457"/>
                  </a:cubicBezTo>
                  <a:cubicBezTo>
                    <a:pt x="3212" y="1457"/>
                    <a:pt x="3212" y="1457"/>
                    <a:pt x="3212" y="1457"/>
                  </a:cubicBezTo>
                  <a:cubicBezTo>
                    <a:pt x="3201" y="1789"/>
                    <a:pt x="3062" y="2088"/>
                    <a:pt x="2843" y="2307"/>
                  </a:cubicBezTo>
                  <a:cubicBezTo>
                    <a:pt x="2613" y="2536"/>
                    <a:pt x="2297" y="2678"/>
                    <a:pt x="1948" y="2678"/>
                  </a:cubicBezTo>
                  <a:cubicBezTo>
                    <a:pt x="1599" y="2678"/>
                    <a:pt x="1283" y="2536"/>
                    <a:pt x="1054" y="2307"/>
                  </a:cubicBezTo>
                  <a:cubicBezTo>
                    <a:pt x="835" y="2088"/>
                    <a:pt x="696" y="1789"/>
                    <a:pt x="685" y="1457"/>
                  </a:cubicBezTo>
                  <a:cubicBezTo>
                    <a:pt x="581" y="1457"/>
                    <a:pt x="581" y="1457"/>
                    <a:pt x="581" y="1457"/>
                  </a:cubicBezTo>
                  <a:close/>
                  <a:moveTo>
                    <a:pt x="2848" y="1457"/>
                  </a:moveTo>
                  <a:cubicBezTo>
                    <a:pt x="1679" y="1457"/>
                    <a:pt x="1679" y="1457"/>
                    <a:pt x="1679" y="1457"/>
                  </a:cubicBezTo>
                  <a:cubicBezTo>
                    <a:pt x="1049" y="1457"/>
                    <a:pt x="1049" y="1457"/>
                    <a:pt x="1049" y="1457"/>
                  </a:cubicBezTo>
                  <a:cubicBezTo>
                    <a:pt x="1060" y="1688"/>
                    <a:pt x="1158" y="1897"/>
                    <a:pt x="1312" y="2050"/>
                  </a:cubicBezTo>
                  <a:cubicBezTo>
                    <a:pt x="1475" y="2213"/>
                    <a:pt x="1700" y="2314"/>
                    <a:pt x="1948" y="2314"/>
                  </a:cubicBezTo>
                  <a:cubicBezTo>
                    <a:pt x="2197" y="2314"/>
                    <a:pt x="2423" y="2213"/>
                    <a:pt x="2585" y="2050"/>
                  </a:cubicBezTo>
                  <a:cubicBezTo>
                    <a:pt x="2739" y="1897"/>
                    <a:pt x="2837" y="1688"/>
                    <a:pt x="2848" y="1457"/>
                  </a:cubicBezTo>
                  <a:close/>
                </a:path>
              </a:pathLst>
            </a:custGeom>
            <a:solidFill>
              <a:schemeClr val="bg1"/>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 name="组合 2">
            <a:extLst>
              <a:ext uri="{FF2B5EF4-FFF2-40B4-BE49-F238E27FC236}">
                <a16:creationId xmlns:a16="http://schemas.microsoft.com/office/drawing/2014/main" id="{3D4342AB-A618-4C7F-8C60-A021EC24D661}"/>
              </a:ext>
            </a:extLst>
          </p:cNvPr>
          <p:cNvGrpSpPr/>
          <p:nvPr/>
        </p:nvGrpSpPr>
        <p:grpSpPr>
          <a:xfrm>
            <a:off x="9465791" y="3956565"/>
            <a:ext cx="1052269" cy="1052269"/>
            <a:chOff x="9465791" y="3956565"/>
            <a:chExt cx="1052269" cy="1052269"/>
          </a:xfrm>
        </p:grpSpPr>
        <p:sp>
          <p:nvSpPr>
            <p:cNvPr id="43" name="菱形 42"/>
            <p:cNvSpPr/>
            <p:nvPr/>
          </p:nvSpPr>
          <p:spPr>
            <a:xfrm>
              <a:off x="9465791" y="3956565"/>
              <a:ext cx="1052269" cy="1052269"/>
            </a:xfrm>
            <a:prstGeom prst="diamond">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KSO_Shape"/>
            <p:cNvSpPr>
              <a:spLocks/>
            </p:cNvSpPr>
            <p:nvPr/>
          </p:nvSpPr>
          <p:spPr bwMode="auto">
            <a:xfrm>
              <a:off x="9865158" y="4342316"/>
              <a:ext cx="253476" cy="272554"/>
            </a:xfrm>
            <a:custGeom>
              <a:avLst/>
              <a:gdLst>
                <a:gd name="T0" fmla="*/ 1753292 w 4636"/>
                <a:gd name="T1" fmla="*/ 1304768 h 4986"/>
                <a:gd name="T2" fmla="*/ 1683756 w 4636"/>
                <a:gd name="T3" fmla="*/ 1479374 h 4986"/>
                <a:gd name="T4" fmla="*/ 1569137 w 4636"/>
                <a:gd name="T5" fmla="*/ 1631438 h 4986"/>
                <a:gd name="T6" fmla="*/ 1415547 w 4636"/>
                <a:gd name="T7" fmla="*/ 1755611 h 4986"/>
                <a:gd name="T8" fmla="*/ 1230628 w 4636"/>
                <a:gd name="T9" fmla="*/ 1845779 h 4986"/>
                <a:gd name="T10" fmla="*/ 1020493 w 4636"/>
                <a:gd name="T11" fmla="*/ 1896594 h 4986"/>
                <a:gd name="T12" fmla="*/ 817235 w 4636"/>
                <a:gd name="T13" fmla="*/ 1902708 h 4986"/>
                <a:gd name="T14" fmla="*/ 601369 w 4636"/>
                <a:gd name="T15" fmla="*/ 1865647 h 4986"/>
                <a:gd name="T16" fmla="*/ 408426 w 4636"/>
                <a:gd name="T17" fmla="*/ 1786558 h 4986"/>
                <a:gd name="T18" fmla="*/ 244521 w 4636"/>
                <a:gd name="T19" fmla="*/ 1671937 h 4986"/>
                <a:gd name="T20" fmla="*/ 117294 w 4636"/>
                <a:gd name="T21" fmla="*/ 1527897 h 4986"/>
                <a:gd name="T22" fmla="*/ 33622 w 4636"/>
                <a:gd name="T23" fmla="*/ 1359022 h 4986"/>
                <a:gd name="T24" fmla="*/ 382 w 4636"/>
                <a:gd name="T25" fmla="*/ 1173336 h 4986"/>
                <a:gd name="T26" fmla="*/ 9170 w 4636"/>
                <a:gd name="T27" fmla="*/ 1046107 h 4986"/>
                <a:gd name="T28" fmla="*/ 44319 w 4636"/>
                <a:gd name="T29" fmla="*/ 918114 h 4986"/>
                <a:gd name="T30" fmla="*/ 104303 w 4636"/>
                <a:gd name="T31" fmla="*/ 799672 h 4986"/>
                <a:gd name="T32" fmla="*/ 224654 w 4636"/>
                <a:gd name="T33" fmla="*/ 654103 h 4986"/>
                <a:gd name="T34" fmla="*/ 458477 w 4636"/>
                <a:gd name="T35" fmla="*/ 495927 h 4986"/>
                <a:gd name="T36" fmla="*/ 1413637 w 4636"/>
                <a:gd name="T37" fmla="*/ 551327 h 4986"/>
                <a:gd name="T38" fmla="*/ 1619952 w 4636"/>
                <a:gd name="T39" fmla="*/ 733956 h 4986"/>
                <a:gd name="T40" fmla="*/ 1693690 w 4636"/>
                <a:gd name="T41" fmla="*/ 845520 h 4986"/>
                <a:gd name="T42" fmla="*/ 1744122 w 4636"/>
                <a:gd name="T43" fmla="*/ 968165 h 4986"/>
                <a:gd name="T44" fmla="*/ 1768957 w 4636"/>
                <a:gd name="T45" fmla="*/ 1099215 h 4986"/>
                <a:gd name="T46" fmla="*/ 810740 w 4636"/>
                <a:gd name="T47" fmla="*/ 1403342 h 4986"/>
                <a:gd name="T48" fmla="*/ 749610 w 4636"/>
                <a:gd name="T49" fmla="*/ 1364371 h 4986"/>
                <a:gd name="T50" fmla="*/ 721337 w 4636"/>
                <a:gd name="T51" fmla="*/ 1311646 h 4986"/>
                <a:gd name="T52" fmla="*/ 574242 w 4636"/>
                <a:gd name="T53" fmla="*/ 1220331 h 4986"/>
                <a:gd name="T54" fmla="*/ 590289 w 4636"/>
                <a:gd name="T55" fmla="*/ 1349853 h 4986"/>
                <a:gd name="T56" fmla="*/ 636519 w 4636"/>
                <a:gd name="T57" fmla="*/ 1442696 h 4986"/>
                <a:gd name="T58" fmla="*/ 705290 w 4636"/>
                <a:gd name="T59" fmla="*/ 1500770 h 4986"/>
                <a:gd name="T60" fmla="*/ 835956 w 4636"/>
                <a:gd name="T61" fmla="*/ 1679961 h 4986"/>
                <a:gd name="T62" fmla="*/ 1024696 w 4636"/>
                <a:gd name="T63" fmla="*/ 1517199 h 4986"/>
                <a:gd name="T64" fmla="*/ 1127089 w 4636"/>
                <a:gd name="T65" fmla="*/ 1453011 h 4986"/>
                <a:gd name="T66" fmla="*/ 1182488 w 4636"/>
                <a:gd name="T67" fmla="*/ 1354819 h 4986"/>
                <a:gd name="T68" fmla="*/ 1193950 w 4636"/>
                <a:gd name="T69" fmla="*/ 1246694 h 4986"/>
                <a:gd name="T70" fmla="*/ 1176375 w 4636"/>
                <a:gd name="T71" fmla="*/ 1166459 h 4986"/>
                <a:gd name="T72" fmla="*/ 1133584 w 4636"/>
                <a:gd name="T73" fmla="*/ 1100361 h 4986"/>
                <a:gd name="T74" fmla="*/ 1066341 w 4636"/>
                <a:gd name="T75" fmla="*/ 1049164 h 4986"/>
                <a:gd name="T76" fmla="*/ 943316 w 4636"/>
                <a:gd name="T77" fmla="*/ 710650 h 4986"/>
                <a:gd name="T78" fmla="*/ 992220 w 4636"/>
                <a:gd name="T79" fmla="*/ 732810 h 4986"/>
                <a:gd name="T80" fmla="*/ 1028899 w 4636"/>
                <a:gd name="T81" fmla="*/ 775984 h 4986"/>
                <a:gd name="T82" fmla="*/ 1183634 w 4636"/>
                <a:gd name="T83" fmla="*/ 862332 h 4986"/>
                <a:gd name="T84" fmla="*/ 1156126 w 4636"/>
                <a:gd name="T85" fmla="*/ 728989 h 4986"/>
                <a:gd name="T86" fmla="*/ 1112953 w 4636"/>
                <a:gd name="T87" fmla="*/ 665566 h 4986"/>
                <a:gd name="T88" fmla="*/ 1054879 w 4636"/>
                <a:gd name="T89" fmla="*/ 620481 h 4986"/>
                <a:gd name="T90" fmla="*/ 971207 w 4636"/>
                <a:gd name="T91" fmla="*/ 591062 h 4986"/>
                <a:gd name="T92" fmla="*/ 831753 w 4636"/>
                <a:gd name="T93" fmla="*/ 588005 h 4986"/>
                <a:gd name="T94" fmla="*/ 707201 w 4636"/>
                <a:gd name="T95" fmla="*/ 635382 h 4986"/>
                <a:gd name="T96" fmla="*/ 628877 w 4636"/>
                <a:gd name="T97" fmla="*/ 713324 h 4986"/>
                <a:gd name="T98" fmla="*/ 596784 w 4636"/>
                <a:gd name="T99" fmla="*/ 822978 h 4986"/>
                <a:gd name="T100" fmla="*/ 609010 w 4636"/>
                <a:gd name="T101" fmla="*/ 933779 h 4986"/>
                <a:gd name="T102" fmla="*/ 664409 w 4636"/>
                <a:gd name="T103" fmla="*/ 1020508 h 4986"/>
                <a:gd name="T104" fmla="*/ 780175 w 4636"/>
                <a:gd name="T105" fmla="*/ 1086989 h 4986"/>
                <a:gd name="T106" fmla="*/ 829461 w 4636"/>
                <a:gd name="T107" fmla="*/ 963962 h 4986"/>
                <a:gd name="T108" fmla="*/ 750374 w 4636"/>
                <a:gd name="T109" fmla="*/ 897100 h 4986"/>
                <a:gd name="T110" fmla="*/ 740440 w 4636"/>
                <a:gd name="T111" fmla="*/ 809988 h 4986"/>
                <a:gd name="T112" fmla="*/ 788198 w 4636"/>
                <a:gd name="T113" fmla="*/ 733192 h 4986"/>
                <a:gd name="T114" fmla="*/ 943316 w 4636"/>
                <a:gd name="T115" fmla="*/ 1136276 h 4986"/>
                <a:gd name="T116" fmla="*/ 1017437 w 4636"/>
                <a:gd name="T117" fmla="*/ 1185945 h 4986"/>
                <a:gd name="T118" fmla="*/ 1045709 w 4636"/>
                <a:gd name="T119" fmla="*/ 1231411 h 4986"/>
                <a:gd name="T120" fmla="*/ 1048766 w 4636"/>
                <a:gd name="T121" fmla="*/ 1299801 h 4986"/>
                <a:gd name="T122" fmla="*/ 1017819 w 4636"/>
                <a:gd name="T123" fmla="*/ 1372395 h 4986"/>
                <a:gd name="T124" fmla="*/ 965858 w 4636"/>
                <a:gd name="T125" fmla="*/ 1409838 h 49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36" h="4986">
                  <a:moveTo>
                    <a:pt x="4636" y="3019"/>
                  </a:moveTo>
                  <a:lnTo>
                    <a:pt x="4636" y="3019"/>
                  </a:lnTo>
                  <a:lnTo>
                    <a:pt x="4635" y="3071"/>
                  </a:lnTo>
                  <a:lnTo>
                    <a:pt x="4633" y="3121"/>
                  </a:lnTo>
                  <a:lnTo>
                    <a:pt x="4629" y="3171"/>
                  </a:lnTo>
                  <a:lnTo>
                    <a:pt x="4624" y="3221"/>
                  </a:lnTo>
                  <a:lnTo>
                    <a:pt x="4618" y="3270"/>
                  </a:lnTo>
                  <a:lnTo>
                    <a:pt x="4609" y="3319"/>
                  </a:lnTo>
                  <a:lnTo>
                    <a:pt x="4600" y="3367"/>
                  </a:lnTo>
                  <a:lnTo>
                    <a:pt x="4589" y="3415"/>
                  </a:lnTo>
                  <a:lnTo>
                    <a:pt x="4577" y="3464"/>
                  </a:lnTo>
                  <a:lnTo>
                    <a:pt x="4563" y="3511"/>
                  </a:lnTo>
                  <a:lnTo>
                    <a:pt x="4548" y="3557"/>
                  </a:lnTo>
                  <a:lnTo>
                    <a:pt x="4532" y="3605"/>
                  </a:lnTo>
                  <a:lnTo>
                    <a:pt x="4515" y="3650"/>
                  </a:lnTo>
                  <a:lnTo>
                    <a:pt x="4496" y="3696"/>
                  </a:lnTo>
                  <a:lnTo>
                    <a:pt x="4476" y="3740"/>
                  </a:lnTo>
                  <a:lnTo>
                    <a:pt x="4454" y="3785"/>
                  </a:lnTo>
                  <a:lnTo>
                    <a:pt x="4431" y="3829"/>
                  </a:lnTo>
                  <a:lnTo>
                    <a:pt x="4407" y="3872"/>
                  </a:lnTo>
                  <a:lnTo>
                    <a:pt x="4382" y="3915"/>
                  </a:lnTo>
                  <a:lnTo>
                    <a:pt x="4357" y="3957"/>
                  </a:lnTo>
                  <a:lnTo>
                    <a:pt x="4330" y="3999"/>
                  </a:lnTo>
                  <a:lnTo>
                    <a:pt x="4300" y="4039"/>
                  </a:lnTo>
                  <a:lnTo>
                    <a:pt x="4271" y="4080"/>
                  </a:lnTo>
                  <a:lnTo>
                    <a:pt x="4240" y="4119"/>
                  </a:lnTo>
                  <a:lnTo>
                    <a:pt x="4209" y="4157"/>
                  </a:lnTo>
                  <a:lnTo>
                    <a:pt x="4176" y="4196"/>
                  </a:lnTo>
                  <a:lnTo>
                    <a:pt x="4141" y="4233"/>
                  </a:lnTo>
                  <a:lnTo>
                    <a:pt x="4107" y="4270"/>
                  </a:lnTo>
                  <a:lnTo>
                    <a:pt x="4071" y="4307"/>
                  </a:lnTo>
                  <a:lnTo>
                    <a:pt x="4034" y="4341"/>
                  </a:lnTo>
                  <a:lnTo>
                    <a:pt x="3996" y="4376"/>
                  </a:lnTo>
                  <a:lnTo>
                    <a:pt x="3957" y="4410"/>
                  </a:lnTo>
                  <a:lnTo>
                    <a:pt x="3917" y="4443"/>
                  </a:lnTo>
                  <a:lnTo>
                    <a:pt x="3876" y="4475"/>
                  </a:lnTo>
                  <a:lnTo>
                    <a:pt x="3835" y="4506"/>
                  </a:lnTo>
                  <a:lnTo>
                    <a:pt x="3792" y="4537"/>
                  </a:lnTo>
                  <a:lnTo>
                    <a:pt x="3749" y="4566"/>
                  </a:lnTo>
                  <a:lnTo>
                    <a:pt x="3705" y="4595"/>
                  </a:lnTo>
                  <a:lnTo>
                    <a:pt x="3660" y="4623"/>
                  </a:lnTo>
                  <a:lnTo>
                    <a:pt x="3614" y="4650"/>
                  </a:lnTo>
                  <a:lnTo>
                    <a:pt x="3567" y="4676"/>
                  </a:lnTo>
                  <a:lnTo>
                    <a:pt x="3520" y="4701"/>
                  </a:lnTo>
                  <a:lnTo>
                    <a:pt x="3472" y="4725"/>
                  </a:lnTo>
                  <a:lnTo>
                    <a:pt x="3422" y="4748"/>
                  </a:lnTo>
                  <a:lnTo>
                    <a:pt x="3373" y="4770"/>
                  </a:lnTo>
                  <a:lnTo>
                    <a:pt x="3322" y="4792"/>
                  </a:lnTo>
                  <a:lnTo>
                    <a:pt x="3272" y="4812"/>
                  </a:lnTo>
                  <a:lnTo>
                    <a:pt x="3221" y="4831"/>
                  </a:lnTo>
                  <a:lnTo>
                    <a:pt x="3168" y="4849"/>
                  </a:lnTo>
                  <a:lnTo>
                    <a:pt x="3114" y="4867"/>
                  </a:lnTo>
                  <a:lnTo>
                    <a:pt x="3062" y="4883"/>
                  </a:lnTo>
                  <a:lnTo>
                    <a:pt x="3007" y="4897"/>
                  </a:lnTo>
                  <a:lnTo>
                    <a:pt x="2952" y="4911"/>
                  </a:lnTo>
                  <a:lnTo>
                    <a:pt x="2897" y="4924"/>
                  </a:lnTo>
                  <a:lnTo>
                    <a:pt x="2841" y="4935"/>
                  </a:lnTo>
                  <a:lnTo>
                    <a:pt x="2785" y="4946"/>
                  </a:lnTo>
                  <a:lnTo>
                    <a:pt x="2729" y="4955"/>
                  </a:lnTo>
                  <a:lnTo>
                    <a:pt x="2671" y="4964"/>
                  </a:lnTo>
                  <a:lnTo>
                    <a:pt x="2613" y="4970"/>
                  </a:lnTo>
                  <a:lnTo>
                    <a:pt x="2555" y="4975"/>
                  </a:lnTo>
                  <a:lnTo>
                    <a:pt x="2496" y="4980"/>
                  </a:lnTo>
                  <a:lnTo>
                    <a:pt x="2437" y="4984"/>
                  </a:lnTo>
                  <a:lnTo>
                    <a:pt x="2377" y="4986"/>
                  </a:lnTo>
                  <a:lnTo>
                    <a:pt x="2318" y="4986"/>
                  </a:lnTo>
                  <a:lnTo>
                    <a:pt x="2258" y="4986"/>
                  </a:lnTo>
                  <a:lnTo>
                    <a:pt x="2199" y="4984"/>
                  </a:lnTo>
                  <a:lnTo>
                    <a:pt x="2139" y="4980"/>
                  </a:lnTo>
                  <a:lnTo>
                    <a:pt x="2081" y="4975"/>
                  </a:lnTo>
                  <a:lnTo>
                    <a:pt x="2022" y="4970"/>
                  </a:lnTo>
                  <a:lnTo>
                    <a:pt x="1964" y="4964"/>
                  </a:lnTo>
                  <a:lnTo>
                    <a:pt x="1908" y="4955"/>
                  </a:lnTo>
                  <a:lnTo>
                    <a:pt x="1851" y="4946"/>
                  </a:lnTo>
                  <a:lnTo>
                    <a:pt x="1794" y="4935"/>
                  </a:lnTo>
                  <a:lnTo>
                    <a:pt x="1738" y="4924"/>
                  </a:lnTo>
                  <a:lnTo>
                    <a:pt x="1683" y="4911"/>
                  </a:lnTo>
                  <a:lnTo>
                    <a:pt x="1628" y="4897"/>
                  </a:lnTo>
                  <a:lnTo>
                    <a:pt x="1574" y="4883"/>
                  </a:lnTo>
                  <a:lnTo>
                    <a:pt x="1521" y="4867"/>
                  </a:lnTo>
                  <a:lnTo>
                    <a:pt x="1468" y="4849"/>
                  </a:lnTo>
                  <a:lnTo>
                    <a:pt x="1416" y="4831"/>
                  </a:lnTo>
                  <a:lnTo>
                    <a:pt x="1364" y="4812"/>
                  </a:lnTo>
                  <a:lnTo>
                    <a:pt x="1313" y="4792"/>
                  </a:lnTo>
                  <a:lnTo>
                    <a:pt x="1262" y="4770"/>
                  </a:lnTo>
                  <a:lnTo>
                    <a:pt x="1213" y="4748"/>
                  </a:lnTo>
                  <a:lnTo>
                    <a:pt x="1163" y="4725"/>
                  </a:lnTo>
                  <a:lnTo>
                    <a:pt x="1116" y="4701"/>
                  </a:lnTo>
                  <a:lnTo>
                    <a:pt x="1069" y="4676"/>
                  </a:lnTo>
                  <a:lnTo>
                    <a:pt x="1021" y="4650"/>
                  </a:lnTo>
                  <a:lnTo>
                    <a:pt x="976" y="4623"/>
                  </a:lnTo>
                  <a:lnTo>
                    <a:pt x="931" y="4595"/>
                  </a:lnTo>
                  <a:lnTo>
                    <a:pt x="887" y="4566"/>
                  </a:lnTo>
                  <a:lnTo>
                    <a:pt x="843" y="4537"/>
                  </a:lnTo>
                  <a:lnTo>
                    <a:pt x="801" y="4506"/>
                  </a:lnTo>
                  <a:lnTo>
                    <a:pt x="759" y="4475"/>
                  </a:lnTo>
                  <a:lnTo>
                    <a:pt x="719" y="4443"/>
                  </a:lnTo>
                  <a:lnTo>
                    <a:pt x="679" y="4410"/>
                  </a:lnTo>
                  <a:lnTo>
                    <a:pt x="640" y="4376"/>
                  </a:lnTo>
                  <a:lnTo>
                    <a:pt x="602" y="4341"/>
                  </a:lnTo>
                  <a:lnTo>
                    <a:pt x="565" y="4307"/>
                  </a:lnTo>
                  <a:lnTo>
                    <a:pt x="529" y="4270"/>
                  </a:lnTo>
                  <a:lnTo>
                    <a:pt x="494" y="4233"/>
                  </a:lnTo>
                  <a:lnTo>
                    <a:pt x="460" y="4196"/>
                  </a:lnTo>
                  <a:lnTo>
                    <a:pt x="428" y="4157"/>
                  </a:lnTo>
                  <a:lnTo>
                    <a:pt x="396" y="4119"/>
                  </a:lnTo>
                  <a:lnTo>
                    <a:pt x="364" y="4080"/>
                  </a:lnTo>
                  <a:lnTo>
                    <a:pt x="335" y="4039"/>
                  </a:lnTo>
                  <a:lnTo>
                    <a:pt x="307" y="3999"/>
                  </a:lnTo>
                  <a:lnTo>
                    <a:pt x="279" y="3957"/>
                  </a:lnTo>
                  <a:lnTo>
                    <a:pt x="253" y="3915"/>
                  </a:lnTo>
                  <a:lnTo>
                    <a:pt x="228" y="3872"/>
                  </a:lnTo>
                  <a:lnTo>
                    <a:pt x="205" y="3829"/>
                  </a:lnTo>
                  <a:lnTo>
                    <a:pt x="182" y="3785"/>
                  </a:lnTo>
                  <a:lnTo>
                    <a:pt x="160" y="3740"/>
                  </a:lnTo>
                  <a:lnTo>
                    <a:pt x="141" y="3696"/>
                  </a:lnTo>
                  <a:lnTo>
                    <a:pt x="122" y="3650"/>
                  </a:lnTo>
                  <a:lnTo>
                    <a:pt x="104" y="3605"/>
                  </a:lnTo>
                  <a:lnTo>
                    <a:pt x="88" y="3557"/>
                  </a:lnTo>
                  <a:lnTo>
                    <a:pt x="72" y="3511"/>
                  </a:lnTo>
                  <a:lnTo>
                    <a:pt x="59" y="3464"/>
                  </a:lnTo>
                  <a:lnTo>
                    <a:pt x="47" y="3415"/>
                  </a:lnTo>
                  <a:lnTo>
                    <a:pt x="35" y="3367"/>
                  </a:lnTo>
                  <a:lnTo>
                    <a:pt x="26" y="3319"/>
                  </a:lnTo>
                  <a:lnTo>
                    <a:pt x="19" y="3270"/>
                  </a:lnTo>
                  <a:lnTo>
                    <a:pt x="11" y="3221"/>
                  </a:lnTo>
                  <a:lnTo>
                    <a:pt x="6" y="3171"/>
                  </a:lnTo>
                  <a:lnTo>
                    <a:pt x="3" y="3121"/>
                  </a:lnTo>
                  <a:lnTo>
                    <a:pt x="1" y="3071"/>
                  </a:lnTo>
                  <a:lnTo>
                    <a:pt x="0" y="3019"/>
                  </a:lnTo>
                  <a:lnTo>
                    <a:pt x="0" y="2983"/>
                  </a:lnTo>
                  <a:lnTo>
                    <a:pt x="1" y="2948"/>
                  </a:lnTo>
                  <a:lnTo>
                    <a:pt x="3" y="2912"/>
                  </a:lnTo>
                  <a:lnTo>
                    <a:pt x="6" y="2877"/>
                  </a:lnTo>
                  <a:lnTo>
                    <a:pt x="9" y="2842"/>
                  </a:lnTo>
                  <a:lnTo>
                    <a:pt x="13" y="2807"/>
                  </a:lnTo>
                  <a:lnTo>
                    <a:pt x="18" y="2772"/>
                  </a:lnTo>
                  <a:lnTo>
                    <a:pt x="24" y="2738"/>
                  </a:lnTo>
                  <a:lnTo>
                    <a:pt x="29" y="2703"/>
                  </a:lnTo>
                  <a:lnTo>
                    <a:pt x="36" y="2669"/>
                  </a:lnTo>
                  <a:lnTo>
                    <a:pt x="44" y="2635"/>
                  </a:lnTo>
                  <a:lnTo>
                    <a:pt x="52" y="2601"/>
                  </a:lnTo>
                  <a:lnTo>
                    <a:pt x="62" y="2567"/>
                  </a:lnTo>
                  <a:lnTo>
                    <a:pt x="71" y="2534"/>
                  </a:lnTo>
                  <a:lnTo>
                    <a:pt x="82" y="2501"/>
                  </a:lnTo>
                  <a:lnTo>
                    <a:pt x="92" y="2468"/>
                  </a:lnTo>
                  <a:lnTo>
                    <a:pt x="104" y="2436"/>
                  </a:lnTo>
                  <a:lnTo>
                    <a:pt x="116" y="2403"/>
                  </a:lnTo>
                  <a:lnTo>
                    <a:pt x="129" y="2371"/>
                  </a:lnTo>
                  <a:lnTo>
                    <a:pt x="143" y="2339"/>
                  </a:lnTo>
                  <a:lnTo>
                    <a:pt x="156" y="2308"/>
                  </a:lnTo>
                  <a:lnTo>
                    <a:pt x="172" y="2276"/>
                  </a:lnTo>
                  <a:lnTo>
                    <a:pt x="187" y="2245"/>
                  </a:lnTo>
                  <a:lnTo>
                    <a:pt x="203" y="2214"/>
                  </a:lnTo>
                  <a:lnTo>
                    <a:pt x="219" y="2184"/>
                  </a:lnTo>
                  <a:lnTo>
                    <a:pt x="237" y="2153"/>
                  </a:lnTo>
                  <a:lnTo>
                    <a:pt x="255" y="2123"/>
                  </a:lnTo>
                  <a:lnTo>
                    <a:pt x="273" y="2093"/>
                  </a:lnTo>
                  <a:lnTo>
                    <a:pt x="292" y="2064"/>
                  </a:lnTo>
                  <a:lnTo>
                    <a:pt x="312" y="2034"/>
                  </a:lnTo>
                  <a:lnTo>
                    <a:pt x="332" y="2006"/>
                  </a:lnTo>
                  <a:lnTo>
                    <a:pt x="353" y="1978"/>
                  </a:lnTo>
                  <a:lnTo>
                    <a:pt x="374" y="1949"/>
                  </a:lnTo>
                  <a:lnTo>
                    <a:pt x="396" y="1922"/>
                  </a:lnTo>
                  <a:lnTo>
                    <a:pt x="440" y="1867"/>
                  </a:lnTo>
                  <a:lnTo>
                    <a:pt x="487" y="1814"/>
                  </a:lnTo>
                  <a:lnTo>
                    <a:pt x="537" y="1762"/>
                  </a:lnTo>
                  <a:lnTo>
                    <a:pt x="588" y="1712"/>
                  </a:lnTo>
                  <a:lnTo>
                    <a:pt x="642" y="1662"/>
                  </a:lnTo>
                  <a:lnTo>
                    <a:pt x="697" y="1615"/>
                  </a:lnTo>
                  <a:lnTo>
                    <a:pt x="754" y="1570"/>
                  </a:lnTo>
                  <a:lnTo>
                    <a:pt x="812" y="1526"/>
                  </a:lnTo>
                  <a:lnTo>
                    <a:pt x="873" y="1483"/>
                  </a:lnTo>
                  <a:lnTo>
                    <a:pt x="935" y="1443"/>
                  </a:lnTo>
                  <a:lnTo>
                    <a:pt x="999" y="1404"/>
                  </a:lnTo>
                  <a:lnTo>
                    <a:pt x="1065" y="1366"/>
                  </a:lnTo>
                  <a:lnTo>
                    <a:pt x="1132" y="1331"/>
                  </a:lnTo>
                  <a:lnTo>
                    <a:pt x="1200" y="1298"/>
                  </a:lnTo>
                  <a:lnTo>
                    <a:pt x="1271" y="1266"/>
                  </a:lnTo>
                  <a:lnTo>
                    <a:pt x="553" y="0"/>
                  </a:lnTo>
                  <a:lnTo>
                    <a:pt x="4082" y="0"/>
                  </a:lnTo>
                  <a:lnTo>
                    <a:pt x="3365" y="1266"/>
                  </a:lnTo>
                  <a:lnTo>
                    <a:pt x="3435" y="1298"/>
                  </a:lnTo>
                  <a:lnTo>
                    <a:pt x="3503" y="1331"/>
                  </a:lnTo>
                  <a:lnTo>
                    <a:pt x="3571" y="1366"/>
                  </a:lnTo>
                  <a:lnTo>
                    <a:pt x="3636" y="1404"/>
                  </a:lnTo>
                  <a:lnTo>
                    <a:pt x="3700" y="1443"/>
                  </a:lnTo>
                  <a:lnTo>
                    <a:pt x="3762" y="1483"/>
                  </a:lnTo>
                  <a:lnTo>
                    <a:pt x="3823" y="1526"/>
                  </a:lnTo>
                  <a:lnTo>
                    <a:pt x="3882" y="1570"/>
                  </a:lnTo>
                  <a:lnTo>
                    <a:pt x="3938" y="1615"/>
                  </a:lnTo>
                  <a:lnTo>
                    <a:pt x="3994" y="1662"/>
                  </a:lnTo>
                  <a:lnTo>
                    <a:pt x="4047" y="1712"/>
                  </a:lnTo>
                  <a:lnTo>
                    <a:pt x="4098" y="1762"/>
                  </a:lnTo>
                  <a:lnTo>
                    <a:pt x="4148" y="1814"/>
                  </a:lnTo>
                  <a:lnTo>
                    <a:pt x="4195" y="1866"/>
                  </a:lnTo>
                  <a:lnTo>
                    <a:pt x="4240" y="1921"/>
                  </a:lnTo>
                  <a:lnTo>
                    <a:pt x="4262" y="1949"/>
                  </a:lnTo>
                  <a:lnTo>
                    <a:pt x="4283" y="1978"/>
                  </a:lnTo>
                  <a:lnTo>
                    <a:pt x="4304" y="2006"/>
                  </a:lnTo>
                  <a:lnTo>
                    <a:pt x="4324" y="2034"/>
                  </a:lnTo>
                  <a:lnTo>
                    <a:pt x="4343" y="2064"/>
                  </a:lnTo>
                  <a:lnTo>
                    <a:pt x="4362" y="2093"/>
                  </a:lnTo>
                  <a:lnTo>
                    <a:pt x="4381" y="2123"/>
                  </a:lnTo>
                  <a:lnTo>
                    <a:pt x="4399" y="2153"/>
                  </a:lnTo>
                  <a:lnTo>
                    <a:pt x="4416" y="2183"/>
                  </a:lnTo>
                  <a:lnTo>
                    <a:pt x="4433" y="2213"/>
                  </a:lnTo>
                  <a:lnTo>
                    <a:pt x="4448" y="2245"/>
                  </a:lnTo>
                  <a:lnTo>
                    <a:pt x="4464" y="2275"/>
                  </a:lnTo>
                  <a:lnTo>
                    <a:pt x="4479" y="2307"/>
                  </a:lnTo>
                  <a:lnTo>
                    <a:pt x="4494" y="2338"/>
                  </a:lnTo>
                  <a:lnTo>
                    <a:pt x="4507" y="2371"/>
                  </a:lnTo>
                  <a:lnTo>
                    <a:pt x="4520" y="2402"/>
                  </a:lnTo>
                  <a:lnTo>
                    <a:pt x="4532" y="2435"/>
                  </a:lnTo>
                  <a:lnTo>
                    <a:pt x="4544" y="2467"/>
                  </a:lnTo>
                  <a:lnTo>
                    <a:pt x="4554" y="2501"/>
                  </a:lnTo>
                  <a:lnTo>
                    <a:pt x="4565" y="2534"/>
                  </a:lnTo>
                  <a:lnTo>
                    <a:pt x="4574" y="2567"/>
                  </a:lnTo>
                  <a:lnTo>
                    <a:pt x="4584" y="2601"/>
                  </a:lnTo>
                  <a:lnTo>
                    <a:pt x="4592" y="2635"/>
                  </a:lnTo>
                  <a:lnTo>
                    <a:pt x="4600" y="2669"/>
                  </a:lnTo>
                  <a:lnTo>
                    <a:pt x="4606" y="2703"/>
                  </a:lnTo>
                  <a:lnTo>
                    <a:pt x="4612" y="2738"/>
                  </a:lnTo>
                  <a:lnTo>
                    <a:pt x="4618" y="2772"/>
                  </a:lnTo>
                  <a:lnTo>
                    <a:pt x="4623" y="2807"/>
                  </a:lnTo>
                  <a:lnTo>
                    <a:pt x="4627" y="2842"/>
                  </a:lnTo>
                  <a:lnTo>
                    <a:pt x="4630" y="2877"/>
                  </a:lnTo>
                  <a:lnTo>
                    <a:pt x="4633" y="2912"/>
                  </a:lnTo>
                  <a:lnTo>
                    <a:pt x="4634" y="2948"/>
                  </a:lnTo>
                  <a:lnTo>
                    <a:pt x="4635" y="2983"/>
                  </a:lnTo>
                  <a:lnTo>
                    <a:pt x="4636" y="3019"/>
                  </a:lnTo>
                  <a:close/>
                  <a:moveTo>
                    <a:pt x="2188" y="3696"/>
                  </a:moveTo>
                  <a:lnTo>
                    <a:pt x="2188" y="3696"/>
                  </a:lnTo>
                  <a:lnTo>
                    <a:pt x="2165" y="3689"/>
                  </a:lnTo>
                  <a:lnTo>
                    <a:pt x="2143" y="3681"/>
                  </a:lnTo>
                  <a:lnTo>
                    <a:pt x="2122" y="3673"/>
                  </a:lnTo>
                  <a:lnTo>
                    <a:pt x="2101" y="3665"/>
                  </a:lnTo>
                  <a:lnTo>
                    <a:pt x="2082" y="3655"/>
                  </a:lnTo>
                  <a:lnTo>
                    <a:pt x="2064" y="3646"/>
                  </a:lnTo>
                  <a:lnTo>
                    <a:pt x="2046" y="3636"/>
                  </a:lnTo>
                  <a:lnTo>
                    <a:pt x="2030" y="3627"/>
                  </a:lnTo>
                  <a:lnTo>
                    <a:pt x="2015" y="3616"/>
                  </a:lnTo>
                  <a:lnTo>
                    <a:pt x="2000" y="3606"/>
                  </a:lnTo>
                  <a:lnTo>
                    <a:pt x="1986" y="3594"/>
                  </a:lnTo>
                  <a:lnTo>
                    <a:pt x="1974" y="3583"/>
                  </a:lnTo>
                  <a:lnTo>
                    <a:pt x="1962" y="3571"/>
                  </a:lnTo>
                  <a:lnTo>
                    <a:pt x="1952" y="3558"/>
                  </a:lnTo>
                  <a:lnTo>
                    <a:pt x="1942" y="3546"/>
                  </a:lnTo>
                  <a:lnTo>
                    <a:pt x="1934" y="3533"/>
                  </a:lnTo>
                  <a:lnTo>
                    <a:pt x="1925" y="3518"/>
                  </a:lnTo>
                  <a:lnTo>
                    <a:pt x="1917" y="3504"/>
                  </a:lnTo>
                  <a:lnTo>
                    <a:pt x="1909" y="3487"/>
                  </a:lnTo>
                  <a:lnTo>
                    <a:pt x="1901" y="3470"/>
                  </a:lnTo>
                  <a:lnTo>
                    <a:pt x="1894" y="3452"/>
                  </a:lnTo>
                  <a:lnTo>
                    <a:pt x="1888" y="3433"/>
                  </a:lnTo>
                  <a:lnTo>
                    <a:pt x="1882" y="3413"/>
                  </a:lnTo>
                  <a:lnTo>
                    <a:pt x="1877" y="3392"/>
                  </a:lnTo>
                  <a:lnTo>
                    <a:pt x="1873" y="3370"/>
                  </a:lnTo>
                  <a:lnTo>
                    <a:pt x="1869" y="3348"/>
                  </a:lnTo>
                  <a:lnTo>
                    <a:pt x="1866" y="3325"/>
                  </a:lnTo>
                  <a:lnTo>
                    <a:pt x="1862" y="3300"/>
                  </a:lnTo>
                  <a:lnTo>
                    <a:pt x="1858" y="3248"/>
                  </a:lnTo>
                  <a:lnTo>
                    <a:pt x="1856" y="3194"/>
                  </a:lnTo>
                  <a:lnTo>
                    <a:pt x="1503" y="3194"/>
                  </a:lnTo>
                  <a:lnTo>
                    <a:pt x="1505" y="3234"/>
                  </a:lnTo>
                  <a:lnTo>
                    <a:pt x="1507" y="3271"/>
                  </a:lnTo>
                  <a:lnTo>
                    <a:pt x="1509" y="3309"/>
                  </a:lnTo>
                  <a:lnTo>
                    <a:pt x="1512" y="3345"/>
                  </a:lnTo>
                  <a:lnTo>
                    <a:pt x="1517" y="3380"/>
                  </a:lnTo>
                  <a:lnTo>
                    <a:pt x="1521" y="3412"/>
                  </a:lnTo>
                  <a:lnTo>
                    <a:pt x="1526" y="3445"/>
                  </a:lnTo>
                  <a:lnTo>
                    <a:pt x="1532" y="3475"/>
                  </a:lnTo>
                  <a:lnTo>
                    <a:pt x="1538" y="3505"/>
                  </a:lnTo>
                  <a:lnTo>
                    <a:pt x="1545" y="3533"/>
                  </a:lnTo>
                  <a:lnTo>
                    <a:pt x="1552" y="3559"/>
                  </a:lnTo>
                  <a:lnTo>
                    <a:pt x="1561" y="3585"/>
                  </a:lnTo>
                  <a:lnTo>
                    <a:pt x="1569" y="3609"/>
                  </a:lnTo>
                  <a:lnTo>
                    <a:pt x="1578" y="3632"/>
                  </a:lnTo>
                  <a:lnTo>
                    <a:pt x="1588" y="3653"/>
                  </a:lnTo>
                  <a:lnTo>
                    <a:pt x="1599" y="3673"/>
                  </a:lnTo>
                  <a:lnTo>
                    <a:pt x="1618" y="3710"/>
                  </a:lnTo>
                  <a:lnTo>
                    <a:pt x="1642" y="3743"/>
                  </a:lnTo>
                  <a:lnTo>
                    <a:pt x="1666" y="3776"/>
                  </a:lnTo>
                  <a:lnTo>
                    <a:pt x="1691" y="3806"/>
                  </a:lnTo>
                  <a:lnTo>
                    <a:pt x="1705" y="3820"/>
                  </a:lnTo>
                  <a:lnTo>
                    <a:pt x="1718" y="3835"/>
                  </a:lnTo>
                  <a:lnTo>
                    <a:pt x="1733" y="3848"/>
                  </a:lnTo>
                  <a:lnTo>
                    <a:pt x="1748" y="3861"/>
                  </a:lnTo>
                  <a:lnTo>
                    <a:pt x="1763" y="3874"/>
                  </a:lnTo>
                  <a:lnTo>
                    <a:pt x="1778" y="3885"/>
                  </a:lnTo>
                  <a:lnTo>
                    <a:pt x="1795" y="3897"/>
                  </a:lnTo>
                  <a:lnTo>
                    <a:pt x="1811" y="3908"/>
                  </a:lnTo>
                  <a:lnTo>
                    <a:pt x="1846" y="3928"/>
                  </a:lnTo>
                  <a:lnTo>
                    <a:pt x="1881" y="3947"/>
                  </a:lnTo>
                  <a:lnTo>
                    <a:pt x="1918" y="3964"/>
                  </a:lnTo>
                  <a:lnTo>
                    <a:pt x="1958" y="3980"/>
                  </a:lnTo>
                  <a:lnTo>
                    <a:pt x="1998" y="3992"/>
                  </a:lnTo>
                  <a:lnTo>
                    <a:pt x="2041" y="4004"/>
                  </a:lnTo>
                  <a:lnTo>
                    <a:pt x="2085" y="4012"/>
                  </a:lnTo>
                  <a:lnTo>
                    <a:pt x="2131" y="4020"/>
                  </a:lnTo>
                  <a:lnTo>
                    <a:pt x="2188" y="4027"/>
                  </a:lnTo>
                  <a:lnTo>
                    <a:pt x="2188" y="4397"/>
                  </a:lnTo>
                  <a:lnTo>
                    <a:pt x="2469" y="4397"/>
                  </a:lnTo>
                  <a:lnTo>
                    <a:pt x="2469" y="4027"/>
                  </a:lnTo>
                  <a:lnTo>
                    <a:pt x="2504" y="4021"/>
                  </a:lnTo>
                  <a:lnTo>
                    <a:pt x="2541" y="4012"/>
                  </a:lnTo>
                  <a:lnTo>
                    <a:pt x="2578" y="4004"/>
                  </a:lnTo>
                  <a:lnTo>
                    <a:pt x="2614" y="3994"/>
                  </a:lnTo>
                  <a:lnTo>
                    <a:pt x="2649" y="3983"/>
                  </a:lnTo>
                  <a:lnTo>
                    <a:pt x="2682" y="3971"/>
                  </a:lnTo>
                  <a:lnTo>
                    <a:pt x="2715" y="3959"/>
                  </a:lnTo>
                  <a:lnTo>
                    <a:pt x="2745" y="3945"/>
                  </a:lnTo>
                  <a:lnTo>
                    <a:pt x="2776" y="3930"/>
                  </a:lnTo>
                  <a:lnTo>
                    <a:pt x="2804" y="3915"/>
                  </a:lnTo>
                  <a:lnTo>
                    <a:pt x="2832" y="3899"/>
                  </a:lnTo>
                  <a:lnTo>
                    <a:pt x="2858" y="3882"/>
                  </a:lnTo>
                  <a:lnTo>
                    <a:pt x="2882" y="3863"/>
                  </a:lnTo>
                  <a:lnTo>
                    <a:pt x="2906" y="3844"/>
                  </a:lnTo>
                  <a:lnTo>
                    <a:pt x="2928" y="3824"/>
                  </a:lnTo>
                  <a:lnTo>
                    <a:pt x="2950" y="3803"/>
                  </a:lnTo>
                  <a:lnTo>
                    <a:pt x="2970" y="3782"/>
                  </a:lnTo>
                  <a:lnTo>
                    <a:pt x="2989" y="3759"/>
                  </a:lnTo>
                  <a:lnTo>
                    <a:pt x="3006" y="3736"/>
                  </a:lnTo>
                  <a:lnTo>
                    <a:pt x="3023" y="3711"/>
                  </a:lnTo>
                  <a:lnTo>
                    <a:pt x="3038" y="3686"/>
                  </a:lnTo>
                  <a:lnTo>
                    <a:pt x="3052" y="3659"/>
                  </a:lnTo>
                  <a:lnTo>
                    <a:pt x="3065" y="3632"/>
                  </a:lnTo>
                  <a:lnTo>
                    <a:pt x="3076" y="3605"/>
                  </a:lnTo>
                  <a:lnTo>
                    <a:pt x="3087" y="3575"/>
                  </a:lnTo>
                  <a:lnTo>
                    <a:pt x="3095" y="3546"/>
                  </a:lnTo>
                  <a:lnTo>
                    <a:pt x="3104" y="3514"/>
                  </a:lnTo>
                  <a:lnTo>
                    <a:pt x="3110" y="3483"/>
                  </a:lnTo>
                  <a:lnTo>
                    <a:pt x="3115" y="3450"/>
                  </a:lnTo>
                  <a:lnTo>
                    <a:pt x="3121" y="3417"/>
                  </a:lnTo>
                  <a:lnTo>
                    <a:pt x="3123" y="3382"/>
                  </a:lnTo>
                  <a:lnTo>
                    <a:pt x="3125" y="3346"/>
                  </a:lnTo>
                  <a:lnTo>
                    <a:pt x="3126" y="3310"/>
                  </a:lnTo>
                  <a:lnTo>
                    <a:pt x="3125" y="3286"/>
                  </a:lnTo>
                  <a:lnTo>
                    <a:pt x="3125" y="3263"/>
                  </a:lnTo>
                  <a:lnTo>
                    <a:pt x="3123" y="3241"/>
                  </a:lnTo>
                  <a:lnTo>
                    <a:pt x="3121" y="3218"/>
                  </a:lnTo>
                  <a:lnTo>
                    <a:pt x="3117" y="3196"/>
                  </a:lnTo>
                  <a:lnTo>
                    <a:pt x="3114" y="3175"/>
                  </a:lnTo>
                  <a:lnTo>
                    <a:pt x="3109" y="3154"/>
                  </a:lnTo>
                  <a:lnTo>
                    <a:pt x="3105" y="3133"/>
                  </a:lnTo>
                  <a:lnTo>
                    <a:pt x="3100" y="3112"/>
                  </a:lnTo>
                  <a:lnTo>
                    <a:pt x="3093" y="3092"/>
                  </a:lnTo>
                  <a:lnTo>
                    <a:pt x="3086" y="3072"/>
                  </a:lnTo>
                  <a:lnTo>
                    <a:pt x="3079" y="3053"/>
                  </a:lnTo>
                  <a:lnTo>
                    <a:pt x="3070" y="3034"/>
                  </a:lnTo>
                  <a:lnTo>
                    <a:pt x="3062" y="3015"/>
                  </a:lnTo>
                  <a:lnTo>
                    <a:pt x="3052" y="2997"/>
                  </a:lnTo>
                  <a:lnTo>
                    <a:pt x="3042" y="2979"/>
                  </a:lnTo>
                  <a:lnTo>
                    <a:pt x="3031" y="2961"/>
                  </a:lnTo>
                  <a:lnTo>
                    <a:pt x="3020" y="2945"/>
                  </a:lnTo>
                  <a:lnTo>
                    <a:pt x="3007" y="2928"/>
                  </a:lnTo>
                  <a:lnTo>
                    <a:pt x="2995" y="2912"/>
                  </a:lnTo>
                  <a:lnTo>
                    <a:pt x="2981" y="2895"/>
                  </a:lnTo>
                  <a:lnTo>
                    <a:pt x="2967" y="2880"/>
                  </a:lnTo>
                  <a:lnTo>
                    <a:pt x="2952" y="2865"/>
                  </a:lnTo>
                  <a:lnTo>
                    <a:pt x="2937" y="2850"/>
                  </a:lnTo>
                  <a:lnTo>
                    <a:pt x="2921" y="2836"/>
                  </a:lnTo>
                  <a:lnTo>
                    <a:pt x="2904" y="2822"/>
                  </a:lnTo>
                  <a:lnTo>
                    <a:pt x="2887" y="2808"/>
                  </a:lnTo>
                  <a:lnTo>
                    <a:pt x="2869" y="2795"/>
                  </a:lnTo>
                  <a:lnTo>
                    <a:pt x="2850" y="2783"/>
                  </a:lnTo>
                  <a:lnTo>
                    <a:pt x="2832" y="2770"/>
                  </a:lnTo>
                  <a:lnTo>
                    <a:pt x="2812" y="2758"/>
                  </a:lnTo>
                  <a:lnTo>
                    <a:pt x="2791" y="2746"/>
                  </a:lnTo>
                  <a:lnTo>
                    <a:pt x="2756" y="2728"/>
                  </a:lnTo>
                  <a:lnTo>
                    <a:pt x="2720" y="2709"/>
                  </a:lnTo>
                  <a:lnTo>
                    <a:pt x="2682" y="2690"/>
                  </a:lnTo>
                  <a:lnTo>
                    <a:pt x="2642" y="2672"/>
                  </a:lnTo>
                  <a:lnTo>
                    <a:pt x="2601" y="2655"/>
                  </a:lnTo>
                  <a:lnTo>
                    <a:pt x="2559" y="2637"/>
                  </a:lnTo>
                  <a:lnTo>
                    <a:pt x="2515" y="2618"/>
                  </a:lnTo>
                  <a:lnTo>
                    <a:pt x="2469" y="2600"/>
                  </a:lnTo>
                  <a:lnTo>
                    <a:pt x="2469" y="1860"/>
                  </a:lnTo>
                  <a:lnTo>
                    <a:pt x="2486" y="1864"/>
                  </a:lnTo>
                  <a:lnTo>
                    <a:pt x="2501" y="1869"/>
                  </a:lnTo>
                  <a:lnTo>
                    <a:pt x="2516" y="1875"/>
                  </a:lnTo>
                  <a:lnTo>
                    <a:pt x="2531" y="1880"/>
                  </a:lnTo>
                  <a:lnTo>
                    <a:pt x="2545" y="1886"/>
                  </a:lnTo>
                  <a:lnTo>
                    <a:pt x="2558" y="1894"/>
                  </a:lnTo>
                  <a:lnTo>
                    <a:pt x="2572" y="1901"/>
                  </a:lnTo>
                  <a:lnTo>
                    <a:pt x="2585" y="1909"/>
                  </a:lnTo>
                  <a:lnTo>
                    <a:pt x="2597" y="1918"/>
                  </a:lnTo>
                  <a:lnTo>
                    <a:pt x="2609" y="1926"/>
                  </a:lnTo>
                  <a:lnTo>
                    <a:pt x="2620" y="1936"/>
                  </a:lnTo>
                  <a:lnTo>
                    <a:pt x="2631" y="1946"/>
                  </a:lnTo>
                  <a:lnTo>
                    <a:pt x="2641" y="1957"/>
                  </a:lnTo>
                  <a:lnTo>
                    <a:pt x="2651" y="1967"/>
                  </a:lnTo>
                  <a:lnTo>
                    <a:pt x="2660" y="1979"/>
                  </a:lnTo>
                  <a:lnTo>
                    <a:pt x="2669" y="1991"/>
                  </a:lnTo>
                  <a:lnTo>
                    <a:pt x="2677" y="2004"/>
                  </a:lnTo>
                  <a:lnTo>
                    <a:pt x="2685" y="2018"/>
                  </a:lnTo>
                  <a:lnTo>
                    <a:pt x="2693" y="2031"/>
                  </a:lnTo>
                  <a:lnTo>
                    <a:pt x="2699" y="2045"/>
                  </a:lnTo>
                  <a:lnTo>
                    <a:pt x="2705" y="2060"/>
                  </a:lnTo>
                  <a:lnTo>
                    <a:pt x="2712" y="2075"/>
                  </a:lnTo>
                  <a:lnTo>
                    <a:pt x="2722" y="2107"/>
                  </a:lnTo>
                  <a:lnTo>
                    <a:pt x="2731" y="2142"/>
                  </a:lnTo>
                  <a:lnTo>
                    <a:pt x="2737" y="2178"/>
                  </a:lnTo>
                  <a:lnTo>
                    <a:pt x="2741" y="2216"/>
                  </a:lnTo>
                  <a:lnTo>
                    <a:pt x="2744" y="2257"/>
                  </a:lnTo>
                  <a:lnTo>
                    <a:pt x="3098" y="2257"/>
                  </a:lnTo>
                  <a:lnTo>
                    <a:pt x="3095" y="2208"/>
                  </a:lnTo>
                  <a:lnTo>
                    <a:pt x="3092" y="2161"/>
                  </a:lnTo>
                  <a:lnTo>
                    <a:pt x="3087" y="2114"/>
                  </a:lnTo>
                  <a:lnTo>
                    <a:pt x="3079" y="2070"/>
                  </a:lnTo>
                  <a:lnTo>
                    <a:pt x="3069" y="2027"/>
                  </a:lnTo>
                  <a:lnTo>
                    <a:pt x="3057" y="1986"/>
                  </a:lnTo>
                  <a:lnTo>
                    <a:pt x="3050" y="1966"/>
                  </a:lnTo>
                  <a:lnTo>
                    <a:pt x="3043" y="1946"/>
                  </a:lnTo>
                  <a:lnTo>
                    <a:pt x="3034" y="1927"/>
                  </a:lnTo>
                  <a:lnTo>
                    <a:pt x="3026" y="1908"/>
                  </a:lnTo>
                  <a:lnTo>
                    <a:pt x="3017" y="1889"/>
                  </a:lnTo>
                  <a:lnTo>
                    <a:pt x="3007" y="1871"/>
                  </a:lnTo>
                  <a:lnTo>
                    <a:pt x="2998" y="1854"/>
                  </a:lnTo>
                  <a:lnTo>
                    <a:pt x="2987" y="1837"/>
                  </a:lnTo>
                  <a:lnTo>
                    <a:pt x="2976" y="1820"/>
                  </a:lnTo>
                  <a:lnTo>
                    <a:pt x="2964" y="1803"/>
                  </a:lnTo>
                  <a:lnTo>
                    <a:pt x="2952" y="1787"/>
                  </a:lnTo>
                  <a:lnTo>
                    <a:pt x="2940" y="1772"/>
                  </a:lnTo>
                  <a:lnTo>
                    <a:pt x="2926" y="1757"/>
                  </a:lnTo>
                  <a:lnTo>
                    <a:pt x="2913" y="1742"/>
                  </a:lnTo>
                  <a:lnTo>
                    <a:pt x="2898" y="1727"/>
                  </a:lnTo>
                  <a:lnTo>
                    <a:pt x="2883" y="1714"/>
                  </a:lnTo>
                  <a:lnTo>
                    <a:pt x="2868" y="1700"/>
                  </a:lnTo>
                  <a:lnTo>
                    <a:pt x="2853" y="1686"/>
                  </a:lnTo>
                  <a:lnTo>
                    <a:pt x="2836" y="1674"/>
                  </a:lnTo>
                  <a:lnTo>
                    <a:pt x="2819" y="1661"/>
                  </a:lnTo>
                  <a:lnTo>
                    <a:pt x="2800" y="1649"/>
                  </a:lnTo>
                  <a:lnTo>
                    <a:pt x="2781" y="1636"/>
                  </a:lnTo>
                  <a:lnTo>
                    <a:pt x="2761" y="1624"/>
                  </a:lnTo>
                  <a:lnTo>
                    <a:pt x="2741" y="1614"/>
                  </a:lnTo>
                  <a:lnTo>
                    <a:pt x="2720" y="1603"/>
                  </a:lnTo>
                  <a:lnTo>
                    <a:pt x="2700" y="1594"/>
                  </a:lnTo>
                  <a:lnTo>
                    <a:pt x="2678" y="1586"/>
                  </a:lnTo>
                  <a:lnTo>
                    <a:pt x="2657" y="1577"/>
                  </a:lnTo>
                  <a:lnTo>
                    <a:pt x="2635" y="1570"/>
                  </a:lnTo>
                  <a:lnTo>
                    <a:pt x="2612" y="1562"/>
                  </a:lnTo>
                  <a:lnTo>
                    <a:pt x="2590" y="1556"/>
                  </a:lnTo>
                  <a:lnTo>
                    <a:pt x="2567" y="1551"/>
                  </a:lnTo>
                  <a:lnTo>
                    <a:pt x="2542" y="1547"/>
                  </a:lnTo>
                  <a:lnTo>
                    <a:pt x="2518" y="1542"/>
                  </a:lnTo>
                  <a:lnTo>
                    <a:pt x="2494" y="1538"/>
                  </a:lnTo>
                  <a:lnTo>
                    <a:pt x="2469" y="1535"/>
                  </a:lnTo>
                  <a:lnTo>
                    <a:pt x="2469" y="1248"/>
                  </a:lnTo>
                  <a:lnTo>
                    <a:pt x="2197" y="1248"/>
                  </a:lnTo>
                  <a:lnTo>
                    <a:pt x="2197" y="1536"/>
                  </a:lnTo>
                  <a:lnTo>
                    <a:pt x="2186" y="1537"/>
                  </a:lnTo>
                  <a:lnTo>
                    <a:pt x="2177" y="1539"/>
                  </a:lnTo>
                  <a:lnTo>
                    <a:pt x="2139" y="1549"/>
                  </a:lnTo>
                  <a:lnTo>
                    <a:pt x="2102" y="1558"/>
                  </a:lnTo>
                  <a:lnTo>
                    <a:pt x="2066" y="1568"/>
                  </a:lnTo>
                  <a:lnTo>
                    <a:pt x="2032" y="1579"/>
                  </a:lnTo>
                  <a:lnTo>
                    <a:pt x="1999" y="1591"/>
                  </a:lnTo>
                  <a:lnTo>
                    <a:pt x="1966" y="1603"/>
                  </a:lnTo>
                  <a:lnTo>
                    <a:pt x="1936" y="1617"/>
                  </a:lnTo>
                  <a:lnTo>
                    <a:pt x="1907" y="1632"/>
                  </a:lnTo>
                  <a:lnTo>
                    <a:pt x="1878" y="1647"/>
                  </a:lnTo>
                  <a:lnTo>
                    <a:pt x="1851" y="1663"/>
                  </a:lnTo>
                  <a:lnTo>
                    <a:pt x="1826" y="1680"/>
                  </a:lnTo>
                  <a:lnTo>
                    <a:pt x="1800" y="1697"/>
                  </a:lnTo>
                  <a:lnTo>
                    <a:pt x="1777" y="1716"/>
                  </a:lnTo>
                  <a:lnTo>
                    <a:pt x="1755" y="1735"/>
                  </a:lnTo>
                  <a:lnTo>
                    <a:pt x="1734" y="1755"/>
                  </a:lnTo>
                  <a:lnTo>
                    <a:pt x="1714" y="1776"/>
                  </a:lnTo>
                  <a:lnTo>
                    <a:pt x="1695" y="1798"/>
                  </a:lnTo>
                  <a:lnTo>
                    <a:pt x="1677" y="1820"/>
                  </a:lnTo>
                  <a:lnTo>
                    <a:pt x="1662" y="1843"/>
                  </a:lnTo>
                  <a:lnTo>
                    <a:pt x="1646" y="1867"/>
                  </a:lnTo>
                  <a:lnTo>
                    <a:pt x="1632" y="1892"/>
                  </a:lnTo>
                  <a:lnTo>
                    <a:pt x="1620" y="1919"/>
                  </a:lnTo>
                  <a:lnTo>
                    <a:pt x="1608" y="1945"/>
                  </a:lnTo>
                  <a:lnTo>
                    <a:pt x="1599" y="1972"/>
                  </a:lnTo>
                  <a:lnTo>
                    <a:pt x="1589" y="2001"/>
                  </a:lnTo>
                  <a:lnTo>
                    <a:pt x="1582" y="2029"/>
                  </a:lnTo>
                  <a:lnTo>
                    <a:pt x="1574" y="2060"/>
                  </a:lnTo>
                  <a:lnTo>
                    <a:pt x="1569" y="2090"/>
                  </a:lnTo>
                  <a:lnTo>
                    <a:pt x="1565" y="2122"/>
                  </a:lnTo>
                  <a:lnTo>
                    <a:pt x="1562" y="2154"/>
                  </a:lnTo>
                  <a:lnTo>
                    <a:pt x="1561" y="2187"/>
                  </a:lnTo>
                  <a:lnTo>
                    <a:pt x="1560" y="2220"/>
                  </a:lnTo>
                  <a:lnTo>
                    <a:pt x="1561" y="2255"/>
                  </a:lnTo>
                  <a:lnTo>
                    <a:pt x="1563" y="2289"/>
                  </a:lnTo>
                  <a:lnTo>
                    <a:pt x="1566" y="2321"/>
                  </a:lnTo>
                  <a:lnTo>
                    <a:pt x="1571" y="2353"/>
                  </a:lnTo>
                  <a:lnTo>
                    <a:pt x="1578" y="2384"/>
                  </a:lnTo>
                  <a:lnTo>
                    <a:pt x="1585" y="2415"/>
                  </a:lnTo>
                  <a:lnTo>
                    <a:pt x="1594" y="2444"/>
                  </a:lnTo>
                  <a:lnTo>
                    <a:pt x="1605" y="2473"/>
                  </a:lnTo>
                  <a:lnTo>
                    <a:pt x="1616" y="2500"/>
                  </a:lnTo>
                  <a:lnTo>
                    <a:pt x="1630" y="2527"/>
                  </a:lnTo>
                  <a:lnTo>
                    <a:pt x="1645" y="2554"/>
                  </a:lnTo>
                  <a:lnTo>
                    <a:pt x="1661" y="2579"/>
                  </a:lnTo>
                  <a:lnTo>
                    <a:pt x="1678" y="2603"/>
                  </a:lnTo>
                  <a:lnTo>
                    <a:pt x="1697" y="2627"/>
                  </a:lnTo>
                  <a:lnTo>
                    <a:pt x="1718" y="2649"/>
                  </a:lnTo>
                  <a:lnTo>
                    <a:pt x="1739" y="2671"/>
                  </a:lnTo>
                  <a:lnTo>
                    <a:pt x="1752" y="2683"/>
                  </a:lnTo>
                  <a:lnTo>
                    <a:pt x="1767" y="2694"/>
                  </a:lnTo>
                  <a:lnTo>
                    <a:pt x="1781" y="2707"/>
                  </a:lnTo>
                  <a:lnTo>
                    <a:pt x="1798" y="2719"/>
                  </a:lnTo>
                  <a:lnTo>
                    <a:pt x="1816" y="2730"/>
                  </a:lnTo>
                  <a:lnTo>
                    <a:pt x="1836" y="2743"/>
                  </a:lnTo>
                  <a:lnTo>
                    <a:pt x="1879" y="2767"/>
                  </a:lnTo>
                  <a:lnTo>
                    <a:pt x="1928" y="2793"/>
                  </a:lnTo>
                  <a:lnTo>
                    <a:pt x="1982" y="2818"/>
                  </a:lnTo>
                  <a:lnTo>
                    <a:pt x="2042" y="2845"/>
                  </a:lnTo>
                  <a:lnTo>
                    <a:pt x="2107" y="2872"/>
                  </a:lnTo>
                  <a:lnTo>
                    <a:pt x="2148" y="2888"/>
                  </a:lnTo>
                  <a:lnTo>
                    <a:pt x="2188" y="2903"/>
                  </a:lnTo>
                  <a:lnTo>
                    <a:pt x="2188" y="3696"/>
                  </a:lnTo>
                  <a:close/>
                  <a:moveTo>
                    <a:pt x="2188" y="2533"/>
                  </a:moveTo>
                  <a:lnTo>
                    <a:pt x="2188" y="2533"/>
                  </a:lnTo>
                  <a:lnTo>
                    <a:pt x="2180" y="2528"/>
                  </a:lnTo>
                  <a:lnTo>
                    <a:pt x="2171" y="2523"/>
                  </a:lnTo>
                  <a:lnTo>
                    <a:pt x="2143" y="2508"/>
                  </a:lnTo>
                  <a:lnTo>
                    <a:pt x="2116" y="2494"/>
                  </a:lnTo>
                  <a:lnTo>
                    <a:pt x="2089" y="2479"/>
                  </a:lnTo>
                  <a:lnTo>
                    <a:pt x="2066" y="2462"/>
                  </a:lnTo>
                  <a:lnTo>
                    <a:pt x="2044" y="2445"/>
                  </a:lnTo>
                  <a:lnTo>
                    <a:pt x="2025" y="2427"/>
                  </a:lnTo>
                  <a:lnTo>
                    <a:pt x="2007" y="2409"/>
                  </a:lnTo>
                  <a:lnTo>
                    <a:pt x="1991" y="2389"/>
                  </a:lnTo>
                  <a:lnTo>
                    <a:pt x="1977" y="2369"/>
                  </a:lnTo>
                  <a:lnTo>
                    <a:pt x="1964" y="2348"/>
                  </a:lnTo>
                  <a:lnTo>
                    <a:pt x="1954" y="2326"/>
                  </a:lnTo>
                  <a:lnTo>
                    <a:pt x="1945" y="2302"/>
                  </a:lnTo>
                  <a:lnTo>
                    <a:pt x="1939" y="2279"/>
                  </a:lnTo>
                  <a:lnTo>
                    <a:pt x="1935" y="2255"/>
                  </a:lnTo>
                  <a:lnTo>
                    <a:pt x="1932" y="2230"/>
                  </a:lnTo>
                  <a:lnTo>
                    <a:pt x="1931" y="2204"/>
                  </a:lnTo>
                  <a:lnTo>
                    <a:pt x="1932" y="2174"/>
                  </a:lnTo>
                  <a:lnTo>
                    <a:pt x="1934" y="2147"/>
                  </a:lnTo>
                  <a:lnTo>
                    <a:pt x="1938" y="2120"/>
                  </a:lnTo>
                  <a:lnTo>
                    <a:pt x="1943" y="2094"/>
                  </a:lnTo>
                  <a:lnTo>
                    <a:pt x="1951" y="2070"/>
                  </a:lnTo>
                  <a:lnTo>
                    <a:pt x="1959" y="2047"/>
                  </a:lnTo>
                  <a:lnTo>
                    <a:pt x="1969" y="2025"/>
                  </a:lnTo>
                  <a:lnTo>
                    <a:pt x="1981" y="2004"/>
                  </a:lnTo>
                  <a:lnTo>
                    <a:pt x="1994" y="1985"/>
                  </a:lnTo>
                  <a:lnTo>
                    <a:pt x="2008" y="1966"/>
                  </a:lnTo>
                  <a:lnTo>
                    <a:pt x="2025" y="1949"/>
                  </a:lnTo>
                  <a:lnTo>
                    <a:pt x="2043" y="1933"/>
                  </a:lnTo>
                  <a:lnTo>
                    <a:pt x="2063" y="1919"/>
                  </a:lnTo>
                  <a:lnTo>
                    <a:pt x="2084" y="1905"/>
                  </a:lnTo>
                  <a:lnTo>
                    <a:pt x="2106" y="1892"/>
                  </a:lnTo>
                  <a:lnTo>
                    <a:pt x="2131" y="1881"/>
                  </a:lnTo>
                  <a:lnTo>
                    <a:pt x="2142" y="1877"/>
                  </a:lnTo>
                  <a:lnTo>
                    <a:pt x="2156" y="1871"/>
                  </a:lnTo>
                  <a:lnTo>
                    <a:pt x="2188" y="1861"/>
                  </a:lnTo>
                  <a:lnTo>
                    <a:pt x="2188" y="2533"/>
                  </a:lnTo>
                  <a:close/>
                  <a:moveTo>
                    <a:pt x="2469" y="2974"/>
                  </a:moveTo>
                  <a:lnTo>
                    <a:pt x="2469" y="2974"/>
                  </a:lnTo>
                  <a:lnTo>
                    <a:pt x="2485" y="2981"/>
                  </a:lnTo>
                  <a:lnTo>
                    <a:pt x="2499" y="2991"/>
                  </a:lnTo>
                  <a:lnTo>
                    <a:pt x="2544" y="3017"/>
                  </a:lnTo>
                  <a:lnTo>
                    <a:pt x="2583" y="3042"/>
                  </a:lnTo>
                  <a:lnTo>
                    <a:pt x="2602" y="3055"/>
                  </a:lnTo>
                  <a:lnTo>
                    <a:pt x="2619" y="3068"/>
                  </a:lnTo>
                  <a:lnTo>
                    <a:pt x="2635" y="3079"/>
                  </a:lnTo>
                  <a:lnTo>
                    <a:pt x="2650" y="3092"/>
                  </a:lnTo>
                  <a:lnTo>
                    <a:pt x="2663" y="3104"/>
                  </a:lnTo>
                  <a:lnTo>
                    <a:pt x="2676" y="3117"/>
                  </a:lnTo>
                  <a:lnTo>
                    <a:pt x="2688" y="3130"/>
                  </a:lnTo>
                  <a:lnTo>
                    <a:pt x="2697" y="3142"/>
                  </a:lnTo>
                  <a:lnTo>
                    <a:pt x="2706" y="3155"/>
                  </a:lnTo>
                  <a:lnTo>
                    <a:pt x="2714" y="3166"/>
                  </a:lnTo>
                  <a:lnTo>
                    <a:pt x="2721" y="3179"/>
                  </a:lnTo>
                  <a:lnTo>
                    <a:pt x="2726" y="3192"/>
                  </a:lnTo>
                  <a:lnTo>
                    <a:pt x="2732" y="3207"/>
                  </a:lnTo>
                  <a:lnTo>
                    <a:pt x="2737" y="3223"/>
                  </a:lnTo>
                  <a:lnTo>
                    <a:pt x="2741" y="3240"/>
                  </a:lnTo>
                  <a:lnTo>
                    <a:pt x="2744" y="3257"/>
                  </a:lnTo>
                  <a:lnTo>
                    <a:pt x="2746" y="3275"/>
                  </a:lnTo>
                  <a:lnTo>
                    <a:pt x="2749" y="3292"/>
                  </a:lnTo>
                  <a:lnTo>
                    <a:pt x="2750" y="3311"/>
                  </a:lnTo>
                  <a:lnTo>
                    <a:pt x="2750" y="3330"/>
                  </a:lnTo>
                  <a:lnTo>
                    <a:pt x="2750" y="3354"/>
                  </a:lnTo>
                  <a:lnTo>
                    <a:pt x="2747" y="3379"/>
                  </a:lnTo>
                  <a:lnTo>
                    <a:pt x="2745" y="3402"/>
                  </a:lnTo>
                  <a:lnTo>
                    <a:pt x="2742" y="3424"/>
                  </a:lnTo>
                  <a:lnTo>
                    <a:pt x="2737" y="3445"/>
                  </a:lnTo>
                  <a:lnTo>
                    <a:pt x="2732" y="3466"/>
                  </a:lnTo>
                  <a:lnTo>
                    <a:pt x="2725" y="3486"/>
                  </a:lnTo>
                  <a:lnTo>
                    <a:pt x="2717" y="3506"/>
                  </a:lnTo>
                  <a:lnTo>
                    <a:pt x="2709" y="3524"/>
                  </a:lnTo>
                  <a:lnTo>
                    <a:pt x="2699" y="3543"/>
                  </a:lnTo>
                  <a:lnTo>
                    <a:pt x="2689" y="3559"/>
                  </a:lnTo>
                  <a:lnTo>
                    <a:pt x="2677" y="3576"/>
                  </a:lnTo>
                  <a:lnTo>
                    <a:pt x="2664" y="3592"/>
                  </a:lnTo>
                  <a:lnTo>
                    <a:pt x="2651" y="3608"/>
                  </a:lnTo>
                  <a:lnTo>
                    <a:pt x="2636" y="3623"/>
                  </a:lnTo>
                  <a:lnTo>
                    <a:pt x="2620" y="3636"/>
                  </a:lnTo>
                  <a:lnTo>
                    <a:pt x="2605" y="3648"/>
                  </a:lnTo>
                  <a:lnTo>
                    <a:pt x="2590" y="3659"/>
                  </a:lnTo>
                  <a:lnTo>
                    <a:pt x="2574" y="3669"/>
                  </a:lnTo>
                  <a:lnTo>
                    <a:pt x="2558" y="3677"/>
                  </a:lnTo>
                  <a:lnTo>
                    <a:pt x="2544" y="3683"/>
                  </a:lnTo>
                  <a:lnTo>
                    <a:pt x="2528" y="3690"/>
                  </a:lnTo>
                  <a:lnTo>
                    <a:pt x="2512" y="3694"/>
                  </a:lnTo>
                  <a:lnTo>
                    <a:pt x="2496" y="3697"/>
                  </a:lnTo>
                  <a:lnTo>
                    <a:pt x="2469" y="3697"/>
                  </a:lnTo>
                  <a:lnTo>
                    <a:pt x="2469" y="2974"/>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228020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15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2000"/>
                            </p:stCondLst>
                            <p:childTnLst>
                              <p:par>
                                <p:cTn id="20" presetID="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P spid="30" grpId="0" animBg="1"/>
      <p:bldP spid="31" grpId="0" animBg="1"/>
      <p:bldP spid="6" grpId="0" animBg="1"/>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32"/>
          <p:cNvSpPr/>
          <p:nvPr/>
        </p:nvSpPr>
        <p:spPr bwMode="auto">
          <a:xfrm>
            <a:off x="3382741" y="3689634"/>
            <a:ext cx="1460500" cy="2044700"/>
          </a:xfrm>
          <a:custGeom>
            <a:avLst/>
            <a:gdLst/>
            <a:ahLst/>
            <a:cxnLst>
              <a:cxn ang="0">
                <a:pos x="125" y="0"/>
              </a:cxn>
              <a:cxn ang="0">
                <a:pos x="188" y="175"/>
              </a:cxn>
              <a:cxn ang="0">
                <a:pos x="250" y="350"/>
              </a:cxn>
              <a:cxn ang="0">
                <a:pos x="125" y="350"/>
              </a:cxn>
              <a:cxn ang="0">
                <a:pos x="0" y="350"/>
              </a:cxn>
              <a:cxn ang="0">
                <a:pos x="63" y="175"/>
              </a:cxn>
              <a:cxn ang="0">
                <a:pos x="125" y="0"/>
              </a:cxn>
            </a:cxnLst>
            <a:rect l="0" t="0" r="r" b="b"/>
            <a:pathLst>
              <a:path w="250" h="350">
                <a:moveTo>
                  <a:pt x="125" y="0"/>
                </a:moveTo>
                <a:lnTo>
                  <a:pt x="188" y="175"/>
                </a:lnTo>
                <a:lnTo>
                  <a:pt x="250" y="350"/>
                </a:lnTo>
                <a:lnTo>
                  <a:pt x="125" y="350"/>
                </a:lnTo>
                <a:lnTo>
                  <a:pt x="0" y="350"/>
                </a:lnTo>
                <a:lnTo>
                  <a:pt x="63" y="175"/>
                </a:lnTo>
                <a:lnTo>
                  <a:pt x="125" y="0"/>
                </a:lnTo>
                <a:close/>
              </a:path>
            </a:pathLst>
          </a:cu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bg1"/>
              </a:solidFill>
              <a:sym typeface="微软雅黑" panose="020B0503020204020204" pitchFamily="34" charset="-122"/>
            </a:endParaRPr>
          </a:p>
        </p:txBody>
      </p:sp>
      <p:sp>
        <p:nvSpPr>
          <p:cNvPr id="23" name="Freeform 335"/>
          <p:cNvSpPr/>
          <p:nvPr/>
        </p:nvSpPr>
        <p:spPr bwMode="auto">
          <a:xfrm>
            <a:off x="4621265" y="2503683"/>
            <a:ext cx="1448816" cy="3230628"/>
          </a:xfrm>
          <a:custGeom>
            <a:avLst/>
            <a:gdLst/>
            <a:ahLst/>
            <a:cxnLst>
              <a:cxn ang="0">
                <a:pos x="125" y="0"/>
              </a:cxn>
              <a:cxn ang="0">
                <a:pos x="187" y="277"/>
              </a:cxn>
              <a:cxn ang="0">
                <a:pos x="248" y="553"/>
              </a:cxn>
              <a:cxn ang="0">
                <a:pos x="125" y="553"/>
              </a:cxn>
              <a:cxn ang="0">
                <a:pos x="0" y="553"/>
              </a:cxn>
              <a:cxn ang="0">
                <a:pos x="62" y="277"/>
              </a:cxn>
              <a:cxn ang="0">
                <a:pos x="125" y="0"/>
              </a:cxn>
            </a:cxnLst>
            <a:rect l="0" t="0" r="r" b="b"/>
            <a:pathLst>
              <a:path w="248" h="553">
                <a:moveTo>
                  <a:pt x="125" y="0"/>
                </a:moveTo>
                <a:lnTo>
                  <a:pt x="187" y="277"/>
                </a:lnTo>
                <a:lnTo>
                  <a:pt x="248" y="553"/>
                </a:lnTo>
                <a:lnTo>
                  <a:pt x="125" y="553"/>
                </a:lnTo>
                <a:lnTo>
                  <a:pt x="0" y="553"/>
                </a:lnTo>
                <a:lnTo>
                  <a:pt x="62" y="277"/>
                </a:lnTo>
                <a:lnTo>
                  <a:pt x="125" y="0"/>
                </a:lnTo>
                <a:close/>
              </a:path>
            </a:pathLst>
          </a:custGeom>
          <a:blipFill dpi="0" rotWithShape="1">
            <a:blip r:embed="rId3"/>
            <a:srcRect/>
            <a:tile tx="0" ty="0" sx="100000" sy="100000" flip="none" algn="tl"/>
          </a:blipFill>
          <a:ln w="9525">
            <a:noFill/>
            <a:round/>
          </a:ln>
        </p:spPr>
        <p:txBody>
          <a:bodyPr vert="horz" wrap="square" lIns="121397" tIns="60697" rIns="121397" bIns="60697" numCol="1" anchor="t" anchorCtr="0" compatLnSpc="1"/>
          <a:lstStyle/>
          <a:p>
            <a:pPr defTabSz="909297" fontAlgn="base">
              <a:spcBef>
                <a:spcPct val="0"/>
              </a:spcBef>
              <a:spcAft>
                <a:spcPct val="0"/>
              </a:spcAft>
            </a:pPr>
            <a:endParaRPr lang="zh-CN" altLang="en-US" sz="2133">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 name="Freeform 336"/>
          <p:cNvSpPr/>
          <p:nvPr/>
        </p:nvSpPr>
        <p:spPr bwMode="auto">
          <a:xfrm>
            <a:off x="5848089" y="4244621"/>
            <a:ext cx="1466340" cy="1489712"/>
          </a:xfrm>
          <a:custGeom>
            <a:avLst/>
            <a:gdLst/>
            <a:ahLst/>
            <a:cxnLst>
              <a:cxn ang="0">
                <a:pos x="125" y="0"/>
              </a:cxn>
              <a:cxn ang="0">
                <a:pos x="187" y="128"/>
              </a:cxn>
              <a:cxn ang="0">
                <a:pos x="251" y="255"/>
              </a:cxn>
              <a:cxn ang="0">
                <a:pos x="125" y="255"/>
              </a:cxn>
              <a:cxn ang="0">
                <a:pos x="0" y="255"/>
              </a:cxn>
              <a:cxn ang="0">
                <a:pos x="62" y="128"/>
              </a:cxn>
              <a:cxn ang="0">
                <a:pos x="125" y="0"/>
              </a:cxn>
            </a:cxnLst>
            <a:rect l="0" t="0" r="r" b="b"/>
            <a:pathLst>
              <a:path w="251" h="255">
                <a:moveTo>
                  <a:pt x="125" y="0"/>
                </a:moveTo>
                <a:lnTo>
                  <a:pt x="187" y="128"/>
                </a:lnTo>
                <a:lnTo>
                  <a:pt x="251" y="255"/>
                </a:lnTo>
                <a:lnTo>
                  <a:pt x="125" y="255"/>
                </a:lnTo>
                <a:lnTo>
                  <a:pt x="0" y="255"/>
                </a:lnTo>
                <a:lnTo>
                  <a:pt x="62" y="128"/>
                </a:lnTo>
                <a:lnTo>
                  <a:pt x="125" y="0"/>
                </a:lnTo>
                <a:close/>
              </a:path>
            </a:pathLst>
          </a:custGeom>
          <a:solidFill>
            <a:schemeClr val="accent5"/>
          </a:solidFill>
          <a:ln w="9525">
            <a:noFill/>
            <a:round/>
          </a:ln>
        </p:spPr>
        <p:txBody>
          <a:bodyPr vert="horz" wrap="square" lIns="121397" tIns="60697" rIns="121397" bIns="60697" numCol="1" anchor="t" anchorCtr="0" compatLnSpc="1"/>
          <a:lstStyle/>
          <a:p>
            <a:pPr defTabSz="909297" fontAlgn="base">
              <a:spcBef>
                <a:spcPct val="0"/>
              </a:spcBef>
              <a:spcAft>
                <a:spcPct val="0"/>
              </a:spcAft>
            </a:pPr>
            <a:endParaRPr lang="zh-CN" altLang="en-US" sz="2133">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TextBox 24"/>
          <p:cNvSpPr txBox="1"/>
          <p:nvPr/>
        </p:nvSpPr>
        <p:spPr>
          <a:xfrm>
            <a:off x="5947499" y="3695482"/>
            <a:ext cx="1577351" cy="523204"/>
          </a:xfrm>
          <a:prstGeom prst="rect">
            <a:avLst/>
          </a:prstGeom>
          <a:noFill/>
        </p:spPr>
        <p:txBody>
          <a:bodyPr wrap="square" lIns="91048" tIns="45712" rIns="91048" bIns="45712" rtlCol="0">
            <a:spAutoFit/>
          </a:bodyPr>
          <a:lstStyle/>
          <a:p>
            <a:pPr defTabSz="909297" fontAlgn="base">
              <a:spcBef>
                <a:spcPct val="0"/>
              </a:spcBef>
              <a:spcAft>
                <a:spcPct val="0"/>
              </a:spcAft>
            </a:pPr>
            <a:r>
              <a:rPr lang="en-US" altLang="zh-CN"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50%</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TextBox 25"/>
          <p:cNvSpPr txBox="1"/>
          <p:nvPr/>
        </p:nvSpPr>
        <p:spPr>
          <a:xfrm>
            <a:off x="4633229" y="1855242"/>
            <a:ext cx="1577351" cy="523204"/>
          </a:xfrm>
          <a:prstGeom prst="rect">
            <a:avLst/>
          </a:prstGeom>
          <a:noFill/>
        </p:spPr>
        <p:txBody>
          <a:bodyPr wrap="square" lIns="91048" tIns="45712" rIns="91048" bIns="45712" rtlCol="0">
            <a:spAutoFit/>
          </a:bodyPr>
          <a:lstStyle/>
          <a:p>
            <a:pPr defTabSz="909297" fontAlgn="base">
              <a:spcBef>
                <a:spcPct val="0"/>
              </a:spcBef>
              <a:spcAft>
                <a:spcPct val="0"/>
              </a:spcAft>
            </a:pPr>
            <a:r>
              <a:rPr lang="en-US" altLang="zh-CN"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95%</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TextBox 26"/>
          <p:cNvSpPr txBox="1"/>
          <p:nvPr/>
        </p:nvSpPr>
        <p:spPr>
          <a:xfrm>
            <a:off x="3503337" y="2890293"/>
            <a:ext cx="1577351" cy="523204"/>
          </a:xfrm>
          <a:prstGeom prst="rect">
            <a:avLst/>
          </a:prstGeom>
          <a:noFill/>
        </p:spPr>
        <p:txBody>
          <a:bodyPr wrap="square" lIns="91048" tIns="45712" rIns="91048" bIns="45712" rtlCol="0">
            <a:spAutoFit/>
          </a:bodyPr>
          <a:lstStyle/>
          <a:p>
            <a:pPr defTabSz="909297" fontAlgn="base">
              <a:spcBef>
                <a:spcPct val="0"/>
              </a:spcBef>
              <a:spcAft>
                <a:spcPct val="0"/>
              </a:spcAft>
            </a:pPr>
            <a:r>
              <a:rPr lang="en-US" altLang="zh-CN"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70%</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8" name="Freeform 333"/>
          <p:cNvSpPr/>
          <p:nvPr/>
        </p:nvSpPr>
        <p:spPr bwMode="auto">
          <a:xfrm>
            <a:off x="2150077" y="4770406"/>
            <a:ext cx="1466340" cy="963932"/>
          </a:xfrm>
          <a:custGeom>
            <a:avLst/>
            <a:gdLst/>
            <a:ahLst/>
            <a:cxnLst>
              <a:cxn ang="0">
                <a:pos x="126" y="0"/>
              </a:cxn>
              <a:cxn ang="0">
                <a:pos x="187" y="82"/>
              </a:cxn>
              <a:cxn ang="0">
                <a:pos x="251" y="165"/>
              </a:cxn>
              <a:cxn ang="0">
                <a:pos x="126" y="165"/>
              </a:cxn>
              <a:cxn ang="0">
                <a:pos x="0" y="165"/>
              </a:cxn>
              <a:cxn ang="0">
                <a:pos x="62" y="82"/>
              </a:cxn>
              <a:cxn ang="0">
                <a:pos x="126" y="0"/>
              </a:cxn>
            </a:cxnLst>
            <a:rect l="0" t="0" r="r" b="b"/>
            <a:pathLst>
              <a:path w="251" h="165">
                <a:moveTo>
                  <a:pt x="126" y="0"/>
                </a:moveTo>
                <a:lnTo>
                  <a:pt x="187" y="82"/>
                </a:lnTo>
                <a:lnTo>
                  <a:pt x="251" y="165"/>
                </a:lnTo>
                <a:lnTo>
                  <a:pt x="126" y="165"/>
                </a:lnTo>
                <a:lnTo>
                  <a:pt x="0" y="165"/>
                </a:lnTo>
                <a:lnTo>
                  <a:pt x="62" y="82"/>
                </a:lnTo>
                <a:lnTo>
                  <a:pt x="126" y="0"/>
                </a:lnTo>
                <a:close/>
              </a:path>
            </a:pathLst>
          </a:custGeom>
          <a:solidFill>
            <a:srgbClr val="559681"/>
          </a:solidFill>
          <a:ln w="9525">
            <a:noFill/>
            <a:round/>
          </a:ln>
        </p:spPr>
        <p:txBody>
          <a:bodyPr vert="horz" wrap="square" lIns="121397" tIns="60697" rIns="121397" bIns="60697" numCol="1" anchor="t" anchorCtr="0" compatLnSpc="1"/>
          <a:lstStyle/>
          <a:p>
            <a:pPr defTabSz="909297" fontAlgn="base">
              <a:spcBef>
                <a:spcPct val="0"/>
              </a:spcBef>
              <a:spcAft>
                <a:spcPct val="0"/>
              </a:spcAft>
            </a:pPr>
            <a:endParaRPr lang="zh-CN" altLang="en-US" sz="2133">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9" name="TextBox 10"/>
          <p:cNvSpPr txBox="1"/>
          <p:nvPr/>
        </p:nvSpPr>
        <p:spPr>
          <a:xfrm>
            <a:off x="2267043" y="4221266"/>
            <a:ext cx="1577351" cy="523204"/>
          </a:xfrm>
          <a:prstGeom prst="rect">
            <a:avLst/>
          </a:prstGeom>
          <a:noFill/>
        </p:spPr>
        <p:txBody>
          <a:bodyPr wrap="square" lIns="91048" tIns="45712" rIns="91048" bIns="45712" rtlCol="0">
            <a:spAutoFit/>
          </a:bodyPr>
          <a:lstStyle/>
          <a:p>
            <a:pPr defTabSz="909297" fontAlgn="base">
              <a:spcBef>
                <a:spcPct val="0"/>
              </a:spcBef>
              <a:spcAft>
                <a:spcPct val="0"/>
              </a:spcAft>
            </a:pPr>
            <a:r>
              <a:rPr lang="en-US" altLang="zh-CN"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25%</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Freeform 334"/>
          <p:cNvSpPr/>
          <p:nvPr/>
        </p:nvSpPr>
        <p:spPr bwMode="auto">
          <a:xfrm>
            <a:off x="964178" y="5471445"/>
            <a:ext cx="1466340" cy="262892"/>
          </a:xfrm>
          <a:custGeom>
            <a:avLst/>
            <a:gdLst/>
            <a:ahLst/>
            <a:cxnLst>
              <a:cxn ang="0">
                <a:pos x="126" y="0"/>
              </a:cxn>
              <a:cxn ang="0">
                <a:pos x="187" y="24"/>
              </a:cxn>
              <a:cxn ang="0">
                <a:pos x="251" y="45"/>
              </a:cxn>
              <a:cxn ang="0">
                <a:pos x="126" y="45"/>
              </a:cxn>
              <a:cxn ang="0">
                <a:pos x="0" y="45"/>
              </a:cxn>
              <a:cxn ang="0">
                <a:pos x="62" y="24"/>
              </a:cxn>
              <a:cxn ang="0">
                <a:pos x="126" y="0"/>
              </a:cxn>
            </a:cxnLst>
            <a:rect l="0" t="0" r="r" b="b"/>
            <a:pathLst>
              <a:path w="251" h="45">
                <a:moveTo>
                  <a:pt x="126" y="0"/>
                </a:moveTo>
                <a:lnTo>
                  <a:pt x="187" y="24"/>
                </a:lnTo>
                <a:lnTo>
                  <a:pt x="251" y="45"/>
                </a:lnTo>
                <a:lnTo>
                  <a:pt x="126" y="45"/>
                </a:lnTo>
                <a:lnTo>
                  <a:pt x="0" y="45"/>
                </a:lnTo>
                <a:lnTo>
                  <a:pt x="62" y="24"/>
                </a:lnTo>
                <a:lnTo>
                  <a:pt x="126" y="0"/>
                </a:lnTo>
                <a:close/>
              </a:path>
            </a:pathLst>
          </a:custGeom>
          <a:solidFill>
            <a:srgbClr val="A6A6A6"/>
          </a:solidFill>
          <a:ln w="9525">
            <a:noFill/>
            <a:round/>
          </a:ln>
        </p:spPr>
        <p:txBody>
          <a:bodyPr vert="horz" wrap="square" lIns="121397" tIns="60697" rIns="121397" bIns="60697" numCol="1" anchor="t" anchorCtr="0" compatLnSpc="1"/>
          <a:lstStyle/>
          <a:p>
            <a:pPr defTabSz="909297" fontAlgn="base">
              <a:spcBef>
                <a:spcPct val="0"/>
              </a:spcBef>
              <a:spcAft>
                <a:spcPct val="0"/>
              </a:spcAft>
            </a:pPr>
            <a:endParaRPr lang="zh-CN" altLang="en-US" sz="2133">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1" name="TextBox 11"/>
          <p:cNvSpPr txBox="1"/>
          <p:nvPr/>
        </p:nvSpPr>
        <p:spPr>
          <a:xfrm>
            <a:off x="952507" y="4747025"/>
            <a:ext cx="1577351" cy="523204"/>
          </a:xfrm>
          <a:prstGeom prst="rect">
            <a:avLst/>
          </a:prstGeom>
          <a:noFill/>
        </p:spPr>
        <p:txBody>
          <a:bodyPr wrap="square" lIns="91048" tIns="45712" rIns="91048" bIns="45712" rtlCol="0">
            <a:spAutoFit/>
          </a:bodyPr>
          <a:lstStyle/>
          <a:p>
            <a:pPr defTabSz="909297" fontAlgn="base">
              <a:spcBef>
                <a:spcPct val="0"/>
              </a:spcBef>
              <a:spcAft>
                <a:spcPct val="0"/>
              </a:spcAft>
            </a:pPr>
            <a:r>
              <a:rPr lang="en-US" altLang="zh-CN"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10%</a:t>
            </a:r>
            <a:endParaRPr lang="zh-CN" altLang="en-US" sz="28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32" name="直接连接符 31"/>
          <p:cNvCxnSpPr/>
          <p:nvPr/>
        </p:nvCxnSpPr>
        <p:spPr>
          <a:xfrm>
            <a:off x="7562940" y="2845227"/>
            <a:ext cx="3595163" cy="2117"/>
          </a:xfrm>
          <a:prstGeom prst="line">
            <a:avLst/>
          </a:prstGeom>
          <a:solidFill>
            <a:schemeClr val="tx1">
              <a:lumMod val="50000"/>
              <a:lumOff val="50000"/>
            </a:schemeClr>
          </a:solidFill>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7524977" y="2806039"/>
            <a:ext cx="128399" cy="95251"/>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9297" fontAlgn="base">
              <a:spcBef>
                <a:spcPct val="0"/>
              </a:spcBef>
              <a:spcAft>
                <a:spcPct val="0"/>
              </a:spcAft>
            </a:pPr>
            <a:endParaRPr lang="zh-CN" altLang="en-US" sz="360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4" name="TextBox 14"/>
          <p:cNvSpPr txBox="1"/>
          <p:nvPr/>
        </p:nvSpPr>
        <p:spPr>
          <a:xfrm>
            <a:off x="7626950" y="2097970"/>
            <a:ext cx="3466765" cy="584759"/>
          </a:xfrm>
          <a:prstGeom prst="rect">
            <a:avLst/>
          </a:prstGeom>
          <a:noFill/>
        </p:spPr>
        <p:txBody>
          <a:bodyPr wrap="square" lIns="91048" tIns="45712" rIns="91048" bIns="45712" rtlCol="0">
            <a:spAutoFit/>
          </a:bodyPr>
          <a:lstStyle/>
          <a:p>
            <a:pPr algn="ctr" defTabSz="909297" fontAlgn="base">
              <a:spcBef>
                <a:spcPct val="0"/>
              </a:spcBef>
              <a:spcAft>
                <a:spcPct val="0"/>
              </a:spcAft>
            </a:pPr>
            <a:r>
              <a:rPr lang="zh-CN" altLang="en-US" sz="32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输入标题文本</a:t>
            </a:r>
          </a:p>
        </p:txBody>
      </p:sp>
      <p:sp>
        <p:nvSpPr>
          <p:cNvPr id="35" name="矩形 34"/>
          <p:cNvSpPr>
            <a:spLocks noChangeArrowheads="1"/>
          </p:cNvSpPr>
          <p:nvPr/>
        </p:nvSpPr>
        <p:spPr bwMode="auto">
          <a:xfrm>
            <a:off x="7755571" y="3051722"/>
            <a:ext cx="3402532" cy="224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48" tIns="45712" rIns="91048" bIns="45712">
            <a:spAutoFit/>
          </a:bodyPr>
          <a:lstStyle/>
          <a:p>
            <a:pPr fontAlgn="base"/>
            <a:r>
              <a:rPr lang="zh-CN" altLang="en-US" sz="14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点击此处更换文本点击此处更换文本点击此处更换文本点击此处更换文本点击此处更换文本点击此处更换文本点击此处更换文本点击此处更换文本点击此处更换文本点击此处更换文本</a:t>
            </a:r>
            <a:endParaRPr lang="zh-CN" altLang="en-US" sz="1400" spc="300" dirty="0">
              <a:solidFill>
                <a:schemeClr val="bg1"/>
              </a:solidFill>
              <a:cs typeface="+mn-ea"/>
              <a:sym typeface="+mn-lt"/>
            </a:endParaRPr>
          </a:p>
          <a:p>
            <a:pPr fontAlgn="base">
              <a:buNone/>
            </a:pPr>
            <a:endParaRPr lang="en-US" altLang="zh-CN" sz="1400" spc="300" dirty="0">
              <a:solidFill>
                <a:schemeClr val="bg1"/>
              </a:solidFill>
              <a:cs typeface="+mn-ea"/>
              <a:sym typeface="+mn-lt"/>
            </a:endParaRPr>
          </a:p>
          <a:p>
            <a:pPr fontAlgn="base"/>
            <a:r>
              <a:rPr lang="zh-CN" altLang="en-US" sz="14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a:t>
            </a:r>
            <a:endParaRPr lang="zh-CN" altLang="en-US" sz="1400" spc="300" dirty="0">
              <a:solidFill>
                <a:schemeClr val="bg1"/>
              </a:solidFill>
              <a:cs typeface="+mn-ea"/>
              <a:sym typeface="+mn-lt"/>
            </a:endParaRPr>
          </a:p>
          <a:p>
            <a:pPr fontAlgn="base">
              <a:buNone/>
            </a:pPr>
            <a:endParaRPr lang="zh-CN" altLang="en-US" sz="1400" spc="300" dirty="0">
              <a:solidFill>
                <a:schemeClr val="bg1"/>
              </a:solidFill>
              <a:cs typeface="+mn-ea"/>
              <a:sym typeface="+mn-lt"/>
            </a:endParaRPr>
          </a:p>
        </p:txBody>
      </p:sp>
      <p:sp>
        <p:nvSpPr>
          <p:cNvPr id="36" name="椭圆 35"/>
          <p:cNvSpPr/>
          <p:nvPr/>
        </p:nvSpPr>
        <p:spPr>
          <a:xfrm>
            <a:off x="11132141" y="2800967"/>
            <a:ext cx="128399" cy="95251"/>
          </a:xfrm>
          <a:prstGeom prst="ellipse">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48" tIns="45712" rIns="91048" bIns="45712" rtlCol="0" anchor="ctr"/>
          <a:lstStyle/>
          <a:p>
            <a:pPr algn="ctr" defTabSz="909297" fontAlgn="base">
              <a:spcBef>
                <a:spcPct val="0"/>
              </a:spcBef>
              <a:spcAft>
                <a:spcPct val="0"/>
              </a:spcAft>
            </a:pPr>
            <a:endParaRPr lang="zh-CN" altLang="en-US" sz="360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17" name="图片 16">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3640992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down)">
                                      <p:cBhvr>
                                        <p:cTn id="28" dur="500"/>
                                        <p:tgtEl>
                                          <p:spTgt spid="2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2" presetClass="entr" presetSubtype="4"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6" grpId="0"/>
      <p:bldP spid="27" grpId="0"/>
      <p:bldP spid="28" grpId="0" animBg="1"/>
      <p:bldP spid="29" grpId="0"/>
      <p:bldP spid="30" grpId="0" animBg="1"/>
      <p:bldP spid="31" grpId="0"/>
      <p:bldP spid="33" grpId="0" animBg="1"/>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a:extLst>
              <a:ext uri="{FF2B5EF4-FFF2-40B4-BE49-F238E27FC236}">
                <a16:creationId xmlns:a16="http://schemas.microsoft.com/office/drawing/2014/main" id="{F3BEB5F0-4F03-4DA2-ADF1-1C133BB48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84129" cy="2034073"/>
          </a:xfrm>
          <a:prstGeom prst="rect">
            <a:avLst/>
          </a:prstGeom>
        </p:spPr>
      </p:pic>
      <p:pic>
        <p:nvPicPr>
          <p:cNvPr id="53" name="图片 52">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26767"/>
            <a:ext cx="12206750" cy="2631233"/>
          </a:xfrm>
          <a:prstGeom prst="rect">
            <a:avLst/>
          </a:prstGeom>
        </p:spPr>
      </p:pic>
      <p:sp>
        <p:nvSpPr>
          <p:cNvPr id="55" name="矩形 54">
            <a:extLst>
              <a:ext uri="{FF2B5EF4-FFF2-40B4-BE49-F238E27FC236}">
                <a16:creationId xmlns:a16="http://schemas.microsoft.com/office/drawing/2014/main" id="{017BA3DF-CDD8-422C-94EE-F73C193B3F11}"/>
              </a:ext>
            </a:extLst>
          </p:cNvPr>
          <p:cNvSpPr/>
          <p:nvPr/>
        </p:nvSpPr>
        <p:spPr>
          <a:xfrm>
            <a:off x="2399651" y="872030"/>
            <a:ext cx="1275666" cy="2800767"/>
          </a:xfrm>
          <a:prstGeom prst="rect">
            <a:avLst/>
          </a:prstGeom>
        </p:spPr>
        <p:txBody>
          <a:bodyPr wrap="square">
            <a:spAutoFit/>
          </a:bodyPr>
          <a:lstStyle/>
          <a:p>
            <a:r>
              <a:rPr lang="zh-CN" altLang="en-US" sz="8800" b="1" dirty="0">
                <a:solidFill>
                  <a:schemeClr val="bg1">
                    <a:lumMod val="95000"/>
                  </a:schemeClr>
                </a:solidFill>
                <a:latin typeface="思源宋体 CN Heavy" panose="02020900000000000000" pitchFamily="18" charset="-122"/>
                <a:ea typeface="思源宋体 CN Heavy" panose="02020900000000000000" pitchFamily="18" charset="-122"/>
              </a:rPr>
              <a:t> 感</a:t>
            </a:r>
            <a:endParaRPr lang="zh-CN" altLang="en-US" sz="8800" dirty="0">
              <a:solidFill>
                <a:schemeClr val="bg1">
                  <a:lumMod val="95000"/>
                </a:schemeClr>
              </a:solidFill>
              <a:latin typeface="思源宋体 CN Heavy" panose="02020900000000000000" pitchFamily="18" charset="-122"/>
              <a:ea typeface="思源宋体 CN Heavy" panose="02020900000000000000" pitchFamily="18" charset="-122"/>
            </a:endParaRPr>
          </a:p>
        </p:txBody>
      </p:sp>
      <p:sp>
        <p:nvSpPr>
          <p:cNvPr id="56" name="矩形 55">
            <a:extLst>
              <a:ext uri="{FF2B5EF4-FFF2-40B4-BE49-F238E27FC236}">
                <a16:creationId xmlns:a16="http://schemas.microsoft.com/office/drawing/2014/main" id="{626F623D-B4AB-48A0-A542-723E716FA177}"/>
              </a:ext>
            </a:extLst>
          </p:cNvPr>
          <p:cNvSpPr/>
          <p:nvPr/>
        </p:nvSpPr>
        <p:spPr>
          <a:xfrm>
            <a:off x="6961715" y="2997512"/>
            <a:ext cx="4551998" cy="1107996"/>
          </a:xfrm>
          <a:prstGeom prst="rect">
            <a:avLst/>
          </a:prstGeom>
        </p:spPr>
        <p:txBody>
          <a:bodyPr wrap="square">
            <a:spAutoFit/>
          </a:bodyPr>
          <a:lstStyle/>
          <a:p>
            <a:r>
              <a:rPr lang="en-US" altLang="zh-CN" sz="6600" b="1" dirty="0">
                <a:blipFill>
                  <a:blip r:embed="rId5"/>
                  <a:stretch>
                    <a:fillRect/>
                  </a:stretch>
                </a:blipFill>
                <a:latin typeface="思源宋体 CN Heavy" panose="02020900000000000000" pitchFamily="18" charset="-122"/>
                <a:ea typeface="思源宋体 CN Heavy" panose="02020900000000000000" pitchFamily="18" charset="-122"/>
              </a:rPr>
              <a:t>THANKS</a:t>
            </a:r>
            <a:endParaRPr lang="zh-CN" altLang="en-US" sz="6600" b="1" dirty="0">
              <a:blipFill>
                <a:blip r:embed="rId5"/>
                <a:stretch>
                  <a:fillRect/>
                </a:stretch>
              </a:blipFill>
              <a:latin typeface="思源宋体 CN Heavy" panose="02020900000000000000" pitchFamily="18" charset="-122"/>
              <a:ea typeface="思源宋体 CN Heavy" panose="02020900000000000000" pitchFamily="18" charset="-122"/>
            </a:endParaRPr>
          </a:p>
        </p:txBody>
      </p:sp>
      <p:sp>
        <p:nvSpPr>
          <p:cNvPr id="57" name="矩形 56">
            <a:extLst>
              <a:ext uri="{FF2B5EF4-FFF2-40B4-BE49-F238E27FC236}">
                <a16:creationId xmlns:a16="http://schemas.microsoft.com/office/drawing/2014/main" id="{408CAEB5-4704-4F0B-9356-454AA464CA73}"/>
              </a:ext>
            </a:extLst>
          </p:cNvPr>
          <p:cNvSpPr/>
          <p:nvPr/>
        </p:nvSpPr>
        <p:spPr>
          <a:xfrm>
            <a:off x="3416202" y="2657961"/>
            <a:ext cx="1002458" cy="1200329"/>
          </a:xfrm>
          <a:prstGeom prst="rect">
            <a:avLst/>
          </a:prstGeom>
        </p:spPr>
        <p:txBody>
          <a:bodyPr wrap="square">
            <a:spAutoFit/>
          </a:bodyPr>
          <a:lstStyle/>
          <a:p>
            <a:r>
              <a:rPr lang="zh-CN" altLang="en-US" sz="7200" dirty="0">
                <a:blipFill>
                  <a:blip r:embed="rId5"/>
                  <a:stretch>
                    <a:fillRect/>
                  </a:stretch>
                </a:blipFill>
                <a:latin typeface="思源宋体 CN Heavy" panose="02020900000000000000" pitchFamily="18" charset="-122"/>
                <a:ea typeface="思源宋体 CN Heavy" panose="02020900000000000000" pitchFamily="18" charset="-122"/>
              </a:rPr>
              <a:t>谢</a:t>
            </a:r>
          </a:p>
        </p:txBody>
      </p:sp>
      <p:sp>
        <p:nvSpPr>
          <p:cNvPr id="58" name="矩形 57">
            <a:extLst>
              <a:ext uri="{FF2B5EF4-FFF2-40B4-BE49-F238E27FC236}">
                <a16:creationId xmlns:a16="http://schemas.microsoft.com/office/drawing/2014/main" id="{41EED37E-E174-49DA-A2E4-EE7D80ABAD56}"/>
              </a:ext>
            </a:extLst>
          </p:cNvPr>
          <p:cNvSpPr/>
          <p:nvPr/>
        </p:nvSpPr>
        <p:spPr>
          <a:xfrm>
            <a:off x="4277088" y="2464442"/>
            <a:ext cx="1002458" cy="1200329"/>
          </a:xfrm>
          <a:prstGeom prst="rect">
            <a:avLst/>
          </a:prstGeom>
        </p:spPr>
        <p:txBody>
          <a:bodyPr wrap="square">
            <a:spAutoFit/>
          </a:bodyPr>
          <a:lstStyle/>
          <a:p>
            <a:r>
              <a:rPr lang="zh-CN" altLang="en-US" sz="7200" dirty="0">
                <a:solidFill>
                  <a:schemeClr val="bg1">
                    <a:lumMod val="95000"/>
                  </a:schemeClr>
                </a:solidFill>
                <a:latin typeface="思源宋体 CN Heavy" panose="02020900000000000000" pitchFamily="18" charset="-122"/>
                <a:ea typeface="思源宋体 CN Heavy" panose="02020900000000000000" pitchFamily="18" charset="-122"/>
              </a:rPr>
              <a:t>聆</a:t>
            </a:r>
          </a:p>
        </p:txBody>
      </p:sp>
      <p:sp>
        <p:nvSpPr>
          <p:cNvPr id="59" name="矩形 58">
            <a:extLst>
              <a:ext uri="{FF2B5EF4-FFF2-40B4-BE49-F238E27FC236}">
                <a16:creationId xmlns:a16="http://schemas.microsoft.com/office/drawing/2014/main" id="{4AA674AE-ABF7-48ED-B6D8-7AB360C17182}"/>
              </a:ext>
            </a:extLst>
          </p:cNvPr>
          <p:cNvSpPr/>
          <p:nvPr/>
        </p:nvSpPr>
        <p:spPr>
          <a:xfrm>
            <a:off x="5089460" y="2832919"/>
            <a:ext cx="2215667" cy="1200329"/>
          </a:xfrm>
          <a:prstGeom prst="rect">
            <a:avLst/>
          </a:prstGeom>
        </p:spPr>
        <p:txBody>
          <a:bodyPr wrap="square">
            <a:spAutoFit/>
          </a:bodyPr>
          <a:lstStyle/>
          <a:p>
            <a:r>
              <a:rPr lang="zh-CN" altLang="en-US" sz="7200" dirty="0">
                <a:solidFill>
                  <a:schemeClr val="bg1">
                    <a:lumMod val="95000"/>
                  </a:schemeClr>
                </a:solidFill>
                <a:latin typeface="思源宋体 CN Heavy" panose="02020900000000000000" pitchFamily="18" charset="-122"/>
                <a:ea typeface="思源宋体 CN Heavy" panose="02020900000000000000" pitchFamily="18" charset="-122"/>
              </a:rPr>
              <a:t>听</a:t>
            </a:r>
            <a:r>
              <a:rPr lang="en-US" altLang="zh-CN" sz="7200" dirty="0">
                <a:solidFill>
                  <a:schemeClr val="bg1">
                    <a:lumMod val="95000"/>
                  </a:schemeClr>
                </a:solidFill>
                <a:latin typeface="思源宋体 CN Heavy" panose="02020900000000000000" pitchFamily="18" charset="-122"/>
                <a:ea typeface="思源宋体 CN Heavy" panose="02020900000000000000" pitchFamily="18" charset="-122"/>
              </a:rPr>
              <a:t>—</a:t>
            </a:r>
            <a:endParaRPr lang="zh-CN" altLang="en-US" sz="7200" dirty="0">
              <a:solidFill>
                <a:schemeClr val="bg1">
                  <a:lumMod val="95000"/>
                </a:schemeClr>
              </a:solidFill>
              <a:latin typeface="思源宋体 CN Heavy" panose="02020900000000000000" pitchFamily="18" charset="-122"/>
              <a:ea typeface="思源宋体 CN Heavy" panose="02020900000000000000" pitchFamily="18" charset="-122"/>
            </a:endParaRPr>
          </a:p>
        </p:txBody>
      </p:sp>
      <p:grpSp>
        <p:nvGrpSpPr>
          <p:cNvPr id="60" name="组合 59">
            <a:extLst>
              <a:ext uri="{FF2B5EF4-FFF2-40B4-BE49-F238E27FC236}">
                <a16:creationId xmlns:a16="http://schemas.microsoft.com/office/drawing/2014/main" id="{83D14523-7D8F-4CFB-A7FB-1E39DEA7B71E}"/>
              </a:ext>
            </a:extLst>
          </p:cNvPr>
          <p:cNvGrpSpPr/>
          <p:nvPr/>
        </p:nvGrpSpPr>
        <p:grpSpPr>
          <a:xfrm rot="16200000">
            <a:off x="2102292" y="2058853"/>
            <a:ext cx="422281" cy="388897"/>
            <a:chOff x="3862181" y="1292801"/>
            <a:chExt cx="447556" cy="412174"/>
          </a:xfrm>
        </p:grpSpPr>
        <p:cxnSp>
          <p:nvCxnSpPr>
            <p:cNvPr id="61" name="直接连接符 60">
              <a:extLst>
                <a:ext uri="{FF2B5EF4-FFF2-40B4-BE49-F238E27FC236}">
                  <a16:creationId xmlns:a16="http://schemas.microsoft.com/office/drawing/2014/main" id="{E394431F-38EB-439B-8D14-792F8858B9B2}"/>
                </a:ext>
              </a:extLst>
            </p:cNvPr>
            <p:cNvCxnSpPr/>
            <p:nvPr/>
          </p:nvCxnSpPr>
          <p:spPr>
            <a:xfrm>
              <a:off x="3862181" y="1302326"/>
              <a:ext cx="44755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F5E55036-2CDF-49D5-810A-7A47EBC461C0}"/>
                </a:ext>
              </a:extLst>
            </p:cNvPr>
            <p:cNvCxnSpPr>
              <a:cxnSpLocks/>
            </p:cNvCxnSpPr>
            <p:nvPr/>
          </p:nvCxnSpPr>
          <p:spPr>
            <a:xfrm>
              <a:off x="4300212" y="1292801"/>
              <a:ext cx="0" cy="41217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D3991DCF-2C41-4FE0-8BAC-999C90324826}"/>
              </a:ext>
            </a:extLst>
          </p:cNvPr>
          <p:cNvGrpSpPr/>
          <p:nvPr/>
        </p:nvGrpSpPr>
        <p:grpSpPr>
          <a:xfrm rot="5400000">
            <a:off x="10051705" y="3911059"/>
            <a:ext cx="422281" cy="388897"/>
            <a:chOff x="3862181" y="1292801"/>
            <a:chExt cx="447556" cy="412174"/>
          </a:xfrm>
        </p:grpSpPr>
        <p:cxnSp>
          <p:nvCxnSpPr>
            <p:cNvPr id="64" name="直接连接符 63">
              <a:extLst>
                <a:ext uri="{FF2B5EF4-FFF2-40B4-BE49-F238E27FC236}">
                  <a16:creationId xmlns:a16="http://schemas.microsoft.com/office/drawing/2014/main" id="{B4F56118-628D-45C7-B8D0-379E0B5D0836}"/>
                </a:ext>
              </a:extLst>
            </p:cNvPr>
            <p:cNvCxnSpPr/>
            <p:nvPr/>
          </p:nvCxnSpPr>
          <p:spPr>
            <a:xfrm>
              <a:off x="3862181" y="1302326"/>
              <a:ext cx="447556" cy="0"/>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F03F24E1-C719-4A5B-B3A9-8CF6823B9862}"/>
                </a:ext>
              </a:extLst>
            </p:cNvPr>
            <p:cNvCxnSpPr>
              <a:cxnSpLocks/>
            </p:cNvCxnSpPr>
            <p:nvPr/>
          </p:nvCxnSpPr>
          <p:spPr>
            <a:xfrm>
              <a:off x="4300212" y="1292801"/>
              <a:ext cx="0" cy="412174"/>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771695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p:cTn id="25" dur="500" fill="hold"/>
                                        <p:tgtEl>
                                          <p:spTgt spid="55"/>
                                        </p:tgtEl>
                                        <p:attrNameLst>
                                          <p:attrName>ppt_w</p:attrName>
                                        </p:attrNameLst>
                                      </p:cBhvr>
                                      <p:tavLst>
                                        <p:tav tm="0">
                                          <p:val>
                                            <p:fltVal val="0"/>
                                          </p:val>
                                        </p:tav>
                                        <p:tav tm="100000">
                                          <p:val>
                                            <p:strVal val="#ppt_w"/>
                                          </p:val>
                                        </p:tav>
                                      </p:tavLst>
                                    </p:anim>
                                    <p:anim calcmode="lin" valueType="num">
                                      <p:cBhvr>
                                        <p:cTn id="26" dur="500" fill="hold"/>
                                        <p:tgtEl>
                                          <p:spTgt spid="55"/>
                                        </p:tgtEl>
                                        <p:attrNameLst>
                                          <p:attrName>ppt_h</p:attrName>
                                        </p:attrNameLst>
                                      </p:cBhvr>
                                      <p:tavLst>
                                        <p:tav tm="0">
                                          <p:val>
                                            <p:fltVal val="0"/>
                                          </p:val>
                                        </p:tav>
                                        <p:tav tm="100000">
                                          <p:val>
                                            <p:strVal val="#ppt_h"/>
                                          </p:val>
                                        </p:tav>
                                      </p:tavLst>
                                    </p:anim>
                                    <p:animEffect transition="in" filter="fade">
                                      <p:cBhvr>
                                        <p:cTn id="27" dur="500"/>
                                        <p:tgtEl>
                                          <p:spTgt spid="55"/>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Effect transition="in" filter="fade">
                                      <p:cBhvr>
                                        <p:cTn id="39" dur="500"/>
                                        <p:tgtEl>
                                          <p:spTgt spid="58"/>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p:cTn id="43" dur="500" fill="hold"/>
                                        <p:tgtEl>
                                          <p:spTgt spid="59"/>
                                        </p:tgtEl>
                                        <p:attrNameLst>
                                          <p:attrName>ppt_w</p:attrName>
                                        </p:attrNameLst>
                                      </p:cBhvr>
                                      <p:tavLst>
                                        <p:tav tm="0">
                                          <p:val>
                                            <p:fltVal val="0"/>
                                          </p:val>
                                        </p:tav>
                                        <p:tav tm="100000">
                                          <p:val>
                                            <p:strVal val="#ppt_w"/>
                                          </p:val>
                                        </p:tav>
                                      </p:tavLst>
                                    </p:anim>
                                    <p:anim calcmode="lin" valueType="num">
                                      <p:cBhvr>
                                        <p:cTn id="44" dur="500" fill="hold"/>
                                        <p:tgtEl>
                                          <p:spTgt spid="59"/>
                                        </p:tgtEl>
                                        <p:attrNameLst>
                                          <p:attrName>ppt_h</p:attrName>
                                        </p:attrNameLst>
                                      </p:cBhvr>
                                      <p:tavLst>
                                        <p:tav tm="0">
                                          <p:val>
                                            <p:fltVal val="0"/>
                                          </p:val>
                                        </p:tav>
                                        <p:tav tm="100000">
                                          <p:val>
                                            <p:strVal val="#ppt_h"/>
                                          </p:val>
                                        </p:tav>
                                      </p:tavLst>
                                    </p:anim>
                                    <p:animEffect transition="in" filter="fade">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16200000">
            <a:off x="-2933727" y="1209602"/>
            <a:ext cx="7227980" cy="432213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5400000" flipH="1">
            <a:off x="7630239" y="1209602"/>
            <a:ext cx="7227980" cy="4322134"/>
          </a:xfrm>
          <a:prstGeom prst="rect">
            <a:avLst/>
          </a:prstGeom>
        </p:spPr>
      </p:pic>
      <p:sp>
        <p:nvSpPr>
          <p:cNvPr id="10" name="矩形 9">
            <a:extLst>
              <a:ext uri="{FF2B5EF4-FFF2-40B4-BE49-F238E27FC236}">
                <a16:creationId xmlns:a16="http://schemas.microsoft.com/office/drawing/2014/main" id="{F424628F-F4F1-4C2F-BCB5-F128C8419272}"/>
              </a:ext>
            </a:extLst>
          </p:cNvPr>
          <p:cNvSpPr/>
          <p:nvPr/>
        </p:nvSpPr>
        <p:spPr>
          <a:xfrm>
            <a:off x="4432992" y="901420"/>
            <a:ext cx="2575074" cy="3277820"/>
          </a:xfrm>
          <a:prstGeom prst="rect">
            <a:avLst/>
          </a:prstGeom>
          <a:noFill/>
          <a:extLst/>
        </p:spPr>
        <p:txBody>
          <a:bodyPr wrap="square">
            <a:spAutoFit/>
          </a:bodyPr>
          <a:lstStyle/>
          <a:p>
            <a:pPr algn="r" defTabSz="914377">
              <a:lnSpc>
                <a:spcPct val="150000"/>
              </a:lnSpc>
            </a:pPr>
            <a:r>
              <a:rPr lang="en-US" altLang="zh-CN" sz="13800" b="1" dirty="0">
                <a:blipFill>
                  <a:blip r:embed="rId4"/>
                  <a:stretch>
                    <a:fillRect/>
                  </a:stretch>
                </a:blipFill>
                <a:latin typeface="思源宋体 CN Heavy" panose="02020900000000000000" pitchFamily="18" charset="-122"/>
                <a:ea typeface="思源宋体 CN Heavy" panose="02020900000000000000" pitchFamily="18" charset="-122"/>
                <a:sym typeface="微软雅黑" panose="020B0503020204020204" pitchFamily="34" charset="-122"/>
              </a:rPr>
              <a:t>01</a:t>
            </a:r>
          </a:p>
        </p:txBody>
      </p:sp>
      <p:sp>
        <p:nvSpPr>
          <p:cNvPr id="11" name="矩形 10">
            <a:extLst>
              <a:ext uri="{FF2B5EF4-FFF2-40B4-BE49-F238E27FC236}">
                <a16:creationId xmlns:a16="http://schemas.microsoft.com/office/drawing/2014/main" id="{B1AB2530-0947-4A5B-B9DD-80D41BD45B74}"/>
              </a:ext>
            </a:extLst>
          </p:cNvPr>
          <p:cNvSpPr/>
          <p:nvPr/>
        </p:nvSpPr>
        <p:spPr>
          <a:xfrm>
            <a:off x="4326179" y="3594465"/>
            <a:ext cx="3066865" cy="584775"/>
          </a:xfrm>
          <a:prstGeom prst="rect">
            <a:avLst/>
          </a:prstGeom>
          <a:noFill/>
          <a:ln>
            <a:noFill/>
          </a:ln>
        </p:spPr>
        <p:txBody>
          <a:bodyPr wrap="none">
            <a:spAutoFit/>
          </a:bodyPr>
          <a:lstStyle/>
          <a:p>
            <a:pPr marL="457200" indent="-457200" algn="ctr" defTabSz="914377">
              <a:buFont typeface="Wingdings" panose="05000000000000000000" pitchFamily="2" charset="2"/>
              <a:buChar char="u"/>
            </a:pP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r>
              <a:rPr lang="zh-CN" altLang="en-US"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教学分析</a:t>
            </a: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endParaRPr lang="en-US" altLang="zh-CN" sz="44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endParaRPr>
          </a:p>
        </p:txBody>
      </p:sp>
      <p:sp>
        <p:nvSpPr>
          <p:cNvPr id="12" name="矩形 11">
            <a:extLst>
              <a:ext uri="{FF2B5EF4-FFF2-40B4-BE49-F238E27FC236}">
                <a16:creationId xmlns:a16="http://schemas.microsoft.com/office/drawing/2014/main" id="{F5F08B22-6C6E-481D-A0D8-CC6F9466DE84}"/>
              </a:ext>
            </a:extLst>
          </p:cNvPr>
          <p:cNvSpPr/>
          <p:nvPr/>
        </p:nvSpPr>
        <p:spPr>
          <a:xfrm>
            <a:off x="4510257" y="4179240"/>
            <a:ext cx="2698706" cy="1061829"/>
          </a:xfrm>
          <a:prstGeom prst="rect">
            <a:avLst/>
          </a:prstGeom>
        </p:spPr>
        <p:txBody>
          <a:bodyPr vert="horz" wrap="square">
            <a:spAutoFit/>
          </a:bodyPr>
          <a:lstStyle/>
          <a:p>
            <a:pPr algn="ctr" fontAlgn="base">
              <a:lnSpc>
                <a:spcPct val="150000"/>
              </a:lnSpc>
            </a:pPr>
            <a:r>
              <a:rPr lang="zh-CN" altLang="en-US" sz="1400" dirty="0">
                <a:solidFill>
                  <a:schemeClr val="bg1">
                    <a:lumMod val="95000"/>
                  </a:schemeClr>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400" b="0" i="0" spc="300" dirty="0">
              <a:solidFill>
                <a:schemeClr val="bg1">
                  <a:lumMod val="95000"/>
                </a:schemeClr>
              </a:solidFill>
              <a:effectLst/>
              <a:cs typeface="+mn-ea"/>
              <a:sym typeface="+mn-lt"/>
            </a:endParaRPr>
          </a:p>
        </p:txBody>
      </p:sp>
    </p:spTree>
    <p:extLst>
      <p:ext uri="{BB962C8B-B14F-4D97-AF65-F5344CB8AC3E}">
        <p14:creationId xmlns:p14="http://schemas.microsoft.com/office/powerpoint/2010/main" val="94754128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iterate type="lt">
                                    <p:tmPct val="10000"/>
                                  </p:iterate>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ppt_w</p:attrName>
                                        </p:attrNameLst>
                                      </p:cBhvr>
                                      <p:tavLst>
                                        <p:tav tm="0" fmla="#ppt_w*sin(2.5*pi*$)">
                                          <p:val>
                                            <p:fltVal val="0"/>
                                          </p:val>
                                        </p:tav>
                                        <p:tav tm="100000">
                                          <p:val>
                                            <p:fltVal val="1"/>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3349" y="4180732"/>
            <a:ext cx="5398941" cy="1147365"/>
          </a:xfrm>
          <a:prstGeom prst="rect">
            <a:avLst/>
          </a:prstGeom>
        </p:spPr>
        <p:txBody>
          <a:bodyPr wrap="square">
            <a:spAutoFit/>
          </a:bodyPr>
          <a:lstStyle/>
          <a:p>
            <a:pPr algn="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a:p>
            <a:pPr algn="r" fontAlgn="base">
              <a:lnSpc>
                <a:spcPct val="150000"/>
              </a:lnSpc>
            </a:pPr>
            <a:endParaRPr lang="zh-CN" altLang="en-US" sz="1100" spc="300" dirty="0">
              <a:solidFill>
                <a:schemeClr val="bg1"/>
              </a:solidFill>
              <a:cs typeface="+mn-ea"/>
              <a:sym typeface="+mn-lt"/>
            </a:endParaRPr>
          </a:p>
        </p:txBody>
      </p:sp>
      <p:grpSp>
        <p:nvGrpSpPr>
          <p:cNvPr id="10" name="组合 9"/>
          <p:cNvGrpSpPr/>
          <p:nvPr/>
        </p:nvGrpSpPr>
        <p:grpSpPr>
          <a:xfrm>
            <a:off x="1464693" y="2380313"/>
            <a:ext cx="6501648" cy="1693862"/>
            <a:chOff x="1464693" y="2380313"/>
            <a:chExt cx="6501648" cy="1693862"/>
          </a:xfrm>
        </p:grpSpPr>
        <p:sp>
          <p:nvSpPr>
            <p:cNvPr id="5" name="TextBox 4"/>
            <p:cNvSpPr txBox="1"/>
            <p:nvPr/>
          </p:nvSpPr>
          <p:spPr>
            <a:xfrm>
              <a:off x="1934305" y="2380313"/>
              <a:ext cx="3877985" cy="1200329"/>
            </a:xfrm>
            <a:prstGeom prst="rect">
              <a:avLst/>
            </a:prstGeom>
            <a:noFill/>
          </p:spPr>
          <p:txBody>
            <a:bodyPr wrap="none" rtlCol="0">
              <a:spAutoFit/>
            </a:bodyPr>
            <a:lstStyle/>
            <a:p>
              <a:r>
                <a:rPr lang="zh-CN" altLang="en-US" sz="7200" b="1" dirty="0">
                  <a:solidFill>
                    <a:srgbClr val="55968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rPr>
                <a:t>标题文本</a:t>
              </a:r>
              <a:endParaRPr lang="en-US" sz="7200" b="1" dirty="0">
                <a:solidFill>
                  <a:srgbClr val="55968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endParaRPr>
            </a:p>
          </p:txBody>
        </p:sp>
        <p:sp>
          <p:nvSpPr>
            <p:cNvPr id="6" name="TextBox 5"/>
            <p:cNvSpPr txBox="1"/>
            <p:nvPr/>
          </p:nvSpPr>
          <p:spPr>
            <a:xfrm>
              <a:off x="1464693" y="3366289"/>
              <a:ext cx="6501648" cy="707886"/>
            </a:xfrm>
            <a:prstGeom prst="rect">
              <a:avLst/>
            </a:prstGeom>
            <a:noFill/>
          </p:spPr>
          <p:txBody>
            <a:bodyPr wrap="square" rtlCol="0">
              <a:spAutoFit/>
            </a:bodyPr>
            <a:lstStyle/>
            <a:p>
              <a:pPr algn="ctr"/>
              <a:r>
                <a:rPr lang="zh-CN" altLang="en-US" sz="4000" dirty="0">
                  <a:solidFill>
                    <a:srgbClr val="559681"/>
                  </a:solidFill>
                  <a:latin typeface="微软雅黑" panose="020B0503020204020204" pitchFamily="34" charset="-122"/>
                  <a:ea typeface="微软雅黑" panose="020B0503020204020204" pitchFamily="34" charset="-122"/>
                  <a:cs typeface="Arvo" charset="0"/>
                  <a:sym typeface="微软雅黑" panose="020B0503020204020204" pitchFamily="34" charset="-122"/>
                </a:rPr>
                <a:t>标题文本</a:t>
              </a:r>
              <a:endParaRPr lang="en-US" sz="4000" dirty="0">
                <a:solidFill>
                  <a:srgbClr val="559681"/>
                </a:solidFill>
                <a:latin typeface="微软雅黑" panose="020B0503020204020204" pitchFamily="34" charset="-122"/>
                <a:ea typeface="微软雅黑" panose="020B0503020204020204" pitchFamily="34" charset="-122"/>
                <a:cs typeface="Arvo" charset="0"/>
                <a:sym typeface="微软雅黑" panose="020B0503020204020204" pitchFamily="34" charset="-122"/>
              </a:endParaRPr>
            </a:p>
          </p:txBody>
        </p:sp>
        <p:sp>
          <p:nvSpPr>
            <p:cNvPr id="8" name="Rectangle 7"/>
            <p:cNvSpPr/>
            <p:nvPr/>
          </p:nvSpPr>
          <p:spPr>
            <a:xfrm>
              <a:off x="1716071" y="3687199"/>
              <a:ext cx="1706006" cy="75854"/>
            </a:xfrm>
            <a:prstGeom prst="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4E4E4"/>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9" name="图片占位符 8"/>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41156" r="15092"/>
          <a:stretch/>
        </p:blipFill>
        <p:spPr>
          <a:xfrm>
            <a:off x="7659688" y="809625"/>
            <a:ext cx="4532312" cy="5754688"/>
          </a:xfrm>
        </p:spPr>
      </p:pic>
      <p:pic>
        <p:nvPicPr>
          <p:cNvPr id="11" name="图片 10">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2540577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原创作者QQ：598969553            _3"/>
          <p:cNvSpPr/>
          <p:nvPr/>
        </p:nvSpPr>
        <p:spPr>
          <a:xfrm>
            <a:off x="3759200" y="2028825"/>
            <a:ext cx="4357687" cy="2635250"/>
          </a:xfrm>
          <a:prstGeom prst="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anchor="ctr"/>
          <a:lstStyle/>
          <a:p>
            <a:pPr algn="ctr" defTabSz="914217" eaLnBrk="0" fontAlgn="base" hangingPunct="0">
              <a:spcBef>
                <a:spcPct val="0"/>
              </a:spcBef>
              <a:spcAft>
                <a:spcPct val="0"/>
              </a:spcAft>
              <a:defRPr/>
            </a:pPr>
            <a:endParaRPr lang="id-ID" sz="900" dirty="0">
              <a:solidFill>
                <a:srgbClr val="A6A6A6"/>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53" name="原创作者QQ：598969553            _4"/>
          <p:cNvSpPr txBox="1">
            <a:spLocks/>
          </p:cNvSpPr>
          <p:nvPr/>
        </p:nvSpPr>
        <p:spPr bwMode="auto">
          <a:xfrm>
            <a:off x="4734719" y="2500158"/>
            <a:ext cx="2330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0" fontAlgn="base" hangingPunct="0">
              <a:spcBef>
                <a:spcPct val="0"/>
              </a:spcBef>
              <a:spcAft>
                <a:spcPct val="0"/>
              </a:spcAft>
            </a:pP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输入标题文本</a:t>
            </a:r>
          </a:p>
        </p:txBody>
      </p:sp>
      <p:pic>
        <p:nvPicPr>
          <p:cNvPr id="53254" name="原创作者QQ：598969553            _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116887" y="2027238"/>
            <a:ext cx="47434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原创作者QQ：598969553            _6"/>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01487" y="2027238"/>
            <a:ext cx="4760687" cy="2644825"/>
          </a:xfrm>
          <a:prstGeom prst="rect">
            <a:avLst/>
          </a:prstGeom>
          <a:blipFill>
            <a:blip r:embed="rId5"/>
            <a:tile tx="0" ty="0" sx="100000" sy="100000" flip="none" algn="tl"/>
          </a:blipFill>
          <a:ln>
            <a:noFill/>
          </a:ln>
          <a:extLst/>
        </p:spPr>
      </p:pic>
      <p:sp>
        <p:nvSpPr>
          <p:cNvPr id="53256" name="原创作者QQ：598969553            _7"/>
          <p:cNvSpPr txBox="1">
            <a:spLocks/>
          </p:cNvSpPr>
          <p:nvPr/>
        </p:nvSpPr>
        <p:spPr bwMode="auto">
          <a:xfrm>
            <a:off x="4498182" y="3125355"/>
            <a:ext cx="28797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Just for today I will exercise my soul in three ways. I will do somebody a good turn and not get found out</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257" name="原创作者QQ：598969553            _8"/>
          <p:cNvSpPr txBox="1">
            <a:spLocks/>
          </p:cNvSpPr>
          <p:nvPr/>
        </p:nvSpPr>
        <p:spPr bwMode="auto">
          <a:xfrm>
            <a:off x="3024188" y="4874549"/>
            <a:ext cx="6127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a:p>
            <a:pPr algn="ctr" fontAlgn="base">
              <a:lnSpc>
                <a:spcPct val="150000"/>
              </a:lnSpc>
            </a:pPr>
            <a:endParaRPr lang="zh-CN" altLang="en-US" sz="1100" spc="300" dirty="0">
              <a:solidFill>
                <a:schemeClr val="bg1"/>
              </a:solidFill>
              <a:cs typeface="+mn-ea"/>
              <a:sym typeface="+mn-lt"/>
            </a:endParaRPr>
          </a:p>
        </p:txBody>
      </p:sp>
      <p:pic>
        <p:nvPicPr>
          <p:cNvPr id="9" name="图片 8">
            <a:extLst>
              <a:ext uri="{FF2B5EF4-FFF2-40B4-BE49-F238E27FC236}">
                <a16:creationId xmlns:a16="http://schemas.microsoft.com/office/drawing/2014/main" id="{82430B2C-0356-4C69-A8B7-8E991F3BA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190034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3255"/>
                                        </p:tgtEl>
                                        <p:attrNameLst>
                                          <p:attrName>style.visibility</p:attrName>
                                        </p:attrNameLst>
                                      </p:cBhvr>
                                      <p:to>
                                        <p:strVal val="visible"/>
                                      </p:to>
                                    </p:set>
                                    <p:anim calcmode="lin" valueType="num">
                                      <p:cBhvr additive="base">
                                        <p:cTn id="7" dur="500" fill="hold"/>
                                        <p:tgtEl>
                                          <p:spTgt spid="53255"/>
                                        </p:tgtEl>
                                        <p:attrNameLst>
                                          <p:attrName>ppt_x</p:attrName>
                                        </p:attrNameLst>
                                      </p:cBhvr>
                                      <p:tavLst>
                                        <p:tav tm="0">
                                          <p:val>
                                            <p:strVal val="1+#ppt_w/2"/>
                                          </p:val>
                                        </p:tav>
                                        <p:tav tm="100000">
                                          <p:val>
                                            <p:strVal val="#ppt_x"/>
                                          </p:val>
                                        </p:tav>
                                      </p:tavLst>
                                    </p:anim>
                                    <p:anim calcmode="lin" valueType="num">
                                      <p:cBhvr additive="base">
                                        <p:cTn id="8" dur="500" fill="hold"/>
                                        <p:tgtEl>
                                          <p:spTgt spid="532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 calcmode="lin" valueType="num">
                                      <p:cBhvr additive="base">
                                        <p:cTn id="12" dur="500" fill="hold"/>
                                        <p:tgtEl>
                                          <p:spTgt spid="73"/>
                                        </p:tgtEl>
                                        <p:attrNameLst>
                                          <p:attrName>ppt_x</p:attrName>
                                        </p:attrNameLst>
                                      </p:cBhvr>
                                      <p:tavLst>
                                        <p:tav tm="0">
                                          <p:val>
                                            <p:strVal val="1+#ppt_w/2"/>
                                          </p:val>
                                        </p:tav>
                                        <p:tav tm="100000">
                                          <p:val>
                                            <p:strVal val="#ppt_x"/>
                                          </p:val>
                                        </p:tav>
                                      </p:tavLst>
                                    </p:anim>
                                    <p:anim calcmode="lin" valueType="num">
                                      <p:cBhvr additive="base">
                                        <p:cTn id="13" dur="500" fill="hold"/>
                                        <p:tgtEl>
                                          <p:spTgt spid="73"/>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53253"/>
                                        </p:tgtEl>
                                        <p:attrNameLst>
                                          <p:attrName>style.visibility</p:attrName>
                                        </p:attrNameLst>
                                      </p:cBhvr>
                                      <p:to>
                                        <p:strVal val="visible"/>
                                      </p:to>
                                    </p:set>
                                    <p:anim calcmode="lin" valueType="num">
                                      <p:cBhvr additive="base">
                                        <p:cTn id="16" dur="500" fill="hold"/>
                                        <p:tgtEl>
                                          <p:spTgt spid="53253"/>
                                        </p:tgtEl>
                                        <p:attrNameLst>
                                          <p:attrName>ppt_x</p:attrName>
                                        </p:attrNameLst>
                                      </p:cBhvr>
                                      <p:tavLst>
                                        <p:tav tm="0">
                                          <p:val>
                                            <p:strVal val="1+#ppt_w/2"/>
                                          </p:val>
                                        </p:tav>
                                        <p:tav tm="100000">
                                          <p:val>
                                            <p:strVal val="#ppt_x"/>
                                          </p:val>
                                        </p:tav>
                                      </p:tavLst>
                                    </p:anim>
                                    <p:anim calcmode="lin" valueType="num">
                                      <p:cBhvr additive="base">
                                        <p:cTn id="17" dur="500" fill="hold"/>
                                        <p:tgtEl>
                                          <p:spTgt spid="5325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3256"/>
                                        </p:tgtEl>
                                        <p:attrNameLst>
                                          <p:attrName>style.visibility</p:attrName>
                                        </p:attrNameLst>
                                      </p:cBhvr>
                                      <p:to>
                                        <p:strVal val="visible"/>
                                      </p:to>
                                    </p:set>
                                    <p:anim calcmode="lin" valueType="num">
                                      <p:cBhvr additive="base">
                                        <p:cTn id="20" dur="500" fill="hold"/>
                                        <p:tgtEl>
                                          <p:spTgt spid="53256"/>
                                        </p:tgtEl>
                                        <p:attrNameLst>
                                          <p:attrName>ppt_x</p:attrName>
                                        </p:attrNameLst>
                                      </p:cBhvr>
                                      <p:tavLst>
                                        <p:tav tm="0">
                                          <p:val>
                                            <p:strVal val="1+#ppt_w/2"/>
                                          </p:val>
                                        </p:tav>
                                        <p:tav tm="100000">
                                          <p:val>
                                            <p:strVal val="#ppt_x"/>
                                          </p:val>
                                        </p:tav>
                                      </p:tavLst>
                                    </p:anim>
                                    <p:anim calcmode="lin" valueType="num">
                                      <p:cBhvr additive="base">
                                        <p:cTn id="21" dur="500" fill="hold"/>
                                        <p:tgtEl>
                                          <p:spTgt spid="5325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53254"/>
                                        </p:tgtEl>
                                        <p:attrNameLst>
                                          <p:attrName>style.visibility</p:attrName>
                                        </p:attrNameLst>
                                      </p:cBhvr>
                                      <p:to>
                                        <p:strVal val="visible"/>
                                      </p:to>
                                    </p:set>
                                    <p:anim calcmode="lin" valueType="num">
                                      <p:cBhvr additive="base">
                                        <p:cTn id="25" dur="500" fill="hold"/>
                                        <p:tgtEl>
                                          <p:spTgt spid="53254"/>
                                        </p:tgtEl>
                                        <p:attrNameLst>
                                          <p:attrName>ppt_x</p:attrName>
                                        </p:attrNameLst>
                                      </p:cBhvr>
                                      <p:tavLst>
                                        <p:tav tm="0">
                                          <p:val>
                                            <p:strVal val="1+#ppt_w/2"/>
                                          </p:val>
                                        </p:tav>
                                        <p:tav tm="100000">
                                          <p:val>
                                            <p:strVal val="#ppt_x"/>
                                          </p:val>
                                        </p:tav>
                                      </p:tavLst>
                                    </p:anim>
                                    <p:anim calcmode="lin" valueType="num">
                                      <p:cBhvr additive="base">
                                        <p:cTn id="26"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3257"/>
                                        </p:tgtEl>
                                        <p:attrNameLst>
                                          <p:attrName>style.visibility</p:attrName>
                                        </p:attrNameLst>
                                      </p:cBhvr>
                                      <p:to>
                                        <p:strVal val="visible"/>
                                      </p:to>
                                    </p:set>
                                    <p:animEffect transition="in" filter="wipe(down)">
                                      <p:cBhvr>
                                        <p:cTn id="31" dur="500"/>
                                        <p:tgtEl>
                                          <p:spTgt spid="53257"/>
                                        </p:tgtEl>
                                      </p:cBhvr>
                                    </p:animEffect>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53253" grpId="0"/>
      <p:bldP spid="53256" grpId="0"/>
      <p:bldP spid="532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325258" y="2239721"/>
            <a:ext cx="3541485" cy="3388208"/>
            <a:chOff x="4325256" y="2239721"/>
            <a:chExt cx="3541485" cy="3388208"/>
          </a:xfrm>
        </p:grpSpPr>
        <p:grpSp>
          <p:nvGrpSpPr>
            <p:cNvPr id="36" name="组合 35"/>
            <p:cNvGrpSpPr/>
            <p:nvPr/>
          </p:nvGrpSpPr>
          <p:grpSpPr>
            <a:xfrm>
              <a:off x="4325256" y="2239721"/>
              <a:ext cx="3541485" cy="3388208"/>
              <a:chOff x="3802741" y="1770742"/>
              <a:chExt cx="3185888" cy="3048001"/>
            </a:xfrm>
          </p:grpSpPr>
          <p:sp>
            <p:nvSpPr>
              <p:cNvPr id="43" name="矩形: 圆角 42"/>
              <p:cNvSpPr/>
              <p:nvPr/>
            </p:nvSpPr>
            <p:spPr>
              <a:xfrm>
                <a:off x="3802741" y="1770742"/>
                <a:ext cx="1291773" cy="1291773"/>
              </a:xfrm>
              <a:prstGeom prst="round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矩形: 圆角 43"/>
              <p:cNvSpPr/>
              <p:nvPr/>
            </p:nvSpPr>
            <p:spPr>
              <a:xfrm>
                <a:off x="5696856" y="1770742"/>
                <a:ext cx="1291773" cy="1291773"/>
              </a:xfrm>
              <a:prstGeom prst="round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圆角 44"/>
              <p:cNvSpPr/>
              <p:nvPr/>
            </p:nvSpPr>
            <p:spPr>
              <a:xfrm>
                <a:off x="3802741" y="3526970"/>
                <a:ext cx="1291773" cy="1291773"/>
              </a:xfrm>
              <a:prstGeom prst="roundRect">
                <a:avLst/>
              </a:pr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矩形: 圆角 45"/>
              <p:cNvSpPr/>
              <p:nvPr/>
            </p:nvSpPr>
            <p:spPr>
              <a:xfrm>
                <a:off x="5696856" y="3526970"/>
                <a:ext cx="1291773" cy="1291773"/>
              </a:xfrm>
              <a:prstGeom prst="roundRect">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7" name="椭圆 36"/>
            <p:cNvSpPr/>
            <p:nvPr/>
          </p:nvSpPr>
          <p:spPr>
            <a:xfrm>
              <a:off x="5283200" y="3121025"/>
              <a:ext cx="1625600" cy="162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椭圆 7"/>
            <p:cNvSpPr/>
            <p:nvPr/>
          </p:nvSpPr>
          <p:spPr>
            <a:xfrm>
              <a:off x="5776161" y="3606330"/>
              <a:ext cx="625093" cy="654990"/>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椭圆 8"/>
            <p:cNvSpPr/>
            <p:nvPr/>
          </p:nvSpPr>
          <p:spPr>
            <a:xfrm>
              <a:off x="4757539" y="2670629"/>
              <a:ext cx="571392" cy="574140"/>
            </a:xfrm>
            <a:custGeom>
              <a:avLst/>
              <a:gdLst>
                <a:gd name="connsiteX0" fmla="*/ 104237 w 330200"/>
                <a:gd name="connsiteY0" fmla="*/ 80507 h 331788"/>
                <a:gd name="connsiteX1" fmla="*/ 112148 w 330200"/>
                <a:gd name="connsiteY1" fmla="*/ 84551 h 331788"/>
                <a:gd name="connsiteX2" fmla="*/ 163809 w 330200"/>
                <a:gd name="connsiteY2" fmla="*/ 154423 h 331788"/>
                <a:gd name="connsiteX3" fmla="*/ 166392 w 330200"/>
                <a:gd name="connsiteY3" fmla="*/ 154423 h 331788"/>
                <a:gd name="connsiteX4" fmla="*/ 219344 w 330200"/>
                <a:gd name="connsiteY4" fmla="*/ 84551 h 331788"/>
                <a:gd name="connsiteX5" fmla="*/ 234842 w 330200"/>
                <a:gd name="connsiteY5" fmla="*/ 83257 h 331788"/>
                <a:gd name="connsiteX6" fmla="*/ 237425 w 330200"/>
                <a:gd name="connsiteY6" fmla="*/ 98784 h 331788"/>
                <a:gd name="connsiteX7" fmla="*/ 194805 w 330200"/>
                <a:gd name="connsiteY7" fmla="*/ 154423 h 331788"/>
                <a:gd name="connsiteX8" fmla="*/ 216761 w 330200"/>
                <a:gd name="connsiteY8" fmla="*/ 154423 h 331788"/>
                <a:gd name="connsiteX9" fmla="*/ 228385 w 330200"/>
                <a:gd name="connsiteY9" fmla="*/ 166068 h 331788"/>
                <a:gd name="connsiteX10" fmla="*/ 216761 w 330200"/>
                <a:gd name="connsiteY10" fmla="*/ 177714 h 331788"/>
                <a:gd name="connsiteX11" fmla="*/ 178015 w 330200"/>
                <a:gd name="connsiteY11" fmla="*/ 177714 h 331788"/>
                <a:gd name="connsiteX12" fmla="*/ 176724 w 330200"/>
                <a:gd name="connsiteY12" fmla="*/ 179007 h 331788"/>
                <a:gd name="connsiteX13" fmla="*/ 176724 w 330200"/>
                <a:gd name="connsiteY13" fmla="*/ 194535 h 331788"/>
                <a:gd name="connsiteX14" fmla="*/ 216761 w 330200"/>
                <a:gd name="connsiteY14" fmla="*/ 194535 h 331788"/>
                <a:gd name="connsiteX15" fmla="*/ 228385 w 330200"/>
                <a:gd name="connsiteY15" fmla="*/ 206180 h 331788"/>
                <a:gd name="connsiteX16" fmla="*/ 216761 w 330200"/>
                <a:gd name="connsiteY16" fmla="*/ 217825 h 331788"/>
                <a:gd name="connsiteX17" fmla="*/ 176724 w 330200"/>
                <a:gd name="connsiteY17" fmla="*/ 217825 h 331788"/>
                <a:gd name="connsiteX18" fmla="*/ 176724 w 330200"/>
                <a:gd name="connsiteY18" fmla="*/ 257937 h 331788"/>
                <a:gd name="connsiteX19" fmla="*/ 165100 w 330200"/>
                <a:gd name="connsiteY19" fmla="*/ 268288 h 331788"/>
                <a:gd name="connsiteX20" fmla="*/ 153476 w 330200"/>
                <a:gd name="connsiteY20" fmla="*/ 257937 h 331788"/>
                <a:gd name="connsiteX21" fmla="*/ 153476 w 330200"/>
                <a:gd name="connsiteY21" fmla="*/ 217825 h 331788"/>
                <a:gd name="connsiteX22" fmla="*/ 113439 w 330200"/>
                <a:gd name="connsiteY22" fmla="*/ 217825 h 331788"/>
                <a:gd name="connsiteX23" fmla="*/ 101815 w 330200"/>
                <a:gd name="connsiteY23" fmla="*/ 206180 h 331788"/>
                <a:gd name="connsiteX24" fmla="*/ 113439 w 330200"/>
                <a:gd name="connsiteY24" fmla="*/ 194535 h 331788"/>
                <a:gd name="connsiteX25" fmla="*/ 153476 w 330200"/>
                <a:gd name="connsiteY25" fmla="*/ 194535 h 331788"/>
                <a:gd name="connsiteX26" fmla="*/ 153476 w 330200"/>
                <a:gd name="connsiteY26" fmla="*/ 179007 h 331788"/>
                <a:gd name="connsiteX27" fmla="*/ 152185 w 330200"/>
                <a:gd name="connsiteY27" fmla="*/ 177714 h 331788"/>
                <a:gd name="connsiteX28" fmla="*/ 113439 w 330200"/>
                <a:gd name="connsiteY28" fmla="*/ 177714 h 331788"/>
                <a:gd name="connsiteX29" fmla="*/ 101815 w 330200"/>
                <a:gd name="connsiteY29" fmla="*/ 166068 h 331788"/>
                <a:gd name="connsiteX30" fmla="*/ 113439 w 330200"/>
                <a:gd name="connsiteY30" fmla="*/ 154423 h 331788"/>
                <a:gd name="connsiteX31" fmla="*/ 135395 w 330200"/>
                <a:gd name="connsiteY31" fmla="*/ 154423 h 331788"/>
                <a:gd name="connsiteX32" fmla="*/ 92775 w 330200"/>
                <a:gd name="connsiteY32" fmla="*/ 98784 h 331788"/>
                <a:gd name="connsiteX33" fmla="*/ 95358 w 330200"/>
                <a:gd name="connsiteY33" fmla="*/ 83257 h 331788"/>
                <a:gd name="connsiteX34" fmla="*/ 104237 w 330200"/>
                <a:gd name="connsiteY34" fmla="*/ 80507 h 331788"/>
                <a:gd name="connsiteX35" fmla="*/ 165100 w 330200"/>
                <a:gd name="connsiteY35" fmla="*/ 26988 h 331788"/>
                <a:gd name="connsiteX36" fmla="*/ 26987 w 330200"/>
                <a:gd name="connsiteY36" fmla="*/ 165101 h 331788"/>
                <a:gd name="connsiteX37" fmla="*/ 165100 w 330200"/>
                <a:gd name="connsiteY37" fmla="*/ 303214 h 331788"/>
                <a:gd name="connsiteX38" fmla="*/ 303213 w 330200"/>
                <a:gd name="connsiteY38" fmla="*/ 165101 h 331788"/>
                <a:gd name="connsiteX39" fmla="*/ 165100 w 330200"/>
                <a:gd name="connsiteY39" fmla="*/ 26988 h 331788"/>
                <a:gd name="connsiteX40" fmla="*/ 165100 w 330200"/>
                <a:gd name="connsiteY40" fmla="*/ 0 h 331788"/>
                <a:gd name="connsiteX41" fmla="*/ 330200 w 330200"/>
                <a:gd name="connsiteY41" fmla="*/ 165894 h 331788"/>
                <a:gd name="connsiteX42" fmla="*/ 165100 w 330200"/>
                <a:gd name="connsiteY42" fmla="*/ 331788 h 331788"/>
                <a:gd name="connsiteX43" fmla="*/ 0 w 330200"/>
                <a:gd name="connsiteY43" fmla="*/ 165894 h 331788"/>
                <a:gd name="connsiteX44" fmla="*/ 165100 w 330200"/>
                <a:gd name="connsiteY4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0200" h="331788">
                  <a:moveTo>
                    <a:pt x="104237" y="80507"/>
                  </a:moveTo>
                  <a:cubicBezTo>
                    <a:pt x="107304" y="80669"/>
                    <a:pt x="110210" y="81963"/>
                    <a:pt x="112148" y="84551"/>
                  </a:cubicBezTo>
                  <a:cubicBezTo>
                    <a:pt x="163809" y="154423"/>
                    <a:pt x="163809" y="154423"/>
                    <a:pt x="163809" y="154423"/>
                  </a:cubicBezTo>
                  <a:cubicBezTo>
                    <a:pt x="166392" y="154423"/>
                    <a:pt x="166392" y="154423"/>
                    <a:pt x="166392" y="154423"/>
                  </a:cubicBezTo>
                  <a:cubicBezTo>
                    <a:pt x="219344" y="84551"/>
                    <a:pt x="219344" y="84551"/>
                    <a:pt x="219344" y="84551"/>
                  </a:cubicBezTo>
                  <a:cubicBezTo>
                    <a:pt x="221927" y="79375"/>
                    <a:pt x="229676" y="79375"/>
                    <a:pt x="234842" y="83257"/>
                  </a:cubicBezTo>
                  <a:cubicBezTo>
                    <a:pt x="240009" y="85845"/>
                    <a:pt x="241300" y="93608"/>
                    <a:pt x="237425" y="98784"/>
                  </a:cubicBezTo>
                  <a:cubicBezTo>
                    <a:pt x="194805" y="154423"/>
                    <a:pt x="194805" y="154423"/>
                    <a:pt x="194805" y="154423"/>
                  </a:cubicBezTo>
                  <a:cubicBezTo>
                    <a:pt x="216761" y="154423"/>
                    <a:pt x="216761" y="154423"/>
                    <a:pt x="216761" y="154423"/>
                  </a:cubicBezTo>
                  <a:cubicBezTo>
                    <a:pt x="223219" y="154423"/>
                    <a:pt x="228385" y="159599"/>
                    <a:pt x="228385" y="166068"/>
                  </a:cubicBezTo>
                  <a:cubicBezTo>
                    <a:pt x="228385" y="172538"/>
                    <a:pt x="223219" y="177714"/>
                    <a:pt x="216761" y="177714"/>
                  </a:cubicBezTo>
                  <a:cubicBezTo>
                    <a:pt x="178015" y="177714"/>
                    <a:pt x="178015" y="177714"/>
                    <a:pt x="178015" y="177714"/>
                  </a:cubicBezTo>
                  <a:cubicBezTo>
                    <a:pt x="176724" y="179007"/>
                    <a:pt x="176724" y="179007"/>
                    <a:pt x="176724" y="179007"/>
                  </a:cubicBezTo>
                  <a:cubicBezTo>
                    <a:pt x="176724" y="194535"/>
                    <a:pt x="176724" y="194535"/>
                    <a:pt x="176724" y="194535"/>
                  </a:cubicBezTo>
                  <a:cubicBezTo>
                    <a:pt x="216761" y="194535"/>
                    <a:pt x="216761" y="194535"/>
                    <a:pt x="216761" y="194535"/>
                  </a:cubicBezTo>
                  <a:cubicBezTo>
                    <a:pt x="223219" y="194535"/>
                    <a:pt x="228385" y="199710"/>
                    <a:pt x="228385" y="206180"/>
                  </a:cubicBezTo>
                  <a:cubicBezTo>
                    <a:pt x="228385" y="212649"/>
                    <a:pt x="223219" y="217825"/>
                    <a:pt x="216761" y="217825"/>
                  </a:cubicBezTo>
                  <a:cubicBezTo>
                    <a:pt x="176724" y="217825"/>
                    <a:pt x="176724" y="217825"/>
                    <a:pt x="176724" y="217825"/>
                  </a:cubicBezTo>
                  <a:cubicBezTo>
                    <a:pt x="176724" y="257937"/>
                    <a:pt x="176724" y="257937"/>
                    <a:pt x="176724" y="257937"/>
                  </a:cubicBezTo>
                  <a:cubicBezTo>
                    <a:pt x="176724" y="264406"/>
                    <a:pt x="171558" y="268288"/>
                    <a:pt x="165100" y="268288"/>
                  </a:cubicBezTo>
                  <a:cubicBezTo>
                    <a:pt x="158642" y="268288"/>
                    <a:pt x="153476" y="264406"/>
                    <a:pt x="153476" y="257937"/>
                  </a:cubicBezTo>
                  <a:cubicBezTo>
                    <a:pt x="153476" y="217825"/>
                    <a:pt x="153476" y="217825"/>
                    <a:pt x="153476" y="217825"/>
                  </a:cubicBezTo>
                  <a:cubicBezTo>
                    <a:pt x="113439" y="217825"/>
                    <a:pt x="113439" y="217825"/>
                    <a:pt x="113439" y="217825"/>
                  </a:cubicBezTo>
                  <a:cubicBezTo>
                    <a:pt x="106981" y="217825"/>
                    <a:pt x="101815" y="212649"/>
                    <a:pt x="101815" y="206180"/>
                  </a:cubicBezTo>
                  <a:cubicBezTo>
                    <a:pt x="101815" y="199710"/>
                    <a:pt x="106981" y="194535"/>
                    <a:pt x="113439" y="194535"/>
                  </a:cubicBezTo>
                  <a:cubicBezTo>
                    <a:pt x="153476" y="194535"/>
                    <a:pt x="153476" y="194535"/>
                    <a:pt x="153476" y="194535"/>
                  </a:cubicBezTo>
                  <a:cubicBezTo>
                    <a:pt x="153476" y="179007"/>
                    <a:pt x="153476" y="179007"/>
                    <a:pt x="153476" y="179007"/>
                  </a:cubicBezTo>
                  <a:cubicBezTo>
                    <a:pt x="152185" y="177714"/>
                    <a:pt x="152185" y="177714"/>
                    <a:pt x="152185" y="177714"/>
                  </a:cubicBezTo>
                  <a:cubicBezTo>
                    <a:pt x="113439" y="177714"/>
                    <a:pt x="113439" y="177714"/>
                    <a:pt x="113439" y="177714"/>
                  </a:cubicBezTo>
                  <a:cubicBezTo>
                    <a:pt x="106981" y="177714"/>
                    <a:pt x="101815" y="172538"/>
                    <a:pt x="101815" y="166068"/>
                  </a:cubicBezTo>
                  <a:cubicBezTo>
                    <a:pt x="101815" y="159599"/>
                    <a:pt x="106981" y="154423"/>
                    <a:pt x="113439" y="154423"/>
                  </a:cubicBezTo>
                  <a:cubicBezTo>
                    <a:pt x="135395" y="154423"/>
                    <a:pt x="135395" y="154423"/>
                    <a:pt x="135395" y="154423"/>
                  </a:cubicBezTo>
                  <a:cubicBezTo>
                    <a:pt x="92775" y="98784"/>
                    <a:pt x="92775" y="98784"/>
                    <a:pt x="92775" y="98784"/>
                  </a:cubicBezTo>
                  <a:cubicBezTo>
                    <a:pt x="88900" y="93608"/>
                    <a:pt x="90192" y="85845"/>
                    <a:pt x="95358" y="83257"/>
                  </a:cubicBezTo>
                  <a:cubicBezTo>
                    <a:pt x="97941" y="81316"/>
                    <a:pt x="101170" y="80346"/>
                    <a:pt x="104237" y="80507"/>
                  </a:cubicBezTo>
                  <a:close/>
                  <a:moveTo>
                    <a:pt x="165100" y="26988"/>
                  </a:moveTo>
                  <a:cubicBezTo>
                    <a:pt x="88822" y="26988"/>
                    <a:pt x="26987" y="88823"/>
                    <a:pt x="26987" y="165101"/>
                  </a:cubicBezTo>
                  <a:cubicBezTo>
                    <a:pt x="26987" y="241379"/>
                    <a:pt x="88822" y="303214"/>
                    <a:pt x="165100" y="303214"/>
                  </a:cubicBezTo>
                  <a:cubicBezTo>
                    <a:pt x="241378" y="303214"/>
                    <a:pt x="303213" y="241379"/>
                    <a:pt x="303213" y="165101"/>
                  </a:cubicBezTo>
                  <a:cubicBezTo>
                    <a:pt x="303213" y="88823"/>
                    <a:pt x="241378" y="26988"/>
                    <a:pt x="165100" y="26988"/>
                  </a:cubicBezTo>
                  <a:close/>
                  <a:moveTo>
                    <a:pt x="165100" y="0"/>
                  </a:moveTo>
                  <a:cubicBezTo>
                    <a:pt x="256282" y="0"/>
                    <a:pt x="330200" y="74273"/>
                    <a:pt x="330200" y="165894"/>
                  </a:cubicBezTo>
                  <a:cubicBezTo>
                    <a:pt x="330200" y="257515"/>
                    <a:pt x="256282" y="331788"/>
                    <a:pt x="165100" y="331788"/>
                  </a:cubicBezTo>
                  <a:cubicBezTo>
                    <a:pt x="73918" y="331788"/>
                    <a:pt x="0" y="257515"/>
                    <a:pt x="0" y="165894"/>
                  </a:cubicBezTo>
                  <a:cubicBezTo>
                    <a:pt x="0" y="74273"/>
                    <a:pt x="73918" y="0"/>
                    <a:pt x="1651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椭圆 11"/>
            <p:cNvSpPr/>
            <p:nvPr/>
          </p:nvSpPr>
          <p:spPr>
            <a:xfrm>
              <a:off x="6857310" y="2670629"/>
              <a:ext cx="574140" cy="574140"/>
            </a:xfrm>
            <a:custGeom>
              <a:avLst/>
              <a:gdLst>
                <a:gd name="connsiteX0" fmla="*/ 102452 w 338138"/>
                <a:gd name="connsiteY0" fmla="*/ 116974 h 338138"/>
                <a:gd name="connsiteX1" fmla="*/ 158700 w 338138"/>
                <a:gd name="connsiteY1" fmla="*/ 150395 h 338138"/>
                <a:gd name="connsiteX2" fmla="*/ 169165 w 338138"/>
                <a:gd name="connsiteY2" fmla="*/ 147721 h 338138"/>
                <a:gd name="connsiteX3" fmla="*/ 183554 w 338138"/>
                <a:gd name="connsiteY3" fmla="*/ 154406 h 338138"/>
                <a:gd name="connsiteX4" fmla="*/ 238495 w 338138"/>
                <a:gd name="connsiteY4" fmla="*/ 122321 h 338138"/>
                <a:gd name="connsiteX5" fmla="*/ 246343 w 338138"/>
                <a:gd name="connsiteY5" fmla="*/ 123658 h 338138"/>
                <a:gd name="connsiteX6" fmla="*/ 243727 w 338138"/>
                <a:gd name="connsiteY6" fmla="*/ 130342 h 338138"/>
                <a:gd name="connsiteX7" fmla="*/ 188787 w 338138"/>
                <a:gd name="connsiteY7" fmla="*/ 163763 h 338138"/>
                <a:gd name="connsiteX8" fmla="*/ 190095 w 338138"/>
                <a:gd name="connsiteY8" fmla="*/ 169111 h 338138"/>
                <a:gd name="connsiteX9" fmla="*/ 169165 w 338138"/>
                <a:gd name="connsiteY9" fmla="*/ 190500 h 338138"/>
                <a:gd name="connsiteX10" fmla="*/ 148235 w 338138"/>
                <a:gd name="connsiteY10" fmla="*/ 169111 h 338138"/>
                <a:gd name="connsiteX11" fmla="*/ 91987 w 338138"/>
                <a:gd name="connsiteY11" fmla="*/ 135690 h 338138"/>
                <a:gd name="connsiteX12" fmla="*/ 88063 w 338138"/>
                <a:gd name="connsiteY12" fmla="*/ 120984 h 338138"/>
                <a:gd name="connsiteX13" fmla="*/ 102452 w 338138"/>
                <a:gd name="connsiteY13" fmla="*/ 116974 h 338138"/>
                <a:gd name="connsiteX14" fmla="*/ 159317 w 338138"/>
                <a:gd name="connsiteY14" fmla="*/ 22225 h 338138"/>
                <a:gd name="connsiteX15" fmla="*/ 22225 w 338138"/>
                <a:gd name="connsiteY15" fmla="*/ 158580 h 338138"/>
                <a:gd name="connsiteX16" fmla="*/ 43316 w 338138"/>
                <a:gd name="connsiteY16" fmla="*/ 158580 h 338138"/>
                <a:gd name="connsiteX17" fmla="*/ 43316 w 338138"/>
                <a:gd name="connsiteY17" fmla="*/ 179558 h 338138"/>
                <a:gd name="connsiteX18" fmla="*/ 22225 w 338138"/>
                <a:gd name="connsiteY18" fmla="*/ 179558 h 338138"/>
                <a:gd name="connsiteX19" fmla="*/ 159317 w 338138"/>
                <a:gd name="connsiteY19" fmla="*/ 315913 h 338138"/>
                <a:gd name="connsiteX20" fmla="*/ 159317 w 338138"/>
                <a:gd name="connsiteY20" fmla="*/ 294936 h 338138"/>
                <a:gd name="connsiteX21" fmla="*/ 180408 w 338138"/>
                <a:gd name="connsiteY21" fmla="*/ 294936 h 338138"/>
                <a:gd name="connsiteX22" fmla="*/ 180408 w 338138"/>
                <a:gd name="connsiteY22" fmla="*/ 315913 h 338138"/>
                <a:gd name="connsiteX23" fmla="*/ 317500 w 338138"/>
                <a:gd name="connsiteY23" fmla="*/ 179558 h 338138"/>
                <a:gd name="connsiteX24" fmla="*/ 296409 w 338138"/>
                <a:gd name="connsiteY24" fmla="*/ 179558 h 338138"/>
                <a:gd name="connsiteX25" fmla="*/ 296409 w 338138"/>
                <a:gd name="connsiteY25" fmla="*/ 158580 h 338138"/>
                <a:gd name="connsiteX26" fmla="*/ 317500 w 338138"/>
                <a:gd name="connsiteY26" fmla="*/ 158580 h 338138"/>
                <a:gd name="connsiteX27" fmla="*/ 180408 w 338138"/>
                <a:gd name="connsiteY27" fmla="*/ 22225 h 338138"/>
                <a:gd name="connsiteX28" fmla="*/ 180408 w 338138"/>
                <a:gd name="connsiteY28" fmla="*/ 43202 h 338138"/>
                <a:gd name="connsiteX29" fmla="*/ 159317 w 338138"/>
                <a:gd name="connsiteY29" fmla="*/ 43202 h 338138"/>
                <a:gd name="connsiteX30" fmla="*/ 159317 w 338138"/>
                <a:gd name="connsiteY30" fmla="*/ 22225 h 338138"/>
                <a:gd name="connsiteX31" fmla="*/ 169069 w 338138"/>
                <a:gd name="connsiteY31" fmla="*/ 0 h 338138"/>
                <a:gd name="connsiteX32" fmla="*/ 338138 w 338138"/>
                <a:gd name="connsiteY32" fmla="*/ 169069 h 338138"/>
                <a:gd name="connsiteX33" fmla="*/ 169069 w 338138"/>
                <a:gd name="connsiteY33" fmla="*/ 338138 h 338138"/>
                <a:gd name="connsiteX34" fmla="*/ 0 w 338138"/>
                <a:gd name="connsiteY34" fmla="*/ 169069 h 338138"/>
                <a:gd name="connsiteX35" fmla="*/ 169069 w 338138"/>
                <a:gd name="connsiteY3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8138" h="338138">
                  <a:moveTo>
                    <a:pt x="102452" y="116974"/>
                  </a:moveTo>
                  <a:cubicBezTo>
                    <a:pt x="158700" y="150395"/>
                    <a:pt x="158700" y="150395"/>
                    <a:pt x="158700" y="150395"/>
                  </a:cubicBezTo>
                  <a:cubicBezTo>
                    <a:pt x="162624" y="149058"/>
                    <a:pt x="165241" y="147721"/>
                    <a:pt x="169165" y="147721"/>
                  </a:cubicBezTo>
                  <a:cubicBezTo>
                    <a:pt x="174397" y="147721"/>
                    <a:pt x="179630" y="150395"/>
                    <a:pt x="183554" y="154406"/>
                  </a:cubicBezTo>
                  <a:cubicBezTo>
                    <a:pt x="238495" y="122321"/>
                    <a:pt x="238495" y="122321"/>
                    <a:pt x="238495" y="122321"/>
                  </a:cubicBezTo>
                  <a:cubicBezTo>
                    <a:pt x="241111" y="119648"/>
                    <a:pt x="245035" y="120984"/>
                    <a:pt x="246343" y="123658"/>
                  </a:cubicBezTo>
                  <a:cubicBezTo>
                    <a:pt x="247651" y="126332"/>
                    <a:pt x="246343" y="129006"/>
                    <a:pt x="243727" y="130342"/>
                  </a:cubicBezTo>
                  <a:cubicBezTo>
                    <a:pt x="188787" y="163763"/>
                    <a:pt x="188787" y="163763"/>
                    <a:pt x="188787" y="163763"/>
                  </a:cubicBezTo>
                  <a:cubicBezTo>
                    <a:pt x="190095" y="165100"/>
                    <a:pt x="190095" y="167774"/>
                    <a:pt x="190095" y="169111"/>
                  </a:cubicBezTo>
                  <a:cubicBezTo>
                    <a:pt x="190095" y="181142"/>
                    <a:pt x="180938" y="190500"/>
                    <a:pt x="169165" y="190500"/>
                  </a:cubicBezTo>
                  <a:cubicBezTo>
                    <a:pt x="157392" y="190500"/>
                    <a:pt x="148235" y="181142"/>
                    <a:pt x="148235" y="169111"/>
                  </a:cubicBezTo>
                  <a:cubicBezTo>
                    <a:pt x="91987" y="135690"/>
                    <a:pt x="91987" y="135690"/>
                    <a:pt x="91987" y="135690"/>
                  </a:cubicBezTo>
                  <a:cubicBezTo>
                    <a:pt x="86754" y="133016"/>
                    <a:pt x="84138" y="126332"/>
                    <a:pt x="88063" y="120984"/>
                  </a:cubicBezTo>
                  <a:cubicBezTo>
                    <a:pt x="90679" y="115637"/>
                    <a:pt x="97219" y="114300"/>
                    <a:pt x="102452" y="116974"/>
                  </a:cubicBezTo>
                  <a:close/>
                  <a:moveTo>
                    <a:pt x="159317" y="22225"/>
                  </a:moveTo>
                  <a:cubicBezTo>
                    <a:pt x="86817" y="27469"/>
                    <a:pt x="27498" y="86469"/>
                    <a:pt x="22225" y="158580"/>
                  </a:cubicBezTo>
                  <a:cubicBezTo>
                    <a:pt x="22225" y="158580"/>
                    <a:pt x="22225" y="158580"/>
                    <a:pt x="43316" y="158580"/>
                  </a:cubicBezTo>
                  <a:cubicBezTo>
                    <a:pt x="43316" y="158580"/>
                    <a:pt x="43316" y="158580"/>
                    <a:pt x="43316" y="179558"/>
                  </a:cubicBezTo>
                  <a:cubicBezTo>
                    <a:pt x="43316" y="179558"/>
                    <a:pt x="43316" y="179558"/>
                    <a:pt x="22225" y="179558"/>
                  </a:cubicBezTo>
                  <a:cubicBezTo>
                    <a:pt x="27498" y="251669"/>
                    <a:pt x="86817" y="310669"/>
                    <a:pt x="159317" y="315913"/>
                  </a:cubicBezTo>
                  <a:cubicBezTo>
                    <a:pt x="159317" y="315913"/>
                    <a:pt x="159317" y="315913"/>
                    <a:pt x="159317" y="294936"/>
                  </a:cubicBezTo>
                  <a:cubicBezTo>
                    <a:pt x="159317" y="294936"/>
                    <a:pt x="159317" y="294936"/>
                    <a:pt x="180408" y="294936"/>
                  </a:cubicBezTo>
                  <a:cubicBezTo>
                    <a:pt x="180408" y="294936"/>
                    <a:pt x="180408" y="294936"/>
                    <a:pt x="180408" y="315913"/>
                  </a:cubicBezTo>
                  <a:cubicBezTo>
                    <a:pt x="252909" y="310669"/>
                    <a:pt x="312227" y="251669"/>
                    <a:pt x="317500" y="179558"/>
                  </a:cubicBezTo>
                  <a:cubicBezTo>
                    <a:pt x="317500" y="179558"/>
                    <a:pt x="317500" y="179558"/>
                    <a:pt x="296409" y="179558"/>
                  </a:cubicBezTo>
                  <a:cubicBezTo>
                    <a:pt x="296409" y="179558"/>
                    <a:pt x="296409" y="179558"/>
                    <a:pt x="296409" y="158580"/>
                  </a:cubicBezTo>
                  <a:cubicBezTo>
                    <a:pt x="296409" y="158580"/>
                    <a:pt x="296409" y="158580"/>
                    <a:pt x="317500" y="158580"/>
                  </a:cubicBezTo>
                  <a:cubicBezTo>
                    <a:pt x="312227" y="86469"/>
                    <a:pt x="252909" y="27469"/>
                    <a:pt x="180408" y="22225"/>
                  </a:cubicBezTo>
                  <a:cubicBezTo>
                    <a:pt x="180408" y="22225"/>
                    <a:pt x="180408" y="22225"/>
                    <a:pt x="180408" y="43202"/>
                  </a:cubicBezTo>
                  <a:cubicBezTo>
                    <a:pt x="180408" y="43202"/>
                    <a:pt x="180408" y="43202"/>
                    <a:pt x="159317" y="43202"/>
                  </a:cubicBezTo>
                  <a:cubicBezTo>
                    <a:pt x="159317" y="43202"/>
                    <a:pt x="159317" y="43202"/>
                    <a:pt x="159317" y="22225"/>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椭圆 13"/>
            <p:cNvSpPr/>
            <p:nvPr/>
          </p:nvSpPr>
          <p:spPr>
            <a:xfrm>
              <a:off x="4857723" y="4702208"/>
              <a:ext cx="371024" cy="574140"/>
            </a:xfrm>
            <a:custGeom>
              <a:avLst/>
              <a:gdLst>
                <a:gd name="connsiteX0" fmla="*/ 143066 w 217488"/>
                <a:gd name="connsiteY0" fmla="*/ 166133 h 336550"/>
                <a:gd name="connsiteX1" fmla="*/ 156401 w 217488"/>
                <a:gd name="connsiteY1" fmla="*/ 167443 h 336550"/>
                <a:gd name="connsiteX2" fmla="*/ 179071 w 217488"/>
                <a:gd name="connsiteY2" fmla="*/ 239498 h 336550"/>
                <a:gd name="connsiteX3" fmla="*/ 133732 w 217488"/>
                <a:gd name="connsiteY3" fmla="*/ 297141 h 336550"/>
                <a:gd name="connsiteX4" fmla="*/ 129731 w 217488"/>
                <a:gd name="connsiteY4" fmla="*/ 298451 h 336550"/>
                <a:gd name="connsiteX5" fmla="*/ 121730 w 217488"/>
                <a:gd name="connsiteY5" fmla="*/ 293211 h 336550"/>
                <a:gd name="connsiteX6" fmla="*/ 124397 w 217488"/>
                <a:gd name="connsiteY6" fmla="*/ 281420 h 336550"/>
                <a:gd name="connsiteX7" fmla="*/ 161735 w 217488"/>
                <a:gd name="connsiteY7" fmla="*/ 236878 h 336550"/>
                <a:gd name="connsiteX8" fmla="*/ 156401 w 217488"/>
                <a:gd name="connsiteY8" fmla="*/ 204126 h 336550"/>
                <a:gd name="connsiteX9" fmla="*/ 151067 w 217488"/>
                <a:gd name="connsiteY9" fmla="*/ 191025 h 336550"/>
                <a:gd name="connsiteX10" fmla="*/ 141733 w 217488"/>
                <a:gd name="connsiteY10" fmla="*/ 179234 h 336550"/>
                <a:gd name="connsiteX11" fmla="*/ 143066 w 217488"/>
                <a:gd name="connsiteY11" fmla="*/ 166133 h 336550"/>
                <a:gd name="connsiteX12" fmla="*/ 108744 w 217488"/>
                <a:gd name="connsiteY12" fmla="*/ 26988 h 336550"/>
                <a:gd name="connsiteX13" fmla="*/ 52026 w 217488"/>
                <a:gd name="connsiteY13" fmla="*/ 132725 h 336550"/>
                <a:gd name="connsiteX14" fmla="*/ 28283 w 217488"/>
                <a:gd name="connsiteY14" fmla="*/ 189560 h 336550"/>
                <a:gd name="connsiteX15" fmla="*/ 19050 w 217488"/>
                <a:gd name="connsiteY15" fmla="*/ 229211 h 336550"/>
                <a:gd name="connsiteX16" fmla="*/ 30921 w 217488"/>
                <a:gd name="connsiteY16" fmla="*/ 274150 h 336550"/>
                <a:gd name="connsiteX17" fmla="*/ 63897 w 217488"/>
                <a:gd name="connsiteY17" fmla="*/ 307193 h 336550"/>
                <a:gd name="connsiteX18" fmla="*/ 108744 w 217488"/>
                <a:gd name="connsiteY18" fmla="*/ 319088 h 336550"/>
                <a:gd name="connsiteX19" fmla="*/ 153591 w 217488"/>
                <a:gd name="connsiteY19" fmla="*/ 307193 h 336550"/>
                <a:gd name="connsiteX20" fmla="*/ 186567 w 217488"/>
                <a:gd name="connsiteY20" fmla="*/ 274150 h 336550"/>
                <a:gd name="connsiteX21" fmla="*/ 198438 w 217488"/>
                <a:gd name="connsiteY21" fmla="*/ 229211 h 336550"/>
                <a:gd name="connsiteX22" fmla="*/ 189205 w 217488"/>
                <a:gd name="connsiteY22" fmla="*/ 189560 h 336550"/>
                <a:gd name="connsiteX23" fmla="*/ 165462 w 217488"/>
                <a:gd name="connsiteY23" fmla="*/ 132725 h 336550"/>
                <a:gd name="connsiteX24" fmla="*/ 108744 w 217488"/>
                <a:gd name="connsiteY24" fmla="*/ 26988 h 336550"/>
                <a:gd name="connsiteX25" fmla="*/ 108744 w 217488"/>
                <a:gd name="connsiteY25" fmla="*/ 0 h 336550"/>
                <a:gd name="connsiteX26" fmla="*/ 116701 w 217488"/>
                <a:gd name="connsiteY26" fmla="*/ 3944 h 336550"/>
                <a:gd name="connsiteX27" fmla="*/ 217488 w 217488"/>
                <a:gd name="connsiteY27" fmla="*/ 228749 h 336550"/>
                <a:gd name="connsiteX28" fmla="*/ 202901 w 217488"/>
                <a:gd name="connsiteY28" fmla="*/ 282650 h 336550"/>
                <a:gd name="connsiteX29" fmla="*/ 163116 w 217488"/>
                <a:gd name="connsiteY29" fmla="*/ 322089 h 336550"/>
                <a:gd name="connsiteX30" fmla="*/ 108744 w 217488"/>
                <a:gd name="connsiteY30" fmla="*/ 336550 h 336550"/>
                <a:gd name="connsiteX31" fmla="*/ 54372 w 217488"/>
                <a:gd name="connsiteY31" fmla="*/ 322089 h 336550"/>
                <a:gd name="connsiteX32" fmla="*/ 14587 w 217488"/>
                <a:gd name="connsiteY32" fmla="*/ 282650 h 336550"/>
                <a:gd name="connsiteX33" fmla="*/ 0 w 217488"/>
                <a:gd name="connsiteY33" fmla="*/ 228749 h 336550"/>
                <a:gd name="connsiteX34" fmla="*/ 100787 w 217488"/>
                <a:gd name="connsiteY34" fmla="*/ 3944 h 336550"/>
                <a:gd name="connsiteX35" fmla="*/ 108744 w 217488"/>
                <a:gd name="connsiteY35"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7488" h="336550">
                  <a:moveTo>
                    <a:pt x="143066" y="166133"/>
                  </a:moveTo>
                  <a:cubicBezTo>
                    <a:pt x="147067" y="163513"/>
                    <a:pt x="152401" y="163513"/>
                    <a:pt x="156401" y="167443"/>
                  </a:cubicBezTo>
                  <a:cubicBezTo>
                    <a:pt x="157735" y="168754"/>
                    <a:pt x="185738" y="202816"/>
                    <a:pt x="179071" y="239498"/>
                  </a:cubicBezTo>
                  <a:cubicBezTo>
                    <a:pt x="176404" y="263079"/>
                    <a:pt x="160402" y="281420"/>
                    <a:pt x="133732" y="297141"/>
                  </a:cubicBezTo>
                  <a:cubicBezTo>
                    <a:pt x="132398" y="297141"/>
                    <a:pt x="131065" y="298451"/>
                    <a:pt x="129731" y="298451"/>
                  </a:cubicBezTo>
                  <a:cubicBezTo>
                    <a:pt x="125731" y="298451"/>
                    <a:pt x="123064" y="295831"/>
                    <a:pt x="121730" y="293211"/>
                  </a:cubicBezTo>
                  <a:cubicBezTo>
                    <a:pt x="119063" y="289281"/>
                    <a:pt x="120397" y="284040"/>
                    <a:pt x="124397" y="281420"/>
                  </a:cubicBezTo>
                  <a:cubicBezTo>
                    <a:pt x="145733" y="268319"/>
                    <a:pt x="157735" y="253909"/>
                    <a:pt x="161735" y="236878"/>
                  </a:cubicBezTo>
                  <a:cubicBezTo>
                    <a:pt x="163069" y="225087"/>
                    <a:pt x="160402" y="213296"/>
                    <a:pt x="156401" y="204126"/>
                  </a:cubicBezTo>
                  <a:cubicBezTo>
                    <a:pt x="155068" y="198885"/>
                    <a:pt x="153734" y="194955"/>
                    <a:pt x="151067" y="191025"/>
                  </a:cubicBezTo>
                  <a:cubicBezTo>
                    <a:pt x="145733" y="183164"/>
                    <a:pt x="143066" y="180544"/>
                    <a:pt x="141733" y="179234"/>
                  </a:cubicBezTo>
                  <a:cubicBezTo>
                    <a:pt x="139066" y="175304"/>
                    <a:pt x="139066" y="168754"/>
                    <a:pt x="143066" y="166133"/>
                  </a:cubicBezTo>
                  <a:close/>
                  <a:moveTo>
                    <a:pt x="108744" y="26988"/>
                  </a:moveTo>
                  <a:cubicBezTo>
                    <a:pt x="90277" y="57387"/>
                    <a:pt x="71811" y="91752"/>
                    <a:pt x="52026" y="132725"/>
                  </a:cubicBezTo>
                  <a:cubicBezTo>
                    <a:pt x="42792" y="152551"/>
                    <a:pt x="34878" y="172377"/>
                    <a:pt x="28283" y="189560"/>
                  </a:cubicBezTo>
                  <a:cubicBezTo>
                    <a:pt x="21688" y="206742"/>
                    <a:pt x="19050" y="219959"/>
                    <a:pt x="19050" y="229211"/>
                  </a:cubicBezTo>
                  <a:cubicBezTo>
                    <a:pt x="19050" y="245072"/>
                    <a:pt x="23007" y="260933"/>
                    <a:pt x="30921" y="274150"/>
                  </a:cubicBezTo>
                  <a:cubicBezTo>
                    <a:pt x="38835" y="288689"/>
                    <a:pt x="49388" y="299262"/>
                    <a:pt x="63897" y="307193"/>
                  </a:cubicBezTo>
                  <a:cubicBezTo>
                    <a:pt x="77087" y="315123"/>
                    <a:pt x="92916" y="319088"/>
                    <a:pt x="108744" y="319088"/>
                  </a:cubicBezTo>
                  <a:cubicBezTo>
                    <a:pt x="124572" y="319088"/>
                    <a:pt x="140401" y="315123"/>
                    <a:pt x="153591" y="307193"/>
                  </a:cubicBezTo>
                  <a:cubicBezTo>
                    <a:pt x="168100" y="299262"/>
                    <a:pt x="178653" y="288689"/>
                    <a:pt x="186567" y="274150"/>
                  </a:cubicBezTo>
                  <a:cubicBezTo>
                    <a:pt x="194481" y="260933"/>
                    <a:pt x="198438" y="245072"/>
                    <a:pt x="198438" y="229211"/>
                  </a:cubicBezTo>
                  <a:cubicBezTo>
                    <a:pt x="198438" y="219959"/>
                    <a:pt x="195800" y="206742"/>
                    <a:pt x="189205" y="189560"/>
                  </a:cubicBezTo>
                  <a:cubicBezTo>
                    <a:pt x="182610" y="172377"/>
                    <a:pt x="174696" y="152551"/>
                    <a:pt x="165462" y="132725"/>
                  </a:cubicBezTo>
                  <a:cubicBezTo>
                    <a:pt x="145677" y="91752"/>
                    <a:pt x="127211" y="57387"/>
                    <a:pt x="108744" y="26988"/>
                  </a:cubicBezTo>
                  <a:close/>
                  <a:moveTo>
                    <a:pt x="108744" y="0"/>
                  </a:moveTo>
                  <a:cubicBezTo>
                    <a:pt x="112722" y="0"/>
                    <a:pt x="115375" y="1314"/>
                    <a:pt x="116701" y="3944"/>
                  </a:cubicBezTo>
                  <a:cubicBezTo>
                    <a:pt x="184334" y="119633"/>
                    <a:pt x="217488" y="194568"/>
                    <a:pt x="217488" y="228749"/>
                  </a:cubicBezTo>
                  <a:cubicBezTo>
                    <a:pt x="217488" y="248469"/>
                    <a:pt x="212184" y="265559"/>
                    <a:pt x="202901" y="282650"/>
                  </a:cubicBezTo>
                  <a:cubicBezTo>
                    <a:pt x="193617" y="299740"/>
                    <a:pt x="180356" y="312887"/>
                    <a:pt x="163116" y="322089"/>
                  </a:cubicBezTo>
                  <a:cubicBezTo>
                    <a:pt x="147202" y="331292"/>
                    <a:pt x="128636" y="336550"/>
                    <a:pt x="108744" y="336550"/>
                  </a:cubicBezTo>
                  <a:cubicBezTo>
                    <a:pt x="88852" y="336550"/>
                    <a:pt x="70286" y="331292"/>
                    <a:pt x="54372" y="322089"/>
                  </a:cubicBezTo>
                  <a:cubicBezTo>
                    <a:pt x="37132" y="312887"/>
                    <a:pt x="23871" y="299740"/>
                    <a:pt x="14587" y="282650"/>
                  </a:cubicBezTo>
                  <a:cubicBezTo>
                    <a:pt x="3978" y="266874"/>
                    <a:pt x="0" y="248469"/>
                    <a:pt x="0" y="228749"/>
                  </a:cubicBezTo>
                  <a:cubicBezTo>
                    <a:pt x="0" y="194568"/>
                    <a:pt x="33154" y="119633"/>
                    <a:pt x="100787" y="3944"/>
                  </a:cubicBezTo>
                  <a:cubicBezTo>
                    <a:pt x="102113" y="1314"/>
                    <a:pt x="104765" y="0"/>
                    <a:pt x="1087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椭圆 15"/>
            <p:cNvSpPr/>
            <p:nvPr/>
          </p:nvSpPr>
          <p:spPr>
            <a:xfrm>
              <a:off x="6857310" y="4712481"/>
              <a:ext cx="574140" cy="553594"/>
            </a:xfrm>
            <a:custGeom>
              <a:avLst/>
              <a:gdLst>
                <a:gd name="connsiteX0" fmla="*/ 174005 w 338138"/>
                <a:gd name="connsiteY0" fmla="*/ 18121 h 326038"/>
                <a:gd name="connsiteX1" fmla="*/ 160013 w 338138"/>
                <a:gd name="connsiteY1" fmla="*/ 19109 h 326038"/>
                <a:gd name="connsiteX2" fmla="*/ 160013 w 338138"/>
                <a:gd name="connsiteY2" fmla="*/ 70472 h 326038"/>
                <a:gd name="connsiteX3" fmla="*/ 92851 w 338138"/>
                <a:gd name="connsiteY3" fmla="*/ 149491 h 326038"/>
                <a:gd name="connsiteX4" fmla="*/ 88900 w 338138"/>
                <a:gd name="connsiteY4" fmla="*/ 149491 h 326038"/>
                <a:gd name="connsiteX5" fmla="*/ 88900 w 338138"/>
                <a:gd name="connsiteY5" fmla="*/ 279872 h 326038"/>
                <a:gd name="connsiteX6" fmla="*/ 119189 w 338138"/>
                <a:gd name="connsiteY6" fmla="*/ 310163 h 326038"/>
                <a:gd name="connsiteX7" fmla="*/ 262731 w 338138"/>
                <a:gd name="connsiteY7" fmla="*/ 310163 h 326038"/>
                <a:gd name="connsiteX8" fmla="*/ 300922 w 338138"/>
                <a:gd name="connsiteY8" fmla="*/ 278555 h 326038"/>
                <a:gd name="connsiteX9" fmla="*/ 320675 w 338138"/>
                <a:gd name="connsiteY9" fmla="*/ 157393 h 326038"/>
                <a:gd name="connsiteX10" fmla="*/ 320675 w 338138"/>
                <a:gd name="connsiteY10" fmla="*/ 156076 h 326038"/>
                <a:gd name="connsiteX11" fmla="*/ 290386 w 338138"/>
                <a:gd name="connsiteY11" fmla="*/ 127102 h 326038"/>
                <a:gd name="connsiteX12" fmla="*/ 210055 w 338138"/>
                <a:gd name="connsiteY12" fmla="*/ 127102 h 326038"/>
                <a:gd name="connsiteX13" fmla="*/ 200837 w 338138"/>
                <a:gd name="connsiteY13" fmla="*/ 117883 h 326038"/>
                <a:gd name="connsiteX14" fmla="*/ 200837 w 338138"/>
                <a:gd name="connsiteY14" fmla="*/ 57302 h 326038"/>
                <a:gd name="connsiteX15" fmla="*/ 188985 w 338138"/>
                <a:gd name="connsiteY15" fmla="*/ 23060 h 326038"/>
                <a:gd name="connsiteX16" fmla="*/ 174005 w 338138"/>
                <a:gd name="connsiteY16" fmla="*/ 18121 h 326038"/>
                <a:gd name="connsiteX17" fmla="*/ 166923 w 338138"/>
                <a:gd name="connsiteY17" fmla="*/ 10 h 326038"/>
                <a:gd name="connsiteX18" fmla="*/ 199449 w 338138"/>
                <a:gd name="connsiteY18" fmla="*/ 8733 h 326038"/>
                <a:gd name="connsiteX19" fmla="*/ 217941 w 338138"/>
                <a:gd name="connsiteY19" fmla="*/ 56131 h 326038"/>
                <a:gd name="connsiteX20" fmla="*/ 217941 w 338138"/>
                <a:gd name="connsiteY20" fmla="*/ 108796 h 326038"/>
                <a:gd name="connsiteX21" fmla="*/ 290588 w 338138"/>
                <a:gd name="connsiteY21" fmla="*/ 108796 h 326038"/>
                <a:gd name="connsiteX22" fmla="*/ 338138 w 338138"/>
                <a:gd name="connsiteY22" fmla="*/ 154878 h 326038"/>
                <a:gd name="connsiteX23" fmla="*/ 338138 w 338138"/>
                <a:gd name="connsiteY23" fmla="*/ 157511 h 326038"/>
                <a:gd name="connsiteX24" fmla="*/ 338138 w 338138"/>
                <a:gd name="connsiteY24" fmla="*/ 158828 h 326038"/>
                <a:gd name="connsiteX25" fmla="*/ 318325 w 338138"/>
                <a:gd name="connsiteY25" fmla="*/ 279956 h 326038"/>
                <a:gd name="connsiteX26" fmla="*/ 262850 w 338138"/>
                <a:gd name="connsiteY26" fmla="*/ 326038 h 326038"/>
                <a:gd name="connsiteX27" fmla="*/ 118877 w 338138"/>
                <a:gd name="connsiteY27" fmla="*/ 326038 h 326038"/>
                <a:gd name="connsiteX28" fmla="*/ 71326 w 338138"/>
                <a:gd name="connsiteY28" fmla="*/ 278640 h 326038"/>
                <a:gd name="connsiteX29" fmla="*/ 71326 w 338138"/>
                <a:gd name="connsiteY29" fmla="*/ 144345 h 326038"/>
                <a:gd name="connsiteX30" fmla="*/ 63401 w 338138"/>
                <a:gd name="connsiteY30" fmla="*/ 136445 h 326038"/>
                <a:gd name="connsiteX31" fmla="*/ 23775 w 338138"/>
                <a:gd name="connsiteY31" fmla="*/ 136445 h 326038"/>
                <a:gd name="connsiteX32" fmla="*/ 17171 w 338138"/>
                <a:gd name="connsiteY32" fmla="*/ 144345 h 326038"/>
                <a:gd name="connsiteX33" fmla="*/ 17171 w 338138"/>
                <a:gd name="connsiteY33" fmla="*/ 286540 h 326038"/>
                <a:gd name="connsiteX34" fmla="*/ 23775 w 338138"/>
                <a:gd name="connsiteY34" fmla="*/ 294439 h 326038"/>
                <a:gd name="connsiteX35" fmla="*/ 47550 w 338138"/>
                <a:gd name="connsiteY35" fmla="*/ 294439 h 326038"/>
                <a:gd name="connsiteX36" fmla="*/ 55476 w 338138"/>
                <a:gd name="connsiteY36" fmla="*/ 302339 h 326038"/>
                <a:gd name="connsiteX37" fmla="*/ 47550 w 338138"/>
                <a:gd name="connsiteY37" fmla="*/ 311555 h 326038"/>
                <a:gd name="connsiteX38" fmla="*/ 23775 w 338138"/>
                <a:gd name="connsiteY38" fmla="*/ 311555 h 326038"/>
                <a:gd name="connsiteX39" fmla="*/ 0 w 338138"/>
                <a:gd name="connsiteY39" fmla="*/ 286540 h 326038"/>
                <a:gd name="connsiteX40" fmla="*/ 0 w 338138"/>
                <a:gd name="connsiteY40" fmla="*/ 144345 h 326038"/>
                <a:gd name="connsiteX41" fmla="*/ 23775 w 338138"/>
                <a:gd name="connsiteY41" fmla="*/ 119329 h 326038"/>
                <a:gd name="connsiteX42" fmla="*/ 63401 w 338138"/>
                <a:gd name="connsiteY42" fmla="*/ 119329 h 326038"/>
                <a:gd name="connsiteX43" fmla="*/ 85855 w 338138"/>
                <a:gd name="connsiteY43" fmla="*/ 132495 h 326038"/>
                <a:gd name="connsiteX44" fmla="*/ 87176 w 338138"/>
                <a:gd name="connsiteY44" fmla="*/ 132495 h 326038"/>
                <a:gd name="connsiteX45" fmla="*/ 143973 w 338138"/>
                <a:gd name="connsiteY45" fmla="*/ 69297 h 326038"/>
                <a:gd name="connsiteX46" fmla="*/ 143973 w 338138"/>
                <a:gd name="connsiteY46" fmla="*/ 11366 h 326038"/>
                <a:gd name="connsiteX47" fmla="*/ 149256 w 338138"/>
                <a:gd name="connsiteY47" fmla="*/ 2150 h 326038"/>
                <a:gd name="connsiteX48" fmla="*/ 166923 w 338138"/>
                <a:gd name="connsiteY48" fmla="*/ 10 h 326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8138" h="326038">
                  <a:moveTo>
                    <a:pt x="174005" y="18121"/>
                  </a:moveTo>
                  <a:cubicBezTo>
                    <a:pt x="168902" y="17792"/>
                    <a:pt x="163964" y="18451"/>
                    <a:pt x="160013" y="19109"/>
                  </a:cubicBezTo>
                  <a:cubicBezTo>
                    <a:pt x="160013" y="19109"/>
                    <a:pt x="160013" y="19109"/>
                    <a:pt x="160013" y="70472"/>
                  </a:cubicBezTo>
                  <a:cubicBezTo>
                    <a:pt x="160013" y="129736"/>
                    <a:pt x="95485" y="149491"/>
                    <a:pt x="92851" y="149491"/>
                  </a:cubicBezTo>
                  <a:cubicBezTo>
                    <a:pt x="91534" y="149491"/>
                    <a:pt x="90217" y="149491"/>
                    <a:pt x="88900" y="149491"/>
                  </a:cubicBezTo>
                  <a:cubicBezTo>
                    <a:pt x="88900" y="149491"/>
                    <a:pt x="88900" y="149491"/>
                    <a:pt x="88900" y="279872"/>
                  </a:cubicBezTo>
                  <a:cubicBezTo>
                    <a:pt x="88900" y="296993"/>
                    <a:pt x="102069" y="310163"/>
                    <a:pt x="119189" y="310163"/>
                  </a:cubicBezTo>
                  <a:cubicBezTo>
                    <a:pt x="119189" y="310163"/>
                    <a:pt x="119189" y="310163"/>
                    <a:pt x="262731" y="310163"/>
                  </a:cubicBezTo>
                  <a:cubicBezTo>
                    <a:pt x="286436" y="310163"/>
                    <a:pt x="299605" y="299627"/>
                    <a:pt x="300922" y="278555"/>
                  </a:cubicBezTo>
                  <a:cubicBezTo>
                    <a:pt x="300922" y="278555"/>
                    <a:pt x="300922" y="278555"/>
                    <a:pt x="320675" y="157393"/>
                  </a:cubicBezTo>
                  <a:cubicBezTo>
                    <a:pt x="320675" y="157393"/>
                    <a:pt x="320675" y="157393"/>
                    <a:pt x="320675" y="156076"/>
                  </a:cubicBezTo>
                  <a:cubicBezTo>
                    <a:pt x="320675" y="140272"/>
                    <a:pt x="307506" y="127102"/>
                    <a:pt x="290386" y="127102"/>
                  </a:cubicBezTo>
                  <a:cubicBezTo>
                    <a:pt x="290386" y="127102"/>
                    <a:pt x="290386" y="127102"/>
                    <a:pt x="210055" y="127102"/>
                  </a:cubicBezTo>
                  <a:cubicBezTo>
                    <a:pt x="204788" y="127102"/>
                    <a:pt x="200837" y="123151"/>
                    <a:pt x="200837" y="117883"/>
                  </a:cubicBezTo>
                  <a:cubicBezTo>
                    <a:pt x="200837" y="117883"/>
                    <a:pt x="200837" y="117883"/>
                    <a:pt x="200837" y="57302"/>
                  </a:cubicBezTo>
                  <a:cubicBezTo>
                    <a:pt x="200837" y="40181"/>
                    <a:pt x="196886" y="29645"/>
                    <a:pt x="188985" y="23060"/>
                  </a:cubicBezTo>
                  <a:cubicBezTo>
                    <a:pt x="184376" y="19768"/>
                    <a:pt x="179108" y="18451"/>
                    <a:pt x="174005" y="18121"/>
                  </a:cubicBezTo>
                  <a:close/>
                  <a:moveTo>
                    <a:pt x="166923" y="10"/>
                  </a:moveTo>
                  <a:cubicBezTo>
                    <a:pt x="176664" y="-154"/>
                    <a:pt x="188882" y="1491"/>
                    <a:pt x="199449" y="8733"/>
                  </a:cubicBezTo>
                  <a:cubicBezTo>
                    <a:pt x="211336" y="17949"/>
                    <a:pt x="217941" y="33749"/>
                    <a:pt x="217941" y="56131"/>
                  </a:cubicBezTo>
                  <a:cubicBezTo>
                    <a:pt x="217941" y="56131"/>
                    <a:pt x="217941" y="56131"/>
                    <a:pt x="217941" y="108796"/>
                  </a:cubicBezTo>
                  <a:cubicBezTo>
                    <a:pt x="217941" y="108796"/>
                    <a:pt x="217941" y="108796"/>
                    <a:pt x="290588" y="108796"/>
                  </a:cubicBezTo>
                  <a:cubicBezTo>
                    <a:pt x="317005" y="108796"/>
                    <a:pt x="338138" y="129862"/>
                    <a:pt x="338138" y="154878"/>
                  </a:cubicBezTo>
                  <a:cubicBezTo>
                    <a:pt x="338138" y="154878"/>
                    <a:pt x="338138" y="154878"/>
                    <a:pt x="338138" y="157511"/>
                  </a:cubicBezTo>
                  <a:cubicBezTo>
                    <a:pt x="338138" y="157511"/>
                    <a:pt x="338138" y="157511"/>
                    <a:pt x="338138" y="158828"/>
                  </a:cubicBezTo>
                  <a:cubicBezTo>
                    <a:pt x="338138" y="158828"/>
                    <a:pt x="338138" y="158828"/>
                    <a:pt x="318325" y="279956"/>
                  </a:cubicBezTo>
                  <a:cubicBezTo>
                    <a:pt x="314363" y="308922"/>
                    <a:pt x="294550" y="326038"/>
                    <a:pt x="262850" y="326038"/>
                  </a:cubicBezTo>
                  <a:cubicBezTo>
                    <a:pt x="262850" y="326038"/>
                    <a:pt x="262850" y="326038"/>
                    <a:pt x="118877" y="326038"/>
                  </a:cubicBezTo>
                  <a:cubicBezTo>
                    <a:pt x="92460" y="326038"/>
                    <a:pt x="71326" y="304972"/>
                    <a:pt x="71326" y="278640"/>
                  </a:cubicBezTo>
                  <a:cubicBezTo>
                    <a:pt x="71326" y="278640"/>
                    <a:pt x="71326" y="278640"/>
                    <a:pt x="71326" y="144345"/>
                  </a:cubicBezTo>
                  <a:cubicBezTo>
                    <a:pt x="71326" y="139078"/>
                    <a:pt x="67363" y="136445"/>
                    <a:pt x="63401" y="136445"/>
                  </a:cubicBezTo>
                  <a:cubicBezTo>
                    <a:pt x="63401" y="136445"/>
                    <a:pt x="63401" y="136445"/>
                    <a:pt x="23775" y="136445"/>
                  </a:cubicBezTo>
                  <a:cubicBezTo>
                    <a:pt x="19813" y="136445"/>
                    <a:pt x="17171" y="139078"/>
                    <a:pt x="17171" y="144345"/>
                  </a:cubicBezTo>
                  <a:cubicBezTo>
                    <a:pt x="17171" y="144345"/>
                    <a:pt x="17171" y="144345"/>
                    <a:pt x="17171" y="286540"/>
                  </a:cubicBezTo>
                  <a:cubicBezTo>
                    <a:pt x="17171" y="290489"/>
                    <a:pt x="19813" y="294439"/>
                    <a:pt x="23775" y="294439"/>
                  </a:cubicBezTo>
                  <a:cubicBezTo>
                    <a:pt x="23775" y="294439"/>
                    <a:pt x="23775" y="294439"/>
                    <a:pt x="47550" y="294439"/>
                  </a:cubicBezTo>
                  <a:cubicBezTo>
                    <a:pt x="51513" y="294439"/>
                    <a:pt x="55476" y="298389"/>
                    <a:pt x="55476" y="302339"/>
                  </a:cubicBezTo>
                  <a:cubicBezTo>
                    <a:pt x="55476" y="307605"/>
                    <a:pt x="51513" y="311555"/>
                    <a:pt x="47550" y="311555"/>
                  </a:cubicBezTo>
                  <a:cubicBezTo>
                    <a:pt x="47550" y="311555"/>
                    <a:pt x="47550" y="311555"/>
                    <a:pt x="23775" y="311555"/>
                  </a:cubicBezTo>
                  <a:cubicBezTo>
                    <a:pt x="10567" y="311555"/>
                    <a:pt x="0" y="299706"/>
                    <a:pt x="0" y="286540"/>
                  </a:cubicBezTo>
                  <a:cubicBezTo>
                    <a:pt x="0" y="286540"/>
                    <a:pt x="0" y="286540"/>
                    <a:pt x="0" y="144345"/>
                  </a:cubicBezTo>
                  <a:cubicBezTo>
                    <a:pt x="0" y="129862"/>
                    <a:pt x="10567" y="119329"/>
                    <a:pt x="23775" y="119329"/>
                  </a:cubicBezTo>
                  <a:cubicBezTo>
                    <a:pt x="23775" y="119329"/>
                    <a:pt x="23775" y="119329"/>
                    <a:pt x="63401" y="119329"/>
                  </a:cubicBezTo>
                  <a:cubicBezTo>
                    <a:pt x="72647" y="119329"/>
                    <a:pt x="81893" y="124595"/>
                    <a:pt x="85855" y="132495"/>
                  </a:cubicBezTo>
                  <a:cubicBezTo>
                    <a:pt x="85855" y="132495"/>
                    <a:pt x="87176" y="132495"/>
                    <a:pt x="87176" y="132495"/>
                  </a:cubicBezTo>
                  <a:cubicBezTo>
                    <a:pt x="89818" y="131179"/>
                    <a:pt x="143973" y="115379"/>
                    <a:pt x="143973" y="69297"/>
                  </a:cubicBezTo>
                  <a:cubicBezTo>
                    <a:pt x="143973" y="69297"/>
                    <a:pt x="143973" y="69297"/>
                    <a:pt x="143973" y="11366"/>
                  </a:cubicBezTo>
                  <a:cubicBezTo>
                    <a:pt x="143973" y="7416"/>
                    <a:pt x="146615" y="3466"/>
                    <a:pt x="149256" y="2150"/>
                  </a:cubicBezTo>
                  <a:cubicBezTo>
                    <a:pt x="149917" y="2150"/>
                    <a:pt x="157182" y="175"/>
                    <a:pt x="166923"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1698172" y="2218156"/>
            <a:ext cx="2340810" cy="998955"/>
            <a:chOff x="7825524" y="1678126"/>
            <a:chExt cx="2340810" cy="998955"/>
          </a:xfrm>
        </p:grpSpPr>
        <p:sp>
          <p:nvSpPr>
            <p:cNvPr id="18" name="矩形 17"/>
            <p:cNvSpPr/>
            <p:nvPr/>
          </p:nvSpPr>
          <p:spPr>
            <a:xfrm>
              <a:off x="7825524" y="2030750"/>
              <a:ext cx="2340810" cy="646331"/>
            </a:xfrm>
            <a:prstGeom prst="rect">
              <a:avLst/>
            </a:prstGeom>
          </p:spPr>
          <p:txBody>
            <a:bodyPr wrap="square">
              <a:spAutoFit/>
              <a:scene3d>
                <a:camera prst="orthographicFront"/>
                <a:lightRig rig="threePt" dir="t"/>
              </a:scene3d>
              <a:sp3d contourW="12700"/>
            </a:bodyPr>
            <a:lstStyle/>
            <a:p>
              <a:pPr algn="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9" name="矩形 18"/>
            <p:cNvSpPr/>
            <p:nvPr/>
          </p:nvSpPr>
          <p:spPr>
            <a:xfrm>
              <a:off x="7924359" y="1678126"/>
              <a:ext cx="2241974"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标题文字添加</a:t>
              </a:r>
            </a:p>
          </p:txBody>
        </p:sp>
      </p:grpSp>
      <p:grpSp>
        <p:nvGrpSpPr>
          <p:cNvPr id="20" name="组合 19"/>
          <p:cNvGrpSpPr/>
          <p:nvPr/>
        </p:nvGrpSpPr>
        <p:grpSpPr>
          <a:xfrm>
            <a:off x="1604865" y="4170408"/>
            <a:ext cx="2434116" cy="998955"/>
            <a:chOff x="7732217" y="1678126"/>
            <a:chExt cx="2434116" cy="998955"/>
          </a:xfrm>
        </p:grpSpPr>
        <p:sp>
          <p:nvSpPr>
            <p:cNvPr id="21" name="矩形 20"/>
            <p:cNvSpPr/>
            <p:nvPr/>
          </p:nvSpPr>
          <p:spPr>
            <a:xfrm>
              <a:off x="7732217" y="2030750"/>
              <a:ext cx="2434116" cy="646331"/>
            </a:xfrm>
            <a:prstGeom prst="rect">
              <a:avLst/>
            </a:prstGeom>
          </p:spPr>
          <p:txBody>
            <a:bodyPr wrap="square">
              <a:spAutoFit/>
              <a:scene3d>
                <a:camera prst="orthographicFront"/>
                <a:lightRig rig="threePt" dir="t"/>
              </a:scene3d>
              <a:sp3d contourW="12700"/>
            </a:bodyPr>
            <a:lstStyle/>
            <a:p>
              <a:pPr algn="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2" name="矩形 21"/>
            <p:cNvSpPr/>
            <p:nvPr/>
          </p:nvSpPr>
          <p:spPr>
            <a:xfrm>
              <a:off x="7924359" y="1678126"/>
              <a:ext cx="2241974" cy="424732"/>
            </a:xfrm>
            <a:prstGeom prst="rect">
              <a:avLst/>
            </a:prstGeom>
          </p:spPr>
          <p:txBody>
            <a:bodyPr wrap="square">
              <a:spAutoFit/>
              <a:scene3d>
                <a:camera prst="orthographicFront"/>
                <a:lightRig rig="threePt" dir="t"/>
              </a:scene3d>
              <a:sp3d contourW="12700"/>
            </a:bodyPr>
            <a:lstStyle/>
            <a:p>
              <a:pPr algn="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标题文字添加</a:t>
              </a:r>
            </a:p>
          </p:txBody>
        </p:sp>
      </p:grpSp>
      <p:grpSp>
        <p:nvGrpSpPr>
          <p:cNvPr id="23" name="组合 22"/>
          <p:cNvGrpSpPr/>
          <p:nvPr/>
        </p:nvGrpSpPr>
        <p:grpSpPr>
          <a:xfrm>
            <a:off x="8166100" y="2218156"/>
            <a:ext cx="2396153" cy="998955"/>
            <a:chOff x="7575152" y="1678126"/>
            <a:chExt cx="2396153" cy="998955"/>
          </a:xfrm>
        </p:grpSpPr>
        <p:sp>
          <p:nvSpPr>
            <p:cNvPr id="24" name="矩形 23"/>
            <p:cNvSpPr/>
            <p:nvPr/>
          </p:nvSpPr>
          <p:spPr>
            <a:xfrm>
              <a:off x="7575152" y="2030750"/>
              <a:ext cx="2396153" cy="646331"/>
            </a:xfrm>
            <a:prstGeom prst="rect">
              <a:avLst/>
            </a:prstGeom>
          </p:spPr>
          <p:txBody>
            <a:bodyPr wrap="square">
              <a:spAutoFit/>
              <a:scene3d>
                <a:camera prst="orthographicFront"/>
                <a:lightRig rig="threePt" dir="t"/>
              </a:scene3d>
              <a:sp3d contourW="12700"/>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5" name="矩形 24"/>
            <p:cNvSpPr/>
            <p:nvPr/>
          </p:nvSpPr>
          <p:spPr>
            <a:xfrm>
              <a:off x="7575152"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标题文字添加</a:t>
              </a:r>
            </a:p>
          </p:txBody>
        </p:sp>
      </p:grpSp>
      <p:grpSp>
        <p:nvGrpSpPr>
          <p:cNvPr id="26" name="组合 25"/>
          <p:cNvGrpSpPr/>
          <p:nvPr/>
        </p:nvGrpSpPr>
        <p:grpSpPr>
          <a:xfrm>
            <a:off x="8166100" y="4170408"/>
            <a:ext cx="2330839" cy="998955"/>
            <a:chOff x="7575152" y="1678126"/>
            <a:chExt cx="2330839" cy="998955"/>
          </a:xfrm>
        </p:grpSpPr>
        <p:sp>
          <p:nvSpPr>
            <p:cNvPr id="27" name="矩形 26"/>
            <p:cNvSpPr/>
            <p:nvPr/>
          </p:nvSpPr>
          <p:spPr>
            <a:xfrm>
              <a:off x="7575152" y="2030750"/>
              <a:ext cx="2330839" cy="646331"/>
            </a:xfrm>
            <a:prstGeom prst="rect">
              <a:avLst/>
            </a:prstGeom>
          </p:spPr>
          <p:txBody>
            <a:bodyPr wrap="square">
              <a:spAutoFit/>
              <a:scene3d>
                <a:camera prst="orthographicFront"/>
                <a:lightRig rig="threePt" dir="t"/>
              </a:scene3d>
              <a:sp3d contourW="12700"/>
            </a:bodyPr>
            <a:lstStyle/>
            <a:p>
              <a:pPr fontAlgn="base"/>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p:txBody>
        </p:sp>
        <p:sp>
          <p:nvSpPr>
            <p:cNvPr id="28" name="矩形 27"/>
            <p:cNvSpPr/>
            <p:nvPr/>
          </p:nvSpPr>
          <p:spPr>
            <a:xfrm>
              <a:off x="7575152" y="1678126"/>
              <a:ext cx="2241974"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标题文字添加</a:t>
              </a:r>
            </a:p>
          </p:txBody>
        </p:sp>
      </p:grpSp>
      <p:pic>
        <p:nvPicPr>
          <p:cNvPr id="29" name="图片 28">
            <a:extLst>
              <a:ext uri="{FF2B5EF4-FFF2-40B4-BE49-F238E27FC236}">
                <a16:creationId xmlns:a16="http://schemas.microsoft.com/office/drawing/2014/main" id="{82430B2C-0356-4C69-A8B7-8E991F3BA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168951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4"/>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r="51157"/>
          <a:stretch/>
        </p:blipFill>
        <p:spPr>
          <a:xfrm>
            <a:off x="0" y="731838"/>
            <a:ext cx="4821238" cy="5483225"/>
          </a:xfrm>
        </p:spPr>
      </p:pic>
      <p:sp>
        <p:nvSpPr>
          <p:cNvPr id="9" name="Freeform 8"/>
          <p:cNvSpPr/>
          <p:nvPr/>
        </p:nvSpPr>
        <p:spPr>
          <a:xfrm>
            <a:off x="8625124" y="6307227"/>
            <a:ext cx="26692" cy="2480"/>
          </a:xfrm>
          <a:custGeom>
            <a:avLst/>
            <a:gdLst>
              <a:gd name="connsiteX0" fmla="*/ 0 w 26692"/>
              <a:gd name="connsiteY0" fmla="*/ 0 h 2480"/>
              <a:gd name="connsiteX1" fmla="*/ 113 w 26692"/>
              <a:gd name="connsiteY1" fmla="*/ 5 h 2480"/>
              <a:gd name="connsiteX2" fmla="*/ 2743 w 26692"/>
              <a:gd name="connsiteY2" fmla="*/ 484 h 2480"/>
              <a:gd name="connsiteX3" fmla="*/ 0 w 26692"/>
              <a:gd name="connsiteY3" fmla="*/ 0 h 2480"/>
            </a:gdLst>
            <a:ahLst/>
            <a:cxnLst>
              <a:cxn ang="0">
                <a:pos x="connsiteX0" y="connsiteY0"/>
              </a:cxn>
              <a:cxn ang="0">
                <a:pos x="connsiteX1" y="connsiteY1"/>
              </a:cxn>
              <a:cxn ang="0">
                <a:pos x="connsiteX2" y="connsiteY2"/>
              </a:cxn>
              <a:cxn ang="0">
                <a:pos x="connsiteX3" y="connsiteY3"/>
              </a:cxn>
            </a:cxnLst>
            <a:rect l="l" t="t" r="r" b="b"/>
            <a:pathLst>
              <a:path w="26692" h="2480">
                <a:moveTo>
                  <a:pt x="0" y="0"/>
                </a:moveTo>
                <a:lnTo>
                  <a:pt x="113" y="5"/>
                </a:lnTo>
                <a:cubicBezTo>
                  <a:pt x="39179" y="2338"/>
                  <a:pt x="30931" y="3936"/>
                  <a:pt x="2743" y="484"/>
                </a:cubicBez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Oval 1"/>
          <p:cNvSpPr/>
          <p:nvPr/>
        </p:nvSpPr>
        <p:spPr>
          <a:xfrm>
            <a:off x="3413689" y="2596591"/>
            <a:ext cx="2650814" cy="2650814"/>
          </a:xfrm>
          <a:prstGeom prst="diamond">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Write some thing</a:t>
            </a:r>
          </a:p>
        </p:txBody>
      </p:sp>
      <p:sp>
        <p:nvSpPr>
          <p:cNvPr id="7" name="TextBox 6"/>
          <p:cNvSpPr txBox="1"/>
          <p:nvPr/>
        </p:nvSpPr>
        <p:spPr>
          <a:xfrm>
            <a:off x="5065625" y="1489282"/>
            <a:ext cx="6462667" cy="1200329"/>
          </a:xfrm>
          <a:prstGeom prst="rect">
            <a:avLst/>
          </a:prstGeom>
          <a:noFill/>
        </p:spPr>
        <p:txBody>
          <a:bodyPr wrap="none" rtlCol="0">
            <a:spAutoFit/>
          </a:bodyPr>
          <a:lstStyle/>
          <a:p>
            <a:r>
              <a:rPr lang="en-US" altLang="zh-CN" sz="7200" b="1" dirty="0" err="1">
                <a:solidFill>
                  <a:srgbClr val="55968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rPr>
              <a:t>wenzineirong</a:t>
            </a:r>
            <a:endParaRPr lang="en-US" sz="7200" b="1" dirty="0">
              <a:solidFill>
                <a:srgbClr val="55968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endParaRPr>
          </a:p>
        </p:txBody>
      </p:sp>
      <p:sp>
        <p:nvSpPr>
          <p:cNvPr id="8" name="TextBox 7"/>
          <p:cNvSpPr txBox="1"/>
          <p:nvPr/>
        </p:nvSpPr>
        <p:spPr>
          <a:xfrm>
            <a:off x="4798731" y="2366371"/>
            <a:ext cx="6501648" cy="707886"/>
          </a:xfrm>
          <a:prstGeom prst="rect">
            <a:avLst/>
          </a:prstGeom>
          <a:noFill/>
        </p:spPr>
        <p:txBody>
          <a:bodyPr wrap="square" rtlCol="0">
            <a:spAutoFit/>
          </a:bodyPr>
          <a:lstStyle/>
          <a:p>
            <a:pPr algn="ctr"/>
            <a:r>
              <a:rPr lang="zh-CN" altLang="en-US" sz="4000" dirty="0">
                <a:solidFill>
                  <a:schemeClr val="bg1"/>
                </a:solidFill>
                <a:latin typeface="微软雅黑" panose="020B0503020204020204" pitchFamily="34" charset="-122"/>
                <a:ea typeface="微软雅黑" panose="020B0503020204020204" pitchFamily="34" charset="-122"/>
                <a:cs typeface="Arvo" charset="0"/>
                <a:sym typeface="微软雅黑" panose="020B0503020204020204" pitchFamily="34" charset="-122"/>
              </a:rPr>
              <a:t>标题文本</a:t>
            </a:r>
            <a:endParaRPr lang="en-US" sz="4000" dirty="0">
              <a:solidFill>
                <a:schemeClr val="bg1"/>
              </a:solidFill>
              <a:latin typeface="微软雅黑" panose="020B0503020204020204" pitchFamily="34" charset="-122"/>
              <a:ea typeface="微软雅黑" panose="020B0503020204020204" pitchFamily="34" charset="-122"/>
              <a:cs typeface="Arvo" charset="0"/>
              <a:sym typeface="微软雅黑" panose="020B0503020204020204" pitchFamily="34" charset="-122"/>
            </a:endParaRPr>
          </a:p>
        </p:txBody>
      </p:sp>
      <p:sp>
        <p:nvSpPr>
          <p:cNvPr id="10" name="Rectangle 9"/>
          <p:cNvSpPr/>
          <p:nvPr/>
        </p:nvSpPr>
        <p:spPr>
          <a:xfrm>
            <a:off x="5562276" y="4386560"/>
            <a:ext cx="5966016" cy="1754326"/>
          </a:xfrm>
          <a:prstGeom prst="rect">
            <a:avLst/>
          </a:prstGeom>
        </p:spPr>
        <p:txBody>
          <a:bodyPr wrap="square">
            <a:spAutoFit/>
          </a:bodyPr>
          <a:lstStyle/>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a:p>
            <a:pPr fontAlgn="base">
              <a:lnSpc>
                <a:spcPct val="150000"/>
              </a:lnSpc>
            </a:pPr>
            <a:endParaRPr lang="zh-CN" altLang="en-US" sz="1200" spc="300" dirty="0">
              <a:solidFill>
                <a:schemeClr val="bg1"/>
              </a:solidFill>
              <a:cs typeface="+mn-ea"/>
              <a:sym typeface="+mn-lt"/>
            </a:endParaRPr>
          </a:p>
        </p:txBody>
      </p:sp>
      <p:sp>
        <p:nvSpPr>
          <p:cNvPr id="11" name="Rectangle 10"/>
          <p:cNvSpPr/>
          <p:nvPr/>
        </p:nvSpPr>
        <p:spPr>
          <a:xfrm>
            <a:off x="5180766" y="2738204"/>
            <a:ext cx="1706006" cy="75854"/>
          </a:xfrm>
          <a:prstGeom prst="rect">
            <a:avLst/>
          </a:prstGeom>
          <a:solidFill>
            <a:srgbClr val="22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2" name="图片 11">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3711473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16200000">
            <a:off x="-2933727" y="1209602"/>
            <a:ext cx="7227980" cy="4322134"/>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25868" t="61550" r="28440" b="11008"/>
          <a:stretch/>
        </p:blipFill>
        <p:spPr>
          <a:xfrm rot="5400000" flipH="1">
            <a:off x="7630239" y="1209602"/>
            <a:ext cx="7227980" cy="4322134"/>
          </a:xfrm>
          <a:prstGeom prst="rect">
            <a:avLst/>
          </a:prstGeom>
        </p:spPr>
      </p:pic>
      <p:sp>
        <p:nvSpPr>
          <p:cNvPr id="10" name="矩形 9">
            <a:extLst>
              <a:ext uri="{FF2B5EF4-FFF2-40B4-BE49-F238E27FC236}">
                <a16:creationId xmlns:a16="http://schemas.microsoft.com/office/drawing/2014/main" id="{F424628F-F4F1-4C2F-BCB5-F128C8419272}"/>
              </a:ext>
            </a:extLst>
          </p:cNvPr>
          <p:cNvSpPr/>
          <p:nvPr/>
        </p:nvSpPr>
        <p:spPr>
          <a:xfrm>
            <a:off x="4121426" y="901420"/>
            <a:ext cx="2886640" cy="3277820"/>
          </a:xfrm>
          <a:prstGeom prst="rect">
            <a:avLst/>
          </a:prstGeom>
          <a:noFill/>
          <a:extLst/>
        </p:spPr>
        <p:txBody>
          <a:bodyPr wrap="square">
            <a:spAutoFit/>
          </a:bodyPr>
          <a:lstStyle/>
          <a:p>
            <a:pPr algn="r" defTabSz="914377">
              <a:lnSpc>
                <a:spcPct val="150000"/>
              </a:lnSpc>
            </a:pPr>
            <a:r>
              <a:rPr lang="en-US" altLang="zh-CN" sz="13800" b="1" dirty="0">
                <a:blipFill>
                  <a:blip r:embed="rId4"/>
                  <a:stretch>
                    <a:fillRect/>
                  </a:stretch>
                </a:blipFill>
                <a:latin typeface="思源宋体 CN Heavy" panose="02020900000000000000" pitchFamily="18" charset="-122"/>
                <a:ea typeface="思源宋体 CN Heavy" panose="02020900000000000000" pitchFamily="18" charset="-122"/>
                <a:sym typeface="微软雅黑" panose="020B0503020204020204" pitchFamily="34" charset="-122"/>
              </a:rPr>
              <a:t>02</a:t>
            </a:r>
          </a:p>
        </p:txBody>
      </p:sp>
      <p:sp>
        <p:nvSpPr>
          <p:cNvPr id="11" name="矩形 10">
            <a:extLst>
              <a:ext uri="{FF2B5EF4-FFF2-40B4-BE49-F238E27FC236}">
                <a16:creationId xmlns:a16="http://schemas.microsoft.com/office/drawing/2014/main" id="{B1AB2530-0947-4A5B-B9DD-80D41BD45B74}"/>
              </a:ext>
            </a:extLst>
          </p:cNvPr>
          <p:cNvSpPr/>
          <p:nvPr/>
        </p:nvSpPr>
        <p:spPr>
          <a:xfrm>
            <a:off x="4326178" y="3594465"/>
            <a:ext cx="3066866" cy="584775"/>
          </a:xfrm>
          <a:prstGeom prst="rect">
            <a:avLst/>
          </a:prstGeom>
          <a:noFill/>
          <a:ln>
            <a:noFill/>
          </a:ln>
        </p:spPr>
        <p:txBody>
          <a:bodyPr wrap="none">
            <a:spAutoFit/>
          </a:bodyPr>
          <a:lstStyle/>
          <a:p>
            <a:pPr marL="457200" indent="-457200" algn="ctr" defTabSz="914377">
              <a:buFont typeface="Wingdings" panose="05000000000000000000" pitchFamily="2" charset="2"/>
              <a:buChar char="u"/>
            </a:pP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r>
              <a:rPr lang="zh-CN" altLang="en-US"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整体设计</a:t>
            </a:r>
            <a:r>
              <a:rPr lang="en-US" altLang="zh-CN" sz="32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rPr>
              <a:t>]</a:t>
            </a:r>
            <a:endParaRPr lang="en-US" altLang="zh-CN" sz="4400" b="1" spc="600" dirty="0">
              <a:solidFill>
                <a:schemeClr val="bg1">
                  <a:lumMod val="95000"/>
                </a:schemeClr>
              </a:solidFill>
              <a:latin typeface="思源宋体 CN Heavy" panose="02020900000000000000" pitchFamily="18" charset="-122"/>
              <a:ea typeface="思源宋体 CN Heavy" panose="02020900000000000000" pitchFamily="18" charset="-122"/>
              <a:sym typeface="微软雅黑" panose="020B0503020204020204" pitchFamily="34" charset="-122"/>
            </a:endParaRPr>
          </a:p>
        </p:txBody>
      </p:sp>
      <p:sp>
        <p:nvSpPr>
          <p:cNvPr id="12" name="矩形 11">
            <a:extLst>
              <a:ext uri="{FF2B5EF4-FFF2-40B4-BE49-F238E27FC236}">
                <a16:creationId xmlns:a16="http://schemas.microsoft.com/office/drawing/2014/main" id="{F5F08B22-6C6E-481D-A0D8-CC6F9466DE84}"/>
              </a:ext>
            </a:extLst>
          </p:cNvPr>
          <p:cNvSpPr/>
          <p:nvPr/>
        </p:nvSpPr>
        <p:spPr>
          <a:xfrm>
            <a:off x="4510257" y="4179240"/>
            <a:ext cx="2698706" cy="1061829"/>
          </a:xfrm>
          <a:prstGeom prst="rect">
            <a:avLst/>
          </a:prstGeom>
        </p:spPr>
        <p:txBody>
          <a:bodyPr vert="horz" wrap="square">
            <a:spAutoFit/>
          </a:bodyPr>
          <a:lstStyle/>
          <a:p>
            <a:pPr algn="ctr" fontAlgn="base">
              <a:lnSpc>
                <a:spcPct val="150000"/>
              </a:lnSpc>
            </a:pPr>
            <a:r>
              <a:rPr lang="zh-CN" altLang="en-US" sz="1400" dirty="0">
                <a:solidFill>
                  <a:schemeClr val="bg1">
                    <a:lumMod val="95000"/>
                  </a:schemeClr>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400" spc="300" dirty="0">
              <a:solidFill>
                <a:schemeClr val="bg1">
                  <a:lumMod val="95000"/>
                </a:schemeClr>
              </a:solidFill>
              <a:cs typeface="+mn-ea"/>
              <a:sym typeface="+mn-lt"/>
            </a:endParaRPr>
          </a:p>
        </p:txBody>
      </p:sp>
    </p:spTree>
    <p:extLst>
      <p:ext uri="{BB962C8B-B14F-4D97-AF65-F5344CB8AC3E}">
        <p14:creationId xmlns:p14="http://schemas.microsoft.com/office/powerpoint/2010/main" val="20030490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iterate type="lt">
                                    <p:tmPct val="10000"/>
                                  </p:iterate>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ppt_w</p:attrName>
                                        </p:attrNameLst>
                                      </p:cBhvr>
                                      <p:tavLst>
                                        <p:tav tm="0" fmla="#ppt_w*sin(2.5*pi*$)">
                                          <p:val>
                                            <p:fltVal val="0"/>
                                          </p:val>
                                        </p:tav>
                                        <p:tav tm="100000">
                                          <p:val>
                                            <p:fltVal val="1"/>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flipH="1">
            <a:off x="1559860" y="-856343"/>
            <a:ext cx="6887454" cy="6773049"/>
          </a:xfrm>
          <a:prstGeom prst="line">
            <a:avLst/>
          </a:prstGeom>
          <a:ln w="57150">
            <a:solidFill>
              <a:srgbClr val="55968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309282" y="1680882"/>
            <a:ext cx="5113424" cy="5039232"/>
          </a:xfrm>
          <a:prstGeom prst="line">
            <a:avLst/>
          </a:prstGeom>
          <a:ln w="28575">
            <a:solidFill>
              <a:srgbClr val="55968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22525" y="4571785"/>
            <a:ext cx="1569660" cy="369332"/>
          </a:xfrm>
          <a:prstGeom prst="rect">
            <a:avLst/>
          </a:prstGeom>
          <a:noFill/>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cs typeface="Montserrat Ultra Light" charset="0"/>
                <a:sym typeface="微软雅黑" panose="020B0503020204020204" pitchFamily="34" charset="-122"/>
              </a:rPr>
              <a:t>输入标题文本</a:t>
            </a:r>
            <a:endParaRPr lang="en-US" altLang="zh-CN" dirty="0">
              <a:solidFill>
                <a:schemeClr val="bg1"/>
              </a:solidFill>
              <a:latin typeface="微软雅黑" panose="020B0503020204020204" pitchFamily="34" charset="-122"/>
              <a:ea typeface="微软雅黑" panose="020B0503020204020204" pitchFamily="34" charset="-122"/>
              <a:cs typeface="Montserrat Ultra Light" charset="0"/>
              <a:sym typeface="微软雅黑" panose="020B0503020204020204" pitchFamily="34" charset="-122"/>
            </a:endParaRPr>
          </a:p>
        </p:txBody>
      </p:sp>
      <p:sp>
        <p:nvSpPr>
          <p:cNvPr id="13" name="Rectangle 12"/>
          <p:cNvSpPr/>
          <p:nvPr/>
        </p:nvSpPr>
        <p:spPr>
          <a:xfrm>
            <a:off x="7115135" y="4894729"/>
            <a:ext cx="4053608" cy="1477328"/>
          </a:xfrm>
          <a:prstGeom prst="rect">
            <a:avLst/>
          </a:prstGeom>
        </p:spPr>
        <p:txBody>
          <a:bodyPr wrap="square">
            <a:spAutoFit/>
          </a:bodyPr>
          <a:lstStyle/>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点击此处更换文本点击此处更换文本点击此处更换文本点击此处更换文本点击此处更换文本点击此处更换文本点击此处更换文本点击此处更换文本</a:t>
            </a:r>
            <a:endParaRPr lang="zh-CN" altLang="en-US" sz="1200" spc="300" dirty="0">
              <a:solidFill>
                <a:schemeClr val="bg1"/>
              </a:solidFill>
              <a:cs typeface="+mn-ea"/>
              <a:sym typeface="+mn-lt"/>
            </a:endParaRPr>
          </a:p>
          <a:p>
            <a:pPr fontAlgn="base">
              <a:lnSpc>
                <a:spcPct val="150000"/>
              </a:lnSpc>
            </a:pPr>
            <a:r>
              <a:rPr lang="zh-CN" altLang="en-US" sz="1200" dirty="0">
                <a:solidFill>
                  <a:schemeClr val="bg1"/>
                </a:solidFill>
                <a:latin typeface="微软雅黑" panose="020B0503020204020204" pitchFamily="34" charset="-122"/>
                <a:ea typeface="微软雅黑" panose="020B0503020204020204" pitchFamily="34" charset="-122"/>
                <a:cs typeface="Lato Light"/>
                <a:sym typeface="微软雅黑" panose="020B0503020204020204" pitchFamily="34" charset="-122"/>
              </a:rPr>
              <a:t>点击此处更换文本点击此处更换文本点击此处更换文本点击此处更换文本</a:t>
            </a:r>
            <a:endParaRPr lang="zh-CN" altLang="en-US" sz="1200" spc="300" dirty="0">
              <a:solidFill>
                <a:schemeClr val="bg1"/>
              </a:solidFill>
              <a:cs typeface="+mn-ea"/>
              <a:sym typeface="+mn-lt"/>
            </a:endParaRPr>
          </a:p>
        </p:txBody>
      </p:sp>
      <p:sp>
        <p:nvSpPr>
          <p:cNvPr id="14" name="Plus 13"/>
          <p:cNvSpPr/>
          <p:nvPr/>
        </p:nvSpPr>
        <p:spPr>
          <a:xfrm>
            <a:off x="7030337" y="3297197"/>
            <a:ext cx="1129553" cy="1129553"/>
          </a:xfrm>
          <a:prstGeom prst="mathPlus">
            <a:avLst>
              <a:gd name="adj1" fmla="val 11615"/>
            </a:avLst>
          </a:prstGeom>
          <a:solidFill>
            <a:srgbClr val="55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p:cNvGrpSpPr/>
          <p:nvPr/>
        </p:nvGrpSpPr>
        <p:grpSpPr>
          <a:xfrm>
            <a:off x="4046677" y="3498404"/>
            <a:ext cx="2849178" cy="1856691"/>
            <a:chOff x="6864619" y="748354"/>
            <a:chExt cx="2849178" cy="1856691"/>
          </a:xfrm>
        </p:grpSpPr>
        <p:sp>
          <p:nvSpPr>
            <p:cNvPr id="16" name="TextBox 5"/>
            <p:cNvSpPr txBox="1"/>
            <p:nvPr/>
          </p:nvSpPr>
          <p:spPr>
            <a:xfrm>
              <a:off x="6864619" y="748354"/>
              <a:ext cx="2849178" cy="1200329"/>
            </a:xfrm>
            <a:prstGeom prst="rect">
              <a:avLst/>
            </a:prstGeom>
            <a:noFill/>
          </p:spPr>
          <p:txBody>
            <a:bodyPr wrap="none" rtlCol="0">
              <a:spAutoFit/>
            </a:bodyPr>
            <a:lstStyle/>
            <a:p>
              <a:r>
                <a:rPr lang="en-US" altLang="zh-CN" sz="7200" b="1" dirty="0" err="1">
                  <a:solidFill>
                    <a:srgbClr val="55968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rPr>
                <a:t>wenzi</a:t>
              </a:r>
              <a:endParaRPr lang="en-US" sz="7200" b="1" dirty="0">
                <a:solidFill>
                  <a:srgbClr val="559681"/>
                </a:solidFill>
                <a:latin typeface="微软雅黑" panose="020B0503020204020204" pitchFamily="34" charset="-122"/>
                <a:ea typeface="微软雅黑" panose="020B0503020204020204" pitchFamily="34" charset="-122"/>
                <a:cs typeface="Montserrat" charset="0"/>
                <a:sym typeface="微软雅黑" panose="020B0503020204020204" pitchFamily="34" charset="-122"/>
              </a:endParaRPr>
            </a:p>
          </p:txBody>
        </p:sp>
        <p:sp>
          <p:nvSpPr>
            <p:cNvPr id="17" name="TextBox 6"/>
            <p:cNvSpPr txBox="1"/>
            <p:nvPr/>
          </p:nvSpPr>
          <p:spPr>
            <a:xfrm>
              <a:off x="7254207" y="1897159"/>
              <a:ext cx="2236510" cy="707886"/>
            </a:xfrm>
            <a:prstGeom prst="rect">
              <a:avLst/>
            </a:prstGeom>
            <a:noFill/>
          </p:spPr>
          <p:txBody>
            <a:bodyPr wrap="none" rtlCol="0">
              <a:spAutoFit/>
            </a:bodyPr>
            <a:lstStyle/>
            <a:p>
              <a:r>
                <a:rPr lang="zh-CN" altLang="en-US" sz="4000" dirty="0">
                  <a:solidFill>
                    <a:schemeClr val="bg1"/>
                  </a:solidFill>
                  <a:latin typeface="微软雅黑" panose="020B0503020204020204" pitchFamily="34" charset="-122"/>
                  <a:ea typeface="微软雅黑" panose="020B0503020204020204" pitchFamily="34" charset="-122"/>
                  <a:cs typeface="Arvo" charset="0"/>
                  <a:sym typeface="微软雅黑" panose="020B0503020204020204" pitchFamily="34" charset="-122"/>
                </a:rPr>
                <a:t>标题文本</a:t>
              </a:r>
              <a:endParaRPr lang="en-US" sz="4000" dirty="0">
                <a:solidFill>
                  <a:schemeClr val="bg1"/>
                </a:solidFill>
                <a:latin typeface="微软雅黑" panose="020B0503020204020204" pitchFamily="34" charset="-122"/>
                <a:ea typeface="微软雅黑" panose="020B0503020204020204" pitchFamily="34" charset="-122"/>
                <a:cs typeface="Arvo" charset="0"/>
                <a:sym typeface="微软雅黑" panose="020B0503020204020204" pitchFamily="34" charset="-122"/>
              </a:endParaRPr>
            </a:p>
          </p:txBody>
        </p:sp>
      </p:grpSp>
      <p:sp>
        <p:nvSpPr>
          <p:cNvPr id="11" name="菱形 10">
            <a:extLst>
              <a:ext uri="{FF2B5EF4-FFF2-40B4-BE49-F238E27FC236}">
                <a16:creationId xmlns:a16="http://schemas.microsoft.com/office/drawing/2014/main" id="{795D2B1D-13CF-42D7-8D51-4C454F4BAA0F}"/>
              </a:ext>
            </a:extLst>
          </p:cNvPr>
          <p:cNvSpPr/>
          <p:nvPr/>
        </p:nvSpPr>
        <p:spPr>
          <a:xfrm>
            <a:off x="-1490000" y="-4125692"/>
            <a:ext cx="8493432" cy="8493432"/>
          </a:xfrm>
          <a:prstGeom prst="diamond">
            <a:avLst/>
          </a:prstGeom>
          <a:blipFill dpi="0" rotWithShape="1">
            <a:blip r:embed="rId3"/>
            <a:srcRect/>
            <a:tile tx="0" ty="0" sx="100000" sy="100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8" name="图片 17">
            <a:extLst>
              <a:ext uri="{FF2B5EF4-FFF2-40B4-BE49-F238E27FC236}">
                <a16:creationId xmlns:a16="http://schemas.microsoft.com/office/drawing/2014/main" id="{82430B2C-0356-4C69-A8B7-8E991F3BA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2" y="5542383"/>
            <a:ext cx="12206750" cy="2631233"/>
          </a:xfrm>
          <a:prstGeom prst="rect">
            <a:avLst/>
          </a:prstGeom>
        </p:spPr>
      </p:pic>
    </p:spTree>
    <p:extLst>
      <p:ext uri="{BB962C8B-B14F-4D97-AF65-F5344CB8AC3E}">
        <p14:creationId xmlns:p14="http://schemas.microsoft.com/office/powerpoint/2010/main" val="105477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prestig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7_Office 主题​​">
  <a:themeElements>
    <a:clrScheme name="自定义 29">
      <a:dk1>
        <a:sysClr val="windowText" lastClr="000000"/>
      </a:dk1>
      <a:lt1>
        <a:sysClr val="window" lastClr="FFFFFF"/>
      </a:lt1>
      <a:dk2>
        <a:srgbClr val="17406D"/>
      </a:dk2>
      <a:lt2>
        <a:srgbClr val="DBEFF9"/>
      </a:lt2>
      <a:accent1>
        <a:srgbClr val="B4E4E4"/>
      </a:accent1>
      <a:accent2>
        <a:srgbClr val="A6A6A6"/>
      </a:accent2>
      <a:accent3>
        <a:srgbClr val="262626"/>
      </a:accent3>
      <a:accent4>
        <a:srgbClr val="B4E4E4"/>
      </a:accent4>
      <a:accent5>
        <a:srgbClr val="A6A6A6"/>
      </a:accent5>
      <a:accent6>
        <a:srgbClr val="262626"/>
      </a:accent6>
      <a:hlink>
        <a:srgbClr val="B4E4E4"/>
      </a:hlink>
      <a:folHlink>
        <a:srgbClr val="A6A6A6"/>
      </a:folHlink>
    </a:clrScheme>
    <a:fontScheme name="微软雅黑">
      <a:majorFont>
        <a:latin typeface="微软雅黑"/>
        <a:ea typeface="微软雅黑"/>
        <a:cs typeface="FontAwesome"/>
      </a:majorFont>
      <a:minorFont>
        <a:latin typeface="微软雅黑"/>
        <a:ea typeface="微软雅黑"/>
        <a:cs typeface="FontAwesom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1327</Words>
  <PresentationFormat>宽屏</PresentationFormat>
  <Paragraphs>180</Paragraphs>
  <Slides>25</Slides>
  <Notes>25</Notes>
  <HiddenSlides>0</HiddenSlides>
  <MMClips>1</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25</vt:i4>
      </vt:variant>
    </vt:vector>
  </HeadingPairs>
  <TitlesOfParts>
    <vt:vector size="42" baseType="lpstr">
      <vt:lpstr>Arvo</vt:lpstr>
      <vt:lpstr>FontAwesome</vt:lpstr>
      <vt:lpstr>Lato Light</vt:lpstr>
      <vt:lpstr>Montserrat</vt:lpstr>
      <vt:lpstr>Montserrat Ultra Light</vt:lpstr>
      <vt:lpstr>Yuanti SC</vt:lpstr>
      <vt:lpstr>等线</vt:lpstr>
      <vt:lpstr>等线 Light</vt:lpstr>
      <vt:lpstr>思源宋体 CN</vt:lpstr>
      <vt:lpstr>思源宋体 CN Heavy</vt:lpstr>
      <vt:lpstr>宋体</vt:lpstr>
      <vt:lpstr>微软雅黑</vt:lpstr>
      <vt:lpstr>Arial</vt:lpstr>
      <vt:lpstr>Calibri</vt:lpstr>
      <vt:lpstr>Wingdings</vt:lpstr>
      <vt:lpstr>7_Office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2017-08-22T00:57:50Z</dcterms:created>
  <dcterms:modified xsi:type="dcterms:W3CDTF">2018-01-14T08:54:41Z</dcterms:modified>
</cp:coreProperties>
</file>