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BF88F-37B6-4602-AA0B-C953BFE58C9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68E28-685A-4B73-AD02-B6248B6BC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3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3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1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301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658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9463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083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816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32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56962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1511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34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38691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276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454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8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9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3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3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5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8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8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4812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14.png"/><Relationship Id="rId26" Type="http://schemas.microsoft.com/office/2007/relationships/hdphoto" Target="../media/hdphoto14.wdp"/><Relationship Id="rId39" Type="http://schemas.microsoft.com/office/2007/relationships/hdphoto" Target="../media/hdphoto20.wdp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microsoft.com/office/2007/relationships/hdphoto" Target="../media/hdphoto21.wdp"/><Relationship Id="rId47" Type="http://schemas.openxmlformats.org/officeDocument/2006/relationships/image" Target="../media/image28.png"/><Relationship Id="rId50" Type="http://schemas.openxmlformats.org/officeDocument/2006/relationships/image" Target="../media/image29.png"/><Relationship Id="rId55" Type="http://schemas.openxmlformats.org/officeDocument/2006/relationships/slide" Target="slide5.xml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17" Type="http://schemas.microsoft.com/office/2007/relationships/hdphoto" Target="../media/hdphoto10.wdp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image" Target="../media/image25.png"/><Relationship Id="rId46" Type="http://schemas.openxmlformats.org/officeDocument/2006/relationships/slide" Target="slide2.xml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image" Target="../media/image20.png"/><Relationship Id="rId41" Type="http://schemas.openxmlformats.org/officeDocument/2006/relationships/image" Target="../media/image26.png"/><Relationship Id="rId54" Type="http://schemas.microsoft.com/office/2007/relationships/hdphoto" Target="../media/hdphoto2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24" Type="http://schemas.openxmlformats.org/officeDocument/2006/relationships/image" Target="../media/image17.png"/><Relationship Id="rId32" Type="http://schemas.microsoft.com/office/2007/relationships/hdphoto" Target="../media/hdphoto17.wdp"/><Relationship Id="rId37" Type="http://schemas.microsoft.com/office/2007/relationships/hdphoto" Target="../media/hdphoto19.wdp"/><Relationship Id="rId40" Type="http://schemas.openxmlformats.org/officeDocument/2006/relationships/slide" Target="slide6.xml"/><Relationship Id="rId45" Type="http://schemas.microsoft.com/office/2007/relationships/hdphoto" Target="../media/hdphoto22.wdp"/><Relationship Id="rId53" Type="http://schemas.openxmlformats.org/officeDocument/2006/relationships/image" Target="../media/image30.png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image" Target="../media/image24.png"/><Relationship Id="rId49" Type="http://schemas.openxmlformats.org/officeDocument/2006/relationships/slide" Target="slide3.xml"/><Relationship Id="rId57" Type="http://schemas.microsoft.com/office/2007/relationships/hdphoto" Target="../media/hdphoto26.wdp"/><Relationship Id="rId10" Type="http://schemas.openxmlformats.org/officeDocument/2006/relationships/image" Target="../media/image10.png"/><Relationship Id="rId19" Type="http://schemas.microsoft.com/office/2007/relationships/hdphoto" Target="../media/hdphoto11.wdp"/><Relationship Id="rId31" Type="http://schemas.openxmlformats.org/officeDocument/2006/relationships/image" Target="../media/image21.png"/><Relationship Id="rId44" Type="http://schemas.openxmlformats.org/officeDocument/2006/relationships/image" Target="../media/image27.png"/><Relationship Id="rId52" Type="http://schemas.openxmlformats.org/officeDocument/2006/relationships/slide" Target="slide4.xml"/><Relationship Id="rId4" Type="http://schemas.openxmlformats.org/officeDocument/2006/relationships/image" Target="../media/image7.png"/><Relationship Id="rId9" Type="http://schemas.microsoft.com/office/2007/relationships/hdphoto" Target="../media/hdphoto6.wdp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image" Target="../media/image19.png"/><Relationship Id="rId30" Type="http://schemas.microsoft.com/office/2007/relationships/hdphoto" Target="../media/hdphoto16.wdp"/><Relationship Id="rId35" Type="http://schemas.openxmlformats.org/officeDocument/2006/relationships/image" Target="../media/image23.png"/><Relationship Id="rId43" Type="http://schemas.openxmlformats.org/officeDocument/2006/relationships/slide" Target="slide1.xml"/><Relationship Id="rId48" Type="http://schemas.microsoft.com/office/2007/relationships/hdphoto" Target="../media/hdphoto23.wdp"/><Relationship Id="rId56" Type="http://schemas.openxmlformats.org/officeDocument/2006/relationships/image" Target="../media/image31.png"/><Relationship Id="rId8" Type="http://schemas.openxmlformats.org/officeDocument/2006/relationships/image" Target="../media/image9.png"/><Relationship Id="rId51" Type="http://schemas.microsoft.com/office/2007/relationships/hdphoto" Target="../media/hdphoto24.wdp"/><Relationship Id="rId3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4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8296" y="5257801"/>
            <a:ext cx="2813591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 defTabSz="1219170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  <a:endParaRPr lang="en-US" sz="3733" dirty="0">
              <a:solidFill>
                <a:srgbClr val="009900"/>
              </a:solidFill>
              <a:latin typeface="UTM Azuki" panose="02040603050506020204" pitchFamily="18" charset="0"/>
            </a:endParaRP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923" y="-431800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9" y="1942650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94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8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2" y="2692926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8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1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3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059" y="95526"/>
            <a:ext cx="8795845" cy="65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74" y="1111250"/>
            <a:ext cx="6581775" cy="394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9766" y="1209675"/>
            <a:ext cx="6148717" cy="38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1397001"/>
            <a:ext cx="9042401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7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7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7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733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7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endParaRPr lang="en-US" sz="3200" b="1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3932" y="2469932"/>
            <a:ext cx="3647090" cy="33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0891" y="199696"/>
            <a:ext cx="6956206" cy="6201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4306" y="1577976"/>
            <a:ext cx="64293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7779" y="462455"/>
            <a:ext cx="7151239" cy="5246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2523" y="1128712"/>
            <a:ext cx="63817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38317" y="1600200"/>
            <a:ext cx="350128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28101205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Widescreen</PresentationFormat>
  <Paragraphs>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UTM Avo</vt:lpstr>
      <vt:lpstr>UTM Azuki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2021-01-19T05:32:43Z</dcterms:created>
  <dcterms:modified xsi:type="dcterms:W3CDTF">2021-01-19T05:37:00Z</dcterms:modified>
</cp:coreProperties>
</file>