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93427"/>
            <a:chOff x="4539228" y="210532"/>
            <a:chExt cx="6149694" cy="99342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93427"/>
              <a:chOff x="4539228" y="210532"/>
              <a:chExt cx="6149694" cy="99342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68073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12775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518318" y="3890410"/>
            <a:ext cx="62552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vẹo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AEC11C8B-7A14-E398-1E7B-508427E36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QUÀ TẶNG CHÚ HỀ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807A88-D4EF-385C-C7C3-54BE0DCDF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319" y="2286000"/>
            <a:ext cx="8323503" cy="6019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9674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1046</cp:revision>
  <dcterms:created xsi:type="dcterms:W3CDTF">2008-09-09T22:52:10Z</dcterms:created>
  <dcterms:modified xsi:type="dcterms:W3CDTF">2022-08-01T14:34:57Z</dcterms:modified>
</cp:coreProperties>
</file>